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1" r:id="rId2"/>
  </p:sldMasterIdLst>
  <p:notesMasterIdLst>
    <p:notesMasterId r:id="rId28"/>
  </p:notesMasterIdLst>
  <p:handoutMasterIdLst>
    <p:handoutMasterId r:id="rId29"/>
  </p:handoutMasterIdLst>
  <p:sldIdLst>
    <p:sldId id="1529" r:id="rId3"/>
    <p:sldId id="1485" r:id="rId4"/>
    <p:sldId id="1519" r:id="rId5"/>
    <p:sldId id="1484" r:id="rId6"/>
    <p:sldId id="601" r:id="rId7"/>
    <p:sldId id="614" r:id="rId8"/>
    <p:sldId id="1506" r:id="rId9"/>
    <p:sldId id="1528" r:id="rId10"/>
    <p:sldId id="1507" r:id="rId11"/>
    <p:sldId id="1508" r:id="rId12"/>
    <p:sldId id="595" r:id="rId13"/>
    <p:sldId id="613" r:id="rId14"/>
    <p:sldId id="1490" r:id="rId15"/>
    <p:sldId id="618" r:id="rId16"/>
    <p:sldId id="615" r:id="rId17"/>
    <p:sldId id="1509" r:id="rId18"/>
    <p:sldId id="1496" r:id="rId19"/>
    <p:sldId id="1510" r:id="rId20"/>
    <p:sldId id="1517" r:id="rId21"/>
    <p:sldId id="1516" r:id="rId22"/>
    <p:sldId id="1501" r:id="rId23"/>
    <p:sldId id="1504" r:id="rId24"/>
    <p:sldId id="1518" r:id="rId25"/>
    <p:sldId id="1505" r:id="rId26"/>
    <p:sldId id="1524" r:id="rId27"/>
  </p:sldIdLst>
  <p:sldSz cx="9144000" cy="6858000" type="screen4x3"/>
  <p:notesSz cx="6888163" cy="9623425"/>
  <p:defaultTextStyle>
    <a:defPPr>
      <a:defRPr lang="ja-JP"/>
    </a:defPPr>
    <a:lvl1pPr algn="l" rtl="0" fontAlgn="base">
      <a:spcBef>
        <a:spcPct val="20000"/>
      </a:spcBef>
      <a:spcAft>
        <a:spcPct val="0"/>
      </a:spcAft>
      <a:defRPr kumimoji="1" sz="28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kumimoji="1" sz="28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kumimoji="1" sz="28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kumimoji="1" sz="28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kumimoji="1" sz="28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8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8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8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8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31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FF"/>
    <a:srgbClr val="E0F0FF"/>
    <a:srgbClr val="9900CC"/>
    <a:srgbClr val="FF00FF"/>
    <a:srgbClr val="9966FF"/>
    <a:srgbClr val="CC99FF"/>
    <a:srgbClr val="FF66FF"/>
    <a:srgbClr val="FF9999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54" autoAdjust="0"/>
    <p:restoredTop sz="94049" autoAdjust="0"/>
  </p:normalViewPr>
  <p:slideViewPr>
    <p:cSldViewPr snapToGrid="0">
      <p:cViewPr>
        <p:scale>
          <a:sx n="55" d="100"/>
          <a:sy n="55" d="100"/>
        </p:scale>
        <p:origin x="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12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-72" y="3810"/>
      </p:cViewPr>
      <p:guideLst>
        <p:guide orient="horz" pos="3031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39102390-ADEF-C644-A94C-44792DE81D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 i="0"/>
            </a:lvl1pPr>
          </a:lstStyle>
          <a:p>
            <a:endParaRPr lang="en-US" altLang="ja-JP" dirty="0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2F155599-97A4-768F-626D-6690A4512B6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i="0"/>
            </a:lvl1pPr>
          </a:lstStyle>
          <a:p>
            <a:endParaRPr lang="en-US" altLang="ja-JP" dirty="0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E7C8E2DB-F24E-3564-B804-D76A334A847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 i="0"/>
            </a:lvl1pPr>
          </a:lstStyle>
          <a:p>
            <a:endParaRPr lang="en-US" altLang="ja-JP" dirty="0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7644C73-68CF-1D9E-3D76-B3CD72DCDD8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i="0"/>
            </a:lvl1pPr>
          </a:lstStyle>
          <a:p>
            <a:fld id="{A69737C0-5A62-4BC1-AEF8-60B44D6621C3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F728966-2D67-CEE2-FD7D-1D7E869AA7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i="0"/>
            </a:lvl1pPr>
          </a:lstStyle>
          <a:p>
            <a:endParaRPr lang="en-US" altLang="ja-JP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8144FA4-C570-F9A5-2A82-CF694AFF44F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i="0"/>
            </a:lvl1pPr>
          </a:lstStyle>
          <a:p>
            <a:endParaRPr lang="en-US" altLang="ja-JP" dirty="0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8DE1AEDB-5734-0E77-7003-36145C91165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8225" y="722313"/>
            <a:ext cx="4811713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FCD2BA10-09B1-C837-D2EE-81EFE859212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572000"/>
            <a:ext cx="5053013" cy="43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7718BECC-77D4-8BB0-ED2E-48FCCA15413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i="0"/>
            </a:lvl1pPr>
          </a:lstStyle>
          <a:p>
            <a:endParaRPr lang="en-US" altLang="ja-JP" dirty="0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55D5300C-769E-1E4D-EC3D-E3E9C63BBE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i="0"/>
            </a:lvl1pPr>
          </a:lstStyle>
          <a:p>
            <a:fld id="{A8556B09-7B19-4870-998A-9D9BACEFF76D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556B09-7B19-4870-998A-9D9BACEFF76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365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56B09-7B19-4870-998A-9D9BACEFF76D}" type="slidenum">
              <a:rPr lang="en-US" altLang="ja-JP" smtClean="0"/>
              <a:pPr/>
              <a:t>17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031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DE911A-1ABA-57D7-F11F-90537FA4C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344987C-2A9C-CF85-4113-9C645A217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B46795-FACD-3898-710C-A441D6A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D3BB87-7A41-35D4-5176-BF83BCCF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9ABFED-C633-60EA-49F0-969BE6C74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9787F-339B-450B-BEED-D188D72A05D4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777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3F8652-6096-ECCE-BFDE-9A94FF02B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11D0620-E929-BED4-F82B-7D3A0E335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97CA51-462F-77FF-8AFD-D49B01027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82465F-DA25-D449-30EE-A42E15822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6B219A-6AF5-DFFB-1248-037815733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2869D-AA0D-41E0-8745-FCAFA05C126E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73709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4B7934F-5FBC-7EAE-5413-60C192023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BFA55A9-5E7F-6A80-9D3D-884C973D9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77F49C-7617-6083-2D93-FD268EDA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0EAC8A-1EE8-C7A1-5AE4-B49950CF1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B3AA1B-6CC6-73BF-625F-0E447CF4F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9B1BF-28C1-441F-B038-1C28C8D0791F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5955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8614C-BC61-4BEB-AD36-19833BA863F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42901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56915-E38A-487F-9C68-7E4AACCA759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3428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30E8A-9F81-4CBC-AD58-7CE0D987F83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45675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2835F-1744-40CC-989B-9367605B7A3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64008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2FF10-7044-4D5E-A591-5E6A144C494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45035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895B6-9F4C-4655-97DE-65DC32D2EF6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7330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C9853-80F3-40F7-B501-D63ABF20A9E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58542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97155-D4F1-43D2-8ACE-CF644B1F7C2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1644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7419EF-5648-97BA-A3B5-BE80D29B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643904-BBB0-F722-0A7B-F7A4D6469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45E1BB-1E70-C1F4-BC96-C16C798E3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B26B33-64A2-0A42-9B18-A081B5AA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B618B1-48B0-98C6-7C7F-690BACA6B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3C2F8-052A-4083-B077-89E6AED44D96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49613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EBCC0-9C13-42C3-A85E-66A235A504E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84659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5042A-870B-403F-B973-C82E9993C82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0604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6A31B-519B-482B-BDCC-F83783F76E9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3720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D82D27-4E46-660C-2A7B-34A09CA3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7495EAD-4D9B-042E-8AC1-1043230E4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14FD0A-37A2-597E-98C9-6F2379381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A93CEA-8692-86D4-4926-B2998999F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EDD4F7-558F-20BF-D60D-1AEF92605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9B3EB-BE20-4139-8417-5FB9BC52329C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5417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A627B-41FA-7C7C-C19F-17C1F7635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3EA303-D2D6-AFA6-E351-3E34FBDF7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E538E3D-68F9-6EBD-0B32-82C6A2EF1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40009C-46B8-93F4-C6E4-0FD8B13EF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EA0D053-FA99-EE12-2AE4-E506634F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B0BD4F-2243-E950-028F-60E5A64F8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E29DF-0385-4BE9-9D2A-3CB2F5333159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9034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29EE78-685E-BD26-5A44-87FAB65A4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ECCC62-2CEC-5F05-741C-3605E5DB6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D98DA33-EDA8-FFD6-0033-46C027A2F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0BDA149-9D22-F6C9-7A9E-9AF0F2E1F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F89E04B-1F85-DF00-CB7E-56C34B3C4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E655D4A-7CA8-89B7-21B7-9A274A38D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39D4AB3-42FC-4FFF-B474-5ECED9B5E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35221ED-C41B-9893-FF9C-DC36C8BA3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BF963-B5ED-47D2-A11D-335277978127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5516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8E7229-6A28-8F65-CD4D-87AAB6C5C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8C7307F-A979-870F-4493-136AC399A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0FDEE9A-6353-3B82-81BC-FDDAC99F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A310F8A-C289-1FDD-1646-7F087589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9BD1E-103A-412D-AA3E-E9D3A8DFC6EB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320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B2536CC-D974-568D-0313-CC17988E3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14C9C02-24D1-EC7F-6EFC-F788F58C0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81F6CA-6AEC-A9AC-54AF-E2EFBEE70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9BCF9-99F4-4BAB-965E-8A7ADD1F0FBB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230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977FFA-D9F7-135C-5C58-47E66CB37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8DEBF-F277-9ED5-2012-381450EBE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4E1260-755A-F696-8212-96EE8F9F7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BF55AE-8A84-C1BC-AD74-D6A61208B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D48F38-070D-4ED0-8305-2D4D417B1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8894B5-DB48-AEB8-45C2-0D7ACB54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BF1FD-A7E8-47AA-BBCC-E9436DA25380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7767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5A4B60-7CBA-4837-003B-7EA9B708B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43888BB-1460-87D5-3F3C-ED0954D15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167C020-7E1B-0A4B-BAF1-D6152334D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FB4C54E-D2EB-0599-A949-5305EF8DA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45D61B-9B84-4A48-20EC-DAEF8F08C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E50DCE-5BBD-A58E-14DD-60FA11646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D6222-11F3-496B-9D62-3A5744DA5B8A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0386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84448A21-B8E3-BB40-3321-E755BC5F4B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マスタータイトルの書式設定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A409219-B13C-136B-35E8-ABC3E29ED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02EEF179-326D-E950-80F9-A0B40A5F27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i="0"/>
            </a:lvl1pPr>
          </a:lstStyle>
          <a:p>
            <a:endParaRPr lang="en-US" altLang="ja-JP" dirty="0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2BE5EE7A-35B5-35FB-602B-787E7EBEAC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i="0"/>
            </a:lvl1pPr>
          </a:lstStyle>
          <a:p>
            <a:endParaRPr lang="en-US" altLang="ja-JP" dirty="0"/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228CB990-4D04-6072-1C3B-F42F33933A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i="0"/>
            </a:lvl1pPr>
          </a:lstStyle>
          <a:p>
            <a:fld id="{8BCAD0B9-F4E0-4CC3-906B-14C54BCC22EC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BED622BC-FB2F-454B-8F73-669BB0300F1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738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almonpony2.sakura.ne.jp/physics/mechanics/" TargetMode="Externa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円弧 2">
            <a:extLst>
              <a:ext uri="{FF2B5EF4-FFF2-40B4-BE49-F238E27FC236}">
                <a16:creationId xmlns:a16="http://schemas.microsoft.com/office/drawing/2014/main" id="{BAD5FABD-BC84-01CE-5FE7-6C552E08C94A}"/>
              </a:ext>
            </a:extLst>
          </p:cNvPr>
          <p:cNvSpPr/>
          <p:nvPr/>
        </p:nvSpPr>
        <p:spPr bwMode="auto">
          <a:xfrm flipV="1">
            <a:off x="-35385" y="2393149"/>
            <a:ext cx="10185225" cy="4404647"/>
          </a:xfrm>
          <a:custGeom>
            <a:avLst/>
            <a:gdLst>
              <a:gd name="connsiteX0" fmla="*/ 13162561 w 13166563"/>
              <a:gd name="connsiteY0" fmla="*/ 4433617 h 8568513"/>
              <a:gd name="connsiteX1" fmla="*/ 6535084 w 13166563"/>
              <a:gd name="connsiteY1" fmla="*/ 8568399 h 8568513"/>
              <a:gd name="connsiteX2" fmla="*/ -1 w 13166563"/>
              <a:gd name="connsiteY2" fmla="*/ 4285565 h 8568513"/>
              <a:gd name="connsiteX3" fmla="*/ 6583282 w 13166563"/>
              <a:gd name="connsiteY3" fmla="*/ 4284257 h 8568513"/>
              <a:gd name="connsiteX4" fmla="*/ 13162561 w 13166563"/>
              <a:gd name="connsiteY4" fmla="*/ 4433617 h 8568513"/>
              <a:gd name="connsiteX0" fmla="*/ 13162561 w 13166563"/>
              <a:gd name="connsiteY0" fmla="*/ 4433617 h 8568513"/>
              <a:gd name="connsiteX1" fmla="*/ 6535084 w 13166563"/>
              <a:gd name="connsiteY1" fmla="*/ 8568399 h 8568513"/>
              <a:gd name="connsiteX2" fmla="*/ -1 w 13166563"/>
              <a:gd name="connsiteY2" fmla="*/ 4285565 h 8568513"/>
              <a:gd name="connsiteX0" fmla="*/ 13162562 w 13162562"/>
              <a:gd name="connsiteY0" fmla="*/ 149360 h 4584456"/>
              <a:gd name="connsiteX1" fmla="*/ 6535085 w 13162562"/>
              <a:gd name="connsiteY1" fmla="*/ 4284142 h 4584456"/>
              <a:gd name="connsiteX2" fmla="*/ 0 w 13162562"/>
              <a:gd name="connsiteY2" fmla="*/ 1308 h 4584456"/>
              <a:gd name="connsiteX3" fmla="*/ 6583283 w 13162562"/>
              <a:gd name="connsiteY3" fmla="*/ 0 h 4584456"/>
              <a:gd name="connsiteX4" fmla="*/ 13162562 w 13162562"/>
              <a:gd name="connsiteY4" fmla="*/ 149360 h 4584456"/>
              <a:gd name="connsiteX0" fmla="*/ 13162562 w 13162562"/>
              <a:gd name="connsiteY0" fmla="*/ 149360 h 4584456"/>
              <a:gd name="connsiteX1" fmla="*/ 6535085 w 13162562"/>
              <a:gd name="connsiteY1" fmla="*/ 4284142 h 4584456"/>
              <a:gd name="connsiteX2" fmla="*/ 3454842 w 13162562"/>
              <a:gd name="connsiteY2" fmla="*/ 3789421 h 4584456"/>
              <a:gd name="connsiteX3" fmla="*/ 0 w 13162562"/>
              <a:gd name="connsiteY3" fmla="*/ 1308 h 4584456"/>
              <a:gd name="connsiteX0" fmla="*/ 13162562 w 13162562"/>
              <a:gd name="connsiteY0" fmla="*/ 149360 h 4509959"/>
              <a:gd name="connsiteX1" fmla="*/ 6535085 w 13162562"/>
              <a:gd name="connsiteY1" fmla="*/ 4284142 h 4509959"/>
              <a:gd name="connsiteX2" fmla="*/ 0 w 13162562"/>
              <a:gd name="connsiteY2" fmla="*/ 1308 h 4509959"/>
              <a:gd name="connsiteX3" fmla="*/ 6583283 w 13162562"/>
              <a:gd name="connsiteY3" fmla="*/ 0 h 4509959"/>
              <a:gd name="connsiteX4" fmla="*/ 13162562 w 13162562"/>
              <a:gd name="connsiteY4" fmla="*/ 149360 h 4509959"/>
              <a:gd name="connsiteX0" fmla="*/ 13162562 w 13162562"/>
              <a:gd name="connsiteY0" fmla="*/ 149360 h 4509959"/>
              <a:gd name="connsiteX1" fmla="*/ 6535085 w 13162562"/>
              <a:gd name="connsiteY1" fmla="*/ 4284142 h 4509959"/>
              <a:gd name="connsiteX2" fmla="*/ 3454842 w 13162562"/>
              <a:gd name="connsiteY2" fmla="*/ 3789421 h 4509959"/>
              <a:gd name="connsiteX3" fmla="*/ 0 w 13162562"/>
              <a:gd name="connsiteY3" fmla="*/ 1308 h 4509959"/>
              <a:gd name="connsiteX0" fmla="*/ 13162562 w 13162562"/>
              <a:gd name="connsiteY0" fmla="*/ 149360 h 4509959"/>
              <a:gd name="connsiteX1" fmla="*/ 6535085 w 13162562"/>
              <a:gd name="connsiteY1" fmla="*/ 4284142 h 4509959"/>
              <a:gd name="connsiteX2" fmla="*/ 0 w 13162562"/>
              <a:gd name="connsiteY2" fmla="*/ 1308 h 4509959"/>
              <a:gd name="connsiteX3" fmla="*/ 6583283 w 13162562"/>
              <a:gd name="connsiteY3" fmla="*/ 0 h 4509959"/>
              <a:gd name="connsiteX4" fmla="*/ 13162562 w 13162562"/>
              <a:gd name="connsiteY4" fmla="*/ 149360 h 4509959"/>
              <a:gd name="connsiteX0" fmla="*/ 13162562 w 13162562"/>
              <a:gd name="connsiteY0" fmla="*/ 149360 h 4509959"/>
              <a:gd name="connsiteX1" fmla="*/ 6535085 w 13162562"/>
              <a:gd name="connsiteY1" fmla="*/ 4284142 h 4509959"/>
              <a:gd name="connsiteX2" fmla="*/ 3454842 w 13162562"/>
              <a:gd name="connsiteY2" fmla="*/ 3789421 h 4509959"/>
              <a:gd name="connsiteX3" fmla="*/ 3410712 w 13162562"/>
              <a:gd name="connsiteY3" fmla="*/ 74460 h 4509959"/>
              <a:gd name="connsiteX0" fmla="*/ 13162562 w 13162562"/>
              <a:gd name="connsiteY0" fmla="*/ 149360 h 4509959"/>
              <a:gd name="connsiteX1" fmla="*/ 6535085 w 13162562"/>
              <a:gd name="connsiteY1" fmla="*/ 4284142 h 4509959"/>
              <a:gd name="connsiteX2" fmla="*/ 0 w 13162562"/>
              <a:gd name="connsiteY2" fmla="*/ 1308 h 4509959"/>
              <a:gd name="connsiteX3" fmla="*/ 6583283 w 13162562"/>
              <a:gd name="connsiteY3" fmla="*/ 0 h 4509959"/>
              <a:gd name="connsiteX4" fmla="*/ 13162562 w 13162562"/>
              <a:gd name="connsiteY4" fmla="*/ 149360 h 4509959"/>
              <a:gd name="connsiteX0" fmla="*/ 13162562 w 13162562"/>
              <a:gd name="connsiteY0" fmla="*/ 149360 h 4509959"/>
              <a:gd name="connsiteX1" fmla="*/ 6535085 w 13162562"/>
              <a:gd name="connsiteY1" fmla="*/ 4284142 h 4509959"/>
              <a:gd name="connsiteX2" fmla="*/ 3454842 w 13162562"/>
              <a:gd name="connsiteY2" fmla="*/ 3789421 h 4509959"/>
              <a:gd name="connsiteX3" fmla="*/ 3410712 w 13162562"/>
              <a:gd name="connsiteY3" fmla="*/ 74460 h 4509959"/>
              <a:gd name="connsiteX0" fmla="*/ 13162562 w 13162562"/>
              <a:gd name="connsiteY0" fmla="*/ 149360 h 4509959"/>
              <a:gd name="connsiteX1" fmla="*/ 6535085 w 13162562"/>
              <a:gd name="connsiteY1" fmla="*/ 4284142 h 4509959"/>
              <a:gd name="connsiteX2" fmla="*/ 0 w 13162562"/>
              <a:gd name="connsiteY2" fmla="*/ 1308 h 4509959"/>
              <a:gd name="connsiteX3" fmla="*/ 6583283 w 13162562"/>
              <a:gd name="connsiteY3" fmla="*/ 0 h 4509959"/>
              <a:gd name="connsiteX4" fmla="*/ 13162562 w 13162562"/>
              <a:gd name="connsiteY4" fmla="*/ 149360 h 4509959"/>
              <a:gd name="connsiteX0" fmla="*/ 13162562 w 13162562"/>
              <a:gd name="connsiteY0" fmla="*/ 149360 h 4509959"/>
              <a:gd name="connsiteX1" fmla="*/ 6535085 w 13162562"/>
              <a:gd name="connsiteY1" fmla="*/ 4284142 h 4509959"/>
              <a:gd name="connsiteX2" fmla="*/ 3454842 w 13162562"/>
              <a:gd name="connsiteY2" fmla="*/ 3789421 h 4509959"/>
              <a:gd name="connsiteX3" fmla="*/ 3410712 w 13162562"/>
              <a:gd name="connsiteY3" fmla="*/ 74460 h 4509959"/>
              <a:gd name="connsiteX0" fmla="*/ 13162562 w 13162562"/>
              <a:gd name="connsiteY0" fmla="*/ 149360 h 4509959"/>
              <a:gd name="connsiteX1" fmla="*/ 6535085 w 13162562"/>
              <a:gd name="connsiteY1" fmla="*/ 4284142 h 4509959"/>
              <a:gd name="connsiteX2" fmla="*/ 0 w 13162562"/>
              <a:gd name="connsiteY2" fmla="*/ 1308 h 4509959"/>
              <a:gd name="connsiteX3" fmla="*/ 6583283 w 13162562"/>
              <a:gd name="connsiteY3" fmla="*/ 0 h 4509959"/>
              <a:gd name="connsiteX4" fmla="*/ 13162562 w 13162562"/>
              <a:gd name="connsiteY4" fmla="*/ 149360 h 4509959"/>
              <a:gd name="connsiteX0" fmla="*/ 13162562 w 13162562"/>
              <a:gd name="connsiteY0" fmla="*/ 149360 h 4509959"/>
              <a:gd name="connsiteX1" fmla="*/ 6535085 w 13162562"/>
              <a:gd name="connsiteY1" fmla="*/ 4284142 h 4509959"/>
              <a:gd name="connsiteX2" fmla="*/ 3454842 w 13162562"/>
              <a:gd name="connsiteY2" fmla="*/ 3789421 h 4509959"/>
              <a:gd name="connsiteX3" fmla="*/ 3410712 w 13162562"/>
              <a:gd name="connsiteY3" fmla="*/ 74460 h 4509959"/>
              <a:gd name="connsiteX0" fmla="*/ 9751850 w 9751850"/>
              <a:gd name="connsiteY0" fmla="*/ 149360 h 4509959"/>
              <a:gd name="connsiteX1" fmla="*/ 3124373 w 9751850"/>
              <a:gd name="connsiteY1" fmla="*/ 4284142 h 4509959"/>
              <a:gd name="connsiteX2" fmla="*/ 3172571 w 9751850"/>
              <a:gd name="connsiteY2" fmla="*/ 0 h 4509959"/>
              <a:gd name="connsiteX3" fmla="*/ 9751850 w 9751850"/>
              <a:gd name="connsiteY3" fmla="*/ 149360 h 4509959"/>
              <a:gd name="connsiteX0" fmla="*/ 9751850 w 9751850"/>
              <a:gd name="connsiteY0" fmla="*/ 149360 h 4509959"/>
              <a:gd name="connsiteX1" fmla="*/ 3124373 w 9751850"/>
              <a:gd name="connsiteY1" fmla="*/ 4284142 h 4509959"/>
              <a:gd name="connsiteX2" fmla="*/ 44130 w 9751850"/>
              <a:gd name="connsiteY2" fmla="*/ 3789421 h 4509959"/>
              <a:gd name="connsiteX3" fmla="*/ 0 w 9751850"/>
              <a:gd name="connsiteY3" fmla="*/ 74460 h 4509959"/>
              <a:gd name="connsiteX0" fmla="*/ 9751850 w 9751850"/>
              <a:gd name="connsiteY0" fmla="*/ 149360 h 4509959"/>
              <a:gd name="connsiteX1" fmla="*/ 3124373 w 9751850"/>
              <a:gd name="connsiteY1" fmla="*/ 4284142 h 4509959"/>
              <a:gd name="connsiteX2" fmla="*/ 3172571 w 9751850"/>
              <a:gd name="connsiteY2" fmla="*/ 0 h 4509959"/>
              <a:gd name="connsiteX3" fmla="*/ 9751850 w 9751850"/>
              <a:gd name="connsiteY3" fmla="*/ 149360 h 4509959"/>
              <a:gd name="connsiteX0" fmla="*/ 9751850 w 9751850"/>
              <a:gd name="connsiteY0" fmla="*/ 149360 h 4509959"/>
              <a:gd name="connsiteX1" fmla="*/ 3124373 w 9751850"/>
              <a:gd name="connsiteY1" fmla="*/ 4284142 h 4509959"/>
              <a:gd name="connsiteX2" fmla="*/ 44130 w 9751850"/>
              <a:gd name="connsiteY2" fmla="*/ 3789421 h 4509959"/>
              <a:gd name="connsiteX3" fmla="*/ 0 w 9751850"/>
              <a:gd name="connsiteY3" fmla="*/ 74460 h 4509959"/>
              <a:gd name="connsiteX0" fmla="*/ 9751850 w 9751850"/>
              <a:gd name="connsiteY0" fmla="*/ 149360 h 4509959"/>
              <a:gd name="connsiteX1" fmla="*/ 3124373 w 9751850"/>
              <a:gd name="connsiteY1" fmla="*/ 4284142 h 4509959"/>
              <a:gd name="connsiteX2" fmla="*/ 3172571 w 9751850"/>
              <a:gd name="connsiteY2" fmla="*/ 0 h 4509959"/>
              <a:gd name="connsiteX3" fmla="*/ 9751850 w 9751850"/>
              <a:gd name="connsiteY3" fmla="*/ 149360 h 4509959"/>
              <a:gd name="connsiteX0" fmla="*/ 9751850 w 9751850"/>
              <a:gd name="connsiteY0" fmla="*/ 149360 h 4509959"/>
              <a:gd name="connsiteX1" fmla="*/ 3124373 w 9751850"/>
              <a:gd name="connsiteY1" fmla="*/ 4284142 h 4509959"/>
              <a:gd name="connsiteX2" fmla="*/ 44130 w 9751850"/>
              <a:gd name="connsiteY2" fmla="*/ 3789421 h 4509959"/>
              <a:gd name="connsiteX3" fmla="*/ 0 w 9751850"/>
              <a:gd name="connsiteY3" fmla="*/ 74460 h 4509959"/>
              <a:gd name="connsiteX0" fmla="*/ 9707720 w 9707720"/>
              <a:gd name="connsiteY0" fmla="*/ 149360 h 4509959"/>
              <a:gd name="connsiteX1" fmla="*/ 3080243 w 9707720"/>
              <a:gd name="connsiteY1" fmla="*/ 4284142 h 4509959"/>
              <a:gd name="connsiteX2" fmla="*/ 3128441 w 9707720"/>
              <a:gd name="connsiteY2" fmla="*/ 0 h 4509959"/>
              <a:gd name="connsiteX3" fmla="*/ 9707720 w 9707720"/>
              <a:gd name="connsiteY3" fmla="*/ 149360 h 4509959"/>
              <a:gd name="connsiteX0" fmla="*/ 9707720 w 9707720"/>
              <a:gd name="connsiteY0" fmla="*/ 149360 h 4509959"/>
              <a:gd name="connsiteX1" fmla="*/ 3080243 w 9707720"/>
              <a:gd name="connsiteY1" fmla="*/ 4284142 h 4509959"/>
              <a:gd name="connsiteX2" fmla="*/ 0 w 9707720"/>
              <a:gd name="connsiteY2" fmla="*/ 3789421 h 4509959"/>
              <a:gd name="connsiteX0" fmla="*/ 7429133 w 7429133"/>
              <a:gd name="connsiteY0" fmla="*/ 149360 h 4284391"/>
              <a:gd name="connsiteX1" fmla="*/ 801656 w 7429133"/>
              <a:gd name="connsiteY1" fmla="*/ 4284142 h 4284391"/>
              <a:gd name="connsiteX2" fmla="*/ 849854 w 7429133"/>
              <a:gd name="connsiteY2" fmla="*/ 0 h 4284391"/>
              <a:gd name="connsiteX3" fmla="*/ 7429133 w 7429133"/>
              <a:gd name="connsiteY3" fmla="*/ 149360 h 4284391"/>
              <a:gd name="connsiteX0" fmla="*/ 7429133 w 7429133"/>
              <a:gd name="connsiteY0" fmla="*/ 149360 h 4284391"/>
              <a:gd name="connsiteX1" fmla="*/ 801656 w 7429133"/>
              <a:gd name="connsiteY1" fmla="*/ 4284142 h 4284391"/>
              <a:gd name="connsiteX0" fmla="*/ 9871788 w 9871788"/>
              <a:gd name="connsiteY0" fmla="*/ 149360 h 4284391"/>
              <a:gd name="connsiteX1" fmla="*/ 3244311 w 9871788"/>
              <a:gd name="connsiteY1" fmla="*/ 4284142 h 4284391"/>
              <a:gd name="connsiteX2" fmla="*/ 274989 w 9871788"/>
              <a:gd name="connsiteY2" fmla="*/ 0 h 4284391"/>
              <a:gd name="connsiteX3" fmla="*/ 9871788 w 9871788"/>
              <a:gd name="connsiteY3" fmla="*/ 149360 h 4284391"/>
              <a:gd name="connsiteX0" fmla="*/ 9871788 w 9871788"/>
              <a:gd name="connsiteY0" fmla="*/ 149360 h 4284391"/>
              <a:gd name="connsiteX1" fmla="*/ 3244311 w 9871788"/>
              <a:gd name="connsiteY1" fmla="*/ 4284142 h 4284391"/>
              <a:gd name="connsiteX0" fmla="*/ 9914477 w 9914477"/>
              <a:gd name="connsiteY0" fmla="*/ 140216 h 4275218"/>
              <a:gd name="connsiteX1" fmla="*/ 3287000 w 9914477"/>
              <a:gd name="connsiteY1" fmla="*/ 4274998 h 4275218"/>
              <a:gd name="connsiteX2" fmla="*/ 271958 w 9914477"/>
              <a:gd name="connsiteY2" fmla="*/ 0 h 4275218"/>
              <a:gd name="connsiteX3" fmla="*/ 9914477 w 9914477"/>
              <a:gd name="connsiteY3" fmla="*/ 140216 h 4275218"/>
              <a:gd name="connsiteX0" fmla="*/ 9914477 w 9914477"/>
              <a:gd name="connsiteY0" fmla="*/ 140216 h 4275218"/>
              <a:gd name="connsiteX1" fmla="*/ 3287000 w 9914477"/>
              <a:gd name="connsiteY1" fmla="*/ 4274998 h 4275218"/>
              <a:gd name="connsiteX0" fmla="*/ 9642519 w 9642519"/>
              <a:gd name="connsiteY0" fmla="*/ 140216 h 4275218"/>
              <a:gd name="connsiteX1" fmla="*/ 3015042 w 9642519"/>
              <a:gd name="connsiteY1" fmla="*/ 4274998 h 4275218"/>
              <a:gd name="connsiteX2" fmla="*/ 0 w 9642519"/>
              <a:gd name="connsiteY2" fmla="*/ 0 h 4275218"/>
              <a:gd name="connsiteX3" fmla="*/ 9642519 w 9642519"/>
              <a:gd name="connsiteY3" fmla="*/ 140216 h 4275218"/>
              <a:gd name="connsiteX0" fmla="*/ 9642519 w 9642519"/>
              <a:gd name="connsiteY0" fmla="*/ 140216 h 4275218"/>
              <a:gd name="connsiteX1" fmla="*/ 3015042 w 9642519"/>
              <a:gd name="connsiteY1" fmla="*/ 4274998 h 4275218"/>
              <a:gd name="connsiteX0" fmla="*/ 9647118 w 9647118"/>
              <a:gd name="connsiteY0" fmla="*/ 140216 h 4275218"/>
              <a:gd name="connsiteX1" fmla="*/ 3019641 w 9647118"/>
              <a:gd name="connsiteY1" fmla="*/ 4274998 h 4275218"/>
              <a:gd name="connsiteX2" fmla="*/ 4599 w 9647118"/>
              <a:gd name="connsiteY2" fmla="*/ 0 h 4275218"/>
              <a:gd name="connsiteX3" fmla="*/ 9647118 w 9647118"/>
              <a:gd name="connsiteY3" fmla="*/ 140216 h 4275218"/>
              <a:gd name="connsiteX0" fmla="*/ 9647118 w 9647118"/>
              <a:gd name="connsiteY0" fmla="*/ 140216 h 4275218"/>
              <a:gd name="connsiteX1" fmla="*/ 3019641 w 9647118"/>
              <a:gd name="connsiteY1" fmla="*/ 4274998 h 4275218"/>
              <a:gd name="connsiteX0" fmla="*/ 10265237 w 10265237"/>
              <a:gd name="connsiteY0" fmla="*/ 140216 h 4479494"/>
              <a:gd name="connsiteX1" fmla="*/ 3637760 w 10265237"/>
              <a:gd name="connsiteY1" fmla="*/ 4274998 h 4479494"/>
              <a:gd name="connsiteX2" fmla="*/ 1133590 w 10265237"/>
              <a:gd name="connsiteY2" fmla="*/ 3451094 h 4479494"/>
              <a:gd name="connsiteX3" fmla="*/ 622718 w 10265237"/>
              <a:gd name="connsiteY3" fmla="*/ 0 h 4479494"/>
              <a:gd name="connsiteX4" fmla="*/ 10265237 w 10265237"/>
              <a:gd name="connsiteY4" fmla="*/ 140216 h 4479494"/>
              <a:gd name="connsiteX0" fmla="*/ 10265237 w 10265237"/>
              <a:gd name="connsiteY0" fmla="*/ 140216 h 4479494"/>
              <a:gd name="connsiteX1" fmla="*/ 3637760 w 10265237"/>
              <a:gd name="connsiteY1" fmla="*/ 4274998 h 4479494"/>
              <a:gd name="connsiteX0" fmla="*/ 10265237 w 10265237"/>
              <a:gd name="connsiteY0" fmla="*/ 140216 h 4479494"/>
              <a:gd name="connsiteX1" fmla="*/ 3637760 w 10265237"/>
              <a:gd name="connsiteY1" fmla="*/ 4274998 h 4479494"/>
              <a:gd name="connsiteX2" fmla="*/ 1133590 w 10265237"/>
              <a:gd name="connsiteY2" fmla="*/ 3451094 h 4479494"/>
              <a:gd name="connsiteX3" fmla="*/ 622718 w 10265237"/>
              <a:gd name="connsiteY3" fmla="*/ 0 h 4479494"/>
              <a:gd name="connsiteX4" fmla="*/ 10265237 w 10265237"/>
              <a:gd name="connsiteY4" fmla="*/ 140216 h 4479494"/>
              <a:gd name="connsiteX0" fmla="*/ 10265237 w 10265237"/>
              <a:gd name="connsiteY0" fmla="*/ 140216 h 4479494"/>
              <a:gd name="connsiteX1" fmla="*/ 3838928 w 10265237"/>
              <a:gd name="connsiteY1" fmla="*/ 3717214 h 4479494"/>
              <a:gd name="connsiteX0" fmla="*/ 10265237 w 11458460"/>
              <a:gd name="connsiteY0" fmla="*/ 140216 h 4479494"/>
              <a:gd name="connsiteX1" fmla="*/ 3637760 w 11458460"/>
              <a:gd name="connsiteY1" fmla="*/ 4274998 h 4479494"/>
              <a:gd name="connsiteX2" fmla="*/ 1133590 w 11458460"/>
              <a:gd name="connsiteY2" fmla="*/ 3451094 h 4479494"/>
              <a:gd name="connsiteX3" fmla="*/ 622718 w 11458460"/>
              <a:gd name="connsiteY3" fmla="*/ 0 h 4479494"/>
              <a:gd name="connsiteX4" fmla="*/ 10265237 w 11458460"/>
              <a:gd name="connsiteY4" fmla="*/ 140216 h 4479494"/>
              <a:gd name="connsiteX0" fmla="*/ 10265237 w 11458460"/>
              <a:gd name="connsiteY0" fmla="*/ 140216 h 4479494"/>
              <a:gd name="connsiteX1" fmla="*/ 9764240 w 11458460"/>
              <a:gd name="connsiteY1" fmla="*/ 4403014 h 4479494"/>
              <a:gd name="connsiteX0" fmla="*/ 10265237 w 10265237"/>
              <a:gd name="connsiteY0" fmla="*/ 140216 h 4479494"/>
              <a:gd name="connsiteX1" fmla="*/ 3637760 w 10265237"/>
              <a:gd name="connsiteY1" fmla="*/ 4274998 h 4479494"/>
              <a:gd name="connsiteX2" fmla="*/ 1133590 w 10265237"/>
              <a:gd name="connsiteY2" fmla="*/ 3451094 h 4479494"/>
              <a:gd name="connsiteX3" fmla="*/ 622718 w 10265237"/>
              <a:gd name="connsiteY3" fmla="*/ 0 h 4479494"/>
              <a:gd name="connsiteX4" fmla="*/ 10265237 w 10265237"/>
              <a:gd name="connsiteY4" fmla="*/ 140216 h 4479494"/>
              <a:gd name="connsiteX0" fmla="*/ 10265237 w 10265237"/>
              <a:gd name="connsiteY0" fmla="*/ 140216 h 4479494"/>
              <a:gd name="connsiteX1" fmla="*/ 9764240 w 10265237"/>
              <a:gd name="connsiteY1" fmla="*/ 4403014 h 4479494"/>
              <a:gd name="connsiteX0" fmla="*/ 10265237 w 10265237"/>
              <a:gd name="connsiteY0" fmla="*/ 140216 h 4479494"/>
              <a:gd name="connsiteX1" fmla="*/ 3637760 w 10265237"/>
              <a:gd name="connsiteY1" fmla="*/ 4274998 h 4479494"/>
              <a:gd name="connsiteX2" fmla="*/ 1133590 w 10265237"/>
              <a:gd name="connsiteY2" fmla="*/ 3451094 h 4479494"/>
              <a:gd name="connsiteX3" fmla="*/ 622718 w 10265237"/>
              <a:gd name="connsiteY3" fmla="*/ 0 h 4479494"/>
              <a:gd name="connsiteX4" fmla="*/ 10265237 w 10265237"/>
              <a:gd name="connsiteY4" fmla="*/ 140216 h 4479494"/>
              <a:gd name="connsiteX0" fmla="*/ 10265237 w 10265237"/>
              <a:gd name="connsiteY0" fmla="*/ 140216 h 4479494"/>
              <a:gd name="connsiteX1" fmla="*/ 10194008 w 10265237"/>
              <a:gd name="connsiteY1" fmla="*/ 3342310 h 4479494"/>
              <a:gd name="connsiteX0" fmla="*/ 10396142 w 10396142"/>
              <a:gd name="connsiteY0" fmla="*/ 140216 h 4525349"/>
              <a:gd name="connsiteX1" fmla="*/ 3768665 w 10396142"/>
              <a:gd name="connsiteY1" fmla="*/ 4274998 h 4525349"/>
              <a:gd name="connsiteX2" fmla="*/ 798151 w 10396142"/>
              <a:gd name="connsiteY2" fmla="*/ 3624830 h 4525349"/>
              <a:gd name="connsiteX3" fmla="*/ 753623 w 10396142"/>
              <a:gd name="connsiteY3" fmla="*/ 0 h 4525349"/>
              <a:gd name="connsiteX4" fmla="*/ 10396142 w 10396142"/>
              <a:gd name="connsiteY4" fmla="*/ 140216 h 4525349"/>
              <a:gd name="connsiteX0" fmla="*/ 10396142 w 10396142"/>
              <a:gd name="connsiteY0" fmla="*/ 140216 h 4525349"/>
              <a:gd name="connsiteX1" fmla="*/ 10324913 w 10396142"/>
              <a:gd name="connsiteY1" fmla="*/ 3342310 h 4525349"/>
              <a:gd name="connsiteX0" fmla="*/ 10280916 w 10280916"/>
              <a:gd name="connsiteY0" fmla="*/ 140216 h 4525349"/>
              <a:gd name="connsiteX1" fmla="*/ 3653439 w 10280916"/>
              <a:gd name="connsiteY1" fmla="*/ 4274998 h 4525349"/>
              <a:gd name="connsiteX2" fmla="*/ 682925 w 10280916"/>
              <a:gd name="connsiteY2" fmla="*/ 3624830 h 4525349"/>
              <a:gd name="connsiteX3" fmla="*/ 638397 w 10280916"/>
              <a:gd name="connsiteY3" fmla="*/ 0 h 4525349"/>
              <a:gd name="connsiteX4" fmla="*/ 10280916 w 10280916"/>
              <a:gd name="connsiteY4" fmla="*/ 140216 h 4525349"/>
              <a:gd name="connsiteX0" fmla="*/ 10280916 w 10280916"/>
              <a:gd name="connsiteY0" fmla="*/ 140216 h 4525349"/>
              <a:gd name="connsiteX1" fmla="*/ 10209687 w 10280916"/>
              <a:gd name="connsiteY1" fmla="*/ 3342310 h 4525349"/>
              <a:gd name="connsiteX0" fmla="*/ 10280916 w 10280916"/>
              <a:gd name="connsiteY0" fmla="*/ 140216 h 4525349"/>
              <a:gd name="connsiteX1" fmla="*/ 3653439 w 10280916"/>
              <a:gd name="connsiteY1" fmla="*/ 4274998 h 4525349"/>
              <a:gd name="connsiteX2" fmla="*/ 682925 w 10280916"/>
              <a:gd name="connsiteY2" fmla="*/ 3624830 h 4525349"/>
              <a:gd name="connsiteX3" fmla="*/ 638397 w 10280916"/>
              <a:gd name="connsiteY3" fmla="*/ 0 h 4525349"/>
              <a:gd name="connsiteX4" fmla="*/ 10280916 w 10280916"/>
              <a:gd name="connsiteY4" fmla="*/ 140216 h 4525349"/>
              <a:gd name="connsiteX0" fmla="*/ 10280916 w 10280916"/>
              <a:gd name="connsiteY0" fmla="*/ 140216 h 4525349"/>
              <a:gd name="connsiteX1" fmla="*/ 10209687 w 10280916"/>
              <a:gd name="connsiteY1" fmla="*/ 3342310 h 4525349"/>
              <a:gd name="connsiteX0" fmla="*/ 9642519 w 9642519"/>
              <a:gd name="connsiteY0" fmla="*/ 140216 h 4525349"/>
              <a:gd name="connsiteX1" fmla="*/ 3015042 w 9642519"/>
              <a:gd name="connsiteY1" fmla="*/ 4274998 h 4525349"/>
              <a:gd name="connsiteX2" fmla="*/ 44528 w 9642519"/>
              <a:gd name="connsiteY2" fmla="*/ 3624830 h 4525349"/>
              <a:gd name="connsiteX3" fmla="*/ 0 w 9642519"/>
              <a:gd name="connsiteY3" fmla="*/ 0 h 4525349"/>
              <a:gd name="connsiteX4" fmla="*/ 9642519 w 9642519"/>
              <a:gd name="connsiteY4" fmla="*/ 140216 h 4525349"/>
              <a:gd name="connsiteX0" fmla="*/ 9642519 w 9642519"/>
              <a:gd name="connsiteY0" fmla="*/ 140216 h 4525349"/>
              <a:gd name="connsiteX1" fmla="*/ 9571290 w 9642519"/>
              <a:gd name="connsiteY1" fmla="*/ 3342310 h 4525349"/>
              <a:gd name="connsiteX0" fmla="*/ 9672052 w 9672052"/>
              <a:gd name="connsiteY0" fmla="*/ 140216 h 4502466"/>
              <a:gd name="connsiteX1" fmla="*/ 3044575 w 9672052"/>
              <a:gd name="connsiteY1" fmla="*/ 4274998 h 4502466"/>
              <a:gd name="connsiteX2" fmla="*/ 10053 w 9672052"/>
              <a:gd name="connsiteY2" fmla="*/ 3542534 h 4502466"/>
              <a:gd name="connsiteX3" fmla="*/ 29533 w 9672052"/>
              <a:gd name="connsiteY3" fmla="*/ 0 h 4502466"/>
              <a:gd name="connsiteX4" fmla="*/ 9672052 w 9672052"/>
              <a:gd name="connsiteY4" fmla="*/ 140216 h 4502466"/>
              <a:gd name="connsiteX0" fmla="*/ 9672052 w 9672052"/>
              <a:gd name="connsiteY0" fmla="*/ 140216 h 4502466"/>
              <a:gd name="connsiteX1" fmla="*/ 9600823 w 9672052"/>
              <a:gd name="connsiteY1" fmla="*/ 3342310 h 4502466"/>
              <a:gd name="connsiteX0" fmla="*/ 9672052 w 9672052"/>
              <a:gd name="connsiteY0" fmla="*/ 140216 h 4449150"/>
              <a:gd name="connsiteX1" fmla="*/ 3044575 w 9672052"/>
              <a:gd name="connsiteY1" fmla="*/ 4274998 h 4449150"/>
              <a:gd name="connsiteX2" fmla="*/ 10053 w 9672052"/>
              <a:gd name="connsiteY2" fmla="*/ 3542534 h 4449150"/>
              <a:gd name="connsiteX3" fmla="*/ 29533 w 9672052"/>
              <a:gd name="connsiteY3" fmla="*/ 0 h 4449150"/>
              <a:gd name="connsiteX4" fmla="*/ 9672052 w 9672052"/>
              <a:gd name="connsiteY4" fmla="*/ 140216 h 4449150"/>
              <a:gd name="connsiteX0" fmla="*/ 9672052 w 9672052"/>
              <a:gd name="connsiteY0" fmla="*/ 140216 h 4449150"/>
              <a:gd name="connsiteX1" fmla="*/ 9600823 w 9672052"/>
              <a:gd name="connsiteY1" fmla="*/ 3342310 h 4449150"/>
              <a:gd name="connsiteX0" fmla="*/ 9672052 w 9672052"/>
              <a:gd name="connsiteY0" fmla="*/ 140216 h 4278517"/>
              <a:gd name="connsiteX1" fmla="*/ 3044575 w 9672052"/>
              <a:gd name="connsiteY1" fmla="*/ 4274998 h 4278517"/>
              <a:gd name="connsiteX2" fmla="*/ 10053 w 9672052"/>
              <a:gd name="connsiteY2" fmla="*/ 3542534 h 4278517"/>
              <a:gd name="connsiteX3" fmla="*/ 29533 w 9672052"/>
              <a:gd name="connsiteY3" fmla="*/ 0 h 4278517"/>
              <a:gd name="connsiteX4" fmla="*/ 9672052 w 9672052"/>
              <a:gd name="connsiteY4" fmla="*/ 140216 h 4278517"/>
              <a:gd name="connsiteX0" fmla="*/ 9672052 w 9672052"/>
              <a:gd name="connsiteY0" fmla="*/ 140216 h 4278517"/>
              <a:gd name="connsiteX1" fmla="*/ 9600823 w 9672052"/>
              <a:gd name="connsiteY1" fmla="*/ 3342310 h 4278517"/>
              <a:gd name="connsiteX0" fmla="*/ 9642519 w 9642519"/>
              <a:gd name="connsiteY0" fmla="*/ 140216 h 4507511"/>
              <a:gd name="connsiteX1" fmla="*/ 3015042 w 9642519"/>
              <a:gd name="connsiteY1" fmla="*/ 4274998 h 4507511"/>
              <a:gd name="connsiteX2" fmla="*/ 35384 w 9642519"/>
              <a:gd name="connsiteY2" fmla="*/ 3807710 h 4507511"/>
              <a:gd name="connsiteX3" fmla="*/ 0 w 9642519"/>
              <a:gd name="connsiteY3" fmla="*/ 0 h 4507511"/>
              <a:gd name="connsiteX4" fmla="*/ 9642519 w 9642519"/>
              <a:gd name="connsiteY4" fmla="*/ 140216 h 4507511"/>
              <a:gd name="connsiteX0" fmla="*/ 9642519 w 9642519"/>
              <a:gd name="connsiteY0" fmla="*/ 140216 h 4507511"/>
              <a:gd name="connsiteX1" fmla="*/ 9571290 w 9642519"/>
              <a:gd name="connsiteY1" fmla="*/ 3342310 h 4507511"/>
              <a:gd name="connsiteX0" fmla="*/ 9642519 w 9642519"/>
              <a:gd name="connsiteY0" fmla="*/ 140216 h 4251085"/>
              <a:gd name="connsiteX1" fmla="*/ 4880418 w 9642519"/>
              <a:gd name="connsiteY1" fmla="*/ 3936670 h 4251085"/>
              <a:gd name="connsiteX2" fmla="*/ 35384 w 9642519"/>
              <a:gd name="connsiteY2" fmla="*/ 3807710 h 4251085"/>
              <a:gd name="connsiteX3" fmla="*/ 0 w 9642519"/>
              <a:gd name="connsiteY3" fmla="*/ 0 h 4251085"/>
              <a:gd name="connsiteX4" fmla="*/ 9642519 w 9642519"/>
              <a:gd name="connsiteY4" fmla="*/ 140216 h 4251085"/>
              <a:gd name="connsiteX0" fmla="*/ 9642519 w 9642519"/>
              <a:gd name="connsiteY0" fmla="*/ 140216 h 4251085"/>
              <a:gd name="connsiteX1" fmla="*/ 9571290 w 9642519"/>
              <a:gd name="connsiteY1" fmla="*/ 3342310 h 4251085"/>
              <a:gd name="connsiteX0" fmla="*/ 9642519 w 9642519"/>
              <a:gd name="connsiteY0" fmla="*/ 140216 h 4220391"/>
              <a:gd name="connsiteX1" fmla="*/ 6124002 w 9642519"/>
              <a:gd name="connsiteY1" fmla="*/ 3890950 h 4220391"/>
              <a:gd name="connsiteX2" fmla="*/ 35384 w 9642519"/>
              <a:gd name="connsiteY2" fmla="*/ 3807710 h 4220391"/>
              <a:gd name="connsiteX3" fmla="*/ 0 w 9642519"/>
              <a:gd name="connsiteY3" fmla="*/ 0 h 4220391"/>
              <a:gd name="connsiteX4" fmla="*/ 9642519 w 9642519"/>
              <a:gd name="connsiteY4" fmla="*/ 140216 h 4220391"/>
              <a:gd name="connsiteX0" fmla="*/ 9642519 w 9642519"/>
              <a:gd name="connsiteY0" fmla="*/ 140216 h 4220391"/>
              <a:gd name="connsiteX1" fmla="*/ 9571290 w 9642519"/>
              <a:gd name="connsiteY1" fmla="*/ 3342310 h 4220391"/>
              <a:gd name="connsiteX0" fmla="*/ 9642519 w 10163727"/>
              <a:gd name="connsiteY0" fmla="*/ 140216 h 4220391"/>
              <a:gd name="connsiteX1" fmla="*/ 6124002 w 10163727"/>
              <a:gd name="connsiteY1" fmla="*/ 3890950 h 4220391"/>
              <a:gd name="connsiteX2" fmla="*/ 35384 w 10163727"/>
              <a:gd name="connsiteY2" fmla="*/ 3807710 h 4220391"/>
              <a:gd name="connsiteX3" fmla="*/ 0 w 10163727"/>
              <a:gd name="connsiteY3" fmla="*/ 0 h 4220391"/>
              <a:gd name="connsiteX4" fmla="*/ 9642519 w 10163727"/>
              <a:gd name="connsiteY4" fmla="*/ 140216 h 4220391"/>
              <a:gd name="connsiteX0" fmla="*/ 10163727 w 10163727"/>
              <a:gd name="connsiteY0" fmla="*/ 195080 h 4220391"/>
              <a:gd name="connsiteX1" fmla="*/ 9571290 w 10163727"/>
              <a:gd name="connsiteY1" fmla="*/ 3342310 h 4220391"/>
              <a:gd name="connsiteX0" fmla="*/ 9340767 w 10163727"/>
              <a:gd name="connsiteY0" fmla="*/ 48776 h 4227015"/>
              <a:gd name="connsiteX1" fmla="*/ 6124002 w 10163727"/>
              <a:gd name="connsiteY1" fmla="*/ 3890950 h 4227015"/>
              <a:gd name="connsiteX2" fmla="*/ 35384 w 10163727"/>
              <a:gd name="connsiteY2" fmla="*/ 3807710 h 4227015"/>
              <a:gd name="connsiteX3" fmla="*/ 0 w 10163727"/>
              <a:gd name="connsiteY3" fmla="*/ 0 h 4227015"/>
              <a:gd name="connsiteX4" fmla="*/ 9340767 w 10163727"/>
              <a:gd name="connsiteY4" fmla="*/ 48776 h 4227015"/>
              <a:gd name="connsiteX0" fmla="*/ 10163727 w 10163727"/>
              <a:gd name="connsiteY0" fmla="*/ 195080 h 4227015"/>
              <a:gd name="connsiteX1" fmla="*/ 9571290 w 10163727"/>
              <a:gd name="connsiteY1" fmla="*/ 3342310 h 4227015"/>
              <a:gd name="connsiteX0" fmla="*/ 9340767 w 10163727"/>
              <a:gd name="connsiteY0" fmla="*/ 48776 h 4227015"/>
              <a:gd name="connsiteX1" fmla="*/ 6124002 w 10163727"/>
              <a:gd name="connsiteY1" fmla="*/ 3890950 h 4227015"/>
              <a:gd name="connsiteX2" fmla="*/ 35384 w 10163727"/>
              <a:gd name="connsiteY2" fmla="*/ 3807710 h 4227015"/>
              <a:gd name="connsiteX3" fmla="*/ 0 w 10163727"/>
              <a:gd name="connsiteY3" fmla="*/ 0 h 4227015"/>
              <a:gd name="connsiteX4" fmla="*/ 9340767 w 10163727"/>
              <a:gd name="connsiteY4" fmla="*/ 48776 h 4227015"/>
              <a:gd name="connsiteX0" fmla="*/ 10163727 w 10163727"/>
              <a:gd name="connsiteY0" fmla="*/ 195080 h 4227015"/>
              <a:gd name="connsiteX1" fmla="*/ 9571290 w 10163727"/>
              <a:gd name="connsiteY1" fmla="*/ 3342310 h 4227015"/>
              <a:gd name="connsiteX0" fmla="*/ 9340767 w 10163727"/>
              <a:gd name="connsiteY0" fmla="*/ 48776 h 4078571"/>
              <a:gd name="connsiteX1" fmla="*/ 9243393 w 10163727"/>
              <a:gd name="connsiteY1" fmla="*/ 2143502 h 4078571"/>
              <a:gd name="connsiteX2" fmla="*/ 6124002 w 10163727"/>
              <a:gd name="connsiteY2" fmla="*/ 3890950 h 4078571"/>
              <a:gd name="connsiteX3" fmla="*/ 35384 w 10163727"/>
              <a:gd name="connsiteY3" fmla="*/ 3807710 h 4078571"/>
              <a:gd name="connsiteX4" fmla="*/ 0 w 10163727"/>
              <a:gd name="connsiteY4" fmla="*/ 0 h 4078571"/>
              <a:gd name="connsiteX5" fmla="*/ 9340767 w 10163727"/>
              <a:gd name="connsiteY5" fmla="*/ 48776 h 4078571"/>
              <a:gd name="connsiteX0" fmla="*/ 10163727 w 10163727"/>
              <a:gd name="connsiteY0" fmla="*/ 195080 h 4078571"/>
              <a:gd name="connsiteX1" fmla="*/ 9571290 w 10163727"/>
              <a:gd name="connsiteY1" fmla="*/ 3342310 h 4078571"/>
              <a:gd name="connsiteX0" fmla="*/ 9340767 w 10163727"/>
              <a:gd name="connsiteY0" fmla="*/ 48776 h 4078571"/>
              <a:gd name="connsiteX1" fmla="*/ 9243393 w 10163727"/>
              <a:gd name="connsiteY1" fmla="*/ 2143502 h 4078571"/>
              <a:gd name="connsiteX2" fmla="*/ 6124002 w 10163727"/>
              <a:gd name="connsiteY2" fmla="*/ 3890950 h 4078571"/>
              <a:gd name="connsiteX3" fmla="*/ 35384 w 10163727"/>
              <a:gd name="connsiteY3" fmla="*/ 3807710 h 4078571"/>
              <a:gd name="connsiteX4" fmla="*/ 0 w 10163727"/>
              <a:gd name="connsiteY4" fmla="*/ 0 h 4078571"/>
              <a:gd name="connsiteX5" fmla="*/ 9340767 w 10163727"/>
              <a:gd name="connsiteY5" fmla="*/ 48776 h 4078571"/>
              <a:gd name="connsiteX0" fmla="*/ 10163727 w 10163727"/>
              <a:gd name="connsiteY0" fmla="*/ 195080 h 4078571"/>
              <a:gd name="connsiteX1" fmla="*/ 9571290 w 10163727"/>
              <a:gd name="connsiteY1" fmla="*/ 3342310 h 4078571"/>
              <a:gd name="connsiteX0" fmla="*/ 9313335 w 10163727"/>
              <a:gd name="connsiteY0" fmla="*/ 48776 h 4078571"/>
              <a:gd name="connsiteX1" fmla="*/ 9243393 w 10163727"/>
              <a:gd name="connsiteY1" fmla="*/ 2143502 h 4078571"/>
              <a:gd name="connsiteX2" fmla="*/ 6124002 w 10163727"/>
              <a:gd name="connsiteY2" fmla="*/ 3890950 h 4078571"/>
              <a:gd name="connsiteX3" fmla="*/ 35384 w 10163727"/>
              <a:gd name="connsiteY3" fmla="*/ 3807710 h 4078571"/>
              <a:gd name="connsiteX4" fmla="*/ 0 w 10163727"/>
              <a:gd name="connsiteY4" fmla="*/ 0 h 4078571"/>
              <a:gd name="connsiteX5" fmla="*/ 9313335 w 10163727"/>
              <a:gd name="connsiteY5" fmla="*/ 48776 h 4078571"/>
              <a:gd name="connsiteX0" fmla="*/ 10163727 w 10163727"/>
              <a:gd name="connsiteY0" fmla="*/ 195080 h 4078571"/>
              <a:gd name="connsiteX1" fmla="*/ 9571290 w 10163727"/>
              <a:gd name="connsiteY1" fmla="*/ 3342310 h 4078571"/>
              <a:gd name="connsiteX0" fmla="*/ 9313335 w 10163727"/>
              <a:gd name="connsiteY0" fmla="*/ 48776 h 4078571"/>
              <a:gd name="connsiteX1" fmla="*/ 9243393 w 10163727"/>
              <a:gd name="connsiteY1" fmla="*/ 2143502 h 4078571"/>
              <a:gd name="connsiteX2" fmla="*/ 6124002 w 10163727"/>
              <a:gd name="connsiteY2" fmla="*/ 3890950 h 4078571"/>
              <a:gd name="connsiteX3" fmla="*/ 35384 w 10163727"/>
              <a:gd name="connsiteY3" fmla="*/ 3807710 h 4078571"/>
              <a:gd name="connsiteX4" fmla="*/ 0 w 10163727"/>
              <a:gd name="connsiteY4" fmla="*/ 0 h 4078571"/>
              <a:gd name="connsiteX5" fmla="*/ 9313335 w 10163727"/>
              <a:gd name="connsiteY5" fmla="*/ 48776 h 4078571"/>
              <a:gd name="connsiteX0" fmla="*/ 10163727 w 10163727"/>
              <a:gd name="connsiteY0" fmla="*/ 195080 h 4078571"/>
              <a:gd name="connsiteX1" fmla="*/ 9571290 w 10163727"/>
              <a:gd name="connsiteY1" fmla="*/ 3342310 h 4078571"/>
              <a:gd name="connsiteX0" fmla="*/ 9276759 w 10163727"/>
              <a:gd name="connsiteY0" fmla="*/ 57920 h 4078571"/>
              <a:gd name="connsiteX1" fmla="*/ 9243393 w 10163727"/>
              <a:gd name="connsiteY1" fmla="*/ 2143502 h 4078571"/>
              <a:gd name="connsiteX2" fmla="*/ 6124002 w 10163727"/>
              <a:gd name="connsiteY2" fmla="*/ 3890950 h 4078571"/>
              <a:gd name="connsiteX3" fmla="*/ 35384 w 10163727"/>
              <a:gd name="connsiteY3" fmla="*/ 3807710 h 4078571"/>
              <a:gd name="connsiteX4" fmla="*/ 0 w 10163727"/>
              <a:gd name="connsiteY4" fmla="*/ 0 h 4078571"/>
              <a:gd name="connsiteX5" fmla="*/ 9276759 w 10163727"/>
              <a:gd name="connsiteY5" fmla="*/ 57920 h 4078571"/>
              <a:gd name="connsiteX0" fmla="*/ 10163727 w 10163727"/>
              <a:gd name="connsiteY0" fmla="*/ 195080 h 4078571"/>
              <a:gd name="connsiteX1" fmla="*/ 9571290 w 10163727"/>
              <a:gd name="connsiteY1" fmla="*/ 3342310 h 4078571"/>
              <a:gd name="connsiteX0" fmla="*/ 9276759 w 10163727"/>
              <a:gd name="connsiteY0" fmla="*/ 57920 h 4078571"/>
              <a:gd name="connsiteX1" fmla="*/ 9243393 w 10163727"/>
              <a:gd name="connsiteY1" fmla="*/ 2143502 h 4078571"/>
              <a:gd name="connsiteX2" fmla="*/ 6124002 w 10163727"/>
              <a:gd name="connsiteY2" fmla="*/ 3890950 h 4078571"/>
              <a:gd name="connsiteX3" fmla="*/ 35384 w 10163727"/>
              <a:gd name="connsiteY3" fmla="*/ 3807710 h 4078571"/>
              <a:gd name="connsiteX4" fmla="*/ 0 w 10163727"/>
              <a:gd name="connsiteY4" fmla="*/ 0 h 4078571"/>
              <a:gd name="connsiteX5" fmla="*/ 9276759 w 10163727"/>
              <a:gd name="connsiteY5" fmla="*/ 57920 h 4078571"/>
              <a:gd name="connsiteX0" fmla="*/ 10163727 w 10163727"/>
              <a:gd name="connsiteY0" fmla="*/ 195080 h 4078571"/>
              <a:gd name="connsiteX1" fmla="*/ 9681018 w 10163727"/>
              <a:gd name="connsiteY1" fmla="*/ 1166038 h 4078571"/>
              <a:gd name="connsiteX0" fmla="*/ 9276759 w 10163727"/>
              <a:gd name="connsiteY0" fmla="*/ 57920 h 4078571"/>
              <a:gd name="connsiteX1" fmla="*/ 9243393 w 10163727"/>
              <a:gd name="connsiteY1" fmla="*/ 2143502 h 4078571"/>
              <a:gd name="connsiteX2" fmla="*/ 6124002 w 10163727"/>
              <a:gd name="connsiteY2" fmla="*/ 3890950 h 4078571"/>
              <a:gd name="connsiteX3" fmla="*/ 35384 w 10163727"/>
              <a:gd name="connsiteY3" fmla="*/ 3807710 h 4078571"/>
              <a:gd name="connsiteX4" fmla="*/ 0 w 10163727"/>
              <a:gd name="connsiteY4" fmla="*/ 0 h 4078571"/>
              <a:gd name="connsiteX5" fmla="*/ 9276759 w 10163727"/>
              <a:gd name="connsiteY5" fmla="*/ 57920 h 4078571"/>
              <a:gd name="connsiteX0" fmla="*/ 10163727 w 10163727"/>
              <a:gd name="connsiteY0" fmla="*/ 195080 h 4078571"/>
              <a:gd name="connsiteX1" fmla="*/ 9681018 w 10163727"/>
              <a:gd name="connsiteY1" fmla="*/ 1166038 h 4078571"/>
              <a:gd name="connsiteX0" fmla="*/ 9276759 w 10163727"/>
              <a:gd name="connsiteY0" fmla="*/ 57920 h 4078571"/>
              <a:gd name="connsiteX1" fmla="*/ 9243393 w 10163727"/>
              <a:gd name="connsiteY1" fmla="*/ 2143502 h 4078571"/>
              <a:gd name="connsiteX2" fmla="*/ 6124002 w 10163727"/>
              <a:gd name="connsiteY2" fmla="*/ 3890950 h 4078571"/>
              <a:gd name="connsiteX3" fmla="*/ 35384 w 10163727"/>
              <a:gd name="connsiteY3" fmla="*/ 3807710 h 4078571"/>
              <a:gd name="connsiteX4" fmla="*/ 0 w 10163727"/>
              <a:gd name="connsiteY4" fmla="*/ 0 h 4078571"/>
              <a:gd name="connsiteX5" fmla="*/ 9276759 w 10163727"/>
              <a:gd name="connsiteY5" fmla="*/ 57920 h 4078571"/>
              <a:gd name="connsiteX0" fmla="*/ 10163727 w 10163727"/>
              <a:gd name="connsiteY0" fmla="*/ 195080 h 4078571"/>
              <a:gd name="connsiteX1" fmla="*/ 9635298 w 10163727"/>
              <a:gd name="connsiteY1" fmla="*/ 59614 h 4078571"/>
              <a:gd name="connsiteX0" fmla="*/ 9276759 w 10191159"/>
              <a:gd name="connsiteY0" fmla="*/ 57920 h 4078571"/>
              <a:gd name="connsiteX1" fmla="*/ 9243393 w 10191159"/>
              <a:gd name="connsiteY1" fmla="*/ 2143502 h 4078571"/>
              <a:gd name="connsiteX2" fmla="*/ 6124002 w 10191159"/>
              <a:gd name="connsiteY2" fmla="*/ 3890950 h 4078571"/>
              <a:gd name="connsiteX3" fmla="*/ 35384 w 10191159"/>
              <a:gd name="connsiteY3" fmla="*/ 3807710 h 4078571"/>
              <a:gd name="connsiteX4" fmla="*/ 0 w 10191159"/>
              <a:gd name="connsiteY4" fmla="*/ 0 h 4078571"/>
              <a:gd name="connsiteX5" fmla="*/ 9276759 w 10191159"/>
              <a:gd name="connsiteY5" fmla="*/ 57920 h 4078571"/>
              <a:gd name="connsiteX0" fmla="*/ 10191159 w 10191159"/>
              <a:gd name="connsiteY0" fmla="*/ 57920 h 4078571"/>
              <a:gd name="connsiteX1" fmla="*/ 9635298 w 10191159"/>
              <a:gd name="connsiteY1" fmla="*/ 59614 h 4078571"/>
              <a:gd name="connsiteX0" fmla="*/ 9276759 w 10191159"/>
              <a:gd name="connsiteY0" fmla="*/ 57920 h 4078571"/>
              <a:gd name="connsiteX1" fmla="*/ 9243393 w 10191159"/>
              <a:gd name="connsiteY1" fmla="*/ 2143502 h 4078571"/>
              <a:gd name="connsiteX2" fmla="*/ 6124002 w 10191159"/>
              <a:gd name="connsiteY2" fmla="*/ 3890950 h 4078571"/>
              <a:gd name="connsiteX3" fmla="*/ 35384 w 10191159"/>
              <a:gd name="connsiteY3" fmla="*/ 3807710 h 4078571"/>
              <a:gd name="connsiteX4" fmla="*/ 0 w 10191159"/>
              <a:gd name="connsiteY4" fmla="*/ 0 h 4078571"/>
              <a:gd name="connsiteX5" fmla="*/ 9276759 w 10191159"/>
              <a:gd name="connsiteY5" fmla="*/ 57920 h 4078571"/>
              <a:gd name="connsiteX0" fmla="*/ 10191159 w 10191159"/>
              <a:gd name="connsiteY0" fmla="*/ 57920 h 4078571"/>
              <a:gd name="connsiteX1" fmla="*/ 9635298 w 10191159"/>
              <a:gd name="connsiteY1" fmla="*/ 59614 h 4078571"/>
              <a:gd name="connsiteX0" fmla="*/ 9276759 w 10191159"/>
              <a:gd name="connsiteY0" fmla="*/ 57920 h 4060789"/>
              <a:gd name="connsiteX1" fmla="*/ 9243393 w 10191159"/>
              <a:gd name="connsiteY1" fmla="*/ 2408678 h 4060789"/>
              <a:gd name="connsiteX2" fmla="*/ 6124002 w 10191159"/>
              <a:gd name="connsiteY2" fmla="*/ 3890950 h 4060789"/>
              <a:gd name="connsiteX3" fmla="*/ 35384 w 10191159"/>
              <a:gd name="connsiteY3" fmla="*/ 3807710 h 4060789"/>
              <a:gd name="connsiteX4" fmla="*/ 0 w 10191159"/>
              <a:gd name="connsiteY4" fmla="*/ 0 h 4060789"/>
              <a:gd name="connsiteX5" fmla="*/ 9276759 w 10191159"/>
              <a:gd name="connsiteY5" fmla="*/ 57920 h 4060789"/>
              <a:gd name="connsiteX0" fmla="*/ 10191159 w 10191159"/>
              <a:gd name="connsiteY0" fmla="*/ 57920 h 4060789"/>
              <a:gd name="connsiteX1" fmla="*/ 9635298 w 10191159"/>
              <a:gd name="connsiteY1" fmla="*/ 59614 h 4060789"/>
              <a:gd name="connsiteX0" fmla="*/ 9276759 w 10191159"/>
              <a:gd name="connsiteY0" fmla="*/ 57920 h 4087225"/>
              <a:gd name="connsiteX1" fmla="*/ 9243393 w 10191159"/>
              <a:gd name="connsiteY1" fmla="*/ 2408678 h 4087225"/>
              <a:gd name="connsiteX2" fmla="*/ 5493066 w 10191159"/>
              <a:gd name="connsiteY2" fmla="*/ 3936670 h 4087225"/>
              <a:gd name="connsiteX3" fmla="*/ 35384 w 10191159"/>
              <a:gd name="connsiteY3" fmla="*/ 3807710 h 4087225"/>
              <a:gd name="connsiteX4" fmla="*/ 0 w 10191159"/>
              <a:gd name="connsiteY4" fmla="*/ 0 h 4087225"/>
              <a:gd name="connsiteX5" fmla="*/ 9276759 w 10191159"/>
              <a:gd name="connsiteY5" fmla="*/ 57920 h 4087225"/>
              <a:gd name="connsiteX0" fmla="*/ 10191159 w 10191159"/>
              <a:gd name="connsiteY0" fmla="*/ 57920 h 4087225"/>
              <a:gd name="connsiteX1" fmla="*/ 9635298 w 10191159"/>
              <a:gd name="connsiteY1" fmla="*/ 59614 h 4087225"/>
              <a:gd name="connsiteX0" fmla="*/ 9276759 w 10191159"/>
              <a:gd name="connsiteY0" fmla="*/ 57920 h 4107876"/>
              <a:gd name="connsiteX1" fmla="*/ 9234249 w 10191159"/>
              <a:gd name="connsiteY1" fmla="*/ 2116070 h 4107876"/>
              <a:gd name="connsiteX2" fmla="*/ 5493066 w 10191159"/>
              <a:gd name="connsiteY2" fmla="*/ 3936670 h 4107876"/>
              <a:gd name="connsiteX3" fmla="*/ 35384 w 10191159"/>
              <a:gd name="connsiteY3" fmla="*/ 3807710 h 4107876"/>
              <a:gd name="connsiteX4" fmla="*/ 0 w 10191159"/>
              <a:gd name="connsiteY4" fmla="*/ 0 h 4107876"/>
              <a:gd name="connsiteX5" fmla="*/ 9276759 w 10191159"/>
              <a:gd name="connsiteY5" fmla="*/ 57920 h 4107876"/>
              <a:gd name="connsiteX0" fmla="*/ 10191159 w 10191159"/>
              <a:gd name="connsiteY0" fmla="*/ 57920 h 4107876"/>
              <a:gd name="connsiteX1" fmla="*/ 9635298 w 10191159"/>
              <a:gd name="connsiteY1" fmla="*/ 59614 h 4107876"/>
              <a:gd name="connsiteX0" fmla="*/ 9276759 w 10191159"/>
              <a:gd name="connsiteY0" fmla="*/ 57920 h 4102194"/>
              <a:gd name="connsiteX1" fmla="*/ 9234249 w 10191159"/>
              <a:gd name="connsiteY1" fmla="*/ 2116070 h 4102194"/>
              <a:gd name="connsiteX2" fmla="*/ 5099874 w 10191159"/>
              <a:gd name="connsiteY2" fmla="*/ 3927526 h 4102194"/>
              <a:gd name="connsiteX3" fmla="*/ 35384 w 10191159"/>
              <a:gd name="connsiteY3" fmla="*/ 3807710 h 4102194"/>
              <a:gd name="connsiteX4" fmla="*/ 0 w 10191159"/>
              <a:gd name="connsiteY4" fmla="*/ 0 h 4102194"/>
              <a:gd name="connsiteX5" fmla="*/ 9276759 w 10191159"/>
              <a:gd name="connsiteY5" fmla="*/ 57920 h 4102194"/>
              <a:gd name="connsiteX0" fmla="*/ 10191159 w 10191159"/>
              <a:gd name="connsiteY0" fmla="*/ 57920 h 4102194"/>
              <a:gd name="connsiteX1" fmla="*/ 9635298 w 10191159"/>
              <a:gd name="connsiteY1" fmla="*/ 59614 h 4102194"/>
              <a:gd name="connsiteX0" fmla="*/ 9276759 w 10191159"/>
              <a:gd name="connsiteY0" fmla="*/ 57920 h 4060275"/>
              <a:gd name="connsiteX1" fmla="*/ 9234249 w 10191159"/>
              <a:gd name="connsiteY1" fmla="*/ 2116070 h 4060275"/>
              <a:gd name="connsiteX2" fmla="*/ 5035866 w 10191159"/>
              <a:gd name="connsiteY2" fmla="*/ 3854374 h 4060275"/>
              <a:gd name="connsiteX3" fmla="*/ 35384 w 10191159"/>
              <a:gd name="connsiteY3" fmla="*/ 3807710 h 4060275"/>
              <a:gd name="connsiteX4" fmla="*/ 0 w 10191159"/>
              <a:gd name="connsiteY4" fmla="*/ 0 h 4060275"/>
              <a:gd name="connsiteX5" fmla="*/ 9276759 w 10191159"/>
              <a:gd name="connsiteY5" fmla="*/ 57920 h 4060275"/>
              <a:gd name="connsiteX0" fmla="*/ 10191159 w 10191159"/>
              <a:gd name="connsiteY0" fmla="*/ 57920 h 4060275"/>
              <a:gd name="connsiteX1" fmla="*/ 9635298 w 10191159"/>
              <a:gd name="connsiteY1" fmla="*/ 59614 h 4060275"/>
              <a:gd name="connsiteX0" fmla="*/ 9276759 w 10191159"/>
              <a:gd name="connsiteY0" fmla="*/ 57920 h 4150174"/>
              <a:gd name="connsiteX1" fmla="*/ 9234249 w 10191159"/>
              <a:gd name="connsiteY1" fmla="*/ 2116070 h 4150174"/>
              <a:gd name="connsiteX2" fmla="*/ 4907850 w 10191159"/>
              <a:gd name="connsiteY2" fmla="*/ 4000678 h 4150174"/>
              <a:gd name="connsiteX3" fmla="*/ 35384 w 10191159"/>
              <a:gd name="connsiteY3" fmla="*/ 3807710 h 4150174"/>
              <a:gd name="connsiteX4" fmla="*/ 0 w 10191159"/>
              <a:gd name="connsiteY4" fmla="*/ 0 h 4150174"/>
              <a:gd name="connsiteX5" fmla="*/ 9276759 w 10191159"/>
              <a:gd name="connsiteY5" fmla="*/ 57920 h 4150174"/>
              <a:gd name="connsiteX0" fmla="*/ 10191159 w 10191159"/>
              <a:gd name="connsiteY0" fmla="*/ 57920 h 4150174"/>
              <a:gd name="connsiteX1" fmla="*/ 9635298 w 10191159"/>
              <a:gd name="connsiteY1" fmla="*/ 59614 h 415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91159" h="4150174" stroke="0" extrusionOk="0">
                <a:moveTo>
                  <a:pt x="9276759" y="57920"/>
                </a:moveTo>
                <a:cubicBezTo>
                  <a:pt x="9285705" y="992766"/>
                  <a:pt x="9285745" y="1393412"/>
                  <a:pt x="9234249" y="2116070"/>
                </a:cubicBezTo>
                <a:cubicBezTo>
                  <a:pt x="8698122" y="2756432"/>
                  <a:pt x="6440994" y="3718738"/>
                  <a:pt x="4907850" y="4000678"/>
                </a:cubicBezTo>
                <a:cubicBezTo>
                  <a:pt x="3374706" y="4282618"/>
                  <a:pt x="1150539" y="4136162"/>
                  <a:pt x="35384" y="3807710"/>
                </a:cubicBezTo>
                <a:cubicBezTo>
                  <a:pt x="-779" y="3150074"/>
                  <a:pt x="18823" y="1229993"/>
                  <a:pt x="0" y="0"/>
                </a:cubicBezTo>
                <a:lnTo>
                  <a:pt x="9276759" y="57920"/>
                </a:lnTo>
                <a:close/>
              </a:path>
              <a:path w="10191159" h="4150174" fill="none">
                <a:moveTo>
                  <a:pt x="10191159" y="57920"/>
                </a:moveTo>
                <a:cubicBezTo>
                  <a:pt x="10076010" y="63246"/>
                  <a:pt x="9689128" y="94888"/>
                  <a:pt x="9635298" y="59614"/>
                </a:cubicBezTo>
              </a:path>
            </a:pathLst>
          </a:custGeom>
          <a:solidFill>
            <a:srgbClr val="99CCFF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52C0CC0-742E-40F9-9D4D-98A6E1543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6" y="603896"/>
            <a:ext cx="6346384" cy="578861"/>
          </a:xfrm>
        </p:spPr>
        <p:txBody>
          <a:bodyPr anchor="t"/>
          <a:lstStyle/>
          <a:p>
            <a:pPr algn="l"/>
            <a:r>
              <a:rPr lang="ja-JP" altLang="en-US" sz="3600" dirty="0">
                <a:solidFill>
                  <a:srgbClr val="9900CC"/>
                </a:solidFill>
              </a:rPr>
              <a:t>参考</a:t>
            </a:r>
            <a:r>
              <a:rPr lang="ja-JP" altLang="en-US" sz="3600" dirty="0"/>
              <a:t>　重力と</a:t>
            </a:r>
            <a:r>
              <a:rPr lang="zh-TW" altLang="en-US" sz="3600" dirty="0"/>
              <a:t>相対性理論</a:t>
            </a:r>
            <a:endParaRPr kumimoji="1" lang="ja-JP" altLang="en-US" sz="3600" dirty="0"/>
          </a:p>
        </p:txBody>
      </p:sp>
      <p:sp>
        <p:nvSpPr>
          <p:cNvPr id="76" name="Rectangle 108">
            <a:extLst>
              <a:ext uri="{FF2B5EF4-FFF2-40B4-BE49-F238E27FC236}">
                <a16:creationId xmlns:a16="http://schemas.microsoft.com/office/drawing/2014/main" id="{46160C30-2DF7-E8B8-C822-8CD7EED03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18" y="1439044"/>
            <a:ext cx="56333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リンゴはなぜ落ちる？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53" name="Rectangle 108">
            <a:extLst>
              <a:ext uri="{FF2B5EF4-FFF2-40B4-BE49-F238E27FC236}">
                <a16:creationId xmlns:a16="http://schemas.microsoft.com/office/drawing/2014/main" id="{668EA1B4-2558-EC44-D528-406B8E372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02"/>
            <a:ext cx="9144000" cy="400110"/>
          </a:xfrm>
          <a:prstGeom prst="rect">
            <a:avLst/>
          </a:prstGeom>
          <a:solidFill>
            <a:srgbClr val="008888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0FFFF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画面言語で理解スムーズ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A0FFFF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!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0FFFF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　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動く電子教科書　力学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(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上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)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　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章　力と運動　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54" name="Rectangle 108">
            <a:hlinkClick r:id="rId3"/>
            <a:extLst>
              <a:ext uri="{FF2B5EF4-FFF2-40B4-BE49-F238E27FC236}">
                <a16:creationId xmlns:a16="http://schemas.microsoft.com/office/drawing/2014/main" id="{6E920BC5-0499-27BE-B299-D422CA3F3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64442"/>
            <a:ext cx="9144000" cy="400110"/>
          </a:xfrm>
          <a:prstGeom prst="rect">
            <a:avLst/>
          </a:prstGeom>
          <a:solidFill>
            <a:srgbClr val="99CCCC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http://salmonpony2.sakura.ne.jp/physics/mechanics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  <a:hlinkClick r:id="rId3"/>
              </a:rPr>
              <a:t>/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25" name="Rectangle 1442">
            <a:extLst>
              <a:ext uri="{FF2B5EF4-FFF2-40B4-BE49-F238E27FC236}">
                <a16:creationId xmlns:a16="http://schemas.microsoft.com/office/drawing/2014/main" id="{7ED68FF9-5D08-E868-8DF7-FD2AED822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" y="5152547"/>
            <a:ext cx="8702211" cy="44929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定性的ですが式を使わず図を使って分かり易く解説します。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108">
            <a:extLst>
              <a:ext uri="{FF2B5EF4-FFF2-40B4-BE49-F238E27FC236}">
                <a16:creationId xmlns:a16="http://schemas.microsoft.com/office/drawing/2014/main" id="{C6C79ABA-82D8-D1FD-60A5-475A4DF04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45" y="2871461"/>
            <a:ext cx="55219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一般相対性理論</a:t>
            </a:r>
            <a:r>
              <a:rPr kumimoji="0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によれば</a:t>
            </a:r>
            <a:endParaRPr kumimoji="0" lang="en-US" altLang="ja-JP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11" name="Rectangle 108">
            <a:extLst>
              <a:ext uri="{FF2B5EF4-FFF2-40B4-BE49-F238E27FC236}">
                <a16:creationId xmlns:a16="http://schemas.microsoft.com/office/drawing/2014/main" id="{23DF6C5C-C806-DBFF-DB30-335A70738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59" y="3347421"/>
            <a:ext cx="503470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kumimoji="0" lang="ja-JP" altLang="en-US" i="0" dirty="0">
                <a:solidFill>
                  <a:srgbClr val="000000"/>
                </a:solidFill>
                <a:ea typeface="ＭＳ Ｐゴシック" charset="-128"/>
              </a:rPr>
              <a:t>万有引力は物質分布に応じて</a:t>
            </a:r>
            <a:endParaRPr kumimoji="0" lang="en-US" altLang="ja-JP" i="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spcBef>
                <a:spcPts val="0"/>
              </a:spcBef>
              <a:defRPr/>
            </a:pPr>
            <a:r>
              <a:rPr kumimoji="0" lang="ja-JP" altLang="en-US" i="0" dirty="0">
                <a:solidFill>
                  <a:srgbClr val="9900CC"/>
                </a:solidFill>
                <a:ea typeface="ＭＳ Ｐゴシック" charset="-128"/>
              </a:rPr>
              <a:t>時空が曲がる</a:t>
            </a:r>
            <a:r>
              <a:rPr kumimoji="0" lang="ja-JP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-128"/>
              </a:rPr>
              <a:t>こ</a:t>
            </a:r>
            <a:r>
              <a:rPr kumimoji="0" lang="ja-JP" altLang="en-US" i="0" dirty="0">
                <a:ea typeface="ＭＳ Ｐゴシック" charset="-128"/>
              </a:rPr>
              <a:t>とで</a:t>
            </a:r>
            <a:r>
              <a:rPr kumimoji="0" lang="ja-JP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-128"/>
              </a:rPr>
              <a:t>生じる</a:t>
            </a:r>
            <a:endParaRPr kumimoji="0" lang="en-US" altLang="ja-JP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ea typeface="ＭＳ Ｐゴシック" charset="-128"/>
              </a:rPr>
              <a:t>見かけの</a:t>
            </a:r>
            <a:r>
              <a:rPr kumimoji="0" lang="ja-JP" altLang="en-US" i="0" dirty="0">
                <a:solidFill>
                  <a:srgbClr val="9900CC"/>
                </a:solidFill>
                <a:ea typeface="ＭＳ Ｐゴシック" charset="-128"/>
              </a:rPr>
              <a:t>力</a:t>
            </a:r>
            <a:r>
              <a:rPr kumimoji="0" lang="ja-JP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-128"/>
              </a:rPr>
              <a:t>である。</a:t>
            </a:r>
            <a:endParaRPr kumimoji="0" lang="en-US" altLang="ja-JP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ＭＳ Ｐゴシック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43E556F-9DCC-1876-6E95-12E5472C38D7}"/>
              </a:ext>
            </a:extLst>
          </p:cNvPr>
          <p:cNvSpPr/>
          <p:nvPr/>
        </p:nvSpPr>
        <p:spPr bwMode="auto">
          <a:xfrm>
            <a:off x="174032" y="2736286"/>
            <a:ext cx="4930308" cy="2108547"/>
          </a:xfrm>
          <a:prstGeom prst="rect">
            <a:avLst/>
          </a:prstGeom>
          <a:noFill/>
          <a:ln w="19050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6" name="円形吹き出し 183">
            <a:extLst>
              <a:ext uri="{FF2B5EF4-FFF2-40B4-BE49-F238E27FC236}">
                <a16:creationId xmlns:a16="http://schemas.microsoft.com/office/drawing/2014/main" id="{79C289FE-D203-86D8-B929-5E869F015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883" y="5545380"/>
            <a:ext cx="1525035" cy="587750"/>
          </a:xfrm>
          <a:prstGeom prst="wedgeEllipseCallout">
            <a:avLst>
              <a:gd name="adj1" fmla="val -54617"/>
              <a:gd name="adj2" fmla="val -57682"/>
            </a:avLst>
          </a:prstGeom>
          <a:noFill/>
          <a:ln w="9525" algn="ctr">
            <a:solidFill>
              <a:srgbClr val="CC66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i="0" dirty="0">
                <a:solidFill>
                  <a:srgbClr val="996633"/>
                </a:solidFill>
                <a:latin typeface="Times New Roman"/>
                <a:ea typeface="ＭＳ Ｐゴシック"/>
              </a:rPr>
              <a:t>画面言語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imes New Roman"/>
              <a:ea typeface="ＭＳ Ｐゴシック"/>
            </a:endParaRPr>
          </a:p>
        </p:txBody>
      </p:sp>
      <p:sp>
        <p:nvSpPr>
          <p:cNvPr id="17" name="円形吹き出し 183">
            <a:extLst>
              <a:ext uri="{FF2B5EF4-FFF2-40B4-BE49-F238E27FC236}">
                <a16:creationId xmlns:a16="http://schemas.microsoft.com/office/drawing/2014/main" id="{62A1ACD5-EFBF-0663-81CD-F323D1850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94" y="3260327"/>
            <a:ext cx="2049001" cy="1181747"/>
          </a:xfrm>
          <a:prstGeom prst="wedgeEllipseCallout">
            <a:avLst>
              <a:gd name="adj1" fmla="val -32711"/>
              <a:gd name="adj2" fmla="val -67539"/>
            </a:avLst>
          </a:prstGeom>
          <a:solidFill>
            <a:srgbClr val="CC66FF"/>
          </a:solidFill>
          <a:ln w="9525" algn="ctr">
            <a:noFill/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i="0" dirty="0">
                <a:solidFill>
                  <a:schemeClr val="bg1"/>
                </a:solidFill>
                <a:latin typeface="Times New Roman"/>
                <a:ea typeface="ＭＳ Ｐゴシック"/>
              </a:rPr>
              <a:t>相対論は</a:t>
            </a:r>
            <a:endParaRPr lang="en-US" altLang="ja-JP" sz="2400" b="1" i="0" dirty="0">
              <a:solidFill>
                <a:schemeClr val="bg1"/>
              </a:solidFill>
              <a:latin typeface="Times New Roman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ＭＳ Ｐゴシック"/>
              </a:rPr>
              <a:t>身近です。</a:t>
            </a:r>
          </a:p>
        </p:txBody>
      </p:sp>
      <p:sp>
        <p:nvSpPr>
          <p:cNvPr id="33" name="Rectangle 108">
            <a:extLst>
              <a:ext uri="{FF2B5EF4-FFF2-40B4-BE49-F238E27FC236}">
                <a16:creationId xmlns:a16="http://schemas.microsoft.com/office/drawing/2014/main" id="{05C32FF4-87BC-E280-B2FE-EC73201B9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18" y="1868067"/>
            <a:ext cx="56333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万有引力の起源、本質を探ります。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E626BB86-E332-773B-D3DA-25AE3FC2BF4F}"/>
              </a:ext>
            </a:extLst>
          </p:cNvPr>
          <p:cNvGrpSpPr/>
          <p:nvPr/>
        </p:nvGrpSpPr>
        <p:grpSpPr>
          <a:xfrm>
            <a:off x="7070100" y="603896"/>
            <a:ext cx="573103" cy="649486"/>
            <a:chOff x="6831561" y="1245637"/>
            <a:chExt cx="573103" cy="649486"/>
          </a:xfrm>
        </p:grpSpPr>
        <p:grpSp>
          <p:nvGrpSpPr>
            <p:cNvPr id="7" name="Group 159">
              <a:extLst>
                <a:ext uri="{FF2B5EF4-FFF2-40B4-BE49-F238E27FC236}">
                  <a16:creationId xmlns:a16="http://schemas.microsoft.com/office/drawing/2014/main" id="{2693FC0F-08B0-AEF3-B4BF-6A73C63FFC30}"/>
                </a:ext>
              </a:extLst>
            </p:cNvPr>
            <p:cNvGrpSpPr>
              <a:grpSpLocks/>
            </p:cNvGrpSpPr>
            <p:nvPr/>
          </p:nvGrpSpPr>
          <p:grpSpPr bwMode="auto">
            <a:xfrm rot="934433">
              <a:off x="6831561" y="1245637"/>
              <a:ext cx="573103" cy="649486"/>
              <a:chOff x="318" y="3398"/>
              <a:chExt cx="554" cy="623"/>
            </a:xfrm>
          </p:grpSpPr>
          <p:sp>
            <p:nvSpPr>
              <p:cNvPr id="8" name="Freeform 160">
                <a:extLst>
                  <a:ext uri="{FF2B5EF4-FFF2-40B4-BE49-F238E27FC236}">
                    <a16:creationId xmlns:a16="http://schemas.microsoft.com/office/drawing/2014/main" id="{424A1394-0150-7DD4-7740-D43CAB4B6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3458"/>
                <a:ext cx="554" cy="563"/>
              </a:xfrm>
              <a:custGeom>
                <a:avLst/>
                <a:gdLst>
                  <a:gd name="T0" fmla="*/ 334 w 554"/>
                  <a:gd name="T1" fmla="*/ 18 h 563"/>
                  <a:gd name="T2" fmla="*/ 536 w 554"/>
                  <a:gd name="T3" fmla="*/ 124 h 563"/>
                  <a:gd name="T4" fmla="*/ 440 w 554"/>
                  <a:gd name="T5" fmla="*/ 504 h 563"/>
                  <a:gd name="T6" fmla="*/ 86 w 554"/>
                  <a:gd name="T7" fmla="*/ 480 h 563"/>
                  <a:gd name="T8" fmla="*/ 14 w 554"/>
                  <a:gd name="T9" fmla="*/ 138 h 563"/>
                  <a:gd name="T10" fmla="*/ 172 w 554"/>
                  <a:gd name="T11" fmla="*/ 20 h 563"/>
                  <a:gd name="T12" fmla="*/ 324 w 554"/>
                  <a:gd name="T13" fmla="*/ 18 h 5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4"/>
                  <a:gd name="T22" fmla="*/ 0 h 563"/>
                  <a:gd name="T23" fmla="*/ 554 w 554"/>
                  <a:gd name="T24" fmla="*/ 563 h 5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4" h="563">
                    <a:moveTo>
                      <a:pt x="334" y="18"/>
                    </a:moveTo>
                    <a:cubicBezTo>
                      <a:pt x="368" y="36"/>
                      <a:pt x="518" y="43"/>
                      <a:pt x="536" y="124"/>
                    </a:cubicBezTo>
                    <a:cubicBezTo>
                      <a:pt x="554" y="205"/>
                      <a:pt x="515" y="445"/>
                      <a:pt x="440" y="504"/>
                    </a:cubicBezTo>
                    <a:cubicBezTo>
                      <a:pt x="365" y="563"/>
                      <a:pt x="157" y="541"/>
                      <a:pt x="86" y="480"/>
                    </a:cubicBezTo>
                    <a:cubicBezTo>
                      <a:pt x="15" y="419"/>
                      <a:pt x="0" y="215"/>
                      <a:pt x="14" y="138"/>
                    </a:cubicBezTo>
                    <a:cubicBezTo>
                      <a:pt x="28" y="61"/>
                      <a:pt x="120" y="40"/>
                      <a:pt x="172" y="20"/>
                    </a:cubicBezTo>
                    <a:cubicBezTo>
                      <a:pt x="224" y="0"/>
                      <a:pt x="292" y="18"/>
                      <a:pt x="324" y="18"/>
                    </a:cubicBez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" name="Freeform 161">
                <a:extLst>
                  <a:ext uri="{FF2B5EF4-FFF2-40B4-BE49-F238E27FC236}">
                    <a16:creationId xmlns:a16="http://schemas.microsoft.com/office/drawing/2014/main" id="{1BBA1B44-963B-78B4-B932-C710483C5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3544"/>
                <a:ext cx="206" cy="24"/>
              </a:xfrm>
              <a:custGeom>
                <a:avLst/>
                <a:gdLst>
                  <a:gd name="T0" fmla="*/ 0 w 206"/>
                  <a:gd name="T1" fmla="*/ 0 h 24"/>
                  <a:gd name="T2" fmla="*/ 124 w 206"/>
                  <a:gd name="T3" fmla="*/ 24 h 24"/>
                  <a:gd name="T4" fmla="*/ 206 w 206"/>
                  <a:gd name="T5" fmla="*/ 2 h 24"/>
                  <a:gd name="T6" fmla="*/ 0 60000 65536"/>
                  <a:gd name="T7" fmla="*/ 0 60000 65536"/>
                  <a:gd name="T8" fmla="*/ 0 60000 65536"/>
                  <a:gd name="T9" fmla="*/ 0 w 206"/>
                  <a:gd name="T10" fmla="*/ 0 h 24"/>
                  <a:gd name="T11" fmla="*/ 206 w 206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6" h="24">
                    <a:moveTo>
                      <a:pt x="0" y="0"/>
                    </a:moveTo>
                    <a:cubicBezTo>
                      <a:pt x="45" y="12"/>
                      <a:pt x="90" y="24"/>
                      <a:pt x="124" y="24"/>
                    </a:cubicBezTo>
                    <a:cubicBezTo>
                      <a:pt x="158" y="24"/>
                      <a:pt x="182" y="13"/>
                      <a:pt x="206" y="2"/>
                    </a:cubicBez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" name="Freeform 162">
                <a:extLst>
                  <a:ext uri="{FF2B5EF4-FFF2-40B4-BE49-F238E27FC236}">
                    <a16:creationId xmlns:a16="http://schemas.microsoft.com/office/drawing/2014/main" id="{16BEA9F4-3499-C56D-FDE5-307A0D213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" y="3398"/>
                <a:ext cx="54" cy="162"/>
              </a:xfrm>
              <a:custGeom>
                <a:avLst/>
                <a:gdLst>
                  <a:gd name="T0" fmla="*/ 0 w 54"/>
                  <a:gd name="T1" fmla="*/ 162 h 162"/>
                  <a:gd name="T2" fmla="*/ 14 w 54"/>
                  <a:gd name="T3" fmla="*/ 86 h 162"/>
                  <a:gd name="T4" fmla="*/ 54 w 54"/>
                  <a:gd name="T5" fmla="*/ 0 h 162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62"/>
                  <a:gd name="T11" fmla="*/ 54 w 54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62">
                    <a:moveTo>
                      <a:pt x="0" y="162"/>
                    </a:moveTo>
                    <a:cubicBezTo>
                      <a:pt x="2" y="149"/>
                      <a:pt x="5" y="113"/>
                      <a:pt x="14" y="86"/>
                    </a:cubicBezTo>
                    <a:cubicBezTo>
                      <a:pt x="23" y="59"/>
                      <a:pt x="46" y="18"/>
                      <a:pt x="54" y="0"/>
                    </a:cubicBez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</p:grp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505B90F5-024D-D07A-000F-233D2A302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429040">
              <a:off x="6838862" y="1400322"/>
              <a:ext cx="492222" cy="19110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2619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06579 0.2833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25" grpId="0" build="p"/>
      <p:bldP spid="4" grpId="0"/>
      <p:bldP spid="11" grpId="0"/>
      <p:bldP spid="14" grpId="0" animBg="1"/>
      <p:bldP spid="16" grpId="0" animBg="1"/>
      <p:bldP spid="16" grpId="1" animBg="1"/>
      <p:bldP spid="17" grpId="0" animBg="1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021121FF-6CDB-2047-BDA0-49B8C3F4F44D}"/>
              </a:ext>
            </a:extLst>
          </p:cNvPr>
          <p:cNvGrpSpPr/>
          <p:nvPr/>
        </p:nvGrpSpPr>
        <p:grpSpPr>
          <a:xfrm>
            <a:off x="-6770" y="5759032"/>
            <a:ext cx="6624431" cy="1100257"/>
            <a:chOff x="-6770" y="5759032"/>
            <a:chExt cx="6624431" cy="1100257"/>
          </a:xfrm>
        </p:grpSpPr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C9BA04F1-5548-66FB-0E8B-81300A238987}"/>
                </a:ext>
              </a:extLst>
            </p:cNvPr>
            <p:cNvGrpSpPr/>
            <p:nvPr/>
          </p:nvGrpSpPr>
          <p:grpSpPr>
            <a:xfrm>
              <a:off x="-6770" y="5759032"/>
              <a:ext cx="6415155" cy="1100257"/>
              <a:chOff x="-6770" y="5759032"/>
              <a:chExt cx="6415155" cy="1100257"/>
            </a:xfrm>
          </p:grpSpPr>
          <p:grpSp>
            <p:nvGrpSpPr>
              <p:cNvPr id="341626" name="グループ化 341625">
                <a:extLst>
                  <a:ext uri="{FF2B5EF4-FFF2-40B4-BE49-F238E27FC236}">
                    <a16:creationId xmlns:a16="http://schemas.microsoft.com/office/drawing/2014/main" id="{9940D9EF-7AC8-55C0-AFF1-479C8F837924}"/>
                  </a:ext>
                </a:extLst>
              </p:cNvPr>
              <p:cNvGrpSpPr/>
              <p:nvPr/>
            </p:nvGrpSpPr>
            <p:grpSpPr>
              <a:xfrm>
                <a:off x="-6770" y="5759032"/>
                <a:ext cx="6415155" cy="1100257"/>
                <a:chOff x="-6770" y="5759032"/>
                <a:chExt cx="6415155" cy="1100257"/>
              </a:xfrm>
            </p:grpSpPr>
            <p:sp>
              <p:nvSpPr>
                <p:cNvPr id="341637" name="Rectangle 46">
                  <a:extLst>
                    <a:ext uri="{FF2B5EF4-FFF2-40B4-BE49-F238E27FC236}">
                      <a16:creationId xmlns:a16="http://schemas.microsoft.com/office/drawing/2014/main" id="{EAC8297C-1370-2B29-BA00-AD8C9B9DF6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76" y="5801987"/>
                  <a:ext cx="6384409" cy="1057302"/>
                </a:xfrm>
                <a:prstGeom prst="rect">
                  <a:avLst/>
                </a:prstGeom>
                <a:solidFill>
                  <a:srgbClr val="FFFFCC"/>
                </a:solidFill>
                <a:ln w="1905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341638" name="矢印: 五方向 341637">
                  <a:extLst>
                    <a:ext uri="{FF2B5EF4-FFF2-40B4-BE49-F238E27FC236}">
                      <a16:creationId xmlns:a16="http://schemas.microsoft.com/office/drawing/2014/main" id="{005F3BBA-8606-D0E7-24D0-BC7F48F60599}"/>
                    </a:ext>
                  </a:extLst>
                </p:cNvPr>
                <p:cNvSpPr/>
                <p:nvPr/>
              </p:nvSpPr>
              <p:spPr bwMode="auto">
                <a:xfrm>
                  <a:off x="4451946" y="6212189"/>
                  <a:ext cx="1679355" cy="598105"/>
                </a:xfrm>
                <a:prstGeom prst="homePlate">
                  <a:avLst>
                    <a:gd name="adj" fmla="val 86842"/>
                  </a:avLst>
                </a:prstGeom>
                <a:gradFill>
                  <a:gsLst>
                    <a:gs pos="52000">
                      <a:schemeClr val="accent1">
                        <a:lumMod val="5000"/>
                        <a:lumOff val="95000"/>
                      </a:schemeClr>
                    </a:gs>
                    <a:gs pos="0">
                      <a:srgbClr val="FF9933"/>
                    </a:gs>
                    <a:gs pos="100000">
                      <a:srgbClr val="CC6600"/>
                    </a:gs>
                  </a:gsLst>
                  <a:lin ang="5400000" scaled="1"/>
                </a:gradFill>
                <a:ln w="9525" cap="flat" cmpd="sng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341639" name="矢印: 五方向 341638">
                  <a:extLst>
                    <a:ext uri="{FF2B5EF4-FFF2-40B4-BE49-F238E27FC236}">
                      <a16:creationId xmlns:a16="http://schemas.microsoft.com/office/drawing/2014/main" id="{0171DED1-BBD1-D395-20C0-E9CB92DEB7EE}"/>
                    </a:ext>
                  </a:extLst>
                </p:cNvPr>
                <p:cNvSpPr/>
                <p:nvPr/>
              </p:nvSpPr>
              <p:spPr bwMode="auto">
                <a:xfrm>
                  <a:off x="2461409" y="6212189"/>
                  <a:ext cx="1679355" cy="598105"/>
                </a:xfrm>
                <a:prstGeom prst="homePlate">
                  <a:avLst>
                    <a:gd name="adj" fmla="val 86842"/>
                  </a:avLst>
                </a:prstGeom>
                <a:gradFill>
                  <a:gsLst>
                    <a:gs pos="52000">
                      <a:schemeClr val="accent1">
                        <a:lumMod val="5000"/>
                        <a:lumOff val="95000"/>
                      </a:schemeClr>
                    </a:gs>
                    <a:gs pos="0">
                      <a:srgbClr val="FF9933"/>
                    </a:gs>
                    <a:gs pos="100000">
                      <a:srgbClr val="CC6600"/>
                    </a:gs>
                  </a:gsLst>
                  <a:lin ang="5400000" scaled="1"/>
                </a:gradFill>
                <a:ln w="9525" cap="flat" cmpd="sng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341640" name="Rectangle 1442">
                  <a:extLst>
                    <a:ext uri="{FF2B5EF4-FFF2-40B4-BE49-F238E27FC236}">
                      <a16:creationId xmlns:a16="http://schemas.microsoft.com/office/drawing/2014/main" id="{A9698834-C350-35F6-6008-0423577929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6770" y="5889368"/>
                  <a:ext cx="2829830" cy="8309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900CC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+mn-cs"/>
                    </a:rPr>
                    <a:t>加速すると前方の</a:t>
                  </a:r>
                  <a:endPara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900CC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+mn-cs"/>
                    </a:rPr>
                    <a:t>時計が進む。</a:t>
                  </a:r>
                </a:p>
              </p:txBody>
            </p:sp>
            <p:grpSp>
              <p:nvGrpSpPr>
                <p:cNvPr id="341641" name="グループ化 341640">
                  <a:extLst>
                    <a:ext uri="{FF2B5EF4-FFF2-40B4-BE49-F238E27FC236}">
                      <a16:creationId xmlns:a16="http://schemas.microsoft.com/office/drawing/2014/main" id="{1CFC7B06-1A7F-C978-A55F-8A11C649B171}"/>
                    </a:ext>
                  </a:extLst>
                </p:cNvPr>
                <p:cNvGrpSpPr/>
                <p:nvPr/>
              </p:nvGrpSpPr>
              <p:grpSpPr>
                <a:xfrm>
                  <a:off x="2607700" y="6331982"/>
                  <a:ext cx="329100" cy="329100"/>
                  <a:chOff x="8296449" y="5540954"/>
                  <a:chExt cx="329100" cy="329100"/>
                </a:xfrm>
              </p:grpSpPr>
              <p:sp>
                <p:nvSpPr>
                  <p:cNvPr id="341642" name="楕円 341641">
                    <a:extLst>
                      <a:ext uri="{FF2B5EF4-FFF2-40B4-BE49-F238E27FC236}">
                        <a16:creationId xmlns:a16="http://schemas.microsoft.com/office/drawing/2014/main" id="{B20CD9E1-D948-235D-BA72-77F42597378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96449" y="5540954"/>
                    <a:ext cx="329100" cy="3291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643" name="Line 61">
                    <a:extLst>
                      <a:ext uri="{FF2B5EF4-FFF2-40B4-BE49-F238E27FC236}">
                        <a16:creationId xmlns:a16="http://schemas.microsoft.com/office/drawing/2014/main" id="{B356D106-7E12-B867-260C-16DA8735C6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460432" y="5584146"/>
                    <a:ext cx="0" cy="14893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3200" b="1" i="1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341644" name="グループ化 341643">
                  <a:extLst>
                    <a:ext uri="{FF2B5EF4-FFF2-40B4-BE49-F238E27FC236}">
                      <a16:creationId xmlns:a16="http://schemas.microsoft.com/office/drawing/2014/main" id="{EB9D7134-E242-A395-3900-41C4B5178E9A}"/>
                    </a:ext>
                  </a:extLst>
                </p:cNvPr>
                <p:cNvGrpSpPr/>
                <p:nvPr/>
              </p:nvGrpSpPr>
              <p:grpSpPr>
                <a:xfrm>
                  <a:off x="3404370" y="6323020"/>
                  <a:ext cx="329100" cy="329100"/>
                  <a:chOff x="8296449" y="5540954"/>
                  <a:chExt cx="329100" cy="329100"/>
                </a:xfrm>
              </p:grpSpPr>
              <p:sp>
                <p:nvSpPr>
                  <p:cNvPr id="341645" name="楕円 341644">
                    <a:extLst>
                      <a:ext uri="{FF2B5EF4-FFF2-40B4-BE49-F238E27FC236}">
                        <a16:creationId xmlns:a16="http://schemas.microsoft.com/office/drawing/2014/main" id="{45CC07E5-7545-B0EC-095B-1C4480932CF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96449" y="5540954"/>
                    <a:ext cx="329100" cy="3291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648" name="Line 61">
                    <a:extLst>
                      <a:ext uri="{FF2B5EF4-FFF2-40B4-BE49-F238E27FC236}">
                        <a16:creationId xmlns:a16="http://schemas.microsoft.com/office/drawing/2014/main" id="{CE0F997A-F7FD-FE5B-474C-33556D32EB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460432" y="5584146"/>
                    <a:ext cx="0" cy="14893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3200" b="1" i="1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341649" name="グループ化 341648">
                  <a:extLst>
                    <a:ext uri="{FF2B5EF4-FFF2-40B4-BE49-F238E27FC236}">
                      <a16:creationId xmlns:a16="http://schemas.microsoft.com/office/drawing/2014/main" id="{2C62585E-35ED-60ED-B472-DB8E61641E42}"/>
                    </a:ext>
                  </a:extLst>
                </p:cNvPr>
                <p:cNvGrpSpPr/>
                <p:nvPr/>
              </p:nvGrpSpPr>
              <p:grpSpPr>
                <a:xfrm rot="6600000">
                  <a:off x="5374524" y="6340653"/>
                  <a:ext cx="329100" cy="329100"/>
                  <a:chOff x="8296449" y="5540954"/>
                  <a:chExt cx="329100" cy="329100"/>
                </a:xfrm>
              </p:grpSpPr>
              <p:sp>
                <p:nvSpPr>
                  <p:cNvPr id="341650" name="楕円 341649">
                    <a:extLst>
                      <a:ext uri="{FF2B5EF4-FFF2-40B4-BE49-F238E27FC236}">
                        <a16:creationId xmlns:a16="http://schemas.microsoft.com/office/drawing/2014/main" id="{2E2DD596-FC14-6958-2812-E4DC7892053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96449" y="5540954"/>
                    <a:ext cx="329100" cy="3291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651" name="Line 61">
                    <a:extLst>
                      <a:ext uri="{FF2B5EF4-FFF2-40B4-BE49-F238E27FC236}">
                        <a16:creationId xmlns:a16="http://schemas.microsoft.com/office/drawing/2014/main" id="{F6FC97FB-2B06-D7C2-D7F8-04866765AC2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460432" y="5584146"/>
                    <a:ext cx="0" cy="14893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3200" b="1" i="1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341652" name="グループ化 341651">
                  <a:extLst>
                    <a:ext uri="{FF2B5EF4-FFF2-40B4-BE49-F238E27FC236}">
                      <a16:creationId xmlns:a16="http://schemas.microsoft.com/office/drawing/2014/main" id="{F6FE02F9-98DA-AB3E-8BEB-E590EE3C1925}"/>
                    </a:ext>
                  </a:extLst>
                </p:cNvPr>
                <p:cNvGrpSpPr/>
                <p:nvPr/>
              </p:nvGrpSpPr>
              <p:grpSpPr>
                <a:xfrm rot="5400000">
                  <a:off x="4607949" y="6341220"/>
                  <a:ext cx="329100" cy="329100"/>
                  <a:chOff x="8296449" y="5540954"/>
                  <a:chExt cx="329100" cy="329100"/>
                </a:xfrm>
              </p:grpSpPr>
              <p:sp>
                <p:nvSpPr>
                  <p:cNvPr id="341653" name="楕円 341652">
                    <a:extLst>
                      <a:ext uri="{FF2B5EF4-FFF2-40B4-BE49-F238E27FC236}">
                        <a16:creationId xmlns:a16="http://schemas.microsoft.com/office/drawing/2014/main" id="{11098B10-AEFE-C59C-A698-361260981C0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96449" y="5540954"/>
                    <a:ext cx="329100" cy="3291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654" name="Line 61">
                    <a:extLst>
                      <a:ext uri="{FF2B5EF4-FFF2-40B4-BE49-F238E27FC236}">
                        <a16:creationId xmlns:a16="http://schemas.microsoft.com/office/drawing/2014/main" id="{40AA3C09-4049-68A0-0A74-F444654ADB1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460432" y="5584146"/>
                    <a:ext cx="0" cy="14893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3200" b="1" i="1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341655" name="Rectangle 1442">
                  <a:extLst>
                    <a:ext uri="{FF2B5EF4-FFF2-40B4-BE49-F238E27FC236}">
                      <a16:creationId xmlns:a16="http://schemas.microsoft.com/office/drawing/2014/main" id="{257304B8-E60A-FA95-825B-80E0C9DC0C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9548" y="5759032"/>
                  <a:ext cx="1186585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900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+mn-cs"/>
                    </a:rPr>
                    <a:t>加速</a:t>
                  </a:r>
                </a:p>
              </p:txBody>
            </p:sp>
            <p:sp>
              <p:nvSpPr>
                <p:cNvPr id="341656" name="Rectangle 1442">
                  <a:extLst>
                    <a:ext uri="{FF2B5EF4-FFF2-40B4-BE49-F238E27FC236}">
                      <a16:creationId xmlns:a16="http://schemas.microsoft.com/office/drawing/2014/main" id="{5586DDD8-2E1B-3219-7B38-DE5B3EAF5C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3056" y="5776341"/>
                  <a:ext cx="1014200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+mn-cs"/>
                    </a:rPr>
                    <a:t>始め</a:t>
                  </a:r>
                </a:p>
              </p:txBody>
            </p:sp>
          </p:grpSp>
          <p:sp>
            <p:nvSpPr>
              <p:cNvPr id="29" name="Line 30">
                <a:extLst>
                  <a:ext uri="{FF2B5EF4-FFF2-40B4-BE49-F238E27FC236}">
                    <a16:creationId xmlns:a16="http://schemas.microsoft.com/office/drawing/2014/main" id="{59FA578F-E121-D99A-4933-50AADB21C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9489" y="6022411"/>
                <a:ext cx="66973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26" name="円形吹き出し 183">
              <a:extLst>
                <a:ext uri="{FF2B5EF4-FFF2-40B4-BE49-F238E27FC236}">
                  <a16:creationId xmlns:a16="http://schemas.microsoft.com/office/drawing/2014/main" id="{DE899CE2-AA8D-ED02-D36B-D24EB492F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9135" y="6083555"/>
              <a:ext cx="648526" cy="421569"/>
            </a:xfrm>
            <a:prstGeom prst="wedgeEllipseCallout">
              <a:avLst>
                <a:gd name="adj1" fmla="val -93973"/>
                <a:gd name="adj2" fmla="val 39939"/>
              </a:avLst>
            </a:prstGeom>
            <a:solidFill>
              <a:srgbClr val="CC66FF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 anchorCtr="1"/>
            <a:lstStyle/>
            <a:p>
              <a:pPr lvl="0">
                <a:spcBef>
                  <a:spcPts val="0"/>
                </a:spcBef>
                <a:defRPr/>
              </a:pPr>
              <a:r>
                <a:rPr lang="ja-JP" altLang="en-US" sz="2000" b="1" i="0" dirty="0">
                  <a:solidFill>
                    <a:schemeClr val="bg1"/>
                  </a:solidFill>
                </a:rPr>
                <a:t>進む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4020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>
            <a:extLst>
              <a:ext uri="{FF2B5EF4-FFF2-40B4-BE49-F238E27FC236}">
                <a16:creationId xmlns:a16="http://schemas.microsoft.com/office/drawing/2014/main" id="{2FC83FF4-6CA1-48AC-D9AE-D87E22F9F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" y="16594"/>
            <a:ext cx="654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　　　　　　　　                                            静止又は等速直線運動をそのまま続ける。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41431" name="Rectangle 4">
            <a:extLst>
              <a:ext uri="{FF2B5EF4-FFF2-40B4-BE49-F238E27FC236}">
                <a16:creationId xmlns:a16="http://schemas.microsoft.com/office/drawing/2014/main" id="{8F2446FA-C5A6-A08F-CDB3-DB8E70440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544" y="16594"/>
            <a:ext cx="36040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物体に力が働かなければ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cxnSp>
        <p:nvCxnSpPr>
          <p:cNvPr id="341467" name="直線コネクタ 341466">
            <a:extLst>
              <a:ext uri="{FF2B5EF4-FFF2-40B4-BE49-F238E27FC236}">
                <a16:creationId xmlns:a16="http://schemas.microsoft.com/office/drawing/2014/main" id="{3568E11F-A556-693F-0D72-2FE46F7ADB67}"/>
              </a:ext>
            </a:extLst>
          </p:cNvPr>
          <p:cNvCxnSpPr/>
          <p:nvPr/>
        </p:nvCxnSpPr>
        <p:spPr bwMode="auto">
          <a:xfrm>
            <a:off x="5134001" y="852480"/>
            <a:ext cx="82365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99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1468" name="Oval 37">
            <a:extLst>
              <a:ext uri="{FF2B5EF4-FFF2-40B4-BE49-F238E27FC236}">
                <a16:creationId xmlns:a16="http://schemas.microsoft.com/office/drawing/2014/main" id="{3C342201-1970-BE2B-3DB8-3744E0AA8F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4946" y="750061"/>
            <a:ext cx="224880" cy="22488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481" name="Rectangle 7">
            <a:extLst>
              <a:ext uri="{FF2B5EF4-FFF2-40B4-BE49-F238E27FC236}">
                <a16:creationId xmlns:a16="http://schemas.microsoft.com/office/drawing/2014/main" id="{0F295344-CF99-CC2B-07D0-E2B8C9B91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9" y="819633"/>
            <a:ext cx="351555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曲った空間での慣性運動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341482" name="Rectangle 4">
            <a:extLst>
              <a:ext uri="{FF2B5EF4-FFF2-40B4-BE49-F238E27FC236}">
                <a16:creationId xmlns:a16="http://schemas.microsoft.com/office/drawing/2014/main" id="{3C0EDD88-1AED-5D04-A0F1-E64C2AC67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7" y="1316432"/>
            <a:ext cx="6364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例えば球の表面は曲がった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次元空間である。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41483" name="Rectangle 4">
            <a:extLst>
              <a:ext uri="{FF2B5EF4-FFF2-40B4-BE49-F238E27FC236}">
                <a16:creationId xmlns:a16="http://schemas.microsoft.com/office/drawing/2014/main" id="{74D50F9E-34BD-A2BB-2976-C6B238117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7" y="1659138"/>
            <a:ext cx="64471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                                  ∴物体は慣性で先端に平行に進む。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08306338-62C6-0D3F-3A76-69FA3FB5E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1890943" cy="478399"/>
          </a:xfrm>
        </p:spPr>
        <p:txBody>
          <a:bodyPr/>
          <a:lstStyle/>
          <a:p>
            <a:pPr algn="l"/>
            <a:r>
              <a:rPr lang="ja-JP" altLang="en-US" sz="2400" dirty="0">
                <a:solidFill>
                  <a:srgbClr val="0000FF"/>
                </a:solidFill>
              </a:rPr>
              <a:t>慣性の法則　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341491" name="図 341490">
            <a:extLst>
              <a:ext uri="{FF2B5EF4-FFF2-40B4-BE49-F238E27FC236}">
                <a16:creationId xmlns:a16="http://schemas.microsoft.com/office/drawing/2014/main" id="{3AA0ED45-7632-46F4-EE9E-B61DA7AD1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209" y="-13965"/>
            <a:ext cx="2619243" cy="2037734"/>
          </a:xfrm>
          <a:prstGeom prst="rect">
            <a:avLst/>
          </a:prstGeom>
        </p:spPr>
      </p:pic>
      <p:sp>
        <p:nvSpPr>
          <p:cNvPr id="341492" name="楕円 341491">
            <a:extLst>
              <a:ext uri="{FF2B5EF4-FFF2-40B4-BE49-F238E27FC236}">
                <a16:creationId xmlns:a16="http://schemas.microsoft.com/office/drawing/2014/main" id="{2EE14B5D-D478-3AA4-53EA-279C1011E315}"/>
              </a:ext>
            </a:extLst>
          </p:cNvPr>
          <p:cNvSpPr/>
          <p:nvPr/>
        </p:nvSpPr>
        <p:spPr bwMode="auto">
          <a:xfrm>
            <a:off x="6632399" y="868016"/>
            <a:ext cx="1058978" cy="6128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501" name="テキスト ボックス 341500">
            <a:extLst>
              <a:ext uri="{FF2B5EF4-FFF2-40B4-BE49-F238E27FC236}">
                <a16:creationId xmlns:a16="http://schemas.microsoft.com/office/drawing/2014/main" id="{2E091F06-54CC-B94D-A83B-A416D0007633}"/>
              </a:ext>
            </a:extLst>
          </p:cNvPr>
          <p:cNvSpPr txBox="1"/>
          <p:nvPr/>
        </p:nvSpPr>
        <p:spPr>
          <a:xfrm>
            <a:off x="8416442" y="1568039"/>
            <a:ext cx="817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図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503" name="フリーフォーム: 図形 341502">
            <a:extLst>
              <a:ext uri="{FF2B5EF4-FFF2-40B4-BE49-F238E27FC236}">
                <a16:creationId xmlns:a16="http://schemas.microsoft.com/office/drawing/2014/main" id="{B64EBCAD-9F18-BE2E-F66B-0EC701EA7827}"/>
              </a:ext>
            </a:extLst>
          </p:cNvPr>
          <p:cNvSpPr/>
          <p:nvPr/>
        </p:nvSpPr>
        <p:spPr bwMode="auto">
          <a:xfrm>
            <a:off x="6487339" y="1234316"/>
            <a:ext cx="529934" cy="518057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191551"/>
              <a:gd name="connsiteY0" fmla="*/ 1641186 h 1641186"/>
              <a:gd name="connsiteX1" fmla="*/ 2191551 w 2191551"/>
              <a:gd name="connsiteY1" fmla="*/ 0 h 1641186"/>
              <a:gd name="connsiteX0" fmla="*/ 0 w 2129621"/>
              <a:gd name="connsiteY0" fmla="*/ 1326212 h 1326212"/>
              <a:gd name="connsiteX1" fmla="*/ 2129621 w 2129621"/>
              <a:gd name="connsiteY1" fmla="*/ 0 h 1326212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26695" h="1525145">
                <a:moveTo>
                  <a:pt x="0" y="1525145"/>
                </a:moveTo>
                <a:cubicBezTo>
                  <a:pt x="575831" y="814892"/>
                  <a:pt x="1233326" y="417413"/>
                  <a:pt x="1926695" y="0"/>
                </a:cubicBezTo>
              </a:path>
            </a:pathLst>
          </a:custGeom>
          <a:noFill/>
          <a:ln w="28575" cap="flat" cmpd="sng" algn="ctr">
            <a:solidFill>
              <a:srgbClr val="9933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508" name="Rectangle 1442">
            <a:extLst>
              <a:ext uri="{FF2B5EF4-FFF2-40B4-BE49-F238E27FC236}">
                <a16:creationId xmlns:a16="http://schemas.microsoft.com/office/drawing/2014/main" id="{233C2516-0617-7512-AA75-DA09F7A69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4229" y="279142"/>
            <a:ext cx="1278589" cy="6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小部分は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ほぼ平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836D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坦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836D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509" name="Rectangle 1442">
            <a:extLst>
              <a:ext uri="{FF2B5EF4-FFF2-40B4-BE49-F238E27FC236}">
                <a16:creationId xmlns:a16="http://schemas.microsoft.com/office/drawing/2014/main" id="{590775B8-BF97-05B6-CDCC-7121ABB62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719" y="1180530"/>
            <a:ext cx="1489268" cy="6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平行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に進む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D950D596-5EE0-96A4-821B-959448AF7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37" y="1679808"/>
            <a:ext cx="3271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小部分はほぼ平坦。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50E677BD-2963-75B9-C2C2-ADC526D77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547" y="2038457"/>
            <a:ext cx="5433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逐次繰り返せば運動経路が決まる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(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図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2)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2" name="Oval 37">
            <a:extLst>
              <a:ext uri="{FF2B5EF4-FFF2-40B4-BE49-F238E27FC236}">
                <a16:creationId xmlns:a16="http://schemas.microsoft.com/office/drawing/2014/main" id="{E3916412-A899-7EE0-1BC3-F4D68248D793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 flipV="1">
            <a:off x="6445126" y="1668979"/>
            <a:ext cx="121622" cy="121622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Line 9">
            <a:extLst>
              <a:ext uri="{FF2B5EF4-FFF2-40B4-BE49-F238E27FC236}">
                <a16:creationId xmlns:a16="http://schemas.microsoft.com/office/drawing/2014/main" id="{ACF840FA-42CE-56E3-F630-24CCDB9BA6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3283" y="1210967"/>
            <a:ext cx="4049252" cy="606689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Line 9">
            <a:extLst>
              <a:ext uri="{FF2B5EF4-FFF2-40B4-BE49-F238E27FC236}">
                <a16:creationId xmlns:a16="http://schemas.microsoft.com/office/drawing/2014/main" id="{70BF54DF-8DBE-B736-8097-6E223EDC24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78781" y="1484974"/>
            <a:ext cx="748431" cy="468263"/>
          </a:xfrm>
          <a:custGeom>
            <a:avLst/>
            <a:gdLst>
              <a:gd name="connsiteX0" fmla="*/ 0 w 738492"/>
              <a:gd name="connsiteY0" fmla="*/ 0 h 396006"/>
              <a:gd name="connsiteX1" fmla="*/ 738492 w 738492"/>
              <a:gd name="connsiteY1" fmla="*/ 396006 h 396006"/>
              <a:gd name="connsiteX0" fmla="*/ 0 w 738492"/>
              <a:gd name="connsiteY0" fmla="*/ 24849 h 420855"/>
              <a:gd name="connsiteX1" fmla="*/ 738492 w 738492"/>
              <a:gd name="connsiteY1" fmla="*/ 420855 h 420855"/>
              <a:gd name="connsiteX0" fmla="*/ 0 w 748431"/>
              <a:gd name="connsiteY0" fmla="*/ 22562 h 468263"/>
              <a:gd name="connsiteX1" fmla="*/ 748431 w 748431"/>
              <a:gd name="connsiteY1" fmla="*/ 468263 h 46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431" h="468263">
                <a:moveTo>
                  <a:pt x="0" y="22562"/>
                </a:moveTo>
                <a:cubicBezTo>
                  <a:pt x="385312" y="-103853"/>
                  <a:pt x="502267" y="336261"/>
                  <a:pt x="748431" y="468263"/>
                </a:cubicBezTo>
              </a:path>
            </a:pathLst>
          </a:cu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Line 9">
            <a:extLst>
              <a:ext uri="{FF2B5EF4-FFF2-40B4-BE49-F238E27FC236}">
                <a16:creationId xmlns:a16="http://schemas.microsoft.com/office/drawing/2014/main" id="{7698D463-AE94-1D89-D578-40A626D1B0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8090" y="965868"/>
            <a:ext cx="1806702" cy="1297661"/>
          </a:xfrm>
          <a:custGeom>
            <a:avLst/>
            <a:gdLst>
              <a:gd name="connsiteX0" fmla="*/ 0 w 738492"/>
              <a:gd name="connsiteY0" fmla="*/ 0 h 396006"/>
              <a:gd name="connsiteX1" fmla="*/ 738492 w 738492"/>
              <a:gd name="connsiteY1" fmla="*/ 396006 h 396006"/>
              <a:gd name="connsiteX0" fmla="*/ 0 w 738492"/>
              <a:gd name="connsiteY0" fmla="*/ 24849 h 420855"/>
              <a:gd name="connsiteX1" fmla="*/ 738492 w 738492"/>
              <a:gd name="connsiteY1" fmla="*/ 420855 h 420855"/>
              <a:gd name="connsiteX0" fmla="*/ 0 w 748431"/>
              <a:gd name="connsiteY0" fmla="*/ 22562 h 468263"/>
              <a:gd name="connsiteX1" fmla="*/ 748431 w 748431"/>
              <a:gd name="connsiteY1" fmla="*/ 468263 h 468263"/>
              <a:gd name="connsiteX0" fmla="*/ 0 w 748431"/>
              <a:gd name="connsiteY0" fmla="*/ 33585 h 479286"/>
              <a:gd name="connsiteX1" fmla="*/ 748431 w 748431"/>
              <a:gd name="connsiteY1" fmla="*/ 479286 h 479286"/>
              <a:gd name="connsiteX0" fmla="*/ 0 w 748431"/>
              <a:gd name="connsiteY0" fmla="*/ 1363 h 447064"/>
              <a:gd name="connsiteX1" fmla="*/ 748431 w 748431"/>
              <a:gd name="connsiteY1" fmla="*/ 447064 h 44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431" h="447064">
                <a:moveTo>
                  <a:pt x="0" y="1363"/>
                </a:moveTo>
                <a:cubicBezTo>
                  <a:pt x="525300" y="-15478"/>
                  <a:pt x="646373" y="123308"/>
                  <a:pt x="748431" y="447064"/>
                </a:cubicBezTo>
              </a:path>
            </a:pathLst>
          </a:cu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0826CFFD-6012-D139-0F82-94E07A15CFEC}"/>
              </a:ext>
            </a:extLst>
          </p:cNvPr>
          <p:cNvSpPr/>
          <p:nvPr/>
        </p:nvSpPr>
        <p:spPr bwMode="auto">
          <a:xfrm>
            <a:off x="7121583" y="704345"/>
            <a:ext cx="857568" cy="54459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E5915573-F9A4-C7F2-73A3-8CACB078267B}"/>
              </a:ext>
            </a:extLst>
          </p:cNvPr>
          <p:cNvSpPr/>
          <p:nvPr/>
        </p:nvSpPr>
        <p:spPr bwMode="auto">
          <a:xfrm>
            <a:off x="7550367" y="536579"/>
            <a:ext cx="857568" cy="54459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D89CB60-94FE-0FFA-9C26-1729D66F49BE}"/>
              </a:ext>
            </a:extLst>
          </p:cNvPr>
          <p:cNvSpPr/>
          <p:nvPr/>
        </p:nvSpPr>
        <p:spPr bwMode="auto">
          <a:xfrm>
            <a:off x="7948664" y="472405"/>
            <a:ext cx="788936" cy="4512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505" name="フリーフォーム: 図形 341504">
            <a:extLst>
              <a:ext uri="{FF2B5EF4-FFF2-40B4-BE49-F238E27FC236}">
                <a16:creationId xmlns:a16="http://schemas.microsoft.com/office/drawing/2014/main" id="{9F7651A0-2553-A7DD-D10E-EF5AD61CC389}"/>
              </a:ext>
            </a:extLst>
          </p:cNvPr>
          <p:cNvSpPr/>
          <p:nvPr/>
        </p:nvSpPr>
        <p:spPr bwMode="auto">
          <a:xfrm>
            <a:off x="7397611" y="864650"/>
            <a:ext cx="373050" cy="158259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191551"/>
              <a:gd name="connsiteY0" fmla="*/ 1641186 h 1641186"/>
              <a:gd name="connsiteX1" fmla="*/ 2191551 w 2191551"/>
              <a:gd name="connsiteY1" fmla="*/ 0 h 1641186"/>
              <a:gd name="connsiteX0" fmla="*/ 0 w 2129621"/>
              <a:gd name="connsiteY0" fmla="*/ 1326212 h 1326212"/>
              <a:gd name="connsiteX1" fmla="*/ 2129621 w 2129621"/>
              <a:gd name="connsiteY1" fmla="*/ 0 h 1326212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971362"/>
              <a:gd name="connsiteY0" fmla="*/ 1418493 h 1418493"/>
              <a:gd name="connsiteX1" fmla="*/ 1971362 w 1971362"/>
              <a:gd name="connsiteY1" fmla="*/ 0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1362" h="1418493">
                <a:moveTo>
                  <a:pt x="0" y="1418493"/>
                </a:moveTo>
                <a:cubicBezTo>
                  <a:pt x="810338" y="769179"/>
                  <a:pt x="1277993" y="417413"/>
                  <a:pt x="1971362" y="0"/>
                </a:cubicBezTo>
              </a:path>
            </a:pathLst>
          </a:custGeom>
          <a:noFill/>
          <a:ln w="28575" cap="flat" cmpd="sng" algn="ctr">
            <a:solidFill>
              <a:srgbClr val="9933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506" name="フリーフォーム: 図形 341505">
            <a:extLst>
              <a:ext uri="{FF2B5EF4-FFF2-40B4-BE49-F238E27FC236}">
                <a16:creationId xmlns:a16="http://schemas.microsoft.com/office/drawing/2014/main" id="{2C69953E-0FC8-AC2A-21BA-B3F5C8ED1ACA}"/>
              </a:ext>
            </a:extLst>
          </p:cNvPr>
          <p:cNvSpPr/>
          <p:nvPr/>
        </p:nvSpPr>
        <p:spPr bwMode="auto">
          <a:xfrm>
            <a:off x="7764486" y="746372"/>
            <a:ext cx="411056" cy="118278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191551"/>
              <a:gd name="connsiteY0" fmla="*/ 1641186 h 1641186"/>
              <a:gd name="connsiteX1" fmla="*/ 2191551 w 2191551"/>
              <a:gd name="connsiteY1" fmla="*/ 0 h 1641186"/>
              <a:gd name="connsiteX0" fmla="*/ 0 w 2129621"/>
              <a:gd name="connsiteY0" fmla="*/ 1326212 h 1326212"/>
              <a:gd name="connsiteX1" fmla="*/ 2129621 w 2129621"/>
              <a:gd name="connsiteY1" fmla="*/ 0 h 1326212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971362"/>
              <a:gd name="connsiteY0" fmla="*/ 1418493 h 1418493"/>
              <a:gd name="connsiteX1" fmla="*/ 1971362 w 1971362"/>
              <a:gd name="connsiteY1" fmla="*/ 0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1362" h="1418493">
                <a:moveTo>
                  <a:pt x="0" y="1418493"/>
                </a:moveTo>
                <a:cubicBezTo>
                  <a:pt x="810338" y="769179"/>
                  <a:pt x="1277993" y="417413"/>
                  <a:pt x="1971362" y="0"/>
                </a:cubicBezTo>
              </a:path>
            </a:pathLst>
          </a:custGeom>
          <a:noFill/>
          <a:ln w="28575" cap="flat" cmpd="sng" algn="ctr">
            <a:solidFill>
              <a:srgbClr val="9933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504" name="フリーフォーム: 図形 341503">
            <a:extLst>
              <a:ext uri="{FF2B5EF4-FFF2-40B4-BE49-F238E27FC236}">
                <a16:creationId xmlns:a16="http://schemas.microsoft.com/office/drawing/2014/main" id="{C004058C-CB98-2990-864D-AE8737AF0A94}"/>
              </a:ext>
            </a:extLst>
          </p:cNvPr>
          <p:cNvSpPr/>
          <p:nvPr/>
        </p:nvSpPr>
        <p:spPr bwMode="auto">
          <a:xfrm>
            <a:off x="7019111" y="1015615"/>
            <a:ext cx="388339" cy="213997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191551"/>
              <a:gd name="connsiteY0" fmla="*/ 1641186 h 1641186"/>
              <a:gd name="connsiteX1" fmla="*/ 2191551 w 2191551"/>
              <a:gd name="connsiteY1" fmla="*/ 0 h 1641186"/>
              <a:gd name="connsiteX0" fmla="*/ 0 w 2129621"/>
              <a:gd name="connsiteY0" fmla="*/ 1326212 h 1326212"/>
              <a:gd name="connsiteX1" fmla="*/ 2129621 w 2129621"/>
              <a:gd name="connsiteY1" fmla="*/ 0 h 1326212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971362"/>
              <a:gd name="connsiteY0" fmla="*/ 1418493 h 1418493"/>
              <a:gd name="connsiteX1" fmla="*/ 1971362 w 1971362"/>
              <a:gd name="connsiteY1" fmla="*/ 0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1362" h="1418493">
                <a:moveTo>
                  <a:pt x="0" y="1418493"/>
                </a:moveTo>
                <a:cubicBezTo>
                  <a:pt x="810338" y="769179"/>
                  <a:pt x="1277993" y="417413"/>
                  <a:pt x="1971362" y="0"/>
                </a:cubicBezTo>
              </a:path>
            </a:pathLst>
          </a:custGeom>
          <a:noFill/>
          <a:ln w="28575" cap="flat" cmpd="sng" algn="ctr">
            <a:solidFill>
              <a:srgbClr val="9933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64F2166C-42C4-9465-14B8-90EE7288A4C0}"/>
              </a:ext>
            </a:extLst>
          </p:cNvPr>
          <p:cNvSpPr/>
          <p:nvPr/>
        </p:nvSpPr>
        <p:spPr bwMode="auto">
          <a:xfrm>
            <a:off x="8290218" y="507557"/>
            <a:ext cx="674105" cy="3574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507" name="フリーフォーム: 図形 341506">
            <a:extLst>
              <a:ext uri="{FF2B5EF4-FFF2-40B4-BE49-F238E27FC236}">
                <a16:creationId xmlns:a16="http://schemas.microsoft.com/office/drawing/2014/main" id="{0B6C0FB4-9990-84F5-445E-330F1BEDB6A6}"/>
              </a:ext>
            </a:extLst>
          </p:cNvPr>
          <p:cNvSpPr/>
          <p:nvPr/>
        </p:nvSpPr>
        <p:spPr bwMode="auto">
          <a:xfrm>
            <a:off x="8170816" y="703778"/>
            <a:ext cx="582008" cy="48558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191551"/>
              <a:gd name="connsiteY0" fmla="*/ 1641186 h 1641186"/>
              <a:gd name="connsiteX1" fmla="*/ 2191551 w 2191551"/>
              <a:gd name="connsiteY1" fmla="*/ 0 h 1641186"/>
              <a:gd name="connsiteX0" fmla="*/ 0 w 2129621"/>
              <a:gd name="connsiteY0" fmla="*/ 1326212 h 1326212"/>
              <a:gd name="connsiteX1" fmla="*/ 2129621 w 2129621"/>
              <a:gd name="connsiteY1" fmla="*/ 0 h 1326212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971362"/>
              <a:gd name="connsiteY0" fmla="*/ 1442023 h 1442023"/>
              <a:gd name="connsiteX1" fmla="*/ 1971362 w 1971362"/>
              <a:gd name="connsiteY1" fmla="*/ 23530 h 1442023"/>
              <a:gd name="connsiteX0" fmla="*/ 0 w 1971362"/>
              <a:gd name="connsiteY0" fmla="*/ 1475437 h 1475437"/>
              <a:gd name="connsiteX1" fmla="*/ 1971362 w 1971362"/>
              <a:gd name="connsiteY1" fmla="*/ 56944 h 1475437"/>
              <a:gd name="connsiteX0" fmla="*/ 0 w 1971362"/>
              <a:gd name="connsiteY0" fmla="*/ 1415666 h 1415666"/>
              <a:gd name="connsiteX1" fmla="*/ 1971362 w 1971362"/>
              <a:gd name="connsiteY1" fmla="*/ 64181 h 14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1362" h="1415666">
                <a:moveTo>
                  <a:pt x="0" y="1415666"/>
                </a:moveTo>
                <a:cubicBezTo>
                  <a:pt x="750731" y="29263"/>
                  <a:pt x="1136424" y="-121513"/>
                  <a:pt x="1971362" y="64181"/>
                </a:cubicBezTo>
              </a:path>
            </a:pathLst>
          </a:custGeom>
          <a:noFill/>
          <a:ln w="28575" cap="flat" cmpd="sng" algn="ctr">
            <a:solidFill>
              <a:srgbClr val="9933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Oval 37">
            <a:extLst>
              <a:ext uri="{FF2B5EF4-FFF2-40B4-BE49-F238E27FC236}">
                <a16:creationId xmlns:a16="http://schemas.microsoft.com/office/drawing/2014/main" id="{3330A6F7-4911-4334-8C23-68E212A45C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4946" y="750061"/>
            <a:ext cx="224880" cy="22488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96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41111 -4.44444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1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1431" grpId="0"/>
      <p:bldP spid="341468" grpId="0" animBg="1"/>
      <p:bldP spid="341468" grpId="1" animBg="1"/>
      <p:bldP spid="341481" grpId="0"/>
      <p:bldP spid="341482" grpId="0"/>
      <p:bldP spid="341483" grpId="0"/>
      <p:bldP spid="31" grpId="0"/>
      <p:bldP spid="341492" grpId="0" animBg="1"/>
      <p:bldP spid="341492" grpId="1" animBg="1"/>
      <p:bldP spid="341501" grpId="0"/>
      <p:bldP spid="341503" grpId="0" animBg="1"/>
      <p:bldP spid="341508" grpId="0"/>
      <p:bldP spid="341509" grpId="0"/>
      <p:bldP spid="17" grpId="0"/>
      <p:bldP spid="19" grpId="0"/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341505" grpId="0" animBg="1"/>
      <p:bldP spid="341506" grpId="0" animBg="1"/>
      <p:bldP spid="341504" grpId="0" animBg="1"/>
      <p:bldP spid="15" grpId="0" animBg="1"/>
      <p:bldP spid="34150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>
            <a:extLst>
              <a:ext uri="{FF2B5EF4-FFF2-40B4-BE49-F238E27FC236}">
                <a16:creationId xmlns:a16="http://schemas.microsoft.com/office/drawing/2014/main" id="{2FC83FF4-6CA1-48AC-D9AE-D87E22F9F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" y="16594"/>
            <a:ext cx="654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　　　　　　　　                                            静止又は等速直線運動をそのまま続ける。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41431" name="Rectangle 4">
            <a:extLst>
              <a:ext uri="{FF2B5EF4-FFF2-40B4-BE49-F238E27FC236}">
                <a16:creationId xmlns:a16="http://schemas.microsoft.com/office/drawing/2014/main" id="{8F2446FA-C5A6-A08F-CDB3-DB8E70440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544" y="16594"/>
            <a:ext cx="36040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物体に力が働かなければ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cxnSp>
        <p:nvCxnSpPr>
          <p:cNvPr id="341467" name="直線コネクタ 341466">
            <a:extLst>
              <a:ext uri="{FF2B5EF4-FFF2-40B4-BE49-F238E27FC236}">
                <a16:creationId xmlns:a16="http://schemas.microsoft.com/office/drawing/2014/main" id="{3568E11F-A556-693F-0D72-2FE46F7ADB67}"/>
              </a:ext>
            </a:extLst>
          </p:cNvPr>
          <p:cNvCxnSpPr/>
          <p:nvPr/>
        </p:nvCxnSpPr>
        <p:spPr bwMode="auto">
          <a:xfrm>
            <a:off x="5134001" y="852480"/>
            <a:ext cx="82365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99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1468" name="Oval 37">
            <a:extLst>
              <a:ext uri="{FF2B5EF4-FFF2-40B4-BE49-F238E27FC236}">
                <a16:creationId xmlns:a16="http://schemas.microsoft.com/office/drawing/2014/main" id="{3C342201-1970-BE2B-3DB8-3744E0AA8F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4946" y="750061"/>
            <a:ext cx="224880" cy="22488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481" name="Rectangle 7">
            <a:extLst>
              <a:ext uri="{FF2B5EF4-FFF2-40B4-BE49-F238E27FC236}">
                <a16:creationId xmlns:a16="http://schemas.microsoft.com/office/drawing/2014/main" id="{0F295344-CF99-CC2B-07D0-E2B8C9B91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9" y="819633"/>
            <a:ext cx="351555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曲った空間での慣性運動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341482" name="Rectangle 4">
            <a:extLst>
              <a:ext uri="{FF2B5EF4-FFF2-40B4-BE49-F238E27FC236}">
                <a16:creationId xmlns:a16="http://schemas.microsoft.com/office/drawing/2014/main" id="{3C0EDD88-1AED-5D04-A0F1-E64C2AC67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7" y="1316432"/>
            <a:ext cx="6364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例えば地の表面は曲がった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次元空間である。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41483" name="Rectangle 4">
            <a:extLst>
              <a:ext uri="{FF2B5EF4-FFF2-40B4-BE49-F238E27FC236}">
                <a16:creationId xmlns:a16="http://schemas.microsoft.com/office/drawing/2014/main" id="{74D50F9E-34BD-A2BB-2976-C6B238117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7" y="1659138"/>
            <a:ext cx="64471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                                  ∴物体は慣性で先端に平行に進む。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41484" name="Rectangle 4">
            <a:extLst>
              <a:ext uri="{FF2B5EF4-FFF2-40B4-BE49-F238E27FC236}">
                <a16:creationId xmlns:a16="http://schemas.microsoft.com/office/drawing/2014/main" id="{A4A9EC6D-DD89-C354-9A8E-6B54070F8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016" y="2487205"/>
            <a:ext cx="6428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このように、逐次先端を平行に延長して得られる曲線を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測地線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という。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08306338-62C6-0D3F-3A76-69FA3FB5E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1890943" cy="478399"/>
          </a:xfrm>
        </p:spPr>
        <p:txBody>
          <a:bodyPr/>
          <a:lstStyle/>
          <a:p>
            <a:pPr algn="l"/>
            <a:r>
              <a:rPr lang="ja-JP" altLang="en-US" sz="2400" dirty="0">
                <a:solidFill>
                  <a:srgbClr val="0000FF"/>
                </a:solidFill>
              </a:rPr>
              <a:t>慣性の法則　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341491" name="図 341490">
            <a:extLst>
              <a:ext uri="{FF2B5EF4-FFF2-40B4-BE49-F238E27FC236}">
                <a16:creationId xmlns:a16="http://schemas.microsoft.com/office/drawing/2014/main" id="{3AA0ED45-7632-46F4-EE9E-B61DA7AD1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209" y="-13965"/>
            <a:ext cx="2619243" cy="2037734"/>
          </a:xfrm>
          <a:prstGeom prst="rect">
            <a:avLst/>
          </a:prstGeom>
        </p:spPr>
      </p:pic>
      <p:sp>
        <p:nvSpPr>
          <p:cNvPr id="341492" name="楕円 341491">
            <a:extLst>
              <a:ext uri="{FF2B5EF4-FFF2-40B4-BE49-F238E27FC236}">
                <a16:creationId xmlns:a16="http://schemas.microsoft.com/office/drawing/2014/main" id="{2EE14B5D-D478-3AA4-53EA-279C1011E315}"/>
              </a:ext>
            </a:extLst>
          </p:cNvPr>
          <p:cNvSpPr/>
          <p:nvPr/>
        </p:nvSpPr>
        <p:spPr bwMode="auto">
          <a:xfrm>
            <a:off x="6632399" y="868016"/>
            <a:ext cx="1058978" cy="6128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493" name="フリーフォーム: 図形 341492">
            <a:extLst>
              <a:ext uri="{FF2B5EF4-FFF2-40B4-BE49-F238E27FC236}">
                <a16:creationId xmlns:a16="http://schemas.microsoft.com/office/drawing/2014/main" id="{3FB87124-3FE4-DF23-200B-0A983528BB79}"/>
              </a:ext>
            </a:extLst>
          </p:cNvPr>
          <p:cNvSpPr/>
          <p:nvPr/>
        </p:nvSpPr>
        <p:spPr bwMode="auto">
          <a:xfrm>
            <a:off x="6491776" y="699722"/>
            <a:ext cx="2261048" cy="1048505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549027"/>
              <a:gd name="connsiteY0" fmla="*/ 1504508 h 1504508"/>
              <a:gd name="connsiteX1" fmla="*/ 2549027 w 2549027"/>
              <a:gd name="connsiteY1" fmla="*/ 0 h 1504508"/>
              <a:gd name="connsiteX0" fmla="*/ 0 w 2549027"/>
              <a:gd name="connsiteY0" fmla="*/ 1507956 h 1507956"/>
              <a:gd name="connsiteX1" fmla="*/ 2549027 w 2549027"/>
              <a:gd name="connsiteY1" fmla="*/ 3448 h 1507956"/>
              <a:gd name="connsiteX0" fmla="*/ 0 w 2517408"/>
              <a:gd name="connsiteY0" fmla="*/ 1526473 h 1526473"/>
              <a:gd name="connsiteX1" fmla="*/ 2517408 w 2517408"/>
              <a:gd name="connsiteY1" fmla="*/ 3359 h 1526473"/>
              <a:gd name="connsiteX0" fmla="*/ 0 w 2517408"/>
              <a:gd name="connsiteY0" fmla="*/ 1525514 h 1525514"/>
              <a:gd name="connsiteX1" fmla="*/ 2517408 w 2517408"/>
              <a:gd name="connsiteY1" fmla="*/ 2400 h 1525514"/>
              <a:gd name="connsiteX0" fmla="*/ 0 w 2612264"/>
              <a:gd name="connsiteY0" fmla="*/ 1488435 h 1488434"/>
              <a:gd name="connsiteX1" fmla="*/ 2612264 w 2612264"/>
              <a:gd name="connsiteY1" fmla="*/ 2534 h 1488434"/>
              <a:gd name="connsiteX0" fmla="*/ 0 w 2588550"/>
              <a:gd name="connsiteY0" fmla="*/ 1544058 h 1544058"/>
              <a:gd name="connsiteX1" fmla="*/ 2588550 w 2588550"/>
              <a:gd name="connsiteY1" fmla="*/ 2338 h 1544058"/>
              <a:gd name="connsiteX0" fmla="*/ 0 w 2588550"/>
              <a:gd name="connsiteY0" fmla="*/ 1541832 h 1541832"/>
              <a:gd name="connsiteX1" fmla="*/ 2588550 w 2588550"/>
              <a:gd name="connsiteY1" fmla="*/ 112 h 1541832"/>
              <a:gd name="connsiteX0" fmla="*/ 0 w 2620168"/>
              <a:gd name="connsiteY0" fmla="*/ 1513928 h 1513928"/>
              <a:gd name="connsiteX1" fmla="*/ 2620168 w 2620168"/>
              <a:gd name="connsiteY1" fmla="*/ 117 h 1513928"/>
              <a:gd name="connsiteX0" fmla="*/ 0 w 2620168"/>
              <a:gd name="connsiteY0" fmla="*/ 1522359 h 1522359"/>
              <a:gd name="connsiteX1" fmla="*/ 2620168 w 2620168"/>
              <a:gd name="connsiteY1" fmla="*/ 8548 h 1522359"/>
              <a:gd name="connsiteX0" fmla="*/ 0 w 2722930"/>
              <a:gd name="connsiteY0" fmla="*/ 1568397 h 1568397"/>
              <a:gd name="connsiteX1" fmla="*/ 2722930 w 2722930"/>
              <a:gd name="connsiteY1" fmla="*/ 8069 h 1568397"/>
              <a:gd name="connsiteX0" fmla="*/ 0 w 2722930"/>
              <a:gd name="connsiteY0" fmla="*/ 1571462 h 1571462"/>
              <a:gd name="connsiteX1" fmla="*/ 2722930 w 2722930"/>
              <a:gd name="connsiteY1" fmla="*/ 11134 h 1571462"/>
              <a:gd name="connsiteX0" fmla="*/ 0 w 2754549"/>
              <a:gd name="connsiteY0" fmla="*/ 1543923 h 1543923"/>
              <a:gd name="connsiteX1" fmla="*/ 2754549 w 2754549"/>
              <a:gd name="connsiteY1" fmla="*/ 11504 h 1543923"/>
              <a:gd name="connsiteX0" fmla="*/ 0 w 2754549"/>
              <a:gd name="connsiteY0" fmla="*/ 1534748 h 1534748"/>
              <a:gd name="connsiteX1" fmla="*/ 2754549 w 2754549"/>
              <a:gd name="connsiteY1" fmla="*/ 11632 h 1534748"/>
              <a:gd name="connsiteX0" fmla="*/ 0 w 2801354"/>
              <a:gd name="connsiteY0" fmla="*/ 1522680 h 1522680"/>
              <a:gd name="connsiteX1" fmla="*/ 2801354 w 2801354"/>
              <a:gd name="connsiteY1" fmla="*/ 11805 h 1522680"/>
              <a:gd name="connsiteX0" fmla="*/ 0 w 2801354"/>
              <a:gd name="connsiteY0" fmla="*/ 1528713 h 1528713"/>
              <a:gd name="connsiteX1" fmla="*/ 2801354 w 2801354"/>
              <a:gd name="connsiteY1" fmla="*/ 11717 h 1528713"/>
              <a:gd name="connsiteX0" fmla="*/ 0 w 2868960"/>
              <a:gd name="connsiteY0" fmla="*/ 1498561 h 1498561"/>
              <a:gd name="connsiteX1" fmla="*/ 2868960 w 2868960"/>
              <a:gd name="connsiteY1" fmla="*/ 12167 h 149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68960" h="1498561">
                <a:moveTo>
                  <a:pt x="0" y="1498561"/>
                </a:moveTo>
                <a:cubicBezTo>
                  <a:pt x="520996" y="575300"/>
                  <a:pt x="2027457" y="-99902"/>
                  <a:pt x="2868960" y="12167"/>
                </a:cubicBezTo>
              </a:path>
            </a:pathLst>
          </a:custGeom>
          <a:noFill/>
          <a:ln w="28575" cap="flat" cmpd="sng" algn="ctr">
            <a:solidFill>
              <a:srgbClr val="9933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499" name="Rectangle 1442">
            <a:extLst>
              <a:ext uri="{FF2B5EF4-FFF2-40B4-BE49-F238E27FC236}">
                <a16:creationId xmlns:a16="http://schemas.microsoft.com/office/drawing/2014/main" id="{328951CF-B01F-3AEA-42CF-D3442248E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830" y="219738"/>
            <a:ext cx="1329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測地線</a:t>
            </a:r>
          </a:p>
        </p:txBody>
      </p:sp>
      <p:sp>
        <p:nvSpPr>
          <p:cNvPr id="341501" name="テキスト ボックス 341500">
            <a:extLst>
              <a:ext uri="{FF2B5EF4-FFF2-40B4-BE49-F238E27FC236}">
                <a16:creationId xmlns:a16="http://schemas.microsoft.com/office/drawing/2014/main" id="{2E091F06-54CC-B94D-A83B-A416D0007633}"/>
              </a:ext>
            </a:extLst>
          </p:cNvPr>
          <p:cNvSpPr txBox="1"/>
          <p:nvPr/>
        </p:nvSpPr>
        <p:spPr>
          <a:xfrm>
            <a:off x="8416442" y="1568039"/>
            <a:ext cx="817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図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508" name="Rectangle 1442">
            <a:extLst>
              <a:ext uri="{FF2B5EF4-FFF2-40B4-BE49-F238E27FC236}">
                <a16:creationId xmlns:a16="http://schemas.microsoft.com/office/drawing/2014/main" id="{233C2516-0617-7512-AA75-DA09F7A69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4229" y="279142"/>
            <a:ext cx="1278589" cy="6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小部分は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ほぼ平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836D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坦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836D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509" name="Rectangle 1442">
            <a:extLst>
              <a:ext uri="{FF2B5EF4-FFF2-40B4-BE49-F238E27FC236}">
                <a16:creationId xmlns:a16="http://schemas.microsoft.com/office/drawing/2014/main" id="{590775B8-BF97-05B6-CDCC-7121ABB62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719" y="1180530"/>
            <a:ext cx="1489268" cy="6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平行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に延長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D950D596-5EE0-96A4-821B-959448AF7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37" y="1679808"/>
            <a:ext cx="3271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小部分はほぼ平坦。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50E677BD-2963-75B9-C2C2-ADC526D77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547" y="2038457"/>
            <a:ext cx="5433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逐次繰り返せば運動経路が決まる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(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図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2)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A1668318-FAD3-2AC7-3D3F-D82B101F3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016" y="2858688"/>
            <a:ext cx="6428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                                    即ち、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曲った空間で、力を受けていない物体は慣性で測地線に沿って進む。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688C0F3-A27F-5D79-1AAA-DA5025D10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02" y="3637586"/>
            <a:ext cx="64649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物体が慣性で測地線に沿って進むと、物体両側に設置した距離計の進んだ距離が等しくなる。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C087E9-9BC7-49D8-72F2-33F73DCF8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009" y="4869128"/>
            <a:ext cx="46336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距離計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とは、例えば車輪を転がす等して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進んだ距離を測定する装置である。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F5E302F-B106-2E6E-54FF-B7A1D6886CF8}"/>
              </a:ext>
            </a:extLst>
          </p:cNvPr>
          <p:cNvGrpSpPr/>
          <p:nvPr/>
        </p:nvGrpSpPr>
        <p:grpSpPr>
          <a:xfrm>
            <a:off x="7664205" y="683903"/>
            <a:ext cx="631349" cy="238194"/>
            <a:chOff x="6602577" y="690205"/>
            <a:chExt cx="1204456" cy="676582"/>
          </a:xfrm>
        </p:grpSpPr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88850886-D896-74B6-59AC-7E20BF0B1157}"/>
                </a:ext>
              </a:extLst>
            </p:cNvPr>
            <p:cNvSpPr/>
            <p:nvPr/>
          </p:nvSpPr>
          <p:spPr bwMode="auto">
            <a:xfrm>
              <a:off x="6602577" y="690205"/>
              <a:ext cx="853980" cy="374768"/>
            </a:xfrm>
            <a:custGeom>
              <a:avLst/>
              <a:gdLst>
                <a:gd name="connsiteX0" fmla="*/ 214855 w 2447692"/>
                <a:gd name="connsiteY0" fmla="*/ 1265274 h 1622076"/>
                <a:gd name="connsiteX1" fmla="*/ 214855 w 2447692"/>
                <a:gd name="connsiteY1" fmla="*/ 1541721 h 1622076"/>
                <a:gd name="connsiteX2" fmla="*/ 2447692 w 2447692"/>
                <a:gd name="connsiteY2" fmla="*/ 0 h 1622076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191551"/>
                <a:gd name="connsiteY0" fmla="*/ 1641186 h 1641186"/>
                <a:gd name="connsiteX1" fmla="*/ 2191551 w 2191551"/>
                <a:gd name="connsiteY1" fmla="*/ 0 h 1641186"/>
                <a:gd name="connsiteX0" fmla="*/ 0 w 2129621"/>
                <a:gd name="connsiteY0" fmla="*/ 1326212 h 1326212"/>
                <a:gd name="connsiteX1" fmla="*/ 2129621 w 2129621"/>
                <a:gd name="connsiteY1" fmla="*/ 0 h 1326212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67691" h="1525145">
                  <a:moveTo>
                    <a:pt x="0" y="1525145"/>
                  </a:moveTo>
                  <a:cubicBezTo>
                    <a:pt x="644859" y="767658"/>
                    <a:pt x="1217431" y="391494"/>
                    <a:pt x="2067691" y="0"/>
                  </a:cubicBezTo>
                </a:path>
              </a:pathLst>
            </a:cu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F35F4345-3C3D-C24E-2DF6-CE243C6EAFD7}"/>
                </a:ext>
              </a:extLst>
            </p:cNvPr>
            <p:cNvSpPr/>
            <p:nvPr/>
          </p:nvSpPr>
          <p:spPr bwMode="auto">
            <a:xfrm>
              <a:off x="6953053" y="992019"/>
              <a:ext cx="853980" cy="374768"/>
            </a:xfrm>
            <a:custGeom>
              <a:avLst/>
              <a:gdLst>
                <a:gd name="connsiteX0" fmla="*/ 214855 w 2447692"/>
                <a:gd name="connsiteY0" fmla="*/ 1265274 h 1622076"/>
                <a:gd name="connsiteX1" fmla="*/ 214855 w 2447692"/>
                <a:gd name="connsiteY1" fmla="*/ 1541721 h 1622076"/>
                <a:gd name="connsiteX2" fmla="*/ 2447692 w 2447692"/>
                <a:gd name="connsiteY2" fmla="*/ 0 h 1622076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191551"/>
                <a:gd name="connsiteY0" fmla="*/ 1641186 h 1641186"/>
                <a:gd name="connsiteX1" fmla="*/ 2191551 w 2191551"/>
                <a:gd name="connsiteY1" fmla="*/ 0 h 1641186"/>
                <a:gd name="connsiteX0" fmla="*/ 0 w 2129621"/>
                <a:gd name="connsiteY0" fmla="*/ 1326212 h 1326212"/>
                <a:gd name="connsiteX1" fmla="*/ 2129621 w 2129621"/>
                <a:gd name="connsiteY1" fmla="*/ 0 h 1326212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67691" h="1525145">
                  <a:moveTo>
                    <a:pt x="0" y="1525145"/>
                  </a:moveTo>
                  <a:cubicBezTo>
                    <a:pt x="463033" y="1001359"/>
                    <a:pt x="1217431" y="391494"/>
                    <a:pt x="2067691" y="0"/>
                  </a:cubicBezTo>
                </a:path>
              </a:pathLst>
            </a:cu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2" name="Rectangle 1442">
            <a:extLst>
              <a:ext uri="{FF2B5EF4-FFF2-40B4-BE49-F238E27FC236}">
                <a16:creationId xmlns:a16="http://schemas.microsoft.com/office/drawing/2014/main" id="{4142020C-C850-C234-2DB6-491DE68B0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4025" y="852480"/>
            <a:ext cx="14577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両側の距離計が等しい</a:t>
            </a:r>
          </a:p>
        </p:txBody>
      </p:sp>
      <p:sp>
        <p:nvSpPr>
          <p:cNvPr id="13" name="Oval 37">
            <a:extLst>
              <a:ext uri="{FF2B5EF4-FFF2-40B4-BE49-F238E27FC236}">
                <a16:creationId xmlns:a16="http://schemas.microsoft.com/office/drawing/2014/main" id="{F4491F3A-CAA8-66C0-17AA-521D0CBFA4CC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 flipV="1">
            <a:off x="6445126" y="1668979"/>
            <a:ext cx="121622" cy="121622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94516664-569A-AC83-E0E1-009A225672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3962" y="792426"/>
            <a:ext cx="2021514" cy="1962155"/>
          </a:xfrm>
          <a:custGeom>
            <a:avLst/>
            <a:gdLst>
              <a:gd name="connsiteX0" fmla="*/ 0 w 738492"/>
              <a:gd name="connsiteY0" fmla="*/ 0 h 396006"/>
              <a:gd name="connsiteX1" fmla="*/ 738492 w 738492"/>
              <a:gd name="connsiteY1" fmla="*/ 396006 h 396006"/>
              <a:gd name="connsiteX0" fmla="*/ 0 w 738492"/>
              <a:gd name="connsiteY0" fmla="*/ 24849 h 420855"/>
              <a:gd name="connsiteX1" fmla="*/ 738492 w 738492"/>
              <a:gd name="connsiteY1" fmla="*/ 420855 h 420855"/>
              <a:gd name="connsiteX0" fmla="*/ 0 w 748431"/>
              <a:gd name="connsiteY0" fmla="*/ 22562 h 468263"/>
              <a:gd name="connsiteX1" fmla="*/ 748431 w 748431"/>
              <a:gd name="connsiteY1" fmla="*/ 468263 h 468263"/>
              <a:gd name="connsiteX0" fmla="*/ 0 w 748431"/>
              <a:gd name="connsiteY0" fmla="*/ 33585 h 479286"/>
              <a:gd name="connsiteX1" fmla="*/ 748431 w 748431"/>
              <a:gd name="connsiteY1" fmla="*/ 479286 h 479286"/>
              <a:gd name="connsiteX0" fmla="*/ 0 w 748431"/>
              <a:gd name="connsiteY0" fmla="*/ 1363 h 447064"/>
              <a:gd name="connsiteX1" fmla="*/ 748431 w 748431"/>
              <a:gd name="connsiteY1" fmla="*/ 447064 h 44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431" h="447064">
                <a:moveTo>
                  <a:pt x="0" y="1363"/>
                </a:moveTo>
                <a:cubicBezTo>
                  <a:pt x="525300" y="-15478"/>
                  <a:pt x="646373" y="123308"/>
                  <a:pt x="748431" y="447064"/>
                </a:cubicBezTo>
              </a:path>
            </a:pathLst>
          </a:cu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49845160-4059-C4FE-DD5B-4FA388D790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1911" y="958734"/>
            <a:ext cx="1653903" cy="2629909"/>
          </a:xfrm>
          <a:custGeom>
            <a:avLst/>
            <a:gdLst>
              <a:gd name="connsiteX0" fmla="*/ 0 w 738492"/>
              <a:gd name="connsiteY0" fmla="*/ 0 h 396006"/>
              <a:gd name="connsiteX1" fmla="*/ 738492 w 738492"/>
              <a:gd name="connsiteY1" fmla="*/ 396006 h 396006"/>
              <a:gd name="connsiteX0" fmla="*/ 0 w 738492"/>
              <a:gd name="connsiteY0" fmla="*/ 24849 h 420855"/>
              <a:gd name="connsiteX1" fmla="*/ 738492 w 738492"/>
              <a:gd name="connsiteY1" fmla="*/ 420855 h 420855"/>
              <a:gd name="connsiteX0" fmla="*/ 0 w 748431"/>
              <a:gd name="connsiteY0" fmla="*/ 22562 h 468263"/>
              <a:gd name="connsiteX1" fmla="*/ 748431 w 748431"/>
              <a:gd name="connsiteY1" fmla="*/ 468263 h 468263"/>
              <a:gd name="connsiteX0" fmla="*/ 0 w 748431"/>
              <a:gd name="connsiteY0" fmla="*/ 33585 h 479286"/>
              <a:gd name="connsiteX1" fmla="*/ 748431 w 748431"/>
              <a:gd name="connsiteY1" fmla="*/ 479286 h 479286"/>
              <a:gd name="connsiteX0" fmla="*/ 0 w 748431"/>
              <a:gd name="connsiteY0" fmla="*/ 1363 h 447064"/>
              <a:gd name="connsiteX1" fmla="*/ 748431 w 748431"/>
              <a:gd name="connsiteY1" fmla="*/ 447064 h 44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431" h="447064">
                <a:moveTo>
                  <a:pt x="0" y="1363"/>
                </a:moveTo>
                <a:cubicBezTo>
                  <a:pt x="525300" y="-15478"/>
                  <a:pt x="646373" y="123308"/>
                  <a:pt x="748431" y="447064"/>
                </a:cubicBezTo>
              </a:path>
            </a:pathLst>
          </a:cu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Line 9">
            <a:extLst>
              <a:ext uri="{FF2B5EF4-FFF2-40B4-BE49-F238E27FC236}">
                <a16:creationId xmlns:a16="http://schemas.microsoft.com/office/drawing/2014/main" id="{22823D01-E838-D256-C226-1D62FD0684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11261" y="1575901"/>
            <a:ext cx="1984293" cy="2516635"/>
          </a:xfrm>
          <a:custGeom>
            <a:avLst/>
            <a:gdLst>
              <a:gd name="connsiteX0" fmla="*/ 0 w 738492"/>
              <a:gd name="connsiteY0" fmla="*/ 0 h 396006"/>
              <a:gd name="connsiteX1" fmla="*/ 738492 w 738492"/>
              <a:gd name="connsiteY1" fmla="*/ 396006 h 396006"/>
              <a:gd name="connsiteX0" fmla="*/ 0 w 738492"/>
              <a:gd name="connsiteY0" fmla="*/ 24849 h 420855"/>
              <a:gd name="connsiteX1" fmla="*/ 738492 w 738492"/>
              <a:gd name="connsiteY1" fmla="*/ 420855 h 420855"/>
              <a:gd name="connsiteX0" fmla="*/ 0 w 748431"/>
              <a:gd name="connsiteY0" fmla="*/ 22562 h 468263"/>
              <a:gd name="connsiteX1" fmla="*/ 748431 w 748431"/>
              <a:gd name="connsiteY1" fmla="*/ 468263 h 468263"/>
              <a:gd name="connsiteX0" fmla="*/ 0 w 748431"/>
              <a:gd name="connsiteY0" fmla="*/ 33585 h 479286"/>
              <a:gd name="connsiteX1" fmla="*/ 748431 w 748431"/>
              <a:gd name="connsiteY1" fmla="*/ 479286 h 479286"/>
              <a:gd name="connsiteX0" fmla="*/ 0 w 748431"/>
              <a:gd name="connsiteY0" fmla="*/ 1363 h 447064"/>
              <a:gd name="connsiteX1" fmla="*/ 748431 w 748431"/>
              <a:gd name="connsiteY1" fmla="*/ 447064 h 44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431" h="447064">
                <a:moveTo>
                  <a:pt x="0" y="1363"/>
                </a:moveTo>
                <a:cubicBezTo>
                  <a:pt x="525300" y="-15478"/>
                  <a:pt x="646373" y="123308"/>
                  <a:pt x="748431" y="447064"/>
                </a:cubicBezTo>
              </a:path>
            </a:pathLst>
          </a:cu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41408" name="グループ化 341407">
            <a:extLst>
              <a:ext uri="{FF2B5EF4-FFF2-40B4-BE49-F238E27FC236}">
                <a16:creationId xmlns:a16="http://schemas.microsoft.com/office/drawing/2014/main" id="{76B657A3-91D3-E5EC-A3EA-5559373047FD}"/>
              </a:ext>
            </a:extLst>
          </p:cNvPr>
          <p:cNvGrpSpPr/>
          <p:nvPr/>
        </p:nvGrpSpPr>
        <p:grpSpPr>
          <a:xfrm>
            <a:off x="4898867" y="5121656"/>
            <a:ext cx="484585" cy="484585"/>
            <a:chOff x="4898867" y="5121656"/>
            <a:chExt cx="484585" cy="484585"/>
          </a:xfrm>
        </p:grpSpPr>
        <p:sp>
          <p:nvSpPr>
            <p:cNvPr id="341409" name="Oval 37">
              <a:extLst>
                <a:ext uri="{FF2B5EF4-FFF2-40B4-BE49-F238E27FC236}">
                  <a16:creationId xmlns:a16="http://schemas.microsoft.com/office/drawing/2014/main" id="{A6EF939E-DD22-FF24-E5EF-AEE0CC01CBF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98867" y="5121656"/>
              <a:ext cx="484585" cy="48458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96633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cxnSp>
          <p:nvCxnSpPr>
            <p:cNvPr id="341410" name="直線コネクタ 341409">
              <a:extLst>
                <a:ext uri="{FF2B5EF4-FFF2-40B4-BE49-F238E27FC236}">
                  <a16:creationId xmlns:a16="http://schemas.microsoft.com/office/drawing/2014/main" id="{87E891E6-C9A2-4281-A1AC-10390C728027}"/>
                </a:ext>
              </a:extLst>
            </p:cNvPr>
            <p:cNvCxnSpPr>
              <a:stCxn id="341409" idx="4"/>
              <a:endCxn id="341409" idx="0"/>
            </p:cNvCxnSpPr>
            <p:nvPr/>
          </p:nvCxnSpPr>
          <p:spPr bwMode="auto">
            <a:xfrm flipV="1">
              <a:off x="5141160" y="5121656"/>
              <a:ext cx="0" cy="48458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41411" name="直線コネクタ 341410">
              <a:extLst>
                <a:ext uri="{FF2B5EF4-FFF2-40B4-BE49-F238E27FC236}">
                  <a16:creationId xmlns:a16="http://schemas.microsoft.com/office/drawing/2014/main" id="{5480C7D3-1FE7-9309-D655-E8E2300B9067}"/>
                </a:ext>
              </a:extLst>
            </p:cNvPr>
            <p:cNvCxnSpPr>
              <a:stCxn id="341409" idx="5"/>
              <a:endCxn id="341409" idx="1"/>
            </p:cNvCxnSpPr>
            <p:nvPr/>
          </p:nvCxnSpPr>
          <p:spPr bwMode="auto">
            <a:xfrm flipH="1" flipV="1">
              <a:off x="4969833" y="5192622"/>
              <a:ext cx="342653" cy="34265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41412" name="直線コネクタ 341411">
              <a:extLst>
                <a:ext uri="{FF2B5EF4-FFF2-40B4-BE49-F238E27FC236}">
                  <a16:creationId xmlns:a16="http://schemas.microsoft.com/office/drawing/2014/main" id="{38D5A510-9F59-8759-B9CD-422836E66758}"/>
                </a:ext>
              </a:extLst>
            </p:cNvPr>
            <p:cNvCxnSpPr>
              <a:stCxn id="341409" idx="6"/>
              <a:endCxn id="341409" idx="2"/>
            </p:cNvCxnSpPr>
            <p:nvPr/>
          </p:nvCxnSpPr>
          <p:spPr bwMode="auto">
            <a:xfrm flipH="1">
              <a:off x="4898867" y="5363949"/>
              <a:ext cx="48458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41413" name="直線コネクタ 341412">
              <a:extLst>
                <a:ext uri="{FF2B5EF4-FFF2-40B4-BE49-F238E27FC236}">
                  <a16:creationId xmlns:a16="http://schemas.microsoft.com/office/drawing/2014/main" id="{23B74040-4876-554D-56A4-F8A20DA40B8E}"/>
                </a:ext>
              </a:extLst>
            </p:cNvPr>
            <p:cNvCxnSpPr>
              <a:stCxn id="341409" idx="7"/>
              <a:endCxn id="341409" idx="3"/>
            </p:cNvCxnSpPr>
            <p:nvPr/>
          </p:nvCxnSpPr>
          <p:spPr bwMode="auto">
            <a:xfrm flipH="1">
              <a:off x="4969833" y="5192622"/>
              <a:ext cx="342653" cy="34265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341414" name="直線コネクタ 341413">
            <a:extLst>
              <a:ext uri="{FF2B5EF4-FFF2-40B4-BE49-F238E27FC236}">
                <a16:creationId xmlns:a16="http://schemas.microsoft.com/office/drawing/2014/main" id="{A7430904-607A-ED7A-ED79-7D9ABDA733C3}"/>
              </a:ext>
            </a:extLst>
          </p:cNvPr>
          <p:cNvCxnSpPr/>
          <p:nvPr/>
        </p:nvCxnSpPr>
        <p:spPr bwMode="auto">
          <a:xfrm flipV="1">
            <a:off x="5134001" y="5144661"/>
            <a:ext cx="803743" cy="22299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341415" name="グループ化 341414">
            <a:extLst>
              <a:ext uri="{FF2B5EF4-FFF2-40B4-BE49-F238E27FC236}">
                <a16:creationId xmlns:a16="http://schemas.microsoft.com/office/drawing/2014/main" id="{5D656B29-4957-6FC7-95F7-EF3C69A65BDC}"/>
              </a:ext>
            </a:extLst>
          </p:cNvPr>
          <p:cNvGrpSpPr>
            <a:grpSpLocks noChangeAspect="1"/>
          </p:cNvGrpSpPr>
          <p:nvPr/>
        </p:nvGrpSpPr>
        <p:grpSpPr>
          <a:xfrm>
            <a:off x="5722861" y="4912680"/>
            <a:ext cx="444084" cy="444084"/>
            <a:chOff x="8296449" y="5540954"/>
            <a:chExt cx="329100" cy="329100"/>
          </a:xfrm>
        </p:grpSpPr>
        <p:sp>
          <p:nvSpPr>
            <p:cNvPr id="341417" name="楕円 341416">
              <a:extLst>
                <a:ext uri="{FF2B5EF4-FFF2-40B4-BE49-F238E27FC236}">
                  <a16:creationId xmlns:a16="http://schemas.microsoft.com/office/drawing/2014/main" id="{B3D3B7C9-9DD3-45F5-0165-0CFEBB36BE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96449" y="5540954"/>
              <a:ext cx="329100" cy="3291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418" name="Line 61">
              <a:extLst>
                <a:ext uri="{FF2B5EF4-FFF2-40B4-BE49-F238E27FC236}">
                  <a16:creationId xmlns:a16="http://schemas.microsoft.com/office/drawing/2014/main" id="{B0740005-F938-CA48-342B-E1C590B2CD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60432" y="5584146"/>
              <a:ext cx="0" cy="148931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341419" name="Rectangle 4">
            <a:extLst>
              <a:ext uri="{FF2B5EF4-FFF2-40B4-BE49-F238E27FC236}">
                <a16:creationId xmlns:a16="http://schemas.microsoft.com/office/drawing/2014/main" id="{345C4281-79F6-7124-62E5-93A79871A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356" y="5670184"/>
            <a:ext cx="347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進んだ距離をメーターに表示。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90D422B-E840-FCB4-E888-F138C1099920}"/>
              </a:ext>
            </a:extLst>
          </p:cNvPr>
          <p:cNvGrpSpPr/>
          <p:nvPr/>
        </p:nvGrpSpPr>
        <p:grpSpPr>
          <a:xfrm>
            <a:off x="6953172" y="663376"/>
            <a:ext cx="677035" cy="604889"/>
            <a:chOff x="6953172" y="681848"/>
            <a:chExt cx="677035" cy="604889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AB913C2A-7472-B6D7-8A59-0A8EFAA0289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53172" y="681848"/>
              <a:ext cx="557974" cy="504227"/>
              <a:chOff x="4898867" y="4733150"/>
              <a:chExt cx="966155" cy="873091"/>
            </a:xfrm>
          </p:grpSpPr>
          <p:grpSp>
            <p:nvGrpSpPr>
              <p:cNvPr id="30" name="グループ化 29">
                <a:extLst>
                  <a:ext uri="{FF2B5EF4-FFF2-40B4-BE49-F238E27FC236}">
                    <a16:creationId xmlns:a16="http://schemas.microsoft.com/office/drawing/2014/main" id="{D3772D4A-3611-2C16-1C5D-6691F7FDDCF9}"/>
                  </a:ext>
                </a:extLst>
              </p:cNvPr>
              <p:cNvGrpSpPr/>
              <p:nvPr/>
            </p:nvGrpSpPr>
            <p:grpSpPr>
              <a:xfrm>
                <a:off x="4898867" y="5121656"/>
                <a:ext cx="484585" cy="484585"/>
                <a:chOff x="4898867" y="5121656"/>
                <a:chExt cx="484585" cy="484585"/>
              </a:xfrm>
            </p:grpSpPr>
            <p:sp>
              <p:nvSpPr>
                <p:cNvPr id="341423" name="Oval 37">
                  <a:extLst>
                    <a:ext uri="{FF2B5EF4-FFF2-40B4-BE49-F238E27FC236}">
                      <a16:creationId xmlns:a16="http://schemas.microsoft.com/office/drawing/2014/main" id="{19BE9536-44D5-D8FF-779C-630C43C4A50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98867" y="5121656"/>
                  <a:ext cx="484585" cy="48458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996633"/>
                  </a:solidFill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cxnSp>
              <p:nvCxnSpPr>
                <p:cNvPr id="341424" name="直線コネクタ 341423">
                  <a:extLst>
                    <a:ext uri="{FF2B5EF4-FFF2-40B4-BE49-F238E27FC236}">
                      <a16:creationId xmlns:a16="http://schemas.microsoft.com/office/drawing/2014/main" id="{C5F37E48-CD4A-3A47-7B39-C9CFA1BB838F}"/>
                    </a:ext>
                  </a:extLst>
                </p:cNvPr>
                <p:cNvCxnSpPr>
                  <a:stCxn id="341423" idx="4"/>
                  <a:endCxn id="341423" idx="0"/>
                </p:cNvCxnSpPr>
                <p:nvPr/>
              </p:nvCxnSpPr>
              <p:spPr bwMode="auto">
                <a:xfrm flipV="1">
                  <a:off x="5141160" y="5121656"/>
                  <a:ext cx="0" cy="484585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1425" name="直線コネクタ 341424">
                  <a:extLst>
                    <a:ext uri="{FF2B5EF4-FFF2-40B4-BE49-F238E27FC236}">
                      <a16:creationId xmlns:a16="http://schemas.microsoft.com/office/drawing/2014/main" id="{BC6374ED-8D35-1D2F-30F3-30CC07D97117}"/>
                    </a:ext>
                  </a:extLst>
                </p:cNvPr>
                <p:cNvCxnSpPr>
                  <a:stCxn id="341423" idx="5"/>
                  <a:endCxn id="341423" idx="1"/>
                </p:cNvCxnSpPr>
                <p:nvPr/>
              </p:nvCxnSpPr>
              <p:spPr bwMode="auto">
                <a:xfrm flipH="1" flipV="1">
                  <a:off x="4969833" y="5192622"/>
                  <a:ext cx="342653" cy="342653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1426" name="直線コネクタ 341425">
                  <a:extLst>
                    <a:ext uri="{FF2B5EF4-FFF2-40B4-BE49-F238E27FC236}">
                      <a16:creationId xmlns:a16="http://schemas.microsoft.com/office/drawing/2014/main" id="{391ECD36-571F-E3EC-5D99-4F7EC029767B}"/>
                    </a:ext>
                  </a:extLst>
                </p:cNvPr>
                <p:cNvCxnSpPr>
                  <a:stCxn id="341423" idx="6"/>
                  <a:endCxn id="341423" idx="2"/>
                </p:cNvCxnSpPr>
                <p:nvPr/>
              </p:nvCxnSpPr>
              <p:spPr bwMode="auto">
                <a:xfrm flipH="1">
                  <a:off x="4898867" y="5363949"/>
                  <a:ext cx="484585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1427" name="直線コネクタ 341426">
                  <a:extLst>
                    <a:ext uri="{FF2B5EF4-FFF2-40B4-BE49-F238E27FC236}">
                      <a16:creationId xmlns:a16="http://schemas.microsoft.com/office/drawing/2014/main" id="{3F2C723F-2BF2-1CB4-CE06-321767E46DA8}"/>
                    </a:ext>
                  </a:extLst>
                </p:cNvPr>
                <p:cNvCxnSpPr>
                  <a:stCxn id="341423" idx="7"/>
                  <a:endCxn id="341423" idx="3"/>
                </p:cNvCxnSpPr>
                <p:nvPr/>
              </p:nvCxnSpPr>
              <p:spPr bwMode="auto">
                <a:xfrm flipH="1">
                  <a:off x="4969833" y="5192622"/>
                  <a:ext cx="342653" cy="342653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341416" name="直線コネクタ 341415">
                <a:extLst>
                  <a:ext uri="{FF2B5EF4-FFF2-40B4-BE49-F238E27FC236}">
                    <a16:creationId xmlns:a16="http://schemas.microsoft.com/office/drawing/2014/main" id="{271F056A-0501-BC9E-A757-5FB28CDA702A}"/>
                  </a:ext>
                </a:extLst>
              </p:cNvPr>
              <p:cNvCxnSpPr/>
              <p:nvPr/>
            </p:nvCxnSpPr>
            <p:spPr bwMode="auto">
              <a:xfrm flipV="1">
                <a:off x="5134002" y="4964954"/>
                <a:ext cx="515520" cy="402703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341420" name="グループ化 341419">
                <a:extLst>
                  <a:ext uri="{FF2B5EF4-FFF2-40B4-BE49-F238E27FC236}">
                    <a16:creationId xmlns:a16="http://schemas.microsoft.com/office/drawing/2014/main" id="{95CC7717-2493-4A27-84E8-BC29AE321F6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420938" y="4733150"/>
                <a:ext cx="444084" cy="444084"/>
                <a:chOff x="8072701" y="5407909"/>
                <a:chExt cx="329100" cy="329100"/>
              </a:xfrm>
            </p:grpSpPr>
            <p:sp>
              <p:nvSpPr>
                <p:cNvPr id="341421" name="楕円 341420">
                  <a:extLst>
                    <a:ext uri="{FF2B5EF4-FFF2-40B4-BE49-F238E27FC236}">
                      <a16:creationId xmlns:a16="http://schemas.microsoft.com/office/drawing/2014/main" id="{9262D496-6AE1-F223-19D6-FD798C5AD0C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072701" y="5407909"/>
                  <a:ext cx="329100" cy="329100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422" name="Line 61">
                  <a:extLst>
                    <a:ext uri="{FF2B5EF4-FFF2-40B4-BE49-F238E27FC236}">
                      <a16:creationId xmlns:a16="http://schemas.microsoft.com/office/drawing/2014/main" id="{E35A9322-222F-7649-531F-43A9D8C78E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36688" y="5451103"/>
                  <a:ext cx="0" cy="148931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552ACCB2-0D13-3538-B5CD-D21BF8B6DD6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72233" y="782510"/>
              <a:ext cx="557974" cy="504227"/>
              <a:chOff x="4898867" y="4733150"/>
              <a:chExt cx="966155" cy="873091"/>
            </a:xfrm>
          </p:grpSpPr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1E147CA1-3D34-D5B1-2C68-10C313F3A345}"/>
                  </a:ext>
                </a:extLst>
              </p:cNvPr>
              <p:cNvGrpSpPr/>
              <p:nvPr/>
            </p:nvGrpSpPr>
            <p:grpSpPr>
              <a:xfrm>
                <a:off x="4898867" y="5121656"/>
                <a:ext cx="484585" cy="484585"/>
                <a:chOff x="4898867" y="5121656"/>
                <a:chExt cx="484585" cy="484585"/>
              </a:xfrm>
            </p:grpSpPr>
            <p:sp>
              <p:nvSpPr>
                <p:cNvPr id="25" name="Oval 37">
                  <a:extLst>
                    <a:ext uri="{FF2B5EF4-FFF2-40B4-BE49-F238E27FC236}">
                      <a16:creationId xmlns:a16="http://schemas.microsoft.com/office/drawing/2014/main" id="{E1004C93-528F-4C3A-62A6-270E8C5F4E8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98867" y="5121656"/>
                  <a:ext cx="484585" cy="48458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996633"/>
                  </a:solidFill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cxnSp>
              <p:nvCxnSpPr>
                <p:cNvPr id="26" name="直線コネクタ 25">
                  <a:extLst>
                    <a:ext uri="{FF2B5EF4-FFF2-40B4-BE49-F238E27FC236}">
                      <a16:creationId xmlns:a16="http://schemas.microsoft.com/office/drawing/2014/main" id="{BB0C1592-6648-9803-41B9-4E2B63978DBC}"/>
                    </a:ext>
                  </a:extLst>
                </p:cNvPr>
                <p:cNvCxnSpPr>
                  <a:stCxn id="25" idx="4"/>
                  <a:endCxn id="25" idx="0"/>
                </p:cNvCxnSpPr>
                <p:nvPr/>
              </p:nvCxnSpPr>
              <p:spPr bwMode="auto">
                <a:xfrm flipV="1">
                  <a:off x="5141160" y="5121656"/>
                  <a:ext cx="0" cy="484585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7" name="直線コネクタ 26">
                  <a:extLst>
                    <a:ext uri="{FF2B5EF4-FFF2-40B4-BE49-F238E27FC236}">
                      <a16:creationId xmlns:a16="http://schemas.microsoft.com/office/drawing/2014/main" id="{80FAAB8E-8B95-327C-E98B-3E7C10AC69E2}"/>
                    </a:ext>
                  </a:extLst>
                </p:cNvPr>
                <p:cNvCxnSpPr>
                  <a:stCxn id="25" idx="5"/>
                  <a:endCxn id="25" idx="1"/>
                </p:cNvCxnSpPr>
                <p:nvPr/>
              </p:nvCxnSpPr>
              <p:spPr bwMode="auto">
                <a:xfrm flipH="1" flipV="1">
                  <a:off x="4969833" y="5192622"/>
                  <a:ext cx="342653" cy="342653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" name="直線コネクタ 27">
                  <a:extLst>
                    <a:ext uri="{FF2B5EF4-FFF2-40B4-BE49-F238E27FC236}">
                      <a16:creationId xmlns:a16="http://schemas.microsoft.com/office/drawing/2014/main" id="{3D493738-E23F-EEA5-A62E-F5A3EE37104C}"/>
                    </a:ext>
                  </a:extLst>
                </p:cNvPr>
                <p:cNvCxnSpPr>
                  <a:stCxn id="25" idx="6"/>
                  <a:endCxn id="25" idx="2"/>
                </p:cNvCxnSpPr>
                <p:nvPr/>
              </p:nvCxnSpPr>
              <p:spPr bwMode="auto">
                <a:xfrm flipH="1">
                  <a:off x="4898867" y="5363949"/>
                  <a:ext cx="484585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9" name="直線コネクタ 28">
                  <a:extLst>
                    <a:ext uri="{FF2B5EF4-FFF2-40B4-BE49-F238E27FC236}">
                      <a16:creationId xmlns:a16="http://schemas.microsoft.com/office/drawing/2014/main" id="{BC75D617-590B-91DA-1FEE-0C6B59D4E67D}"/>
                    </a:ext>
                  </a:extLst>
                </p:cNvPr>
                <p:cNvCxnSpPr>
                  <a:stCxn id="25" idx="7"/>
                  <a:endCxn id="25" idx="3"/>
                </p:cNvCxnSpPr>
                <p:nvPr/>
              </p:nvCxnSpPr>
              <p:spPr bwMode="auto">
                <a:xfrm flipH="1">
                  <a:off x="4969833" y="5192622"/>
                  <a:ext cx="342653" cy="342653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8" name="直線コネクタ 7">
                <a:extLst>
                  <a:ext uri="{FF2B5EF4-FFF2-40B4-BE49-F238E27FC236}">
                    <a16:creationId xmlns:a16="http://schemas.microsoft.com/office/drawing/2014/main" id="{4DED60F5-94E7-1CA4-14F1-11146D650DFE}"/>
                  </a:ext>
                </a:extLst>
              </p:cNvPr>
              <p:cNvCxnSpPr/>
              <p:nvPr/>
            </p:nvCxnSpPr>
            <p:spPr bwMode="auto">
              <a:xfrm flipV="1">
                <a:off x="5134002" y="4964954"/>
                <a:ext cx="515520" cy="402703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4" name="グループ化 13">
                <a:extLst>
                  <a:ext uri="{FF2B5EF4-FFF2-40B4-BE49-F238E27FC236}">
                    <a16:creationId xmlns:a16="http://schemas.microsoft.com/office/drawing/2014/main" id="{8923DFBD-61A8-33CF-4D82-19EA0956D1F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420938" y="4733150"/>
                <a:ext cx="444084" cy="444084"/>
                <a:chOff x="8072701" y="5407909"/>
                <a:chExt cx="329100" cy="329100"/>
              </a:xfrm>
            </p:grpSpPr>
            <p:sp>
              <p:nvSpPr>
                <p:cNvPr id="23" name="楕円 22">
                  <a:extLst>
                    <a:ext uri="{FF2B5EF4-FFF2-40B4-BE49-F238E27FC236}">
                      <a16:creationId xmlns:a16="http://schemas.microsoft.com/office/drawing/2014/main" id="{27201CA3-21A3-B20A-F291-434226FACBC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072701" y="5407909"/>
                  <a:ext cx="329100" cy="329100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24" name="Line 61">
                  <a:extLst>
                    <a:ext uri="{FF2B5EF4-FFF2-40B4-BE49-F238E27FC236}">
                      <a16:creationId xmlns:a16="http://schemas.microsoft.com/office/drawing/2014/main" id="{A5FF896B-D8D1-A24A-7600-434C1FCD9A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36688" y="5451103"/>
                  <a:ext cx="0" cy="148931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1498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0.0191 -0.03634 0.07847 -0.09259 0.1 -0.10625 C 0.14097 -0.13078 0.19392 -0.15046 0.24548 -0.14814 " pathEditMode="relative" rAng="0" ptsTypes="A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3000" fill="hold"/>
                                        <p:tgtEl>
                                          <p:spTgt spid="3414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63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77778E-6 -4.44444E-6 L 0.15903 -4.44444E-6 " pathEditMode="relative" rAng="0" ptsTypes="AA">
                                      <p:cBhvr>
                                        <p:cTn id="81" dur="2900" fill="hold"/>
                                        <p:tgtEl>
                                          <p:spTgt spid="341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15903 -4.44444E-6 " pathEditMode="relative" rAng="0" ptsTypes="AA">
                                      <p:cBhvr>
                                        <p:cTn id="83" dur="3000" fill="hold"/>
                                        <p:tgtEl>
                                          <p:spTgt spid="341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5" dur="3000" fill="hold"/>
                                        <p:tgtEl>
                                          <p:spTgt spid="341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15903 -1.11111E-6 " pathEditMode="relative" rAng="0" ptsTypes="AA">
                                      <p:cBhvr>
                                        <p:cTn id="87" dur="3000" fill="hold"/>
                                        <p:tgtEl>
                                          <p:spTgt spid="341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484" grpId="0"/>
      <p:bldP spid="341492" grpId="0" animBg="1"/>
      <p:bldP spid="341499" grpId="0"/>
      <p:bldP spid="341508" grpId="0"/>
      <p:bldP spid="341509" grpId="0"/>
      <p:bldP spid="20" grpId="0"/>
      <p:bldP spid="2" grpId="0"/>
      <p:bldP spid="3" grpId="0"/>
      <p:bldP spid="12" grpId="0"/>
      <p:bldP spid="13" grpId="0" animBg="1"/>
      <p:bldP spid="15" grpId="0" animBg="1"/>
      <p:bldP spid="15" grpId="1" animBg="1"/>
      <p:bldP spid="16" grpId="0" animBg="1"/>
      <p:bldP spid="16" grpId="1" animBg="1"/>
      <p:bldP spid="18" grpId="0" animBg="1"/>
      <p:bldP spid="3414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>
            <a:extLst>
              <a:ext uri="{FF2B5EF4-FFF2-40B4-BE49-F238E27FC236}">
                <a16:creationId xmlns:a16="http://schemas.microsoft.com/office/drawing/2014/main" id="{2FC83FF4-6CA1-48AC-D9AE-D87E22F9F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" y="16594"/>
            <a:ext cx="654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　　　　　　　　                                            静止又は等速直線運動をそのまま続ける。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41431" name="Rectangle 4">
            <a:extLst>
              <a:ext uri="{FF2B5EF4-FFF2-40B4-BE49-F238E27FC236}">
                <a16:creationId xmlns:a16="http://schemas.microsoft.com/office/drawing/2014/main" id="{8F2446FA-C5A6-A08F-CDB3-DB8E70440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544" y="16594"/>
            <a:ext cx="36040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物体に力が働かなければ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cxnSp>
        <p:nvCxnSpPr>
          <p:cNvPr id="341467" name="直線コネクタ 341466">
            <a:extLst>
              <a:ext uri="{FF2B5EF4-FFF2-40B4-BE49-F238E27FC236}">
                <a16:creationId xmlns:a16="http://schemas.microsoft.com/office/drawing/2014/main" id="{3568E11F-A556-693F-0D72-2FE46F7ADB67}"/>
              </a:ext>
            </a:extLst>
          </p:cNvPr>
          <p:cNvCxnSpPr/>
          <p:nvPr/>
        </p:nvCxnSpPr>
        <p:spPr bwMode="auto">
          <a:xfrm>
            <a:off x="5134001" y="852480"/>
            <a:ext cx="82365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99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1468" name="Oval 37">
            <a:extLst>
              <a:ext uri="{FF2B5EF4-FFF2-40B4-BE49-F238E27FC236}">
                <a16:creationId xmlns:a16="http://schemas.microsoft.com/office/drawing/2014/main" id="{3C342201-1970-BE2B-3DB8-3744E0AA8F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4946" y="750061"/>
            <a:ext cx="224880" cy="22488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481" name="Rectangle 7">
            <a:extLst>
              <a:ext uri="{FF2B5EF4-FFF2-40B4-BE49-F238E27FC236}">
                <a16:creationId xmlns:a16="http://schemas.microsoft.com/office/drawing/2014/main" id="{0F295344-CF99-CC2B-07D0-E2B8C9B91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9" y="819633"/>
            <a:ext cx="351555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曲った空間での慣性運動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341482" name="Rectangle 4">
            <a:extLst>
              <a:ext uri="{FF2B5EF4-FFF2-40B4-BE49-F238E27FC236}">
                <a16:creationId xmlns:a16="http://schemas.microsoft.com/office/drawing/2014/main" id="{3C0EDD88-1AED-5D04-A0F1-E64C2AC67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7" y="1316432"/>
            <a:ext cx="6364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例えば地の表面は曲がった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次元空間である。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41483" name="Rectangle 4">
            <a:extLst>
              <a:ext uri="{FF2B5EF4-FFF2-40B4-BE49-F238E27FC236}">
                <a16:creationId xmlns:a16="http://schemas.microsoft.com/office/drawing/2014/main" id="{74D50F9E-34BD-A2BB-2976-C6B238117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7" y="1659138"/>
            <a:ext cx="64471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                                  ∴物体は慣性で先端に平行に進む。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41484" name="Rectangle 4">
            <a:extLst>
              <a:ext uri="{FF2B5EF4-FFF2-40B4-BE49-F238E27FC236}">
                <a16:creationId xmlns:a16="http://schemas.microsoft.com/office/drawing/2014/main" id="{A4A9EC6D-DD89-C354-9A8E-6B54070F8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016" y="2487205"/>
            <a:ext cx="6428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このように、逐次先端を平行に延長して得られる曲線を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測地線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という。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08306338-62C6-0D3F-3A76-69FA3FB5E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1890943" cy="478399"/>
          </a:xfrm>
        </p:spPr>
        <p:txBody>
          <a:bodyPr/>
          <a:lstStyle/>
          <a:p>
            <a:pPr algn="l"/>
            <a:r>
              <a:rPr lang="ja-JP" altLang="en-US" sz="2400" dirty="0">
                <a:solidFill>
                  <a:srgbClr val="0000FF"/>
                </a:solidFill>
              </a:rPr>
              <a:t>慣性の法則　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341491" name="図 341490">
            <a:extLst>
              <a:ext uri="{FF2B5EF4-FFF2-40B4-BE49-F238E27FC236}">
                <a16:creationId xmlns:a16="http://schemas.microsoft.com/office/drawing/2014/main" id="{3AA0ED45-7632-46F4-EE9E-B61DA7AD1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209" y="-13965"/>
            <a:ext cx="2619243" cy="2037734"/>
          </a:xfrm>
          <a:prstGeom prst="rect">
            <a:avLst/>
          </a:prstGeom>
        </p:spPr>
      </p:pic>
      <p:sp>
        <p:nvSpPr>
          <p:cNvPr id="341493" name="フリーフォーム: 図形 341492">
            <a:extLst>
              <a:ext uri="{FF2B5EF4-FFF2-40B4-BE49-F238E27FC236}">
                <a16:creationId xmlns:a16="http://schemas.microsoft.com/office/drawing/2014/main" id="{3FB87124-3FE4-DF23-200B-0A983528BB79}"/>
              </a:ext>
            </a:extLst>
          </p:cNvPr>
          <p:cNvSpPr/>
          <p:nvPr/>
        </p:nvSpPr>
        <p:spPr bwMode="auto">
          <a:xfrm>
            <a:off x="6491776" y="699722"/>
            <a:ext cx="2261048" cy="1048505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549027"/>
              <a:gd name="connsiteY0" fmla="*/ 1504508 h 1504508"/>
              <a:gd name="connsiteX1" fmla="*/ 2549027 w 2549027"/>
              <a:gd name="connsiteY1" fmla="*/ 0 h 1504508"/>
              <a:gd name="connsiteX0" fmla="*/ 0 w 2549027"/>
              <a:gd name="connsiteY0" fmla="*/ 1507956 h 1507956"/>
              <a:gd name="connsiteX1" fmla="*/ 2549027 w 2549027"/>
              <a:gd name="connsiteY1" fmla="*/ 3448 h 1507956"/>
              <a:gd name="connsiteX0" fmla="*/ 0 w 2517408"/>
              <a:gd name="connsiteY0" fmla="*/ 1526473 h 1526473"/>
              <a:gd name="connsiteX1" fmla="*/ 2517408 w 2517408"/>
              <a:gd name="connsiteY1" fmla="*/ 3359 h 1526473"/>
              <a:gd name="connsiteX0" fmla="*/ 0 w 2517408"/>
              <a:gd name="connsiteY0" fmla="*/ 1525514 h 1525514"/>
              <a:gd name="connsiteX1" fmla="*/ 2517408 w 2517408"/>
              <a:gd name="connsiteY1" fmla="*/ 2400 h 1525514"/>
              <a:gd name="connsiteX0" fmla="*/ 0 w 2612264"/>
              <a:gd name="connsiteY0" fmla="*/ 1488435 h 1488434"/>
              <a:gd name="connsiteX1" fmla="*/ 2612264 w 2612264"/>
              <a:gd name="connsiteY1" fmla="*/ 2534 h 1488434"/>
              <a:gd name="connsiteX0" fmla="*/ 0 w 2588550"/>
              <a:gd name="connsiteY0" fmla="*/ 1544058 h 1544058"/>
              <a:gd name="connsiteX1" fmla="*/ 2588550 w 2588550"/>
              <a:gd name="connsiteY1" fmla="*/ 2338 h 1544058"/>
              <a:gd name="connsiteX0" fmla="*/ 0 w 2588550"/>
              <a:gd name="connsiteY0" fmla="*/ 1541832 h 1541832"/>
              <a:gd name="connsiteX1" fmla="*/ 2588550 w 2588550"/>
              <a:gd name="connsiteY1" fmla="*/ 112 h 1541832"/>
              <a:gd name="connsiteX0" fmla="*/ 0 w 2620168"/>
              <a:gd name="connsiteY0" fmla="*/ 1513928 h 1513928"/>
              <a:gd name="connsiteX1" fmla="*/ 2620168 w 2620168"/>
              <a:gd name="connsiteY1" fmla="*/ 117 h 1513928"/>
              <a:gd name="connsiteX0" fmla="*/ 0 w 2620168"/>
              <a:gd name="connsiteY0" fmla="*/ 1522359 h 1522359"/>
              <a:gd name="connsiteX1" fmla="*/ 2620168 w 2620168"/>
              <a:gd name="connsiteY1" fmla="*/ 8548 h 1522359"/>
              <a:gd name="connsiteX0" fmla="*/ 0 w 2722930"/>
              <a:gd name="connsiteY0" fmla="*/ 1568397 h 1568397"/>
              <a:gd name="connsiteX1" fmla="*/ 2722930 w 2722930"/>
              <a:gd name="connsiteY1" fmla="*/ 8069 h 1568397"/>
              <a:gd name="connsiteX0" fmla="*/ 0 w 2722930"/>
              <a:gd name="connsiteY0" fmla="*/ 1571462 h 1571462"/>
              <a:gd name="connsiteX1" fmla="*/ 2722930 w 2722930"/>
              <a:gd name="connsiteY1" fmla="*/ 11134 h 1571462"/>
              <a:gd name="connsiteX0" fmla="*/ 0 w 2754549"/>
              <a:gd name="connsiteY0" fmla="*/ 1543923 h 1543923"/>
              <a:gd name="connsiteX1" fmla="*/ 2754549 w 2754549"/>
              <a:gd name="connsiteY1" fmla="*/ 11504 h 1543923"/>
              <a:gd name="connsiteX0" fmla="*/ 0 w 2754549"/>
              <a:gd name="connsiteY0" fmla="*/ 1534748 h 1534748"/>
              <a:gd name="connsiteX1" fmla="*/ 2754549 w 2754549"/>
              <a:gd name="connsiteY1" fmla="*/ 11632 h 1534748"/>
              <a:gd name="connsiteX0" fmla="*/ 0 w 2801354"/>
              <a:gd name="connsiteY0" fmla="*/ 1522680 h 1522680"/>
              <a:gd name="connsiteX1" fmla="*/ 2801354 w 2801354"/>
              <a:gd name="connsiteY1" fmla="*/ 11805 h 1522680"/>
              <a:gd name="connsiteX0" fmla="*/ 0 w 2801354"/>
              <a:gd name="connsiteY0" fmla="*/ 1528713 h 1528713"/>
              <a:gd name="connsiteX1" fmla="*/ 2801354 w 2801354"/>
              <a:gd name="connsiteY1" fmla="*/ 11717 h 1528713"/>
              <a:gd name="connsiteX0" fmla="*/ 0 w 2868960"/>
              <a:gd name="connsiteY0" fmla="*/ 1498561 h 1498561"/>
              <a:gd name="connsiteX1" fmla="*/ 2868960 w 2868960"/>
              <a:gd name="connsiteY1" fmla="*/ 12167 h 149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68960" h="1498561">
                <a:moveTo>
                  <a:pt x="0" y="1498561"/>
                </a:moveTo>
                <a:cubicBezTo>
                  <a:pt x="520996" y="575300"/>
                  <a:pt x="2027457" y="-99902"/>
                  <a:pt x="2868960" y="12167"/>
                </a:cubicBezTo>
              </a:path>
            </a:pathLst>
          </a:custGeom>
          <a:noFill/>
          <a:ln w="28575" cap="flat" cmpd="sng" algn="ctr">
            <a:solidFill>
              <a:srgbClr val="9933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499" name="Rectangle 1442">
            <a:extLst>
              <a:ext uri="{FF2B5EF4-FFF2-40B4-BE49-F238E27FC236}">
                <a16:creationId xmlns:a16="http://schemas.microsoft.com/office/drawing/2014/main" id="{328951CF-B01F-3AEA-42CF-D3442248E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830" y="219738"/>
            <a:ext cx="1329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測地線</a:t>
            </a:r>
          </a:p>
        </p:txBody>
      </p:sp>
      <p:sp>
        <p:nvSpPr>
          <p:cNvPr id="341501" name="テキスト ボックス 341500">
            <a:extLst>
              <a:ext uri="{FF2B5EF4-FFF2-40B4-BE49-F238E27FC236}">
                <a16:creationId xmlns:a16="http://schemas.microsoft.com/office/drawing/2014/main" id="{2E091F06-54CC-B94D-A83B-A416D0007633}"/>
              </a:ext>
            </a:extLst>
          </p:cNvPr>
          <p:cNvSpPr txBox="1"/>
          <p:nvPr/>
        </p:nvSpPr>
        <p:spPr>
          <a:xfrm>
            <a:off x="8416442" y="1568039"/>
            <a:ext cx="817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図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D950D596-5EE0-96A4-821B-959448AF7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37" y="1679808"/>
            <a:ext cx="3271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小部分はほぼ平坦。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50E677BD-2963-75B9-C2C2-ADC526D77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547" y="2038457"/>
            <a:ext cx="5433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逐次繰り返せば運動経路が決まる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(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図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2)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A1668318-FAD3-2AC7-3D3F-D82B101F3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016" y="2858688"/>
            <a:ext cx="6428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                                    即ち、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曲った空間で、力を受けていない物体は慣性で測地線に沿って進む。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688C0F3-A27F-5D79-1AAA-DA5025D10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02" y="3637586"/>
            <a:ext cx="64649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物体が慣性で測地線に沿って進むと、物体両側に設置した距離計の進んだ距離が等しくなる。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C087E9-9BC7-49D8-72F2-33F73DCF8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009" y="4869128"/>
            <a:ext cx="46336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距離計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とは、例えば車輪を転がす等して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進んだ距離を測定する装置である。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4FC755-67BF-4182-6606-0FF05C5AD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" y="4374048"/>
            <a:ext cx="64854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測地線でないときは左右の距離計が食い違う。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F5E302F-B106-2E6E-54FF-B7A1D6886CF8}"/>
              </a:ext>
            </a:extLst>
          </p:cNvPr>
          <p:cNvGrpSpPr/>
          <p:nvPr/>
        </p:nvGrpSpPr>
        <p:grpSpPr>
          <a:xfrm>
            <a:off x="7664205" y="683903"/>
            <a:ext cx="631349" cy="238194"/>
            <a:chOff x="6602577" y="690205"/>
            <a:chExt cx="1204456" cy="676582"/>
          </a:xfrm>
        </p:grpSpPr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88850886-D896-74B6-59AC-7E20BF0B1157}"/>
                </a:ext>
              </a:extLst>
            </p:cNvPr>
            <p:cNvSpPr/>
            <p:nvPr/>
          </p:nvSpPr>
          <p:spPr bwMode="auto">
            <a:xfrm>
              <a:off x="6602577" y="690205"/>
              <a:ext cx="853980" cy="374768"/>
            </a:xfrm>
            <a:custGeom>
              <a:avLst/>
              <a:gdLst>
                <a:gd name="connsiteX0" fmla="*/ 214855 w 2447692"/>
                <a:gd name="connsiteY0" fmla="*/ 1265274 h 1622076"/>
                <a:gd name="connsiteX1" fmla="*/ 214855 w 2447692"/>
                <a:gd name="connsiteY1" fmla="*/ 1541721 h 1622076"/>
                <a:gd name="connsiteX2" fmla="*/ 2447692 w 2447692"/>
                <a:gd name="connsiteY2" fmla="*/ 0 h 1622076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191551"/>
                <a:gd name="connsiteY0" fmla="*/ 1641186 h 1641186"/>
                <a:gd name="connsiteX1" fmla="*/ 2191551 w 2191551"/>
                <a:gd name="connsiteY1" fmla="*/ 0 h 1641186"/>
                <a:gd name="connsiteX0" fmla="*/ 0 w 2129621"/>
                <a:gd name="connsiteY0" fmla="*/ 1326212 h 1326212"/>
                <a:gd name="connsiteX1" fmla="*/ 2129621 w 2129621"/>
                <a:gd name="connsiteY1" fmla="*/ 0 h 1326212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67691" h="1525145">
                  <a:moveTo>
                    <a:pt x="0" y="1525145"/>
                  </a:moveTo>
                  <a:cubicBezTo>
                    <a:pt x="644859" y="767658"/>
                    <a:pt x="1217431" y="391494"/>
                    <a:pt x="2067691" y="0"/>
                  </a:cubicBezTo>
                </a:path>
              </a:pathLst>
            </a:cu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F35F4345-3C3D-C24E-2DF6-CE243C6EAFD7}"/>
                </a:ext>
              </a:extLst>
            </p:cNvPr>
            <p:cNvSpPr/>
            <p:nvPr/>
          </p:nvSpPr>
          <p:spPr bwMode="auto">
            <a:xfrm>
              <a:off x="6953053" y="992019"/>
              <a:ext cx="853980" cy="374768"/>
            </a:xfrm>
            <a:custGeom>
              <a:avLst/>
              <a:gdLst>
                <a:gd name="connsiteX0" fmla="*/ 214855 w 2447692"/>
                <a:gd name="connsiteY0" fmla="*/ 1265274 h 1622076"/>
                <a:gd name="connsiteX1" fmla="*/ 214855 w 2447692"/>
                <a:gd name="connsiteY1" fmla="*/ 1541721 h 1622076"/>
                <a:gd name="connsiteX2" fmla="*/ 2447692 w 2447692"/>
                <a:gd name="connsiteY2" fmla="*/ 0 h 1622076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191551"/>
                <a:gd name="connsiteY0" fmla="*/ 1641186 h 1641186"/>
                <a:gd name="connsiteX1" fmla="*/ 2191551 w 2191551"/>
                <a:gd name="connsiteY1" fmla="*/ 0 h 1641186"/>
                <a:gd name="connsiteX0" fmla="*/ 0 w 2129621"/>
                <a:gd name="connsiteY0" fmla="*/ 1326212 h 1326212"/>
                <a:gd name="connsiteX1" fmla="*/ 2129621 w 2129621"/>
                <a:gd name="connsiteY1" fmla="*/ 0 h 1326212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67691" h="1525145">
                  <a:moveTo>
                    <a:pt x="0" y="1525145"/>
                  </a:moveTo>
                  <a:cubicBezTo>
                    <a:pt x="463033" y="1001359"/>
                    <a:pt x="1217431" y="391494"/>
                    <a:pt x="2067691" y="0"/>
                  </a:cubicBezTo>
                </a:path>
              </a:pathLst>
            </a:cu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2" name="Rectangle 1442">
            <a:extLst>
              <a:ext uri="{FF2B5EF4-FFF2-40B4-BE49-F238E27FC236}">
                <a16:creationId xmlns:a16="http://schemas.microsoft.com/office/drawing/2014/main" id="{4142020C-C850-C234-2DB6-491DE68B0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4025" y="852480"/>
            <a:ext cx="14577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両側の距離計が等しい</a:t>
            </a:r>
          </a:p>
        </p:txBody>
      </p:sp>
      <p:grpSp>
        <p:nvGrpSpPr>
          <p:cNvPr id="341408" name="グループ化 341407">
            <a:extLst>
              <a:ext uri="{FF2B5EF4-FFF2-40B4-BE49-F238E27FC236}">
                <a16:creationId xmlns:a16="http://schemas.microsoft.com/office/drawing/2014/main" id="{76B657A3-91D3-E5EC-A3EA-5559373047FD}"/>
              </a:ext>
            </a:extLst>
          </p:cNvPr>
          <p:cNvGrpSpPr/>
          <p:nvPr/>
        </p:nvGrpSpPr>
        <p:grpSpPr>
          <a:xfrm>
            <a:off x="4898867" y="5121656"/>
            <a:ext cx="484585" cy="484585"/>
            <a:chOff x="4898867" y="5121656"/>
            <a:chExt cx="484585" cy="484585"/>
          </a:xfrm>
        </p:grpSpPr>
        <p:sp>
          <p:nvSpPr>
            <p:cNvPr id="341409" name="Oval 37">
              <a:extLst>
                <a:ext uri="{FF2B5EF4-FFF2-40B4-BE49-F238E27FC236}">
                  <a16:creationId xmlns:a16="http://schemas.microsoft.com/office/drawing/2014/main" id="{A6EF939E-DD22-FF24-E5EF-AEE0CC01CBF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98867" y="5121656"/>
              <a:ext cx="484585" cy="48458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96633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cxnSp>
          <p:nvCxnSpPr>
            <p:cNvPr id="341410" name="直線コネクタ 341409">
              <a:extLst>
                <a:ext uri="{FF2B5EF4-FFF2-40B4-BE49-F238E27FC236}">
                  <a16:creationId xmlns:a16="http://schemas.microsoft.com/office/drawing/2014/main" id="{87E891E6-C9A2-4281-A1AC-10390C728027}"/>
                </a:ext>
              </a:extLst>
            </p:cNvPr>
            <p:cNvCxnSpPr>
              <a:stCxn id="341409" idx="4"/>
              <a:endCxn id="341409" idx="0"/>
            </p:cNvCxnSpPr>
            <p:nvPr/>
          </p:nvCxnSpPr>
          <p:spPr bwMode="auto">
            <a:xfrm flipV="1">
              <a:off x="5141160" y="5121656"/>
              <a:ext cx="0" cy="48458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41411" name="直線コネクタ 341410">
              <a:extLst>
                <a:ext uri="{FF2B5EF4-FFF2-40B4-BE49-F238E27FC236}">
                  <a16:creationId xmlns:a16="http://schemas.microsoft.com/office/drawing/2014/main" id="{5480C7D3-1FE7-9309-D655-E8E2300B9067}"/>
                </a:ext>
              </a:extLst>
            </p:cNvPr>
            <p:cNvCxnSpPr>
              <a:stCxn id="341409" idx="5"/>
              <a:endCxn id="341409" idx="1"/>
            </p:cNvCxnSpPr>
            <p:nvPr/>
          </p:nvCxnSpPr>
          <p:spPr bwMode="auto">
            <a:xfrm flipH="1" flipV="1">
              <a:off x="4969833" y="5192622"/>
              <a:ext cx="342653" cy="34265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41412" name="直線コネクタ 341411">
              <a:extLst>
                <a:ext uri="{FF2B5EF4-FFF2-40B4-BE49-F238E27FC236}">
                  <a16:creationId xmlns:a16="http://schemas.microsoft.com/office/drawing/2014/main" id="{38D5A510-9F59-8759-B9CD-422836E66758}"/>
                </a:ext>
              </a:extLst>
            </p:cNvPr>
            <p:cNvCxnSpPr>
              <a:stCxn id="341409" idx="6"/>
              <a:endCxn id="341409" idx="2"/>
            </p:cNvCxnSpPr>
            <p:nvPr/>
          </p:nvCxnSpPr>
          <p:spPr bwMode="auto">
            <a:xfrm flipH="1">
              <a:off x="4898867" y="5363949"/>
              <a:ext cx="48458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41413" name="直線コネクタ 341412">
              <a:extLst>
                <a:ext uri="{FF2B5EF4-FFF2-40B4-BE49-F238E27FC236}">
                  <a16:creationId xmlns:a16="http://schemas.microsoft.com/office/drawing/2014/main" id="{23B74040-4876-554D-56A4-F8A20DA40B8E}"/>
                </a:ext>
              </a:extLst>
            </p:cNvPr>
            <p:cNvCxnSpPr>
              <a:stCxn id="341409" idx="7"/>
              <a:endCxn id="341409" idx="3"/>
            </p:cNvCxnSpPr>
            <p:nvPr/>
          </p:nvCxnSpPr>
          <p:spPr bwMode="auto">
            <a:xfrm flipH="1">
              <a:off x="4969833" y="5192622"/>
              <a:ext cx="342653" cy="34265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341414" name="直線コネクタ 341413">
            <a:extLst>
              <a:ext uri="{FF2B5EF4-FFF2-40B4-BE49-F238E27FC236}">
                <a16:creationId xmlns:a16="http://schemas.microsoft.com/office/drawing/2014/main" id="{A7430904-607A-ED7A-ED79-7D9ABDA733C3}"/>
              </a:ext>
            </a:extLst>
          </p:cNvPr>
          <p:cNvCxnSpPr/>
          <p:nvPr/>
        </p:nvCxnSpPr>
        <p:spPr bwMode="auto">
          <a:xfrm flipV="1">
            <a:off x="5134001" y="5144661"/>
            <a:ext cx="803743" cy="22299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341415" name="グループ化 341414">
            <a:extLst>
              <a:ext uri="{FF2B5EF4-FFF2-40B4-BE49-F238E27FC236}">
                <a16:creationId xmlns:a16="http://schemas.microsoft.com/office/drawing/2014/main" id="{5D656B29-4957-6FC7-95F7-EF3C69A65BDC}"/>
              </a:ext>
            </a:extLst>
          </p:cNvPr>
          <p:cNvGrpSpPr>
            <a:grpSpLocks noChangeAspect="1"/>
          </p:cNvGrpSpPr>
          <p:nvPr/>
        </p:nvGrpSpPr>
        <p:grpSpPr>
          <a:xfrm>
            <a:off x="5722861" y="4912680"/>
            <a:ext cx="444084" cy="444084"/>
            <a:chOff x="8296449" y="5540954"/>
            <a:chExt cx="329100" cy="329100"/>
          </a:xfrm>
        </p:grpSpPr>
        <p:sp>
          <p:nvSpPr>
            <p:cNvPr id="341417" name="楕円 341416">
              <a:extLst>
                <a:ext uri="{FF2B5EF4-FFF2-40B4-BE49-F238E27FC236}">
                  <a16:creationId xmlns:a16="http://schemas.microsoft.com/office/drawing/2014/main" id="{B3D3B7C9-9DD3-45F5-0165-0CFEBB36BE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96449" y="5540954"/>
              <a:ext cx="329100" cy="3291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418" name="Line 61">
              <a:extLst>
                <a:ext uri="{FF2B5EF4-FFF2-40B4-BE49-F238E27FC236}">
                  <a16:creationId xmlns:a16="http://schemas.microsoft.com/office/drawing/2014/main" id="{B0740005-F938-CA48-342B-E1C590B2CD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60432" y="5584146"/>
              <a:ext cx="0" cy="148931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341419" name="Rectangle 4">
            <a:extLst>
              <a:ext uri="{FF2B5EF4-FFF2-40B4-BE49-F238E27FC236}">
                <a16:creationId xmlns:a16="http://schemas.microsoft.com/office/drawing/2014/main" id="{345C4281-79F6-7124-62E5-93A79871A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356" y="5670184"/>
            <a:ext cx="347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進んだ距離をメーターに表示。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5" name="Line 9">
            <a:extLst>
              <a:ext uri="{FF2B5EF4-FFF2-40B4-BE49-F238E27FC236}">
                <a16:creationId xmlns:a16="http://schemas.microsoft.com/office/drawing/2014/main" id="{BD100048-9865-D3F3-6BD8-67995A784D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11261" y="1575901"/>
            <a:ext cx="1984293" cy="2516635"/>
          </a:xfrm>
          <a:custGeom>
            <a:avLst/>
            <a:gdLst>
              <a:gd name="connsiteX0" fmla="*/ 0 w 738492"/>
              <a:gd name="connsiteY0" fmla="*/ 0 h 396006"/>
              <a:gd name="connsiteX1" fmla="*/ 738492 w 738492"/>
              <a:gd name="connsiteY1" fmla="*/ 396006 h 396006"/>
              <a:gd name="connsiteX0" fmla="*/ 0 w 738492"/>
              <a:gd name="connsiteY0" fmla="*/ 24849 h 420855"/>
              <a:gd name="connsiteX1" fmla="*/ 738492 w 738492"/>
              <a:gd name="connsiteY1" fmla="*/ 420855 h 420855"/>
              <a:gd name="connsiteX0" fmla="*/ 0 w 748431"/>
              <a:gd name="connsiteY0" fmla="*/ 22562 h 468263"/>
              <a:gd name="connsiteX1" fmla="*/ 748431 w 748431"/>
              <a:gd name="connsiteY1" fmla="*/ 468263 h 468263"/>
              <a:gd name="connsiteX0" fmla="*/ 0 w 748431"/>
              <a:gd name="connsiteY0" fmla="*/ 33585 h 479286"/>
              <a:gd name="connsiteX1" fmla="*/ 748431 w 748431"/>
              <a:gd name="connsiteY1" fmla="*/ 479286 h 479286"/>
              <a:gd name="connsiteX0" fmla="*/ 0 w 748431"/>
              <a:gd name="connsiteY0" fmla="*/ 1363 h 447064"/>
              <a:gd name="connsiteX1" fmla="*/ 748431 w 748431"/>
              <a:gd name="connsiteY1" fmla="*/ 447064 h 44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431" h="447064">
                <a:moveTo>
                  <a:pt x="0" y="1363"/>
                </a:moveTo>
                <a:cubicBezTo>
                  <a:pt x="525300" y="-15478"/>
                  <a:pt x="646373" y="123308"/>
                  <a:pt x="748431" y="447064"/>
                </a:cubicBezTo>
              </a:path>
            </a:pathLst>
          </a:cu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Line 9">
            <a:extLst>
              <a:ext uri="{FF2B5EF4-FFF2-40B4-BE49-F238E27FC236}">
                <a16:creationId xmlns:a16="http://schemas.microsoft.com/office/drawing/2014/main" id="{0432C019-BE1B-62D8-19CC-06491A6AFE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61375" y="1800441"/>
            <a:ext cx="1735757" cy="2818854"/>
          </a:xfrm>
          <a:custGeom>
            <a:avLst/>
            <a:gdLst>
              <a:gd name="connsiteX0" fmla="*/ 0 w 738492"/>
              <a:gd name="connsiteY0" fmla="*/ 0 h 396006"/>
              <a:gd name="connsiteX1" fmla="*/ 738492 w 738492"/>
              <a:gd name="connsiteY1" fmla="*/ 396006 h 396006"/>
              <a:gd name="connsiteX0" fmla="*/ 0 w 738492"/>
              <a:gd name="connsiteY0" fmla="*/ 24849 h 420855"/>
              <a:gd name="connsiteX1" fmla="*/ 738492 w 738492"/>
              <a:gd name="connsiteY1" fmla="*/ 420855 h 420855"/>
              <a:gd name="connsiteX0" fmla="*/ 0 w 748431"/>
              <a:gd name="connsiteY0" fmla="*/ 22562 h 468263"/>
              <a:gd name="connsiteX1" fmla="*/ 748431 w 748431"/>
              <a:gd name="connsiteY1" fmla="*/ 468263 h 468263"/>
              <a:gd name="connsiteX0" fmla="*/ 0 w 748431"/>
              <a:gd name="connsiteY0" fmla="*/ 33585 h 479286"/>
              <a:gd name="connsiteX1" fmla="*/ 748431 w 748431"/>
              <a:gd name="connsiteY1" fmla="*/ 479286 h 479286"/>
              <a:gd name="connsiteX0" fmla="*/ 0 w 748431"/>
              <a:gd name="connsiteY0" fmla="*/ 1363 h 447064"/>
              <a:gd name="connsiteX1" fmla="*/ 748431 w 748431"/>
              <a:gd name="connsiteY1" fmla="*/ 447064 h 44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431" h="447064">
                <a:moveTo>
                  <a:pt x="0" y="1363"/>
                </a:moveTo>
                <a:cubicBezTo>
                  <a:pt x="525300" y="-15478"/>
                  <a:pt x="646373" y="123308"/>
                  <a:pt x="748431" y="447064"/>
                </a:cubicBezTo>
              </a:path>
            </a:pathLst>
          </a:cu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Oval 37">
            <a:extLst>
              <a:ext uri="{FF2B5EF4-FFF2-40B4-BE49-F238E27FC236}">
                <a16:creationId xmlns:a16="http://schemas.microsoft.com/office/drawing/2014/main" id="{D4E18D95-FAC6-3279-4E10-D3B4B6C9D9A0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 flipV="1">
            <a:off x="8690061" y="660888"/>
            <a:ext cx="121622" cy="121622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DC37F0A-8B3E-5853-6F26-17A0865ED026}"/>
              </a:ext>
            </a:extLst>
          </p:cNvPr>
          <p:cNvGrpSpPr/>
          <p:nvPr/>
        </p:nvGrpSpPr>
        <p:grpSpPr>
          <a:xfrm>
            <a:off x="4898867" y="4912680"/>
            <a:ext cx="1268078" cy="693561"/>
            <a:chOff x="4898867" y="4912680"/>
            <a:chExt cx="1268078" cy="693561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1C95F9AD-DF0B-19AD-F7C1-9EC1EDE55575}"/>
                </a:ext>
              </a:extLst>
            </p:cNvPr>
            <p:cNvGrpSpPr/>
            <p:nvPr/>
          </p:nvGrpSpPr>
          <p:grpSpPr>
            <a:xfrm>
              <a:off x="4898867" y="5121656"/>
              <a:ext cx="484585" cy="484585"/>
              <a:chOff x="4898867" y="5121656"/>
              <a:chExt cx="484585" cy="484585"/>
            </a:xfrm>
          </p:grpSpPr>
          <p:sp>
            <p:nvSpPr>
              <p:cNvPr id="27" name="Oval 37">
                <a:extLst>
                  <a:ext uri="{FF2B5EF4-FFF2-40B4-BE49-F238E27FC236}">
                    <a16:creationId xmlns:a16="http://schemas.microsoft.com/office/drawing/2014/main" id="{6DB6F1CF-F814-06F7-0CE7-27D3C7456F3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898867" y="5121656"/>
                <a:ext cx="484585" cy="48458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996633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id="{AAE168F9-222E-6F5E-18A0-95AC582D3DF9}"/>
                  </a:ext>
                </a:extLst>
              </p:cNvPr>
              <p:cNvCxnSpPr>
                <a:stCxn id="27" idx="4"/>
                <a:endCxn id="27" idx="0"/>
              </p:cNvCxnSpPr>
              <p:nvPr/>
            </p:nvCxnSpPr>
            <p:spPr bwMode="auto">
              <a:xfrm flipV="1">
                <a:off x="5141160" y="5121656"/>
                <a:ext cx="0" cy="48458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直線コネクタ 28">
                <a:extLst>
                  <a:ext uri="{FF2B5EF4-FFF2-40B4-BE49-F238E27FC236}">
                    <a16:creationId xmlns:a16="http://schemas.microsoft.com/office/drawing/2014/main" id="{411692B7-4FD8-04A0-A098-677DB73F4C64}"/>
                  </a:ext>
                </a:extLst>
              </p:cNvPr>
              <p:cNvCxnSpPr>
                <a:stCxn id="27" idx="5"/>
                <a:endCxn id="27" idx="1"/>
              </p:cNvCxnSpPr>
              <p:nvPr/>
            </p:nvCxnSpPr>
            <p:spPr bwMode="auto">
              <a:xfrm flipH="1" flipV="1">
                <a:off x="4969833" y="5192622"/>
                <a:ext cx="342653" cy="34265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0FF890B9-F794-A97B-899A-42D01A5940C8}"/>
                  </a:ext>
                </a:extLst>
              </p:cNvPr>
              <p:cNvCxnSpPr>
                <a:stCxn id="27" idx="6"/>
                <a:endCxn id="27" idx="2"/>
              </p:cNvCxnSpPr>
              <p:nvPr/>
            </p:nvCxnSpPr>
            <p:spPr bwMode="auto">
              <a:xfrm flipH="1">
                <a:off x="4898867" y="5363949"/>
                <a:ext cx="48458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1420" name="直線コネクタ 341419">
                <a:extLst>
                  <a:ext uri="{FF2B5EF4-FFF2-40B4-BE49-F238E27FC236}">
                    <a16:creationId xmlns:a16="http://schemas.microsoft.com/office/drawing/2014/main" id="{60CD4C78-5A36-2C03-759C-B2A2881336FD}"/>
                  </a:ext>
                </a:extLst>
              </p:cNvPr>
              <p:cNvCxnSpPr>
                <a:stCxn id="27" idx="7"/>
                <a:endCxn id="27" idx="3"/>
              </p:cNvCxnSpPr>
              <p:nvPr/>
            </p:nvCxnSpPr>
            <p:spPr bwMode="auto">
              <a:xfrm flipH="1">
                <a:off x="4969833" y="5192622"/>
                <a:ext cx="342653" cy="34265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F137CBB-2048-DD1B-FCF2-0F73E1218141}"/>
                </a:ext>
              </a:extLst>
            </p:cNvPr>
            <p:cNvCxnSpPr/>
            <p:nvPr/>
          </p:nvCxnSpPr>
          <p:spPr bwMode="auto">
            <a:xfrm flipV="1">
              <a:off x="5134001" y="5144661"/>
              <a:ext cx="803743" cy="222995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9A7E7F6A-48F0-DECF-F095-21818092239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22861" y="4912680"/>
              <a:ext cx="444084" cy="444084"/>
              <a:chOff x="8296449" y="5540954"/>
              <a:chExt cx="329100" cy="329100"/>
            </a:xfrm>
          </p:grpSpPr>
          <p:sp>
            <p:nvSpPr>
              <p:cNvPr id="25" name="楕円 24">
                <a:extLst>
                  <a:ext uri="{FF2B5EF4-FFF2-40B4-BE49-F238E27FC236}">
                    <a16:creationId xmlns:a16="http://schemas.microsoft.com/office/drawing/2014/main" id="{5D183EE0-87E9-1670-4381-4F3DAB6F82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96449" y="5540954"/>
                <a:ext cx="329100" cy="3291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6" name="Line 61">
                <a:extLst>
                  <a:ext uri="{FF2B5EF4-FFF2-40B4-BE49-F238E27FC236}">
                    <a16:creationId xmlns:a16="http://schemas.microsoft.com/office/drawing/2014/main" id="{06DFB914-BDE8-7BA7-CC92-23FDD7177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60432" y="5584146"/>
                <a:ext cx="0" cy="148931"/>
              </a:xfrm>
              <a:prstGeom prst="line">
                <a:avLst/>
              </a:prstGeom>
              <a:noFill/>
              <a:ln w="28575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grpSp>
        <p:nvGrpSpPr>
          <p:cNvPr id="341440" name="グループ化 341439">
            <a:extLst>
              <a:ext uri="{FF2B5EF4-FFF2-40B4-BE49-F238E27FC236}">
                <a16:creationId xmlns:a16="http://schemas.microsoft.com/office/drawing/2014/main" id="{9736A820-2D58-6208-AC2E-FC2CEA502CD6}"/>
              </a:ext>
            </a:extLst>
          </p:cNvPr>
          <p:cNvGrpSpPr/>
          <p:nvPr/>
        </p:nvGrpSpPr>
        <p:grpSpPr>
          <a:xfrm>
            <a:off x="6953172" y="663376"/>
            <a:ext cx="677035" cy="604889"/>
            <a:chOff x="6953172" y="681848"/>
            <a:chExt cx="677035" cy="604889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C9418179-456B-60EE-2805-2FB3097A24D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53172" y="681848"/>
              <a:ext cx="557974" cy="504227"/>
              <a:chOff x="4898867" y="4733150"/>
              <a:chExt cx="966155" cy="873091"/>
            </a:xfrm>
          </p:grpSpPr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3D8ED3C3-7407-460F-4DC0-028BA3816574}"/>
                  </a:ext>
                </a:extLst>
              </p:cNvPr>
              <p:cNvGrpSpPr/>
              <p:nvPr/>
            </p:nvGrpSpPr>
            <p:grpSpPr>
              <a:xfrm>
                <a:off x="4898867" y="5121656"/>
                <a:ext cx="484585" cy="484585"/>
                <a:chOff x="4898867" y="5121656"/>
                <a:chExt cx="484585" cy="484585"/>
              </a:xfrm>
            </p:grpSpPr>
            <p:sp>
              <p:nvSpPr>
                <p:cNvPr id="341421" name="Oval 37">
                  <a:extLst>
                    <a:ext uri="{FF2B5EF4-FFF2-40B4-BE49-F238E27FC236}">
                      <a16:creationId xmlns:a16="http://schemas.microsoft.com/office/drawing/2014/main" id="{3EC703ED-7F68-87E9-4048-40E12732B7B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98867" y="5121656"/>
                  <a:ext cx="484585" cy="48458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996633"/>
                  </a:solidFill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cxnSp>
              <p:nvCxnSpPr>
                <p:cNvPr id="341422" name="直線コネクタ 341421">
                  <a:extLst>
                    <a:ext uri="{FF2B5EF4-FFF2-40B4-BE49-F238E27FC236}">
                      <a16:creationId xmlns:a16="http://schemas.microsoft.com/office/drawing/2014/main" id="{FBEAC406-E21F-4894-1B1C-50C710F3265F}"/>
                    </a:ext>
                  </a:extLst>
                </p:cNvPr>
                <p:cNvCxnSpPr>
                  <a:stCxn id="341421" idx="4"/>
                  <a:endCxn id="341421" idx="0"/>
                </p:cNvCxnSpPr>
                <p:nvPr/>
              </p:nvCxnSpPr>
              <p:spPr bwMode="auto">
                <a:xfrm flipV="1">
                  <a:off x="5141160" y="5121656"/>
                  <a:ext cx="0" cy="484585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1424" name="直線コネクタ 341423">
                  <a:extLst>
                    <a:ext uri="{FF2B5EF4-FFF2-40B4-BE49-F238E27FC236}">
                      <a16:creationId xmlns:a16="http://schemas.microsoft.com/office/drawing/2014/main" id="{3177BDEA-CBC4-8051-7EE0-C9D49D480D41}"/>
                    </a:ext>
                  </a:extLst>
                </p:cNvPr>
                <p:cNvCxnSpPr>
                  <a:stCxn id="341421" idx="5"/>
                  <a:endCxn id="341421" idx="1"/>
                </p:cNvCxnSpPr>
                <p:nvPr/>
              </p:nvCxnSpPr>
              <p:spPr bwMode="auto">
                <a:xfrm flipH="1" flipV="1">
                  <a:off x="4969833" y="5192622"/>
                  <a:ext cx="342653" cy="342653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1425" name="直線コネクタ 341424">
                  <a:extLst>
                    <a:ext uri="{FF2B5EF4-FFF2-40B4-BE49-F238E27FC236}">
                      <a16:creationId xmlns:a16="http://schemas.microsoft.com/office/drawing/2014/main" id="{D3377131-8429-E835-934B-7DA1003C0D07}"/>
                    </a:ext>
                  </a:extLst>
                </p:cNvPr>
                <p:cNvCxnSpPr>
                  <a:stCxn id="341421" idx="6"/>
                  <a:endCxn id="341421" idx="2"/>
                </p:cNvCxnSpPr>
                <p:nvPr/>
              </p:nvCxnSpPr>
              <p:spPr bwMode="auto">
                <a:xfrm flipH="1">
                  <a:off x="4898867" y="5363949"/>
                  <a:ext cx="484585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1426" name="直線コネクタ 341425">
                  <a:extLst>
                    <a:ext uri="{FF2B5EF4-FFF2-40B4-BE49-F238E27FC236}">
                      <a16:creationId xmlns:a16="http://schemas.microsoft.com/office/drawing/2014/main" id="{3382C100-2BC5-18A5-5889-0814248D65AD}"/>
                    </a:ext>
                  </a:extLst>
                </p:cNvPr>
                <p:cNvCxnSpPr>
                  <a:stCxn id="341421" idx="7"/>
                  <a:endCxn id="341421" idx="3"/>
                </p:cNvCxnSpPr>
                <p:nvPr/>
              </p:nvCxnSpPr>
              <p:spPr bwMode="auto">
                <a:xfrm flipH="1">
                  <a:off x="4969833" y="5192622"/>
                  <a:ext cx="342653" cy="342653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E1292BF9-A53B-1225-496B-054DBBD83CC0}"/>
                  </a:ext>
                </a:extLst>
              </p:cNvPr>
              <p:cNvCxnSpPr/>
              <p:nvPr/>
            </p:nvCxnSpPr>
            <p:spPr bwMode="auto">
              <a:xfrm flipV="1">
                <a:off x="5134002" y="4964954"/>
                <a:ext cx="515520" cy="402703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9255E972-1861-AA15-7316-1D105E01D45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420938" y="4733150"/>
                <a:ext cx="444084" cy="444084"/>
                <a:chOff x="8072701" y="5407909"/>
                <a:chExt cx="329100" cy="329100"/>
              </a:xfrm>
            </p:grpSpPr>
            <p:sp>
              <p:nvSpPr>
                <p:cNvPr id="24" name="楕円 23">
                  <a:extLst>
                    <a:ext uri="{FF2B5EF4-FFF2-40B4-BE49-F238E27FC236}">
                      <a16:creationId xmlns:a16="http://schemas.microsoft.com/office/drawing/2014/main" id="{55441FA3-ADA9-EE96-F6C2-5652A2377A3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072701" y="5407909"/>
                  <a:ext cx="329100" cy="329100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416" name="Line 61">
                  <a:extLst>
                    <a:ext uri="{FF2B5EF4-FFF2-40B4-BE49-F238E27FC236}">
                      <a16:creationId xmlns:a16="http://schemas.microsoft.com/office/drawing/2014/main" id="{C609A36A-C487-085A-72D2-D13DDDD954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36688" y="5451103"/>
                  <a:ext cx="0" cy="148931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</p:grpSp>
        <p:grpSp>
          <p:nvGrpSpPr>
            <p:cNvPr id="341428" name="グループ化 341427">
              <a:extLst>
                <a:ext uri="{FF2B5EF4-FFF2-40B4-BE49-F238E27FC236}">
                  <a16:creationId xmlns:a16="http://schemas.microsoft.com/office/drawing/2014/main" id="{F4E406C0-FA72-BA1A-1B80-9B3750E12B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72233" y="782510"/>
              <a:ext cx="557974" cy="504227"/>
              <a:chOff x="4898867" y="4733150"/>
              <a:chExt cx="966155" cy="873091"/>
            </a:xfrm>
          </p:grpSpPr>
          <p:grpSp>
            <p:nvGrpSpPr>
              <p:cNvPr id="341429" name="グループ化 341428">
                <a:extLst>
                  <a:ext uri="{FF2B5EF4-FFF2-40B4-BE49-F238E27FC236}">
                    <a16:creationId xmlns:a16="http://schemas.microsoft.com/office/drawing/2014/main" id="{E00805A0-45BB-BB77-898A-9AC64E12D782}"/>
                  </a:ext>
                </a:extLst>
              </p:cNvPr>
              <p:cNvGrpSpPr/>
              <p:nvPr/>
            </p:nvGrpSpPr>
            <p:grpSpPr>
              <a:xfrm>
                <a:off x="4898867" y="5121656"/>
                <a:ext cx="484585" cy="484585"/>
                <a:chOff x="4898867" y="5121656"/>
                <a:chExt cx="484585" cy="484585"/>
              </a:xfrm>
            </p:grpSpPr>
            <p:sp>
              <p:nvSpPr>
                <p:cNvPr id="341435" name="Oval 37">
                  <a:extLst>
                    <a:ext uri="{FF2B5EF4-FFF2-40B4-BE49-F238E27FC236}">
                      <a16:creationId xmlns:a16="http://schemas.microsoft.com/office/drawing/2014/main" id="{1A13449B-1BFB-5477-C3E1-31410D4A436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98867" y="5121656"/>
                  <a:ext cx="484585" cy="48458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996633"/>
                  </a:solidFill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cxnSp>
              <p:nvCxnSpPr>
                <p:cNvPr id="341436" name="直線コネクタ 341435">
                  <a:extLst>
                    <a:ext uri="{FF2B5EF4-FFF2-40B4-BE49-F238E27FC236}">
                      <a16:creationId xmlns:a16="http://schemas.microsoft.com/office/drawing/2014/main" id="{067F685B-147A-3D8F-F22A-6A94A2953F20}"/>
                    </a:ext>
                  </a:extLst>
                </p:cNvPr>
                <p:cNvCxnSpPr>
                  <a:stCxn id="341435" idx="4"/>
                  <a:endCxn id="341435" idx="0"/>
                </p:cNvCxnSpPr>
                <p:nvPr/>
              </p:nvCxnSpPr>
              <p:spPr bwMode="auto">
                <a:xfrm flipV="1">
                  <a:off x="5141160" y="5121656"/>
                  <a:ext cx="0" cy="484585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1437" name="直線コネクタ 341436">
                  <a:extLst>
                    <a:ext uri="{FF2B5EF4-FFF2-40B4-BE49-F238E27FC236}">
                      <a16:creationId xmlns:a16="http://schemas.microsoft.com/office/drawing/2014/main" id="{72DC2F61-5E3E-AA38-3EBC-C3B8CDE2B235}"/>
                    </a:ext>
                  </a:extLst>
                </p:cNvPr>
                <p:cNvCxnSpPr>
                  <a:stCxn id="341435" idx="5"/>
                  <a:endCxn id="341435" idx="1"/>
                </p:cNvCxnSpPr>
                <p:nvPr/>
              </p:nvCxnSpPr>
              <p:spPr bwMode="auto">
                <a:xfrm flipH="1" flipV="1">
                  <a:off x="4969833" y="5192622"/>
                  <a:ext cx="342653" cy="342653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1438" name="直線コネクタ 341437">
                  <a:extLst>
                    <a:ext uri="{FF2B5EF4-FFF2-40B4-BE49-F238E27FC236}">
                      <a16:creationId xmlns:a16="http://schemas.microsoft.com/office/drawing/2014/main" id="{7302BD89-1315-7058-7C84-C1528B6DEDC9}"/>
                    </a:ext>
                  </a:extLst>
                </p:cNvPr>
                <p:cNvCxnSpPr>
                  <a:stCxn id="341435" idx="6"/>
                  <a:endCxn id="341435" idx="2"/>
                </p:cNvCxnSpPr>
                <p:nvPr/>
              </p:nvCxnSpPr>
              <p:spPr bwMode="auto">
                <a:xfrm flipH="1">
                  <a:off x="4898867" y="5363949"/>
                  <a:ext cx="484585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1439" name="直線コネクタ 341438">
                  <a:extLst>
                    <a:ext uri="{FF2B5EF4-FFF2-40B4-BE49-F238E27FC236}">
                      <a16:creationId xmlns:a16="http://schemas.microsoft.com/office/drawing/2014/main" id="{CE527C49-AC5C-FF98-29F0-6217FE62DED1}"/>
                    </a:ext>
                  </a:extLst>
                </p:cNvPr>
                <p:cNvCxnSpPr>
                  <a:stCxn id="341435" idx="7"/>
                  <a:endCxn id="341435" idx="3"/>
                </p:cNvCxnSpPr>
                <p:nvPr/>
              </p:nvCxnSpPr>
              <p:spPr bwMode="auto">
                <a:xfrm flipH="1">
                  <a:off x="4969833" y="5192622"/>
                  <a:ext cx="342653" cy="342653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341430" name="直線コネクタ 341429">
                <a:extLst>
                  <a:ext uri="{FF2B5EF4-FFF2-40B4-BE49-F238E27FC236}">
                    <a16:creationId xmlns:a16="http://schemas.microsoft.com/office/drawing/2014/main" id="{D45F7962-792E-4E27-FEFB-D169C5AAE60C}"/>
                  </a:ext>
                </a:extLst>
              </p:cNvPr>
              <p:cNvCxnSpPr/>
              <p:nvPr/>
            </p:nvCxnSpPr>
            <p:spPr bwMode="auto">
              <a:xfrm flipV="1">
                <a:off x="5134002" y="4964954"/>
                <a:ext cx="515520" cy="402703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341432" name="グループ化 341431">
                <a:extLst>
                  <a:ext uri="{FF2B5EF4-FFF2-40B4-BE49-F238E27FC236}">
                    <a16:creationId xmlns:a16="http://schemas.microsoft.com/office/drawing/2014/main" id="{4E4DBA9F-304A-C59F-3158-D990D9A261E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420938" y="4733150"/>
                <a:ext cx="444084" cy="444084"/>
                <a:chOff x="8072701" y="5407909"/>
                <a:chExt cx="329100" cy="329100"/>
              </a:xfrm>
            </p:grpSpPr>
            <p:sp>
              <p:nvSpPr>
                <p:cNvPr id="341433" name="楕円 341432">
                  <a:extLst>
                    <a:ext uri="{FF2B5EF4-FFF2-40B4-BE49-F238E27FC236}">
                      <a16:creationId xmlns:a16="http://schemas.microsoft.com/office/drawing/2014/main" id="{8BCF4201-7E67-DDE6-A25F-B13BA75B272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072701" y="5407909"/>
                  <a:ext cx="329100" cy="329100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434" name="Line 61">
                  <a:extLst>
                    <a:ext uri="{FF2B5EF4-FFF2-40B4-BE49-F238E27FC236}">
                      <a16:creationId xmlns:a16="http://schemas.microsoft.com/office/drawing/2014/main" id="{B556253B-4C0E-1C66-9A04-8B365CCCF6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36688" y="5451103"/>
                  <a:ext cx="0" cy="148931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4466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414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77778E-6 -4.44444E-6 L 0.15903 -4.44444E-6 " pathEditMode="relative" rAng="0" ptsTypes="AA">
                                      <p:cBhvr>
                                        <p:cTn id="8" dur="2900" fill="hold"/>
                                        <p:tgtEl>
                                          <p:spTgt spid="341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15903 -4.44444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341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3000" fill="hold"/>
                                        <p:tgtEl>
                                          <p:spTgt spid="341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15903 -1.11111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41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>
            <a:extLst>
              <a:ext uri="{FF2B5EF4-FFF2-40B4-BE49-F238E27FC236}">
                <a16:creationId xmlns:a16="http://schemas.microsoft.com/office/drawing/2014/main" id="{2FC83FF4-6CA1-48AC-D9AE-D87E22F9F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" y="16594"/>
            <a:ext cx="654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　　　　　　　　                                            静止又は等速直線運動をそのまま続ける。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41431" name="Rectangle 4">
            <a:extLst>
              <a:ext uri="{FF2B5EF4-FFF2-40B4-BE49-F238E27FC236}">
                <a16:creationId xmlns:a16="http://schemas.microsoft.com/office/drawing/2014/main" id="{8F2446FA-C5A6-A08F-CDB3-DB8E70440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544" y="16594"/>
            <a:ext cx="36040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物体に力が働かなければ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cxnSp>
        <p:nvCxnSpPr>
          <p:cNvPr id="341467" name="直線コネクタ 341466">
            <a:extLst>
              <a:ext uri="{FF2B5EF4-FFF2-40B4-BE49-F238E27FC236}">
                <a16:creationId xmlns:a16="http://schemas.microsoft.com/office/drawing/2014/main" id="{3568E11F-A556-693F-0D72-2FE46F7ADB67}"/>
              </a:ext>
            </a:extLst>
          </p:cNvPr>
          <p:cNvCxnSpPr/>
          <p:nvPr/>
        </p:nvCxnSpPr>
        <p:spPr bwMode="auto">
          <a:xfrm>
            <a:off x="5134001" y="852480"/>
            <a:ext cx="82365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99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1468" name="Oval 37">
            <a:extLst>
              <a:ext uri="{FF2B5EF4-FFF2-40B4-BE49-F238E27FC236}">
                <a16:creationId xmlns:a16="http://schemas.microsoft.com/office/drawing/2014/main" id="{3C342201-1970-BE2B-3DB8-3744E0AA8F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4946" y="750061"/>
            <a:ext cx="224880" cy="22488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481" name="Rectangle 7">
            <a:extLst>
              <a:ext uri="{FF2B5EF4-FFF2-40B4-BE49-F238E27FC236}">
                <a16:creationId xmlns:a16="http://schemas.microsoft.com/office/drawing/2014/main" id="{0F295344-CF99-CC2B-07D0-E2B8C9B91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9" y="819633"/>
            <a:ext cx="351555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曲った空間での慣性運動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341482" name="Rectangle 4">
            <a:extLst>
              <a:ext uri="{FF2B5EF4-FFF2-40B4-BE49-F238E27FC236}">
                <a16:creationId xmlns:a16="http://schemas.microsoft.com/office/drawing/2014/main" id="{3C0EDD88-1AED-5D04-A0F1-E64C2AC67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7" y="1316432"/>
            <a:ext cx="6364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例えば地の表面は曲がった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次元空間である。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41483" name="Rectangle 4">
            <a:extLst>
              <a:ext uri="{FF2B5EF4-FFF2-40B4-BE49-F238E27FC236}">
                <a16:creationId xmlns:a16="http://schemas.microsoft.com/office/drawing/2014/main" id="{74D50F9E-34BD-A2BB-2976-C6B238117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7" y="1659138"/>
            <a:ext cx="64471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                                  ∴物体は慣性で先端に平行に進む。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41484" name="Rectangle 4">
            <a:extLst>
              <a:ext uri="{FF2B5EF4-FFF2-40B4-BE49-F238E27FC236}">
                <a16:creationId xmlns:a16="http://schemas.microsoft.com/office/drawing/2014/main" id="{A4A9EC6D-DD89-C354-9A8E-6B54070F8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016" y="2487205"/>
            <a:ext cx="6428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このように、逐次先端を平行に延長して得られる曲線を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測地線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という。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08306338-62C6-0D3F-3A76-69FA3FB5E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1890943" cy="478399"/>
          </a:xfrm>
        </p:spPr>
        <p:txBody>
          <a:bodyPr/>
          <a:lstStyle/>
          <a:p>
            <a:pPr algn="l"/>
            <a:r>
              <a:rPr lang="ja-JP" altLang="en-US" sz="2400" dirty="0">
                <a:solidFill>
                  <a:srgbClr val="0000FF"/>
                </a:solidFill>
              </a:rPr>
              <a:t>慣性の法則　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341491" name="図 341490">
            <a:extLst>
              <a:ext uri="{FF2B5EF4-FFF2-40B4-BE49-F238E27FC236}">
                <a16:creationId xmlns:a16="http://schemas.microsoft.com/office/drawing/2014/main" id="{3AA0ED45-7632-46F4-EE9E-B61DA7AD1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209" y="-13965"/>
            <a:ext cx="2619243" cy="2037734"/>
          </a:xfrm>
          <a:prstGeom prst="rect">
            <a:avLst/>
          </a:prstGeom>
        </p:spPr>
      </p:pic>
      <p:sp>
        <p:nvSpPr>
          <p:cNvPr id="341501" name="テキスト ボックス 341500">
            <a:extLst>
              <a:ext uri="{FF2B5EF4-FFF2-40B4-BE49-F238E27FC236}">
                <a16:creationId xmlns:a16="http://schemas.microsoft.com/office/drawing/2014/main" id="{2E091F06-54CC-B94D-A83B-A416D0007633}"/>
              </a:ext>
            </a:extLst>
          </p:cNvPr>
          <p:cNvSpPr txBox="1"/>
          <p:nvPr/>
        </p:nvSpPr>
        <p:spPr>
          <a:xfrm>
            <a:off x="8416442" y="1568039"/>
            <a:ext cx="817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図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D950D596-5EE0-96A4-821B-959448AF7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37" y="1679808"/>
            <a:ext cx="3271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小部分はほぼ平坦。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50E677BD-2963-75B9-C2C2-ADC526D77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547" y="2038457"/>
            <a:ext cx="5433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逐次繰り返せば運動経路が決まる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(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図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2)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A1668318-FAD3-2AC7-3D3F-D82B101F3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016" y="2858688"/>
            <a:ext cx="6428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                                    即ち、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曲った空間で、力を受けていない物体は慣性で測地線に沿って進む。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688C0F3-A27F-5D79-1AAA-DA5025D10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02" y="3637586"/>
            <a:ext cx="64649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物体が慣性で測地線に沿って進むと、物体両側に設置した距離計の進んだ距離が等しくなる。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C087E9-9BC7-49D8-72F2-33F73DCF8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009" y="4869128"/>
            <a:ext cx="46336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距離計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とは、例えば車輪を転がす等して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進んだ距離を測定する装置である。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4FC755-67BF-4182-6606-0FF05C5AD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" y="4374048"/>
            <a:ext cx="64854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測地線でないときは左右の距離計が食い違う。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CFCBE25B-959D-5BED-8C0C-74EDC64693CF}"/>
              </a:ext>
            </a:extLst>
          </p:cNvPr>
          <p:cNvGrpSpPr/>
          <p:nvPr/>
        </p:nvGrpSpPr>
        <p:grpSpPr>
          <a:xfrm>
            <a:off x="7664203" y="742805"/>
            <a:ext cx="529933" cy="275116"/>
            <a:chOff x="6602577" y="857514"/>
            <a:chExt cx="1010980" cy="781460"/>
          </a:xfrm>
        </p:grpSpPr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65C83792-691C-8BED-8E25-F902543043C4}"/>
                </a:ext>
              </a:extLst>
            </p:cNvPr>
            <p:cNvSpPr/>
            <p:nvPr/>
          </p:nvSpPr>
          <p:spPr bwMode="auto">
            <a:xfrm>
              <a:off x="6602577" y="857514"/>
              <a:ext cx="1010980" cy="241769"/>
            </a:xfrm>
            <a:custGeom>
              <a:avLst/>
              <a:gdLst>
                <a:gd name="connsiteX0" fmla="*/ 214855 w 2447692"/>
                <a:gd name="connsiteY0" fmla="*/ 1265274 h 1622076"/>
                <a:gd name="connsiteX1" fmla="*/ 214855 w 2447692"/>
                <a:gd name="connsiteY1" fmla="*/ 1541721 h 1622076"/>
                <a:gd name="connsiteX2" fmla="*/ 2447692 w 2447692"/>
                <a:gd name="connsiteY2" fmla="*/ 0 h 1622076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191551"/>
                <a:gd name="connsiteY0" fmla="*/ 1641186 h 1641186"/>
                <a:gd name="connsiteX1" fmla="*/ 2191551 w 2191551"/>
                <a:gd name="connsiteY1" fmla="*/ 0 h 1641186"/>
                <a:gd name="connsiteX0" fmla="*/ 0 w 2129621"/>
                <a:gd name="connsiteY0" fmla="*/ 1326212 h 1326212"/>
                <a:gd name="connsiteX1" fmla="*/ 2129621 w 2129621"/>
                <a:gd name="connsiteY1" fmla="*/ 0 h 1326212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321115"/>
                <a:gd name="connsiteY0" fmla="*/ 223040 h 589753"/>
                <a:gd name="connsiteX1" fmla="*/ 2321115 w 2321115"/>
                <a:gd name="connsiteY1" fmla="*/ 521217 h 589753"/>
                <a:gd name="connsiteX0" fmla="*/ 0 w 2321115"/>
                <a:gd name="connsiteY0" fmla="*/ 565143 h 863320"/>
                <a:gd name="connsiteX1" fmla="*/ 2321115 w 2321115"/>
                <a:gd name="connsiteY1" fmla="*/ 863320 h 863320"/>
                <a:gd name="connsiteX0" fmla="*/ 0 w 2321115"/>
                <a:gd name="connsiteY0" fmla="*/ 652117 h 950294"/>
                <a:gd name="connsiteX1" fmla="*/ 2321115 w 2321115"/>
                <a:gd name="connsiteY1" fmla="*/ 950294 h 950294"/>
                <a:gd name="connsiteX0" fmla="*/ 0 w 2321115"/>
                <a:gd name="connsiteY0" fmla="*/ 785930 h 1084107"/>
                <a:gd name="connsiteX1" fmla="*/ 2321115 w 2321115"/>
                <a:gd name="connsiteY1" fmla="*/ 1084107 h 1084107"/>
                <a:gd name="connsiteX0" fmla="*/ 0 w 2447827"/>
                <a:gd name="connsiteY0" fmla="*/ 877181 h 1016808"/>
                <a:gd name="connsiteX1" fmla="*/ 2447827 w 2447827"/>
                <a:gd name="connsiteY1" fmla="*/ 1016808 h 1016808"/>
                <a:gd name="connsiteX0" fmla="*/ 0 w 2447827"/>
                <a:gd name="connsiteY0" fmla="*/ 844271 h 983898"/>
                <a:gd name="connsiteX1" fmla="*/ 2447827 w 2447827"/>
                <a:gd name="connsiteY1" fmla="*/ 983898 h 98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47827" h="983898">
                  <a:moveTo>
                    <a:pt x="0" y="844271"/>
                  </a:moveTo>
                  <a:cubicBezTo>
                    <a:pt x="644859" y="86784"/>
                    <a:pt x="1407498" y="-659331"/>
                    <a:pt x="2447827" y="983898"/>
                  </a:cubicBezTo>
                </a:path>
              </a:pathLst>
            </a:cu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58D37823-2F95-0AA8-7D0E-273BEAFD9DF4}"/>
                </a:ext>
              </a:extLst>
            </p:cNvPr>
            <p:cNvSpPr/>
            <p:nvPr/>
          </p:nvSpPr>
          <p:spPr bwMode="auto">
            <a:xfrm>
              <a:off x="6944356" y="1394804"/>
              <a:ext cx="487646" cy="244170"/>
            </a:xfrm>
            <a:custGeom>
              <a:avLst/>
              <a:gdLst>
                <a:gd name="connsiteX0" fmla="*/ 214855 w 2447692"/>
                <a:gd name="connsiteY0" fmla="*/ 1265274 h 1622076"/>
                <a:gd name="connsiteX1" fmla="*/ 214855 w 2447692"/>
                <a:gd name="connsiteY1" fmla="*/ 1541721 h 1622076"/>
                <a:gd name="connsiteX2" fmla="*/ 2447692 w 2447692"/>
                <a:gd name="connsiteY2" fmla="*/ 0 h 1622076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191551"/>
                <a:gd name="connsiteY0" fmla="*/ 1641186 h 1641186"/>
                <a:gd name="connsiteX1" fmla="*/ 2191551 w 2191551"/>
                <a:gd name="connsiteY1" fmla="*/ 0 h 1641186"/>
                <a:gd name="connsiteX0" fmla="*/ 0 w 2129621"/>
                <a:gd name="connsiteY0" fmla="*/ 1326212 h 1326212"/>
                <a:gd name="connsiteX1" fmla="*/ 2129621 w 2129621"/>
                <a:gd name="connsiteY1" fmla="*/ 0 h 1326212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874488"/>
                <a:gd name="connsiteY0" fmla="*/ 152157 h 356540"/>
                <a:gd name="connsiteX1" fmla="*/ 874488 w 874488"/>
                <a:gd name="connsiteY1" fmla="*/ 265359 h 356540"/>
                <a:gd name="connsiteX0" fmla="*/ 0 w 874488"/>
                <a:gd name="connsiteY0" fmla="*/ 318336 h 431538"/>
                <a:gd name="connsiteX1" fmla="*/ 874488 w 874488"/>
                <a:gd name="connsiteY1" fmla="*/ 431538 h 431538"/>
                <a:gd name="connsiteX0" fmla="*/ 0 w 874488"/>
                <a:gd name="connsiteY0" fmla="*/ 265371 h 378573"/>
                <a:gd name="connsiteX1" fmla="*/ 874488 w 874488"/>
                <a:gd name="connsiteY1" fmla="*/ 378573 h 378573"/>
                <a:gd name="connsiteX0" fmla="*/ 0 w 1296861"/>
                <a:gd name="connsiteY0" fmla="*/ 149256 h 896657"/>
                <a:gd name="connsiteX1" fmla="*/ 1296861 w 1296861"/>
                <a:gd name="connsiteY1" fmla="*/ 896657 h 896657"/>
                <a:gd name="connsiteX0" fmla="*/ 0 w 1307420"/>
                <a:gd name="connsiteY0" fmla="*/ 201470 h 578922"/>
                <a:gd name="connsiteX1" fmla="*/ 1307420 w 1307420"/>
                <a:gd name="connsiteY1" fmla="*/ 578922 h 578922"/>
                <a:gd name="connsiteX0" fmla="*/ 0 w 1328539"/>
                <a:gd name="connsiteY0" fmla="*/ 217445 h 515622"/>
                <a:gd name="connsiteX1" fmla="*/ 1328539 w 1328539"/>
                <a:gd name="connsiteY1" fmla="*/ 515622 h 515622"/>
                <a:gd name="connsiteX0" fmla="*/ 0 w 1286302"/>
                <a:gd name="connsiteY0" fmla="*/ 175369 h 711370"/>
                <a:gd name="connsiteX1" fmla="*/ 1286302 w 1286302"/>
                <a:gd name="connsiteY1" fmla="*/ 711371 h 711370"/>
                <a:gd name="connsiteX0" fmla="*/ 0 w 1286302"/>
                <a:gd name="connsiteY0" fmla="*/ 247650 h 783651"/>
                <a:gd name="connsiteX1" fmla="*/ 1286302 w 1286302"/>
                <a:gd name="connsiteY1" fmla="*/ 783652 h 783651"/>
                <a:gd name="connsiteX0" fmla="*/ 0 w 1180709"/>
                <a:gd name="connsiteY0" fmla="*/ 193413 h 993663"/>
                <a:gd name="connsiteX1" fmla="*/ 1180709 w 1180709"/>
                <a:gd name="connsiteY1" fmla="*/ 993663 h 99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80709" h="993663">
                  <a:moveTo>
                    <a:pt x="0" y="193413"/>
                  </a:moveTo>
                  <a:cubicBezTo>
                    <a:pt x="463033" y="-330373"/>
                    <a:pt x="858414" y="301735"/>
                    <a:pt x="1180709" y="993663"/>
                  </a:cubicBezTo>
                </a:path>
              </a:pathLst>
            </a:cu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24373C8B-0A7D-1CCC-D196-D91DE3FC71FF}"/>
              </a:ext>
            </a:extLst>
          </p:cNvPr>
          <p:cNvSpPr/>
          <p:nvPr/>
        </p:nvSpPr>
        <p:spPr bwMode="auto">
          <a:xfrm>
            <a:off x="6482337" y="846898"/>
            <a:ext cx="2014991" cy="917242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191551"/>
              <a:gd name="connsiteY0" fmla="*/ 1641186 h 1641186"/>
              <a:gd name="connsiteX1" fmla="*/ 2191551 w 2191551"/>
              <a:gd name="connsiteY1" fmla="*/ 0 h 1641186"/>
              <a:gd name="connsiteX0" fmla="*/ 0 w 2129621"/>
              <a:gd name="connsiteY0" fmla="*/ 1326212 h 1326212"/>
              <a:gd name="connsiteX1" fmla="*/ 2129621 w 2129621"/>
              <a:gd name="connsiteY1" fmla="*/ 0 h 1326212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784986"/>
              <a:gd name="connsiteY0" fmla="*/ 166785 h 660388"/>
              <a:gd name="connsiteX1" fmla="*/ 1784986 w 1784986"/>
              <a:gd name="connsiteY1" fmla="*/ 585144 h 660388"/>
              <a:gd name="connsiteX0" fmla="*/ 0 w 1784986"/>
              <a:gd name="connsiteY0" fmla="*/ 517229 h 935589"/>
              <a:gd name="connsiteX1" fmla="*/ 1784986 w 1784986"/>
              <a:gd name="connsiteY1" fmla="*/ 935588 h 935589"/>
              <a:gd name="connsiteX0" fmla="*/ 0 w 1784986"/>
              <a:gd name="connsiteY0" fmla="*/ 506459 h 924819"/>
              <a:gd name="connsiteX1" fmla="*/ 1784986 w 1784986"/>
              <a:gd name="connsiteY1" fmla="*/ 924818 h 924819"/>
              <a:gd name="connsiteX0" fmla="*/ 0 w 7933973"/>
              <a:gd name="connsiteY0" fmla="*/ 10472771 h 10472771"/>
              <a:gd name="connsiteX1" fmla="*/ 7933973 w 7933973"/>
              <a:gd name="connsiteY1" fmla="*/ 103641 h 10472771"/>
              <a:gd name="connsiteX0" fmla="*/ 0 w 7933973"/>
              <a:gd name="connsiteY0" fmla="*/ 10542186 h 10542186"/>
              <a:gd name="connsiteX1" fmla="*/ 7933973 w 7933973"/>
              <a:gd name="connsiteY1" fmla="*/ 173056 h 10542186"/>
              <a:gd name="connsiteX0" fmla="*/ 0 w 7933973"/>
              <a:gd name="connsiteY0" fmla="*/ 10611781 h 10611781"/>
              <a:gd name="connsiteX1" fmla="*/ 2516617 w 7933973"/>
              <a:gd name="connsiteY1" fmla="*/ 1672527 h 10611781"/>
              <a:gd name="connsiteX2" fmla="*/ 7933973 w 7933973"/>
              <a:gd name="connsiteY2" fmla="*/ 242651 h 10611781"/>
              <a:gd name="connsiteX0" fmla="*/ 0 w 7933973"/>
              <a:gd name="connsiteY0" fmla="*/ 10784982 h 10784982"/>
              <a:gd name="connsiteX1" fmla="*/ 2516617 w 7933973"/>
              <a:gd name="connsiteY1" fmla="*/ 1845728 h 10784982"/>
              <a:gd name="connsiteX2" fmla="*/ 7933973 w 7933973"/>
              <a:gd name="connsiteY2" fmla="*/ 415852 h 10784982"/>
              <a:gd name="connsiteX0" fmla="*/ 0 w 7933973"/>
              <a:gd name="connsiteY0" fmla="*/ 10912466 h 10912466"/>
              <a:gd name="connsiteX1" fmla="*/ 2516617 w 7933973"/>
              <a:gd name="connsiteY1" fmla="*/ 1973212 h 10912466"/>
              <a:gd name="connsiteX2" fmla="*/ 7933973 w 7933973"/>
              <a:gd name="connsiteY2" fmla="*/ 543336 h 10912466"/>
              <a:gd name="connsiteX0" fmla="*/ 0 w 7933973"/>
              <a:gd name="connsiteY0" fmla="*/ 10728411 h 10728411"/>
              <a:gd name="connsiteX1" fmla="*/ 3398448 w 7933973"/>
              <a:gd name="connsiteY1" fmla="*/ 3040747 h 10728411"/>
              <a:gd name="connsiteX2" fmla="*/ 7933973 w 7933973"/>
              <a:gd name="connsiteY2" fmla="*/ 359281 h 10728411"/>
              <a:gd name="connsiteX0" fmla="*/ 0 w 7933973"/>
              <a:gd name="connsiteY0" fmla="*/ 10728411 h 10728411"/>
              <a:gd name="connsiteX1" fmla="*/ 3398448 w 7933973"/>
              <a:gd name="connsiteY1" fmla="*/ 3040747 h 10728411"/>
              <a:gd name="connsiteX2" fmla="*/ 7933973 w 7933973"/>
              <a:gd name="connsiteY2" fmla="*/ 359281 h 10728411"/>
              <a:gd name="connsiteX0" fmla="*/ 0 w 7933973"/>
              <a:gd name="connsiteY0" fmla="*/ 11133842 h 11133842"/>
              <a:gd name="connsiteX1" fmla="*/ 3398448 w 7933973"/>
              <a:gd name="connsiteY1" fmla="*/ 3446178 h 11133842"/>
              <a:gd name="connsiteX2" fmla="*/ 7933973 w 7933973"/>
              <a:gd name="connsiteY2" fmla="*/ 764712 h 11133842"/>
              <a:gd name="connsiteX0" fmla="*/ 0 w 7933973"/>
              <a:gd name="connsiteY0" fmla="*/ 10987169 h 10987169"/>
              <a:gd name="connsiteX1" fmla="*/ 3398448 w 7933973"/>
              <a:gd name="connsiteY1" fmla="*/ 3299505 h 10987169"/>
              <a:gd name="connsiteX2" fmla="*/ 7933973 w 7933973"/>
              <a:gd name="connsiteY2" fmla="*/ 618039 h 10987169"/>
              <a:gd name="connsiteX0" fmla="*/ 0 w 7933973"/>
              <a:gd name="connsiteY0" fmla="*/ 10950651 h 10950651"/>
              <a:gd name="connsiteX1" fmla="*/ 3207780 w 7933973"/>
              <a:gd name="connsiteY1" fmla="*/ 3560986 h 10950651"/>
              <a:gd name="connsiteX2" fmla="*/ 7933973 w 7933973"/>
              <a:gd name="connsiteY2" fmla="*/ 581521 h 10950651"/>
              <a:gd name="connsiteX0" fmla="*/ 0 w 7933973"/>
              <a:gd name="connsiteY0" fmla="*/ 11020174 h 11020174"/>
              <a:gd name="connsiteX1" fmla="*/ 3207780 w 7933973"/>
              <a:gd name="connsiteY1" fmla="*/ 3630509 h 11020174"/>
              <a:gd name="connsiteX2" fmla="*/ 7933973 w 7933973"/>
              <a:gd name="connsiteY2" fmla="*/ 651044 h 11020174"/>
              <a:gd name="connsiteX0" fmla="*/ 0 w 7933973"/>
              <a:gd name="connsiteY0" fmla="*/ 11185544 h 11185544"/>
              <a:gd name="connsiteX1" fmla="*/ 4065776 w 7933973"/>
              <a:gd name="connsiteY1" fmla="*/ 2842289 h 11185544"/>
              <a:gd name="connsiteX2" fmla="*/ 7933973 w 7933973"/>
              <a:gd name="connsiteY2" fmla="*/ 816414 h 11185544"/>
              <a:gd name="connsiteX0" fmla="*/ 0 w 7933973"/>
              <a:gd name="connsiteY0" fmla="*/ 11211485 h 11211485"/>
              <a:gd name="connsiteX1" fmla="*/ 4065776 w 7933973"/>
              <a:gd name="connsiteY1" fmla="*/ 2749021 h 11211485"/>
              <a:gd name="connsiteX2" fmla="*/ 7933973 w 7933973"/>
              <a:gd name="connsiteY2" fmla="*/ 842355 h 11211485"/>
              <a:gd name="connsiteX0" fmla="*/ 0 w 8056545"/>
              <a:gd name="connsiteY0" fmla="*/ 10944164 h 10944164"/>
              <a:gd name="connsiteX1" fmla="*/ 4065776 w 8056545"/>
              <a:gd name="connsiteY1" fmla="*/ 2481700 h 10944164"/>
              <a:gd name="connsiteX2" fmla="*/ 8056545 w 8056545"/>
              <a:gd name="connsiteY2" fmla="*/ 813429 h 10944164"/>
              <a:gd name="connsiteX0" fmla="*/ 0 w 8015689"/>
              <a:gd name="connsiteY0" fmla="*/ 11056166 h 11056166"/>
              <a:gd name="connsiteX1" fmla="*/ 4065776 w 8015689"/>
              <a:gd name="connsiteY1" fmla="*/ 2593702 h 11056166"/>
              <a:gd name="connsiteX2" fmla="*/ 8015689 w 8015689"/>
              <a:gd name="connsiteY2" fmla="*/ 789204 h 11056166"/>
              <a:gd name="connsiteX0" fmla="*/ 0 w 9649975"/>
              <a:gd name="connsiteY0" fmla="*/ 9789238 h 9789238"/>
              <a:gd name="connsiteX1" fmla="*/ 4065776 w 9649975"/>
              <a:gd name="connsiteY1" fmla="*/ 1326774 h 9789238"/>
              <a:gd name="connsiteX2" fmla="*/ 9649975 w 9649975"/>
              <a:gd name="connsiteY2" fmla="*/ 1225121 h 9789238"/>
              <a:gd name="connsiteX0" fmla="*/ 0 w 9649975"/>
              <a:gd name="connsiteY0" fmla="*/ 10497466 h 10497466"/>
              <a:gd name="connsiteX1" fmla="*/ 4065776 w 9649975"/>
              <a:gd name="connsiteY1" fmla="*/ 2035002 h 10497466"/>
              <a:gd name="connsiteX2" fmla="*/ 7671414 w 9649975"/>
              <a:gd name="connsiteY2" fmla="*/ 120 h 10497466"/>
              <a:gd name="connsiteX3" fmla="*/ 9649975 w 9649975"/>
              <a:gd name="connsiteY3" fmla="*/ 1933349 h 10497466"/>
              <a:gd name="connsiteX0" fmla="*/ 0 w 9649975"/>
              <a:gd name="connsiteY0" fmla="*/ 10643335 h 10643335"/>
              <a:gd name="connsiteX1" fmla="*/ 4065776 w 9649975"/>
              <a:gd name="connsiteY1" fmla="*/ 2180871 h 10643335"/>
              <a:gd name="connsiteX2" fmla="*/ 7671414 w 9649975"/>
              <a:gd name="connsiteY2" fmla="*/ 145989 h 10643335"/>
              <a:gd name="connsiteX3" fmla="*/ 9649975 w 9649975"/>
              <a:gd name="connsiteY3" fmla="*/ 2079218 h 10643335"/>
              <a:gd name="connsiteX0" fmla="*/ 0 w 9649975"/>
              <a:gd name="connsiteY0" fmla="*/ 11087192 h 11087192"/>
              <a:gd name="connsiteX1" fmla="*/ 4065776 w 9649975"/>
              <a:gd name="connsiteY1" fmla="*/ 2624728 h 11087192"/>
              <a:gd name="connsiteX2" fmla="*/ 7235606 w 9649975"/>
              <a:gd name="connsiteY2" fmla="*/ 113057 h 11087192"/>
              <a:gd name="connsiteX3" fmla="*/ 9649975 w 9649975"/>
              <a:gd name="connsiteY3" fmla="*/ 2523075 h 11087192"/>
              <a:gd name="connsiteX0" fmla="*/ 0 w 9649975"/>
              <a:gd name="connsiteY0" fmla="*/ 10999104 h 10999104"/>
              <a:gd name="connsiteX1" fmla="*/ 4065776 w 9649975"/>
              <a:gd name="connsiteY1" fmla="*/ 2536640 h 10999104"/>
              <a:gd name="connsiteX2" fmla="*/ 7235606 w 9649975"/>
              <a:gd name="connsiteY2" fmla="*/ 24969 h 10999104"/>
              <a:gd name="connsiteX3" fmla="*/ 9649975 w 9649975"/>
              <a:gd name="connsiteY3" fmla="*/ 2434987 h 10999104"/>
              <a:gd name="connsiteX0" fmla="*/ 0 w 9050739"/>
              <a:gd name="connsiteY0" fmla="*/ 10989762 h 10989762"/>
              <a:gd name="connsiteX1" fmla="*/ 4065776 w 9050739"/>
              <a:gd name="connsiteY1" fmla="*/ 2527298 h 10989762"/>
              <a:gd name="connsiteX2" fmla="*/ 7235606 w 9050739"/>
              <a:gd name="connsiteY2" fmla="*/ 15627 h 10989762"/>
              <a:gd name="connsiteX3" fmla="*/ 9050739 w 9050739"/>
              <a:gd name="connsiteY3" fmla="*/ 3379235 h 10989762"/>
              <a:gd name="connsiteX0" fmla="*/ 0 w 9054024"/>
              <a:gd name="connsiteY0" fmla="*/ 10989762 h 10989762"/>
              <a:gd name="connsiteX1" fmla="*/ 4065776 w 9054024"/>
              <a:gd name="connsiteY1" fmla="*/ 2527298 h 10989762"/>
              <a:gd name="connsiteX2" fmla="*/ 7235606 w 9054024"/>
              <a:gd name="connsiteY2" fmla="*/ 15627 h 10989762"/>
              <a:gd name="connsiteX3" fmla="*/ 9050739 w 9054024"/>
              <a:gd name="connsiteY3" fmla="*/ 3379235 h 10989762"/>
              <a:gd name="connsiteX0" fmla="*/ 0 w 9050739"/>
              <a:gd name="connsiteY0" fmla="*/ 10989762 h 10989762"/>
              <a:gd name="connsiteX1" fmla="*/ 4065776 w 9050739"/>
              <a:gd name="connsiteY1" fmla="*/ 2527298 h 10989762"/>
              <a:gd name="connsiteX2" fmla="*/ 7235606 w 9050739"/>
              <a:gd name="connsiteY2" fmla="*/ 15627 h 10989762"/>
              <a:gd name="connsiteX3" fmla="*/ 9050739 w 9050739"/>
              <a:gd name="connsiteY3" fmla="*/ 3379235 h 10989762"/>
              <a:gd name="connsiteX0" fmla="*/ 0 w 9050739"/>
              <a:gd name="connsiteY0" fmla="*/ 10989762 h 10989762"/>
              <a:gd name="connsiteX1" fmla="*/ 4065776 w 9050739"/>
              <a:gd name="connsiteY1" fmla="*/ 2527298 h 10989762"/>
              <a:gd name="connsiteX2" fmla="*/ 7235606 w 9050739"/>
              <a:gd name="connsiteY2" fmla="*/ 15627 h 10989762"/>
              <a:gd name="connsiteX3" fmla="*/ 9050739 w 9050739"/>
              <a:gd name="connsiteY3" fmla="*/ 3379235 h 10989762"/>
              <a:gd name="connsiteX0" fmla="*/ 0 w 8751118"/>
              <a:gd name="connsiteY0" fmla="*/ 10974171 h 10974171"/>
              <a:gd name="connsiteX1" fmla="*/ 4065776 w 8751118"/>
              <a:gd name="connsiteY1" fmla="*/ 2511707 h 10974171"/>
              <a:gd name="connsiteX2" fmla="*/ 7235606 w 8751118"/>
              <a:gd name="connsiteY2" fmla="*/ 36 h 10974171"/>
              <a:gd name="connsiteX3" fmla="*/ 8751118 w 8751118"/>
              <a:gd name="connsiteY3" fmla="*/ 2546281 h 10974171"/>
              <a:gd name="connsiteX0" fmla="*/ 0 w 8791974"/>
              <a:gd name="connsiteY0" fmla="*/ 10990841 h 10990841"/>
              <a:gd name="connsiteX1" fmla="*/ 4065776 w 8791974"/>
              <a:gd name="connsiteY1" fmla="*/ 2528377 h 10990841"/>
              <a:gd name="connsiteX2" fmla="*/ 7235606 w 8791974"/>
              <a:gd name="connsiteY2" fmla="*/ 16706 h 10990841"/>
              <a:gd name="connsiteX3" fmla="*/ 8791974 w 8791974"/>
              <a:gd name="connsiteY3" fmla="*/ 3414362 h 10990841"/>
              <a:gd name="connsiteX0" fmla="*/ 0 w 9663591"/>
              <a:gd name="connsiteY0" fmla="*/ 11000375 h 11000375"/>
              <a:gd name="connsiteX1" fmla="*/ 4065776 w 9663591"/>
              <a:gd name="connsiteY1" fmla="*/ 2537911 h 11000375"/>
              <a:gd name="connsiteX2" fmla="*/ 7235606 w 9663591"/>
              <a:gd name="connsiteY2" fmla="*/ 26240 h 11000375"/>
              <a:gd name="connsiteX3" fmla="*/ 9663591 w 9663591"/>
              <a:gd name="connsiteY3" fmla="*/ 3696350 h 11000375"/>
              <a:gd name="connsiteX0" fmla="*/ 0 w 9663591"/>
              <a:gd name="connsiteY0" fmla="*/ 11000375 h 11000375"/>
              <a:gd name="connsiteX1" fmla="*/ 4065776 w 9663591"/>
              <a:gd name="connsiteY1" fmla="*/ 2537911 h 11000375"/>
              <a:gd name="connsiteX2" fmla="*/ 7235606 w 9663591"/>
              <a:gd name="connsiteY2" fmla="*/ 26240 h 11000375"/>
              <a:gd name="connsiteX3" fmla="*/ 9663591 w 9663591"/>
              <a:gd name="connsiteY3" fmla="*/ 3696350 h 1100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63591" h="11000375">
                <a:moveTo>
                  <a:pt x="0" y="11000375"/>
                </a:moveTo>
                <a:cubicBezTo>
                  <a:pt x="860351" y="7186123"/>
                  <a:pt x="2859842" y="4366934"/>
                  <a:pt x="4065776" y="2537911"/>
                </a:cubicBezTo>
                <a:cubicBezTo>
                  <a:pt x="5271710" y="708888"/>
                  <a:pt x="6302637" y="-166833"/>
                  <a:pt x="7235606" y="26240"/>
                </a:cubicBezTo>
                <a:cubicBezTo>
                  <a:pt x="8168575" y="219313"/>
                  <a:pt x="9188562" y="1824573"/>
                  <a:pt x="9663591" y="3696350"/>
                </a:cubicBezTo>
              </a:path>
            </a:pathLst>
          </a:custGeom>
          <a:noFill/>
          <a:ln w="28575" cap="flat" cmpd="sng" algn="ctr">
            <a:solidFill>
              <a:srgbClr val="9933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Rectangle 1442">
            <a:extLst>
              <a:ext uri="{FF2B5EF4-FFF2-40B4-BE49-F238E27FC236}">
                <a16:creationId xmlns:a16="http://schemas.microsoft.com/office/drawing/2014/main" id="{73D4B162-CA61-9B47-488A-7973D26C5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5058" y="1114965"/>
            <a:ext cx="14577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両側の距離計が異なる</a:t>
            </a:r>
          </a:p>
        </p:txBody>
      </p:sp>
      <p:sp>
        <p:nvSpPr>
          <p:cNvPr id="22" name="Rectangle 1442">
            <a:extLst>
              <a:ext uri="{FF2B5EF4-FFF2-40B4-BE49-F238E27FC236}">
                <a16:creationId xmlns:a16="http://schemas.microsoft.com/office/drawing/2014/main" id="{55DA98AD-3649-00EF-950D-7325A04E4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042" y="301679"/>
            <a:ext cx="1123527" cy="6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測地線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でない</a:t>
            </a:r>
          </a:p>
        </p:txBody>
      </p:sp>
      <p:sp>
        <p:nvSpPr>
          <p:cNvPr id="9" name="Oval 37">
            <a:extLst>
              <a:ext uri="{FF2B5EF4-FFF2-40B4-BE49-F238E27FC236}">
                <a16:creationId xmlns:a16="http://schemas.microsoft.com/office/drawing/2014/main" id="{7E020FA2-0333-9CD7-FC16-E53868F60EF7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 flipV="1">
            <a:off x="6445126" y="1668979"/>
            <a:ext cx="121622" cy="121622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E8068671-87B8-607C-1F07-56E87035A6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61375" y="1800441"/>
            <a:ext cx="1735757" cy="2818854"/>
          </a:xfrm>
          <a:custGeom>
            <a:avLst/>
            <a:gdLst>
              <a:gd name="connsiteX0" fmla="*/ 0 w 738492"/>
              <a:gd name="connsiteY0" fmla="*/ 0 h 396006"/>
              <a:gd name="connsiteX1" fmla="*/ 738492 w 738492"/>
              <a:gd name="connsiteY1" fmla="*/ 396006 h 396006"/>
              <a:gd name="connsiteX0" fmla="*/ 0 w 738492"/>
              <a:gd name="connsiteY0" fmla="*/ 24849 h 420855"/>
              <a:gd name="connsiteX1" fmla="*/ 738492 w 738492"/>
              <a:gd name="connsiteY1" fmla="*/ 420855 h 420855"/>
              <a:gd name="connsiteX0" fmla="*/ 0 w 748431"/>
              <a:gd name="connsiteY0" fmla="*/ 22562 h 468263"/>
              <a:gd name="connsiteX1" fmla="*/ 748431 w 748431"/>
              <a:gd name="connsiteY1" fmla="*/ 468263 h 468263"/>
              <a:gd name="connsiteX0" fmla="*/ 0 w 748431"/>
              <a:gd name="connsiteY0" fmla="*/ 33585 h 479286"/>
              <a:gd name="connsiteX1" fmla="*/ 748431 w 748431"/>
              <a:gd name="connsiteY1" fmla="*/ 479286 h 479286"/>
              <a:gd name="connsiteX0" fmla="*/ 0 w 748431"/>
              <a:gd name="connsiteY0" fmla="*/ 1363 h 447064"/>
              <a:gd name="connsiteX1" fmla="*/ 748431 w 748431"/>
              <a:gd name="connsiteY1" fmla="*/ 447064 h 44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431" h="447064">
                <a:moveTo>
                  <a:pt x="0" y="1363"/>
                </a:moveTo>
                <a:cubicBezTo>
                  <a:pt x="525300" y="-15478"/>
                  <a:pt x="646373" y="123308"/>
                  <a:pt x="748431" y="447064"/>
                </a:cubicBezTo>
              </a:path>
            </a:pathLst>
          </a:cu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413" name="Rectangle 4">
            <a:extLst>
              <a:ext uri="{FF2B5EF4-FFF2-40B4-BE49-F238E27FC236}">
                <a16:creationId xmlns:a16="http://schemas.microsoft.com/office/drawing/2014/main" id="{4604713B-1C54-0F47-996B-F3B358A44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356" y="5670184"/>
            <a:ext cx="347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進んだ距離をメーターに表示。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grpSp>
        <p:nvGrpSpPr>
          <p:cNvPr id="341427" name="グループ化 341426">
            <a:extLst>
              <a:ext uri="{FF2B5EF4-FFF2-40B4-BE49-F238E27FC236}">
                <a16:creationId xmlns:a16="http://schemas.microsoft.com/office/drawing/2014/main" id="{ECDE672A-01E3-1719-49D4-37234728B13A}"/>
              </a:ext>
            </a:extLst>
          </p:cNvPr>
          <p:cNvGrpSpPr/>
          <p:nvPr/>
        </p:nvGrpSpPr>
        <p:grpSpPr>
          <a:xfrm>
            <a:off x="4898867" y="4912680"/>
            <a:ext cx="1268078" cy="693561"/>
            <a:chOff x="4898867" y="4912680"/>
            <a:chExt cx="1268078" cy="693561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98EEF7EF-24B1-C7AC-9BCB-7C3D2757F886}"/>
                </a:ext>
              </a:extLst>
            </p:cNvPr>
            <p:cNvGrpSpPr/>
            <p:nvPr/>
          </p:nvGrpSpPr>
          <p:grpSpPr>
            <a:xfrm>
              <a:off x="4898867" y="5121656"/>
              <a:ext cx="484585" cy="484585"/>
              <a:chOff x="4898867" y="5121656"/>
              <a:chExt cx="484585" cy="484585"/>
            </a:xfrm>
          </p:grpSpPr>
          <p:sp>
            <p:nvSpPr>
              <p:cNvPr id="6" name="Oval 37">
                <a:extLst>
                  <a:ext uri="{FF2B5EF4-FFF2-40B4-BE49-F238E27FC236}">
                    <a16:creationId xmlns:a16="http://schemas.microsoft.com/office/drawing/2014/main" id="{34A261D1-E99E-C5E2-335B-9B8C55D90DB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898867" y="5121656"/>
                <a:ext cx="484585" cy="48458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996633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cxnSp>
            <p:nvCxnSpPr>
              <p:cNvPr id="7" name="直線コネクタ 6">
                <a:extLst>
                  <a:ext uri="{FF2B5EF4-FFF2-40B4-BE49-F238E27FC236}">
                    <a16:creationId xmlns:a16="http://schemas.microsoft.com/office/drawing/2014/main" id="{D0F2B617-B374-BCCE-1A90-2350A939A3F4}"/>
                  </a:ext>
                </a:extLst>
              </p:cNvPr>
              <p:cNvCxnSpPr>
                <a:stCxn id="6" idx="4"/>
                <a:endCxn id="6" idx="0"/>
              </p:cNvCxnSpPr>
              <p:nvPr/>
            </p:nvCxnSpPr>
            <p:spPr bwMode="auto">
              <a:xfrm flipV="1">
                <a:off x="5141160" y="5121656"/>
                <a:ext cx="0" cy="48458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" name="直線コネクタ 7">
                <a:extLst>
                  <a:ext uri="{FF2B5EF4-FFF2-40B4-BE49-F238E27FC236}">
                    <a16:creationId xmlns:a16="http://schemas.microsoft.com/office/drawing/2014/main" id="{FB9A0D1F-985C-FEA8-5B0F-0562BDE875E5}"/>
                  </a:ext>
                </a:extLst>
              </p:cNvPr>
              <p:cNvCxnSpPr>
                <a:stCxn id="6" idx="5"/>
                <a:endCxn id="6" idx="1"/>
              </p:cNvCxnSpPr>
              <p:nvPr/>
            </p:nvCxnSpPr>
            <p:spPr bwMode="auto">
              <a:xfrm flipH="1" flipV="1">
                <a:off x="4969833" y="5192622"/>
                <a:ext cx="342653" cy="34265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279FAC25-C01B-0EBC-655A-ACBC71F14A38}"/>
                  </a:ext>
                </a:extLst>
              </p:cNvPr>
              <p:cNvCxnSpPr>
                <a:stCxn id="6" idx="6"/>
                <a:endCxn id="6" idx="2"/>
              </p:cNvCxnSpPr>
              <p:nvPr/>
            </p:nvCxnSpPr>
            <p:spPr bwMode="auto">
              <a:xfrm flipH="1">
                <a:off x="4898867" y="5363949"/>
                <a:ext cx="48458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1408" name="直線コネクタ 341407">
                <a:extLst>
                  <a:ext uri="{FF2B5EF4-FFF2-40B4-BE49-F238E27FC236}">
                    <a16:creationId xmlns:a16="http://schemas.microsoft.com/office/drawing/2014/main" id="{905D8162-7EA7-C665-5C39-CFF5BBCCD4B8}"/>
                  </a:ext>
                </a:extLst>
              </p:cNvPr>
              <p:cNvCxnSpPr>
                <a:stCxn id="6" idx="7"/>
                <a:endCxn id="6" idx="3"/>
              </p:cNvCxnSpPr>
              <p:nvPr/>
            </p:nvCxnSpPr>
            <p:spPr bwMode="auto">
              <a:xfrm flipH="1">
                <a:off x="4969833" y="5192622"/>
                <a:ext cx="342653" cy="34265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41409" name="直線コネクタ 341408">
              <a:extLst>
                <a:ext uri="{FF2B5EF4-FFF2-40B4-BE49-F238E27FC236}">
                  <a16:creationId xmlns:a16="http://schemas.microsoft.com/office/drawing/2014/main" id="{1BC4F096-FD1F-F012-D9C3-91E144747436}"/>
                </a:ext>
              </a:extLst>
            </p:cNvPr>
            <p:cNvCxnSpPr/>
            <p:nvPr/>
          </p:nvCxnSpPr>
          <p:spPr bwMode="auto">
            <a:xfrm flipV="1">
              <a:off x="5134001" y="5144661"/>
              <a:ext cx="803743" cy="222995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341410" name="グループ化 341409">
              <a:extLst>
                <a:ext uri="{FF2B5EF4-FFF2-40B4-BE49-F238E27FC236}">
                  <a16:creationId xmlns:a16="http://schemas.microsoft.com/office/drawing/2014/main" id="{0ECA2499-3F83-7D71-FD63-91792EABFBF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22861" y="4912680"/>
              <a:ext cx="444084" cy="444084"/>
              <a:chOff x="8296449" y="5540954"/>
              <a:chExt cx="329100" cy="329100"/>
            </a:xfrm>
          </p:grpSpPr>
          <p:sp>
            <p:nvSpPr>
              <p:cNvPr id="341411" name="楕円 341410">
                <a:extLst>
                  <a:ext uri="{FF2B5EF4-FFF2-40B4-BE49-F238E27FC236}">
                    <a16:creationId xmlns:a16="http://schemas.microsoft.com/office/drawing/2014/main" id="{150F1711-5511-9C7F-BBF4-0CB02CA8F86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96449" y="5540954"/>
                <a:ext cx="329100" cy="3291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412" name="Line 61">
                <a:extLst>
                  <a:ext uri="{FF2B5EF4-FFF2-40B4-BE49-F238E27FC236}">
                    <a16:creationId xmlns:a16="http://schemas.microsoft.com/office/drawing/2014/main" id="{152C98C2-5B24-689E-5C05-A6997737A0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60432" y="5584146"/>
                <a:ext cx="0" cy="148931"/>
              </a:xfrm>
              <a:prstGeom prst="line">
                <a:avLst/>
              </a:prstGeom>
              <a:noFill/>
              <a:ln w="28575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grpSp>
        <p:nvGrpSpPr>
          <p:cNvPr id="341430" name="グループ化 341429">
            <a:extLst>
              <a:ext uri="{FF2B5EF4-FFF2-40B4-BE49-F238E27FC236}">
                <a16:creationId xmlns:a16="http://schemas.microsoft.com/office/drawing/2014/main" id="{AD14A781-3B82-3F48-8512-BD44411875F0}"/>
              </a:ext>
            </a:extLst>
          </p:cNvPr>
          <p:cNvGrpSpPr/>
          <p:nvPr/>
        </p:nvGrpSpPr>
        <p:grpSpPr>
          <a:xfrm>
            <a:off x="6953172" y="663376"/>
            <a:ext cx="677035" cy="604889"/>
            <a:chOff x="6953172" y="681848"/>
            <a:chExt cx="677035" cy="604889"/>
          </a:xfrm>
        </p:grpSpPr>
        <p:grpSp>
          <p:nvGrpSpPr>
            <p:cNvPr id="341432" name="グループ化 341431">
              <a:extLst>
                <a:ext uri="{FF2B5EF4-FFF2-40B4-BE49-F238E27FC236}">
                  <a16:creationId xmlns:a16="http://schemas.microsoft.com/office/drawing/2014/main" id="{5994145B-93AD-A641-A4E5-F418D950107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53172" y="681848"/>
              <a:ext cx="557974" cy="504227"/>
              <a:chOff x="4898867" y="4733150"/>
              <a:chExt cx="966155" cy="873091"/>
            </a:xfrm>
          </p:grpSpPr>
          <p:grpSp>
            <p:nvGrpSpPr>
              <p:cNvPr id="341444" name="グループ化 341443">
                <a:extLst>
                  <a:ext uri="{FF2B5EF4-FFF2-40B4-BE49-F238E27FC236}">
                    <a16:creationId xmlns:a16="http://schemas.microsoft.com/office/drawing/2014/main" id="{F281FC3A-BAAF-B5D6-E744-B81CBA852E51}"/>
                  </a:ext>
                </a:extLst>
              </p:cNvPr>
              <p:cNvGrpSpPr/>
              <p:nvPr/>
            </p:nvGrpSpPr>
            <p:grpSpPr>
              <a:xfrm>
                <a:off x="4898867" y="5121656"/>
                <a:ext cx="484585" cy="484585"/>
                <a:chOff x="4898867" y="5121656"/>
                <a:chExt cx="484585" cy="484585"/>
              </a:xfrm>
            </p:grpSpPr>
            <p:sp>
              <p:nvSpPr>
                <p:cNvPr id="341449" name="Oval 37">
                  <a:extLst>
                    <a:ext uri="{FF2B5EF4-FFF2-40B4-BE49-F238E27FC236}">
                      <a16:creationId xmlns:a16="http://schemas.microsoft.com/office/drawing/2014/main" id="{3DA68E0E-C8B6-52A5-937A-983589D1B2E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98867" y="5121656"/>
                  <a:ext cx="484585" cy="48458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996633"/>
                  </a:solidFill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cxnSp>
              <p:nvCxnSpPr>
                <p:cNvPr id="341450" name="直線コネクタ 341449">
                  <a:extLst>
                    <a:ext uri="{FF2B5EF4-FFF2-40B4-BE49-F238E27FC236}">
                      <a16:creationId xmlns:a16="http://schemas.microsoft.com/office/drawing/2014/main" id="{F3A27FBB-4BAC-E441-610E-D271D62FDFD6}"/>
                    </a:ext>
                  </a:extLst>
                </p:cNvPr>
                <p:cNvCxnSpPr>
                  <a:stCxn id="341449" idx="4"/>
                  <a:endCxn id="341449" idx="0"/>
                </p:cNvCxnSpPr>
                <p:nvPr/>
              </p:nvCxnSpPr>
              <p:spPr bwMode="auto">
                <a:xfrm flipV="1">
                  <a:off x="5141160" y="5121656"/>
                  <a:ext cx="0" cy="484585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1451" name="直線コネクタ 341450">
                  <a:extLst>
                    <a:ext uri="{FF2B5EF4-FFF2-40B4-BE49-F238E27FC236}">
                      <a16:creationId xmlns:a16="http://schemas.microsoft.com/office/drawing/2014/main" id="{9B7B5A2B-BA65-00F8-8B37-CDCDFD261FFE}"/>
                    </a:ext>
                  </a:extLst>
                </p:cNvPr>
                <p:cNvCxnSpPr>
                  <a:stCxn id="341449" idx="5"/>
                  <a:endCxn id="341449" idx="1"/>
                </p:cNvCxnSpPr>
                <p:nvPr/>
              </p:nvCxnSpPr>
              <p:spPr bwMode="auto">
                <a:xfrm flipH="1" flipV="1">
                  <a:off x="4969833" y="5192622"/>
                  <a:ext cx="342653" cy="342653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1452" name="直線コネクタ 341451">
                  <a:extLst>
                    <a:ext uri="{FF2B5EF4-FFF2-40B4-BE49-F238E27FC236}">
                      <a16:creationId xmlns:a16="http://schemas.microsoft.com/office/drawing/2014/main" id="{B34D38D6-3C08-7178-B707-1D0A50E1D0CE}"/>
                    </a:ext>
                  </a:extLst>
                </p:cNvPr>
                <p:cNvCxnSpPr>
                  <a:stCxn id="341449" idx="6"/>
                  <a:endCxn id="341449" idx="2"/>
                </p:cNvCxnSpPr>
                <p:nvPr/>
              </p:nvCxnSpPr>
              <p:spPr bwMode="auto">
                <a:xfrm flipH="1">
                  <a:off x="4898867" y="5363949"/>
                  <a:ext cx="484585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1453" name="直線コネクタ 341452">
                  <a:extLst>
                    <a:ext uri="{FF2B5EF4-FFF2-40B4-BE49-F238E27FC236}">
                      <a16:creationId xmlns:a16="http://schemas.microsoft.com/office/drawing/2014/main" id="{02B55BD1-D702-7967-4B13-8864FC4B2E3D}"/>
                    </a:ext>
                  </a:extLst>
                </p:cNvPr>
                <p:cNvCxnSpPr>
                  <a:stCxn id="341449" idx="7"/>
                  <a:endCxn id="341449" idx="3"/>
                </p:cNvCxnSpPr>
                <p:nvPr/>
              </p:nvCxnSpPr>
              <p:spPr bwMode="auto">
                <a:xfrm flipH="1">
                  <a:off x="4969833" y="5192622"/>
                  <a:ext cx="342653" cy="342653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341445" name="直線コネクタ 341444">
                <a:extLst>
                  <a:ext uri="{FF2B5EF4-FFF2-40B4-BE49-F238E27FC236}">
                    <a16:creationId xmlns:a16="http://schemas.microsoft.com/office/drawing/2014/main" id="{937F8165-1E9E-C00F-A6EA-52FB761BC79F}"/>
                  </a:ext>
                </a:extLst>
              </p:cNvPr>
              <p:cNvCxnSpPr/>
              <p:nvPr/>
            </p:nvCxnSpPr>
            <p:spPr bwMode="auto">
              <a:xfrm flipV="1">
                <a:off x="5134002" y="4964954"/>
                <a:ext cx="515520" cy="402703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341446" name="グループ化 341445">
                <a:extLst>
                  <a:ext uri="{FF2B5EF4-FFF2-40B4-BE49-F238E27FC236}">
                    <a16:creationId xmlns:a16="http://schemas.microsoft.com/office/drawing/2014/main" id="{4FAAD6A0-2658-A4BB-D3B8-7A1F3C3F876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420938" y="4733150"/>
                <a:ext cx="444084" cy="444084"/>
                <a:chOff x="8072701" y="5407909"/>
                <a:chExt cx="329100" cy="329100"/>
              </a:xfrm>
            </p:grpSpPr>
            <p:sp>
              <p:nvSpPr>
                <p:cNvPr id="341447" name="楕円 341446">
                  <a:extLst>
                    <a:ext uri="{FF2B5EF4-FFF2-40B4-BE49-F238E27FC236}">
                      <a16:creationId xmlns:a16="http://schemas.microsoft.com/office/drawing/2014/main" id="{41000404-8852-9D31-E370-C322D4DB21F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072701" y="5407909"/>
                  <a:ext cx="329100" cy="329100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448" name="Line 61">
                  <a:extLst>
                    <a:ext uri="{FF2B5EF4-FFF2-40B4-BE49-F238E27FC236}">
                      <a16:creationId xmlns:a16="http://schemas.microsoft.com/office/drawing/2014/main" id="{E8C281CD-C7DA-8D5F-858A-2BC0AE5CFC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36688" y="5451103"/>
                  <a:ext cx="0" cy="148931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</p:grpSp>
        <p:grpSp>
          <p:nvGrpSpPr>
            <p:cNvPr id="341433" name="グループ化 341432">
              <a:extLst>
                <a:ext uri="{FF2B5EF4-FFF2-40B4-BE49-F238E27FC236}">
                  <a16:creationId xmlns:a16="http://schemas.microsoft.com/office/drawing/2014/main" id="{731A1933-4CC9-AFF0-86F6-E870C7E563B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72233" y="782510"/>
              <a:ext cx="557974" cy="504227"/>
              <a:chOff x="4898867" y="4733150"/>
              <a:chExt cx="966155" cy="873091"/>
            </a:xfrm>
          </p:grpSpPr>
          <p:grpSp>
            <p:nvGrpSpPr>
              <p:cNvPr id="341434" name="グループ化 341433">
                <a:extLst>
                  <a:ext uri="{FF2B5EF4-FFF2-40B4-BE49-F238E27FC236}">
                    <a16:creationId xmlns:a16="http://schemas.microsoft.com/office/drawing/2014/main" id="{A7558814-E714-9E22-C322-7AC261CFE2F7}"/>
                  </a:ext>
                </a:extLst>
              </p:cNvPr>
              <p:cNvGrpSpPr/>
              <p:nvPr/>
            </p:nvGrpSpPr>
            <p:grpSpPr>
              <a:xfrm>
                <a:off x="4898867" y="5121656"/>
                <a:ext cx="484585" cy="484585"/>
                <a:chOff x="4898867" y="5121656"/>
                <a:chExt cx="484585" cy="484585"/>
              </a:xfrm>
            </p:grpSpPr>
            <p:sp>
              <p:nvSpPr>
                <p:cNvPr id="341439" name="Oval 37">
                  <a:extLst>
                    <a:ext uri="{FF2B5EF4-FFF2-40B4-BE49-F238E27FC236}">
                      <a16:creationId xmlns:a16="http://schemas.microsoft.com/office/drawing/2014/main" id="{D060FA52-D78C-007F-F863-D22615D3100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98867" y="5121656"/>
                  <a:ext cx="484585" cy="48458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996633"/>
                  </a:solidFill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cxnSp>
              <p:nvCxnSpPr>
                <p:cNvPr id="341440" name="直線コネクタ 341439">
                  <a:extLst>
                    <a:ext uri="{FF2B5EF4-FFF2-40B4-BE49-F238E27FC236}">
                      <a16:creationId xmlns:a16="http://schemas.microsoft.com/office/drawing/2014/main" id="{43BA9A8F-E413-5A40-15D2-1A35082087B1}"/>
                    </a:ext>
                  </a:extLst>
                </p:cNvPr>
                <p:cNvCxnSpPr>
                  <a:stCxn id="341439" idx="4"/>
                  <a:endCxn id="341439" idx="0"/>
                </p:cNvCxnSpPr>
                <p:nvPr/>
              </p:nvCxnSpPr>
              <p:spPr bwMode="auto">
                <a:xfrm flipV="1">
                  <a:off x="5141160" y="5121656"/>
                  <a:ext cx="0" cy="484585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1441" name="直線コネクタ 341440">
                  <a:extLst>
                    <a:ext uri="{FF2B5EF4-FFF2-40B4-BE49-F238E27FC236}">
                      <a16:creationId xmlns:a16="http://schemas.microsoft.com/office/drawing/2014/main" id="{16A3B566-DFE0-D4B3-7116-8DEB210FD23D}"/>
                    </a:ext>
                  </a:extLst>
                </p:cNvPr>
                <p:cNvCxnSpPr>
                  <a:stCxn id="341439" idx="5"/>
                  <a:endCxn id="341439" idx="1"/>
                </p:cNvCxnSpPr>
                <p:nvPr/>
              </p:nvCxnSpPr>
              <p:spPr bwMode="auto">
                <a:xfrm flipH="1" flipV="1">
                  <a:off x="4969833" y="5192622"/>
                  <a:ext cx="342653" cy="342653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1442" name="直線コネクタ 341441">
                  <a:extLst>
                    <a:ext uri="{FF2B5EF4-FFF2-40B4-BE49-F238E27FC236}">
                      <a16:creationId xmlns:a16="http://schemas.microsoft.com/office/drawing/2014/main" id="{E1B69B3F-FA4B-5772-F44F-EE5CC6BB2C33}"/>
                    </a:ext>
                  </a:extLst>
                </p:cNvPr>
                <p:cNvCxnSpPr>
                  <a:stCxn id="341439" idx="6"/>
                  <a:endCxn id="341439" idx="2"/>
                </p:cNvCxnSpPr>
                <p:nvPr/>
              </p:nvCxnSpPr>
              <p:spPr bwMode="auto">
                <a:xfrm flipH="1">
                  <a:off x="4898867" y="5363949"/>
                  <a:ext cx="484585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1443" name="直線コネクタ 341442">
                  <a:extLst>
                    <a:ext uri="{FF2B5EF4-FFF2-40B4-BE49-F238E27FC236}">
                      <a16:creationId xmlns:a16="http://schemas.microsoft.com/office/drawing/2014/main" id="{9DF0E7D5-216B-D3BE-FF75-92F61B10B254}"/>
                    </a:ext>
                  </a:extLst>
                </p:cNvPr>
                <p:cNvCxnSpPr>
                  <a:stCxn id="341439" idx="7"/>
                  <a:endCxn id="341439" idx="3"/>
                </p:cNvCxnSpPr>
                <p:nvPr/>
              </p:nvCxnSpPr>
              <p:spPr bwMode="auto">
                <a:xfrm flipH="1">
                  <a:off x="4969833" y="5192622"/>
                  <a:ext cx="342653" cy="342653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341435" name="直線コネクタ 341434">
                <a:extLst>
                  <a:ext uri="{FF2B5EF4-FFF2-40B4-BE49-F238E27FC236}">
                    <a16:creationId xmlns:a16="http://schemas.microsoft.com/office/drawing/2014/main" id="{53364F68-801F-0F81-7653-FF5B9AAF3485}"/>
                  </a:ext>
                </a:extLst>
              </p:cNvPr>
              <p:cNvCxnSpPr/>
              <p:nvPr/>
            </p:nvCxnSpPr>
            <p:spPr bwMode="auto">
              <a:xfrm flipV="1">
                <a:off x="5134002" y="4964954"/>
                <a:ext cx="515520" cy="402703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341436" name="グループ化 341435">
                <a:extLst>
                  <a:ext uri="{FF2B5EF4-FFF2-40B4-BE49-F238E27FC236}">
                    <a16:creationId xmlns:a16="http://schemas.microsoft.com/office/drawing/2014/main" id="{2BB0B41E-D8B6-AA38-791E-A32FF279588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420938" y="4733150"/>
                <a:ext cx="444084" cy="444084"/>
                <a:chOff x="8072701" y="5407909"/>
                <a:chExt cx="329100" cy="329100"/>
              </a:xfrm>
            </p:grpSpPr>
            <p:sp>
              <p:nvSpPr>
                <p:cNvPr id="341437" name="楕円 341436">
                  <a:extLst>
                    <a:ext uri="{FF2B5EF4-FFF2-40B4-BE49-F238E27FC236}">
                      <a16:creationId xmlns:a16="http://schemas.microsoft.com/office/drawing/2014/main" id="{7CBA230E-E9C5-30EC-546C-FC9D2ADB55B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072701" y="5407909"/>
                  <a:ext cx="329100" cy="329100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438" name="Line 61">
                  <a:extLst>
                    <a:ext uri="{FF2B5EF4-FFF2-40B4-BE49-F238E27FC236}">
                      <a16:creationId xmlns:a16="http://schemas.microsoft.com/office/drawing/2014/main" id="{7029959B-CDA1-2464-45AF-7A8F6E11BE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36688" y="5451103"/>
                  <a:ext cx="0" cy="148931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3009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>
            <a:extLst>
              <a:ext uri="{FF2B5EF4-FFF2-40B4-BE49-F238E27FC236}">
                <a16:creationId xmlns:a16="http://schemas.microsoft.com/office/drawing/2014/main" id="{2FC83FF4-6CA1-48AC-D9AE-D87E22F9F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" y="16594"/>
            <a:ext cx="654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　　　　　　　　                                            静止又は等速直線運動をそのまま続ける。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41431" name="Rectangle 4">
            <a:extLst>
              <a:ext uri="{FF2B5EF4-FFF2-40B4-BE49-F238E27FC236}">
                <a16:creationId xmlns:a16="http://schemas.microsoft.com/office/drawing/2014/main" id="{8F2446FA-C5A6-A08F-CDB3-DB8E70440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544" y="16594"/>
            <a:ext cx="36040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物体に力が働かなければ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cxnSp>
        <p:nvCxnSpPr>
          <p:cNvPr id="341467" name="直線コネクタ 341466">
            <a:extLst>
              <a:ext uri="{FF2B5EF4-FFF2-40B4-BE49-F238E27FC236}">
                <a16:creationId xmlns:a16="http://schemas.microsoft.com/office/drawing/2014/main" id="{3568E11F-A556-693F-0D72-2FE46F7ADB67}"/>
              </a:ext>
            </a:extLst>
          </p:cNvPr>
          <p:cNvCxnSpPr/>
          <p:nvPr/>
        </p:nvCxnSpPr>
        <p:spPr bwMode="auto">
          <a:xfrm>
            <a:off x="5134001" y="852480"/>
            <a:ext cx="82365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99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1468" name="Oval 37">
            <a:extLst>
              <a:ext uri="{FF2B5EF4-FFF2-40B4-BE49-F238E27FC236}">
                <a16:creationId xmlns:a16="http://schemas.microsoft.com/office/drawing/2014/main" id="{3C342201-1970-BE2B-3DB8-3744E0AA8F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4946" y="750061"/>
            <a:ext cx="224880" cy="22488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481" name="Rectangle 7">
            <a:extLst>
              <a:ext uri="{FF2B5EF4-FFF2-40B4-BE49-F238E27FC236}">
                <a16:creationId xmlns:a16="http://schemas.microsoft.com/office/drawing/2014/main" id="{0F295344-CF99-CC2B-07D0-E2B8C9B91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9" y="819633"/>
            <a:ext cx="351555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曲った空間での慣性運動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341482" name="Rectangle 4">
            <a:extLst>
              <a:ext uri="{FF2B5EF4-FFF2-40B4-BE49-F238E27FC236}">
                <a16:creationId xmlns:a16="http://schemas.microsoft.com/office/drawing/2014/main" id="{3C0EDD88-1AED-5D04-A0F1-E64C2AC67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7" y="1316432"/>
            <a:ext cx="6364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例えば地の表面は曲がった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次元空間である。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41483" name="Rectangle 4">
            <a:extLst>
              <a:ext uri="{FF2B5EF4-FFF2-40B4-BE49-F238E27FC236}">
                <a16:creationId xmlns:a16="http://schemas.microsoft.com/office/drawing/2014/main" id="{74D50F9E-34BD-A2BB-2976-C6B238117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7" y="1659138"/>
            <a:ext cx="64471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                                  ∴物体は慣性で先端に平行に進む。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41484" name="Rectangle 4">
            <a:extLst>
              <a:ext uri="{FF2B5EF4-FFF2-40B4-BE49-F238E27FC236}">
                <a16:creationId xmlns:a16="http://schemas.microsoft.com/office/drawing/2014/main" id="{A4A9EC6D-DD89-C354-9A8E-6B54070F8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016" y="2487205"/>
            <a:ext cx="6428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このように、逐次先端を平行に延長して得られる曲線を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測地線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という。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08306338-62C6-0D3F-3A76-69FA3FB5E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1890943" cy="478399"/>
          </a:xfrm>
        </p:spPr>
        <p:txBody>
          <a:bodyPr/>
          <a:lstStyle/>
          <a:p>
            <a:pPr algn="l"/>
            <a:r>
              <a:rPr lang="ja-JP" altLang="en-US" sz="2400" dirty="0">
                <a:solidFill>
                  <a:srgbClr val="0000FF"/>
                </a:solidFill>
              </a:rPr>
              <a:t>慣性の法則　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341491" name="図 341490">
            <a:extLst>
              <a:ext uri="{FF2B5EF4-FFF2-40B4-BE49-F238E27FC236}">
                <a16:creationId xmlns:a16="http://schemas.microsoft.com/office/drawing/2014/main" id="{3AA0ED45-7632-46F4-EE9E-B61DA7AD1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209" y="-13965"/>
            <a:ext cx="2619243" cy="2037734"/>
          </a:xfrm>
          <a:prstGeom prst="rect">
            <a:avLst/>
          </a:prstGeom>
        </p:spPr>
      </p:pic>
      <p:sp>
        <p:nvSpPr>
          <p:cNvPr id="341492" name="楕円 341491">
            <a:extLst>
              <a:ext uri="{FF2B5EF4-FFF2-40B4-BE49-F238E27FC236}">
                <a16:creationId xmlns:a16="http://schemas.microsoft.com/office/drawing/2014/main" id="{2EE14B5D-D478-3AA4-53EA-279C1011E315}"/>
              </a:ext>
            </a:extLst>
          </p:cNvPr>
          <p:cNvSpPr/>
          <p:nvPr/>
        </p:nvSpPr>
        <p:spPr bwMode="auto">
          <a:xfrm>
            <a:off x="6632399" y="868016"/>
            <a:ext cx="1058978" cy="6128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493" name="フリーフォーム: 図形 341492">
            <a:extLst>
              <a:ext uri="{FF2B5EF4-FFF2-40B4-BE49-F238E27FC236}">
                <a16:creationId xmlns:a16="http://schemas.microsoft.com/office/drawing/2014/main" id="{3FB87124-3FE4-DF23-200B-0A983528BB79}"/>
              </a:ext>
            </a:extLst>
          </p:cNvPr>
          <p:cNvSpPr/>
          <p:nvPr/>
        </p:nvSpPr>
        <p:spPr bwMode="auto">
          <a:xfrm>
            <a:off x="6491776" y="699722"/>
            <a:ext cx="2261048" cy="1048505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549027"/>
              <a:gd name="connsiteY0" fmla="*/ 1504508 h 1504508"/>
              <a:gd name="connsiteX1" fmla="*/ 2549027 w 2549027"/>
              <a:gd name="connsiteY1" fmla="*/ 0 h 1504508"/>
              <a:gd name="connsiteX0" fmla="*/ 0 w 2549027"/>
              <a:gd name="connsiteY0" fmla="*/ 1507956 h 1507956"/>
              <a:gd name="connsiteX1" fmla="*/ 2549027 w 2549027"/>
              <a:gd name="connsiteY1" fmla="*/ 3448 h 1507956"/>
              <a:gd name="connsiteX0" fmla="*/ 0 w 2517408"/>
              <a:gd name="connsiteY0" fmla="*/ 1526473 h 1526473"/>
              <a:gd name="connsiteX1" fmla="*/ 2517408 w 2517408"/>
              <a:gd name="connsiteY1" fmla="*/ 3359 h 1526473"/>
              <a:gd name="connsiteX0" fmla="*/ 0 w 2517408"/>
              <a:gd name="connsiteY0" fmla="*/ 1525514 h 1525514"/>
              <a:gd name="connsiteX1" fmla="*/ 2517408 w 2517408"/>
              <a:gd name="connsiteY1" fmla="*/ 2400 h 1525514"/>
              <a:gd name="connsiteX0" fmla="*/ 0 w 2612264"/>
              <a:gd name="connsiteY0" fmla="*/ 1488435 h 1488434"/>
              <a:gd name="connsiteX1" fmla="*/ 2612264 w 2612264"/>
              <a:gd name="connsiteY1" fmla="*/ 2534 h 1488434"/>
              <a:gd name="connsiteX0" fmla="*/ 0 w 2588550"/>
              <a:gd name="connsiteY0" fmla="*/ 1544058 h 1544058"/>
              <a:gd name="connsiteX1" fmla="*/ 2588550 w 2588550"/>
              <a:gd name="connsiteY1" fmla="*/ 2338 h 1544058"/>
              <a:gd name="connsiteX0" fmla="*/ 0 w 2588550"/>
              <a:gd name="connsiteY0" fmla="*/ 1541832 h 1541832"/>
              <a:gd name="connsiteX1" fmla="*/ 2588550 w 2588550"/>
              <a:gd name="connsiteY1" fmla="*/ 112 h 1541832"/>
              <a:gd name="connsiteX0" fmla="*/ 0 w 2620168"/>
              <a:gd name="connsiteY0" fmla="*/ 1513928 h 1513928"/>
              <a:gd name="connsiteX1" fmla="*/ 2620168 w 2620168"/>
              <a:gd name="connsiteY1" fmla="*/ 117 h 1513928"/>
              <a:gd name="connsiteX0" fmla="*/ 0 w 2620168"/>
              <a:gd name="connsiteY0" fmla="*/ 1522359 h 1522359"/>
              <a:gd name="connsiteX1" fmla="*/ 2620168 w 2620168"/>
              <a:gd name="connsiteY1" fmla="*/ 8548 h 1522359"/>
              <a:gd name="connsiteX0" fmla="*/ 0 w 2722930"/>
              <a:gd name="connsiteY0" fmla="*/ 1568397 h 1568397"/>
              <a:gd name="connsiteX1" fmla="*/ 2722930 w 2722930"/>
              <a:gd name="connsiteY1" fmla="*/ 8069 h 1568397"/>
              <a:gd name="connsiteX0" fmla="*/ 0 w 2722930"/>
              <a:gd name="connsiteY0" fmla="*/ 1571462 h 1571462"/>
              <a:gd name="connsiteX1" fmla="*/ 2722930 w 2722930"/>
              <a:gd name="connsiteY1" fmla="*/ 11134 h 1571462"/>
              <a:gd name="connsiteX0" fmla="*/ 0 w 2754549"/>
              <a:gd name="connsiteY0" fmla="*/ 1543923 h 1543923"/>
              <a:gd name="connsiteX1" fmla="*/ 2754549 w 2754549"/>
              <a:gd name="connsiteY1" fmla="*/ 11504 h 1543923"/>
              <a:gd name="connsiteX0" fmla="*/ 0 w 2754549"/>
              <a:gd name="connsiteY0" fmla="*/ 1534748 h 1534748"/>
              <a:gd name="connsiteX1" fmla="*/ 2754549 w 2754549"/>
              <a:gd name="connsiteY1" fmla="*/ 11632 h 1534748"/>
              <a:gd name="connsiteX0" fmla="*/ 0 w 2801354"/>
              <a:gd name="connsiteY0" fmla="*/ 1522680 h 1522680"/>
              <a:gd name="connsiteX1" fmla="*/ 2801354 w 2801354"/>
              <a:gd name="connsiteY1" fmla="*/ 11805 h 1522680"/>
              <a:gd name="connsiteX0" fmla="*/ 0 w 2801354"/>
              <a:gd name="connsiteY0" fmla="*/ 1528713 h 1528713"/>
              <a:gd name="connsiteX1" fmla="*/ 2801354 w 2801354"/>
              <a:gd name="connsiteY1" fmla="*/ 11717 h 1528713"/>
              <a:gd name="connsiteX0" fmla="*/ 0 w 2868960"/>
              <a:gd name="connsiteY0" fmla="*/ 1498561 h 1498561"/>
              <a:gd name="connsiteX1" fmla="*/ 2868960 w 2868960"/>
              <a:gd name="connsiteY1" fmla="*/ 12167 h 149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68960" h="1498561">
                <a:moveTo>
                  <a:pt x="0" y="1498561"/>
                </a:moveTo>
                <a:cubicBezTo>
                  <a:pt x="520996" y="575300"/>
                  <a:pt x="2027457" y="-99902"/>
                  <a:pt x="2868960" y="12167"/>
                </a:cubicBezTo>
              </a:path>
            </a:pathLst>
          </a:custGeom>
          <a:noFill/>
          <a:ln w="28575" cap="flat" cmpd="sng" algn="ctr">
            <a:solidFill>
              <a:srgbClr val="9933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499" name="Rectangle 1442">
            <a:extLst>
              <a:ext uri="{FF2B5EF4-FFF2-40B4-BE49-F238E27FC236}">
                <a16:creationId xmlns:a16="http://schemas.microsoft.com/office/drawing/2014/main" id="{328951CF-B01F-3AEA-42CF-D3442248E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830" y="219738"/>
            <a:ext cx="1329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測地線</a:t>
            </a:r>
          </a:p>
        </p:txBody>
      </p:sp>
      <p:sp>
        <p:nvSpPr>
          <p:cNvPr id="341501" name="テキスト ボックス 341500">
            <a:extLst>
              <a:ext uri="{FF2B5EF4-FFF2-40B4-BE49-F238E27FC236}">
                <a16:creationId xmlns:a16="http://schemas.microsoft.com/office/drawing/2014/main" id="{2E091F06-54CC-B94D-A83B-A416D0007633}"/>
              </a:ext>
            </a:extLst>
          </p:cNvPr>
          <p:cNvSpPr txBox="1"/>
          <p:nvPr/>
        </p:nvSpPr>
        <p:spPr>
          <a:xfrm>
            <a:off x="8416442" y="1568039"/>
            <a:ext cx="817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図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508" name="Rectangle 1442">
            <a:extLst>
              <a:ext uri="{FF2B5EF4-FFF2-40B4-BE49-F238E27FC236}">
                <a16:creationId xmlns:a16="http://schemas.microsoft.com/office/drawing/2014/main" id="{233C2516-0617-7512-AA75-DA09F7A69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4229" y="279142"/>
            <a:ext cx="1278589" cy="6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小部分は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ほぼ平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836D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坦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836D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509" name="Rectangle 1442">
            <a:extLst>
              <a:ext uri="{FF2B5EF4-FFF2-40B4-BE49-F238E27FC236}">
                <a16:creationId xmlns:a16="http://schemas.microsoft.com/office/drawing/2014/main" id="{590775B8-BF97-05B6-CDCC-7121ABB62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719" y="1180530"/>
            <a:ext cx="1489268" cy="6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平行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に延長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D950D596-5EE0-96A4-821B-959448AF7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37" y="1679808"/>
            <a:ext cx="3271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小部分はほぼ平坦。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50E677BD-2963-75B9-C2C2-ADC526D77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547" y="2038457"/>
            <a:ext cx="5433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逐次繰り返せば運動経路が決まる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(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図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2)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A1668318-FAD3-2AC7-3D3F-D82B101F3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016" y="2858688"/>
            <a:ext cx="6428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                                    即ち、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曲った空間で、力を受けていない物体は慣性で測地線に沿って進む。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688C0F3-A27F-5D79-1AAA-DA5025D10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02" y="3637586"/>
            <a:ext cx="64649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物体が慣性で測地線に沿って進むと、物体両側に設置した距離計の進んだ距離が等しくなる。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C087E9-9BC7-49D8-72F2-33F73DCF8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009" y="4869128"/>
            <a:ext cx="46336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距離計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とは、例えば車輪を転がす等して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進んだ距離を測定する装置である。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4FC755-67BF-4182-6606-0FF05C5AD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" y="4374048"/>
            <a:ext cx="64854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測地線でないときは左右の距離計が食い違う。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F5E302F-B106-2E6E-54FF-B7A1D6886CF8}"/>
              </a:ext>
            </a:extLst>
          </p:cNvPr>
          <p:cNvGrpSpPr/>
          <p:nvPr/>
        </p:nvGrpSpPr>
        <p:grpSpPr>
          <a:xfrm>
            <a:off x="7664205" y="683903"/>
            <a:ext cx="631349" cy="238194"/>
            <a:chOff x="6602577" y="690205"/>
            <a:chExt cx="1204456" cy="676582"/>
          </a:xfrm>
        </p:grpSpPr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88850886-D896-74B6-59AC-7E20BF0B1157}"/>
                </a:ext>
              </a:extLst>
            </p:cNvPr>
            <p:cNvSpPr/>
            <p:nvPr/>
          </p:nvSpPr>
          <p:spPr bwMode="auto">
            <a:xfrm>
              <a:off x="6602577" y="690205"/>
              <a:ext cx="853980" cy="374768"/>
            </a:xfrm>
            <a:custGeom>
              <a:avLst/>
              <a:gdLst>
                <a:gd name="connsiteX0" fmla="*/ 214855 w 2447692"/>
                <a:gd name="connsiteY0" fmla="*/ 1265274 h 1622076"/>
                <a:gd name="connsiteX1" fmla="*/ 214855 w 2447692"/>
                <a:gd name="connsiteY1" fmla="*/ 1541721 h 1622076"/>
                <a:gd name="connsiteX2" fmla="*/ 2447692 w 2447692"/>
                <a:gd name="connsiteY2" fmla="*/ 0 h 1622076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191551"/>
                <a:gd name="connsiteY0" fmla="*/ 1641186 h 1641186"/>
                <a:gd name="connsiteX1" fmla="*/ 2191551 w 2191551"/>
                <a:gd name="connsiteY1" fmla="*/ 0 h 1641186"/>
                <a:gd name="connsiteX0" fmla="*/ 0 w 2129621"/>
                <a:gd name="connsiteY0" fmla="*/ 1326212 h 1326212"/>
                <a:gd name="connsiteX1" fmla="*/ 2129621 w 2129621"/>
                <a:gd name="connsiteY1" fmla="*/ 0 h 1326212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67691" h="1525145">
                  <a:moveTo>
                    <a:pt x="0" y="1525145"/>
                  </a:moveTo>
                  <a:cubicBezTo>
                    <a:pt x="644859" y="767658"/>
                    <a:pt x="1217431" y="391494"/>
                    <a:pt x="2067691" y="0"/>
                  </a:cubicBezTo>
                </a:path>
              </a:pathLst>
            </a:cu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F35F4345-3C3D-C24E-2DF6-CE243C6EAFD7}"/>
                </a:ext>
              </a:extLst>
            </p:cNvPr>
            <p:cNvSpPr/>
            <p:nvPr/>
          </p:nvSpPr>
          <p:spPr bwMode="auto">
            <a:xfrm>
              <a:off x="6953053" y="992019"/>
              <a:ext cx="853980" cy="374768"/>
            </a:xfrm>
            <a:custGeom>
              <a:avLst/>
              <a:gdLst>
                <a:gd name="connsiteX0" fmla="*/ 214855 w 2447692"/>
                <a:gd name="connsiteY0" fmla="*/ 1265274 h 1622076"/>
                <a:gd name="connsiteX1" fmla="*/ 214855 w 2447692"/>
                <a:gd name="connsiteY1" fmla="*/ 1541721 h 1622076"/>
                <a:gd name="connsiteX2" fmla="*/ 2447692 w 2447692"/>
                <a:gd name="connsiteY2" fmla="*/ 0 h 1622076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191551"/>
                <a:gd name="connsiteY0" fmla="*/ 1641186 h 1641186"/>
                <a:gd name="connsiteX1" fmla="*/ 2191551 w 2191551"/>
                <a:gd name="connsiteY1" fmla="*/ 0 h 1641186"/>
                <a:gd name="connsiteX0" fmla="*/ 0 w 2129621"/>
                <a:gd name="connsiteY0" fmla="*/ 1326212 h 1326212"/>
                <a:gd name="connsiteX1" fmla="*/ 2129621 w 2129621"/>
                <a:gd name="connsiteY1" fmla="*/ 0 h 1326212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67691" h="1525145">
                  <a:moveTo>
                    <a:pt x="0" y="1525145"/>
                  </a:moveTo>
                  <a:cubicBezTo>
                    <a:pt x="463033" y="1001359"/>
                    <a:pt x="1217431" y="391494"/>
                    <a:pt x="2067691" y="0"/>
                  </a:cubicBezTo>
                </a:path>
              </a:pathLst>
            </a:cu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2" name="Rectangle 1442">
            <a:extLst>
              <a:ext uri="{FF2B5EF4-FFF2-40B4-BE49-F238E27FC236}">
                <a16:creationId xmlns:a16="http://schemas.microsoft.com/office/drawing/2014/main" id="{4142020C-C850-C234-2DB6-491DE68B0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4025" y="852480"/>
            <a:ext cx="14577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両側の距離計が等しい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A2593A0-A387-60E5-58A5-FA5144F49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113" y="2147806"/>
            <a:ext cx="2611711" cy="2575204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929C2C7-055B-63DB-02F0-EEEAA225D1C9}"/>
              </a:ext>
            </a:extLst>
          </p:cNvPr>
          <p:cNvCxnSpPr/>
          <p:nvPr/>
        </p:nvCxnSpPr>
        <p:spPr bwMode="auto">
          <a:xfrm>
            <a:off x="6770174" y="3420199"/>
            <a:ext cx="220217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" name="Rectangle 1442">
            <a:extLst>
              <a:ext uri="{FF2B5EF4-FFF2-40B4-BE49-F238E27FC236}">
                <a16:creationId xmlns:a16="http://schemas.microsoft.com/office/drawing/2014/main" id="{D7D7F951-CB86-43E5-64F8-1747ABC30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1241" y="3548164"/>
            <a:ext cx="1190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測地線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B62BB93E-5A8E-B3F9-5E29-45FF923B0ED9}"/>
              </a:ext>
            </a:extLst>
          </p:cNvPr>
          <p:cNvGrpSpPr/>
          <p:nvPr/>
        </p:nvGrpSpPr>
        <p:grpSpPr>
          <a:xfrm>
            <a:off x="7884324" y="3296506"/>
            <a:ext cx="518183" cy="247757"/>
            <a:chOff x="7526273" y="5354622"/>
            <a:chExt cx="1071462" cy="237532"/>
          </a:xfrm>
        </p:grpSpPr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705264EA-8A82-D652-0A13-61F55CC53D16}"/>
                </a:ext>
              </a:extLst>
            </p:cNvPr>
            <p:cNvCxnSpPr/>
            <p:nvPr/>
          </p:nvCxnSpPr>
          <p:spPr bwMode="auto">
            <a:xfrm>
              <a:off x="7526273" y="5592154"/>
              <a:ext cx="107146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CCFF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C1E7E4B4-33F2-16AC-9D3B-1060A36611FC}"/>
                </a:ext>
              </a:extLst>
            </p:cNvPr>
            <p:cNvCxnSpPr/>
            <p:nvPr/>
          </p:nvCxnSpPr>
          <p:spPr bwMode="auto">
            <a:xfrm>
              <a:off x="7526273" y="5354622"/>
              <a:ext cx="107146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CCFF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06BBEEBD-7150-99D5-001F-993505E72923}"/>
              </a:ext>
            </a:extLst>
          </p:cNvPr>
          <p:cNvCxnSpPr/>
          <p:nvPr/>
        </p:nvCxnSpPr>
        <p:spPr bwMode="auto">
          <a:xfrm>
            <a:off x="6761780" y="3420199"/>
            <a:ext cx="3597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A86E90F-8D73-6FEB-4AB4-A6CB036BB44E}"/>
              </a:ext>
            </a:extLst>
          </p:cNvPr>
          <p:cNvCxnSpPr/>
          <p:nvPr/>
        </p:nvCxnSpPr>
        <p:spPr bwMode="auto">
          <a:xfrm>
            <a:off x="7071241" y="3420199"/>
            <a:ext cx="51818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D8D0A5D-8507-9822-913F-EA364606311F}"/>
              </a:ext>
            </a:extLst>
          </p:cNvPr>
          <p:cNvCxnSpPr/>
          <p:nvPr/>
        </p:nvCxnSpPr>
        <p:spPr bwMode="auto">
          <a:xfrm>
            <a:off x="7556645" y="3420199"/>
            <a:ext cx="69604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C18A6A3-1C69-DDED-EAF8-FE322A54C0D2}"/>
              </a:ext>
            </a:extLst>
          </p:cNvPr>
          <p:cNvCxnSpPr/>
          <p:nvPr/>
        </p:nvCxnSpPr>
        <p:spPr bwMode="auto">
          <a:xfrm>
            <a:off x="8207476" y="3417909"/>
            <a:ext cx="51818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87E2F991-69A8-CF79-A271-7457D9E5B7CD}"/>
              </a:ext>
            </a:extLst>
          </p:cNvPr>
          <p:cNvSpPr/>
          <p:nvPr/>
        </p:nvSpPr>
        <p:spPr bwMode="auto">
          <a:xfrm>
            <a:off x="6799051" y="2727057"/>
            <a:ext cx="1530913" cy="689244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549027"/>
              <a:gd name="connsiteY0" fmla="*/ 1504508 h 1504508"/>
              <a:gd name="connsiteX1" fmla="*/ 2549027 w 2549027"/>
              <a:gd name="connsiteY1" fmla="*/ 0 h 1504508"/>
              <a:gd name="connsiteX0" fmla="*/ 0 w 2549027"/>
              <a:gd name="connsiteY0" fmla="*/ 1507956 h 1507956"/>
              <a:gd name="connsiteX1" fmla="*/ 2549027 w 2549027"/>
              <a:gd name="connsiteY1" fmla="*/ 3448 h 1507956"/>
              <a:gd name="connsiteX0" fmla="*/ 0 w 2517408"/>
              <a:gd name="connsiteY0" fmla="*/ 1526473 h 1526473"/>
              <a:gd name="connsiteX1" fmla="*/ 2517408 w 2517408"/>
              <a:gd name="connsiteY1" fmla="*/ 3359 h 1526473"/>
              <a:gd name="connsiteX0" fmla="*/ 0 w 2517408"/>
              <a:gd name="connsiteY0" fmla="*/ 1525514 h 1525514"/>
              <a:gd name="connsiteX1" fmla="*/ 2517408 w 2517408"/>
              <a:gd name="connsiteY1" fmla="*/ 2400 h 1525514"/>
              <a:gd name="connsiteX0" fmla="*/ 0 w 2612264"/>
              <a:gd name="connsiteY0" fmla="*/ 1488435 h 1488434"/>
              <a:gd name="connsiteX1" fmla="*/ 2612264 w 2612264"/>
              <a:gd name="connsiteY1" fmla="*/ 2534 h 1488434"/>
              <a:gd name="connsiteX0" fmla="*/ 0 w 2588550"/>
              <a:gd name="connsiteY0" fmla="*/ 1544058 h 1544058"/>
              <a:gd name="connsiteX1" fmla="*/ 2588550 w 2588550"/>
              <a:gd name="connsiteY1" fmla="*/ 2338 h 1544058"/>
              <a:gd name="connsiteX0" fmla="*/ 0 w 2588550"/>
              <a:gd name="connsiteY0" fmla="*/ 1541832 h 1541832"/>
              <a:gd name="connsiteX1" fmla="*/ 2588550 w 2588550"/>
              <a:gd name="connsiteY1" fmla="*/ 112 h 1541832"/>
              <a:gd name="connsiteX0" fmla="*/ 0 w 2620168"/>
              <a:gd name="connsiteY0" fmla="*/ 1513928 h 1513928"/>
              <a:gd name="connsiteX1" fmla="*/ 2620168 w 2620168"/>
              <a:gd name="connsiteY1" fmla="*/ 117 h 1513928"/>
              <a:gd name="connsiteX0" fmla="*/ 0 w 2620168"/>
              <a:gd name="connsiteY0" fmla="*/ 1522359 h 1522359"/>
              <a:gd name="connsiteX1" fmla="*/ 2620168 w 2620168"/>
              <a:gd name="connsiteY1" fmla="*/ 8548 h 1522359"/>
              <a:gd name="connsiteX0" fmla="*/ 0 w 2722930"/>
              <a:gd name="connsiteY0" fmla="*/ 1568397 h 1568397"/>
              <a:gd name="connsiteX1" fmla="*/ 2722930 w 2722930"/>
              <a:gd name="connsiteY1" fmla="*/ 8069 h 1568397"/>
              <a:gd name="connsiteX0" fmla="*/ 0 w 2722930"/>
              <a:gd name="connsiteY0" fmla="*/ 1571462 h 1571462"/>
              <a:gd name="connsiteX1" fmla="*/ 2722930 w 2722930"/>
              <a:gd name="connsiteY1" fmla="*/ 11134 h 1571462"/>
              <a:gd name="connsiteX0" fmla="*/ 0 w 2754549"/>
              <a:gd name="connsiteY0" fmla="*/ 1543923 h 1543923"/>
              <a:gd name="connsiteX1" fmla="*/ 2754549 w 2754549"/>
              <a:gd name="connsiteY1" fmla="*/ 11504 h 1543923"/>
              <a:gd name="connsiteX0" fmla="*/ 0 w 2754549"/>
              <a:gd name="connsiteY0" fmla="*/ 1534748 h 1534748"/>
              <a:gd name="connsiteX1" fmla="*/ 2754549 w 2754549"/>
              <a:gd name="connsiteY1" fmla="*/ 11632 h 1534748"/>
              <a:gd name="connsiteX0" fmla="*/ 0 w 2801354"/>
              <a:gd name="connsiteY0" fmla="*/ 1522680 h 1522680"/>
              <a:gd name="connsiteX1" fmla="*/ 2801354 w 2801354"/>
              <a:gd name="connsiteY1" fmla="*/ 11805 h 1522680"/>
              <a:gd name="connsiteX0" fmla="*/ 0 w 2801354"/>
              <a:gd name="connsiteY0" fmla="*/ 1528713 h 1528713"/>
              <a:gd name="connsiteX1" fmla="*/ 2801354 w 2801354"/>
              <a:gd name="connsiteY1" fmla="*/ 11717 h 1528713"/>
              <a:gd name="connsiteX0" fmla="*/ 0 w 2868960"/>
              <a:gd name="connsiteY0" fmla="*/ 1498561 h 1498561"/>
              <a:gd name="connsiteX1" fmla="*/ 2868960 w 2868960"/>
              <a:gd name="connsiteY1" fmla="*/ 12167 h 1498561"/>
              <a:gd name="connsiteX0" fmla="*/ 0 w 2868960"/>
              <a:gd name="connsiteY0" fmla="*/ 1492399 h 1492399"/>
              <a:gd name="connsiteX1" fmla="*/ 2868960 w 2868960"/>
              <a:gd name="connsiteY1" fmla="*/ 6005 h 1492399"/>
              <a:gd name="connsiteX0" fmla="*/ 0 w 2810176"/>
              <a:gd name="connsiteY0" fmla="*/ 2932584 h 2932584"/>
              <a:gd name="connsiteX1" fmla="*/ 2810176 w 2810176"/>
              <a:gd name="connsiteY1" fmla="*/ 3128 h 2932584"/>
              <a:gd name="connsiteX0" fmla="*/ 0 w 2810176"/>
              <a:gd name="connsiteY0" fmla="*/ 2929456 h 2929456"/>
              <a:gd name="connsiteX1" fmla="*/ 2810176 w 2810176"/>
              <a:gd name="connsiteY1" fmla="*/ 0 h 2929456"/>
              <a:gd name="connsiteX0" fmla="*/ 0 w 2206308"/>
              <a:gd name="connsiteY0" fmla="*/ 5743430 h 5743430"/>
              <a:gd name="connsiteX1" fmla="*/ 2206308 w 2206308"/>
              <a:gd name="connsiteY1" fmla="*/ 0 h 5743430"/>
              <a:gd name="connsiteX0" fmla="*/ 0 w 2516257"/>
              <a:gd name="connsiteY0" fmla="*/ 5575070 h 5575070"/>
              <a:gd name="connsiteX1" fmla="*/ 2516257 w 2516257"/>
              <a:gd name="connsiteY1" fmla="*/ 0 h 5575070"/>
              <a:gd name="connsiteX0" fmla="*/ 0 w 2516257"/>
              <a:gd name="connsiteY0" fmla="*/ 5575070 h 5575070"/>
              <a:gd name="connsiteX1" fmla="*/ 2516257 w 2516257"/>
              <a:gd name="connsiteY1" fmla="*/ 0 h 5575070"/>
              <a:gd name="connsiteX0" fmla="*/ 0 w 2516257"/>
              <a:gd name="connsiteY0" fmla="*/ 5575070 h 5575070"/>
              <a:gd name="connsiteX1" fmla="*/ 2516257 w 2516257"/>
              <a:gd name="connsiteY1" fmla="*/ 0 h 5575070"/>
              <a:gd name="connsiteX0" fmla="*/ 0 w 2500564"/>
              <a:gd name="connsiteY0" fmla="*/ 5350893 h 5350893"/>
              <a:gd name="connsiteX1" fmla="*/ 2500564 w 2500564"/>
              <a:gd name="connsiteY1" fmla="*/ 0 h 5350893"/>
              <a:gd name="connsiteX0" fmla="*/ 0 w 2500564"/>
              <a:gd name="connsiteY0" fmla="*/ 5350893 h 5351312"/>
              <a:gd name="connsiteX1" fmla="*/ 2500564 w 2500564"/>
              <a:gd name="connsiteY1" fmla="*/ 0 h 5351312"/>
              <a:gd name="connsiteX0" fmla="*/ 0 w 2500564"/>
              <a:gd name="connsiteY0" fmla="*/ 5350893 h 5350893"/>
              <a:gd name="connsiteX1" fmla="*/ 2500564 w 2500564"/>
              <a:gd name="connsiteY1" fmla="*/ 0 h 5350893"/>
              <a:gd name="connsiteX0" fmla="*/ 0 w 2500564"/>
              <a:gd name="connsiteY0" fmla="*/ 5350893 h 5350893"/>
              <a:gd name="connsiteX1" fmla="*/ 2500564 w 2500564"/>
              <a:gd name="connsiteY1" fmla="*/ 0 h 5350893"/>
              <a:gd name="connsiteX0" fmla="*/ 0 w 2500564"/>
              <a:gd name="connsiteY0" fmla="*/ 5350893 h 5350893"/>
              <a:gd name="connsiteX1" fmla="*/ 2500564 w 2500564"/>
              <a:gd name="connsiteY1" fmla="*/ 0 h 5350893"/>
              <a:gd name="connsiteX0" fmla="*/ 0 w 2500564"/>
              <a:gd name="connsiteY0" fmla="*/ 5437471 h 5437471"/>
              <a:gd name="connsiteX1" fmla="*/ 2500564 w 2500564"/>
              <a:gd name="connsiteY1" fmla="*/ 0 h 5437471"/>
              <a:gd name="connsiteX0" fmla="*/ 0 w 2500564"/>
              <a:gd name="connsiteY0" fmla="*/ 5437471 h 5437471"/>
              <a:gd name="connsiteX1" fmla="*/ 2500564 w 2500564"/>
              <a:gd name="connsiteY1" fmla="*/ 0 h 5437471"/>
              <a:gd name="connsiteX0" fmla="*/ 0 w 2500564"/>
              <a:gd name="connsiteY0" fmla="*/ 5437471 h 5437471"/>
              <a:gd name="connsiteX1" fmla="*/ 2500564 w 2500564"/>
              <a:gd name="connsiteY1" fmla="*/ 0 h 5437471"/>
              <a:gd name="connsiteX0" fmla="*/ 0 w 2500564"/>
              <a:gd name="connsiteY0" fmla="*/ 5437471 h 5437471"/>
              <a:gd name="connsiteX1" fmla="*/ 2500564 w 2500564"/>
              <a:gd name="connsiteY1" fmla="*/ 0 h 5437471"/>
              <a:gd name="connsiteX0" fmla="*/ 0 w 2500564"/>
              <a:gd name="connsiteY0" fmla="*/ 5437471 h 5437587"/>
              <a:gd name="connsiteX1" fmla="*/ 2500564 w 2500564"/>
              <a:gd name="connsiteY1" fmla="*/ 0 h 5437587"/>
              <a:gd name="connsiteX0" fmla="*/ 0 w 2500564"/>
              <a:gd name="connsiteY0" fmla="*/ 5437471 h 5437471"/>
              <a:gd name="connsiteX1" fmla="*/ 2500564 w 2500564"/>
              <a:gd name="connsiteY1" fmla="*/ 0 h 5437471"/>
              <a:gd name="connsiteX0" fmla="*/ 0 w 2496020"/>
              <a:gd name="connsiteY0" fmla="*/ 5285976 h 5285976"/>
              <a:gd name="connsiteX1" fmla="*/ 2496020 w 2496020"/>
              <a:gd name="connsiteY1" fmla="*/ 0 h 5285976"/>
              <a:gd name="connsiteX0" fmla="*/ 0 w 2477838"/>
              <a:gd name="connsiteY0" fmla="*/ 5415827 h 5415827"/>
              <a:gd name="connsiteX1" fmla="*/ 2477838 w 2477838"/>
              <a:gd name="connsiteY1" fmla="*/ 0 h 5415827"/>
              <a:gd name="connsiteX0" fmla="*/ 0 w 2496019"/>
              <a:gd name="connsiteY0" fmla="*/ 5350894 h 5350894"/>
              <a:gd name="connsiteX1" fmla="*/ 2496019 w 2496019"/>
              <a:gd name="connsiteY1" fmla="*/ 0 h 5350894"/>
              <a:gd name="connsiteX0" fmla="*/ 0 w 2496019"/>
              <a:gd name="connsiteY0" fmla="*/ 5350894 h 5350894"/>
              <a:gd name="connsiteX1" fmla="*/ 2496019 w 2496019"/>
              <a:gd name="connsiteY1" fmla="*/ 0 h 5350894"/>
              <a:gd name="connsiteX0" fmla="*/ 0 w 2496019"/>
              <a:gd name="connsiteY0" fmla="*/ 5350894 h 5350894"/>
              <a:gd name="connsiteX1" fmla="*/ 2496019 w 2496019"/>
              <a:gd name="connsiteY1" fmla="*/ 0 h 535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96019" h="5350894">
                <a:moveTo>
                  <a:pt x="0" y="5350894"/>
                </a:moveTo>
                <a:cubicBezTo>
                  <a:pt x="944799" y="5243332"/>
                  <a:pt x="2000274" y="2251867"/>
                  <a:pt x="2496019" y="0"/>
                </a:cubicBezTo>
              </a:path>
            </a:pathLst>
          </a:custGeom>
          <a:noFill/>
          <a:ln w="28575" cap="flat" cmpd="sng" algn="ctr">
            <a:solidFill>
              <a:schemeClr val="bg1"/>
            </a:solidFill>
            <a:prstDash val="sysDot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Rectangle 1442">
            <a:extLst>
              <a:ext uri="{FF2B5EF4-FFF2-40B4-BE49-F238E27FC236}">
                <a16:creationId xmlns:a16="http://schemas.microsoft.com/office/drawing/2014/main" id="{BBDA9B98-7A9E-8694-1BCF-9ADAE994B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7242" y="2570606"/>
            <a:ext cx="1190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緯線</a:t>
            </a:r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BBE3DA9F-1E2D-D234-6D02-4FE3BB19CC2D}"/>
              </a:ext>
            </a:extLst>
          </p:cNvPr>
          <p:cNvSpPr/>
          <p:nvPr/>
        </p:nvSpPr>
        <p:spPr bwMode="auto">
          <a:xfrm>
            <a:off x="7849902" y="2961416"/>
            <a:ext cx="344753" cy="228131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549027"/>
              <a:gd name="connsiteY0" fmla="*/ 1504508 h 1504508"/>
              <a:gd name="connsiteX1" fmla="*/ 2549027 w 2549027"/>
              <a:gd name="connsiteY1" fmla="*/ 0 h 1504508"/>
              <a:gd name="connsiteX0" fmla="*/ 0 w 2549027"/>
              <a:gd name="connsiteY0" fmla="*/ 1507956 h 1507956"/>
              <a:gd name="connsiteX1" fmla="*/ 2549027 w 2549027"/>
              <a:gd name="connsiteY1" fmla="*/ 3448 h 1507956"/>
              <a:gd name="connsiteX0" fmla="*/ 0 w 2517408"/>
              <a:gd name="connsiteY0" fmla="*/ 1526473 h 1526473"/>
              <a:gd name="connsiteX1" fmla="*/ 2517408 w 2517408"/>
              <a:gd name="connsiteY1" fmla="*/ 3359 h 1526473"/>
              <a:gd name="connsiteX0" fmla="*/ 0 w 2517408"/>
              <a:gd name="connsiteY0" fmla="*/ 1525514 h 1525514"/>
              <a:gd name="connsiteX1" fmla="*/ 2517408 w 2517408"/>
              <a:gd name="connsiteY1" fmla="*/ 2400 h 1525514"/>
              <a:gd name="connsiteX0" fmla="*/ 0 w 2612264"/>
              <a:gd name="connsiteY0" fmla="*/ 1488435 h 1488434"/>
              <a:gd name="connsiteX1" fmla="*/ 2612264 w 2612264"/>
              <a:gd name="connsiteY1" fmla="*/ 2534 h 1488434"/>
              <a:gd name="connsiteX0" fmla="*/ 0 w 2588550"/>
              <a:gd name="connsiteY0" fmla="*/ 1544058 h 1544058"/>
              <a:gd name="connsiteX1" fmla="*/ 2588550 w 2588550"/>
              <a:gd name="connsiteY1" fmla="*/ 2338 h 1544058"/>
              <a:gd name="connsiteX0" fmla="*/ 0 w 2588550"/>
              <a:gd name="connsiteY0" fmla="*/ 1541832 h 1541832"/>
              <a:gd name="connsiteX1" fmla="*/ 2588550 w 2588550"/>
              <a:gd name="connsiteY1" fmla="*/ 112 h 1541832"/>
              <a:gd name="connsiteX0" fmla="*/ 0 w 2620168"/>
              <a:gd name="connsiteY0" fmla="*/ 1513928 h 1513928"/>
              <a:gd name="connsiteX1" fmla="*/ 2620168 w 2620168"/>
              <a:gd name="connsiteY1" fmla="*/ 117 h 1513928"/>
              <a:gd name="connsiteX0" fmla="*/ 0 w 2620168"/>
              <a:gd name="connsiteY0" fmla="*/ 1522359 h 1522359"/>
              <a:gd name="connsiteX1" fmla="*/ 2620168 w 2620168"/>
              <a:gd name="connsiteY1" fmla="*/ 8548 h 1522359"/>
              <a:gd name="connsiteX0" fmla="*/ 0 w 2722930"/>
              <a:gd name="connsiteY0" fmla="*/ 1568397 h 1568397"/>
              <a:gd name="connsiteX1" fmla="*/ 2722930 w 2722930"/>
              <a:gd name="connsiteY1" fmla="*/ 8069 h 1568397"/>
              <a:gd name="connsiteX0" fmla="*/ 0 w 2722930"/>
              <a:gd name="connsiteY0" fmla="*/ 1571462 h 1571462"/>
              <a:gd name="connsiteX1" fmla="*/ 2722930 w 2722930"/>
              <a:gd name="connsiteY1" fmla="*/ 11134 h 1571462"/>
              <a:gd name="connsiteX0" fmla="*/ 0 w 2754549"/>
              <a:gd name="connsiteY0" fmla="*/ 1543923 h 1543923"/>
              <a:gd name="connsiteX1" fmla="*/ 2754549 w 2754549"/>
              <a:gd name="connsiteY1" fmla="*/ 11504 h 1543923"/>
              <a:gd name="connsiteX0" fmla="*/ 0 w 2754549"/>
              <a:gd name="connsiteY0" fmla="*/ 1534748 h 1534748"/>
              <a:gd name="connsiteX1" fmla="*/ 2754549 w 2754549"/>
              <a:gd name="connsiteY1" fmla="*/ 11632 h 1534748"/>
              <a:gd name="connsiteX0" fmla="*/ 0 w 2801354"/>
              <a:gd name="connsiteY0" fmla="*/ 1522680 h 1522680"/>
              <a:gd name="connsiteX1" fmla="*/ 2801354 w 2801354"/>
              <a:gd name="connsiteY1" fmla="*/ 11805 h 1522680"/>
              <a:gd name="connsiteX0" fmla="*/ 0 w 2801354"/>
              <a:gd name="connsiteY0" fmla="*/ 1528713 h 1528713"/>
              <a:gd name="connsiteX1" fmla="*/ 2801354 w 2801354"/>
              <a:gd name="connsiteY1" fmla="*/ 11717 h 1528713"/>
              <a:gd name="connsiteX0" fmla="*/ 0 w 2868960"/>
              <a:gd name="connsiteY0" fmla="*/ 1498561 h 1498561"/>
              <a:gd name="connsiteX1" fmla="*/ 2868960 w 2868960"/>
              <a:gd name="connsiteY1" fmla="*/ 12167 h 1498561"/>
              <a:gd name="connsiteX0" fmla="*/ 0 w 2868960"/>
              <a:gd name="connsiteY0" fmla="*/ 1492399 h 1492399"/>
              <a:gd name="connsiteX1" fmla="*/ 2868960 w 2868960"/>
              <a:gd name="connsiteY1" fmla="*/ 6005 h 1492399"/>
              <a:gd name="connsiteX0" fmla="*/ 0 w 2810176"/>
              <a:gd name="connsiteY0" fmla="*/ 2932584 h 2932584"/>
              <a:gd name="connsiteX1" fmla="*/ 2810176 w 2810176"/>
              <a:gd name="connsiteY1" fmla="*/ 3128 h 2932584"/>
              <a:gd name="connsiteX0" fmla="*/ 0 w 2810176"/>
              <a:gd name="connsiteY0" fmla="*/ 2929456 h 2929456"/>
              <a:gd name="connsiteX1" fmla="*/ 2810176 w 2810176"/>
              <a:gd name="connsiteY1" fmla="*/ 0 h 2929456"/>
              <a:gd name="connsiteX0" fmla="*/ 0 w 2206308"/>
              <a:gd name="connsiteY0" fmla="*/ 5743430 h 5743430"/>
              <a:gd name="connsiteX1" fmla="*/ 2206308 w 2206308"/>
              <a:gd name="connsiteY1" fmla="*/ 0 h 5743430"/>
              <a:gd name="connsiteX0" fmla="*/ 0 w 2516257"/>
              <a:gd name="connsiteY0" fmla="*/ 5575070 h 5575070"/>
              <a:gd name="connsiteX1" fmla="*/ 2516257 w 2516257"/>
              <a:gd name="connsiteY1" fmla="*/ 0 h 5575070"/>
              <a:gd name="connsiteX0" fmla="*/ 0 w 2516257"/>
              <a:gd name="connsiteY0" fmla="*/ 5575070 h 5575070"/>
              <a:gd name="connsiteX1" fmla="*/ 2516257 w 2516257"/>
              <a:gd name="connsiteY1" fmla="*/ 0 h 5575070"/>
              <a:gd name="connsiteX0" fmla="*/ 0 w 2516257"/>
              <a:gd name="connsiteY0" fmla="*/ 5575070 h 5575070"/>
              <a:gd name="connsiteX1" fmla="*/ 2516257 w 2516257"/>
              <a:gd name="connsiteY1" fmla="*/ 0 h 5575070"/>
              <a:gd name="connsiteX0" fmla="*/ 0 w 2500564"/>
              <a:gd name="connsiteY0" fmla="*/ 5350893 h 5350893"/>
              <a:gd name="connsiteX1" fmla="*/ 2500564 w 2500564"/>
              <a:gd name="connsiteY1" fmla="*/ 0 h 5350893"/>
              <a:gd name="connsiteX0" fmla="*/ 0 w 2500564"/>
              <a:gd name="connsiteY0" fmla="*/ 5350893 h 5351312"/>
              <a:gd name="connsiteX1" fmla="*/ 2500564 w 2500564"/>
              <a:gd name="connsiteY1" fmla="*/ 0 h 5351312"/>
              <a:gd name="connsiteX0" fmla="*/ 0 w 2500564"/>
              <a:gd name="connsiteY0" fmla="*/ 5350893 h 5350893"/>
              <a:gd name="connsiteX1" fmla="*/ 2500564 w 2500564"/>
              <a:gd name="connsiteY1" fmla="*/ 0 h 5350893"/>
              <a:gd name="connsiteX0" fmla="*/ 0 w 2500564"/>
              <a:gd name="connsiteY0" fmla="*/ 5350893 h 5350893"/>
              <a:gd name="connsiteX1" fmla="*/ 2500564 w 2500564"/>
              <a:gd name="connsiteY1" fmla="*/ 0 h 5350893"/>
              <a:gd name="connsiteX0" fmla="*/ 0 w 2500564"/>
              <a:gd name="connsiteY0" fmla="*/ 5350893 h 5350893"/>
              <a:gd name="connsiteX1" fmla="*/ 2500564 w 2500564"/>
              <a:gd name="connsiteY1" fmla="*/ 0 h 5350893"/>
              <a:gd name="connsiteX0" fmla="*/ 0 w 2500564"/>
              <a:gd name="connsiteY0" fmla="*/ 5437471 h 5437471"/>
              <a:gd name="connsiteX1" fmla="*/ 2500564 w 2500564"/>
              <a:gd name="connsiteY1" fmla="*/ 0 h 5437471"/>
              <a:gd name="connsiteX0" fmla="*/ 0 w 2500564"/>
              <a:gd name="connsiteY0" fmla="*/ 5437471 h 5437471"/>
              <a:gd name="connsiteX1" fmla="*/ 2500564 w 2500564"/>
              <a:gd name="connsiteY1" fmla="*/ 0 h 5437471"/>
              <a:gd name="connsiteX0" fmla="*/ 0 w 2500564"/>
              <a:gd name="connsiteY0" fmla="*/ 5437471 h 5437471"/>
              <a:gd name="connsiteX1" fmla="*/ 2500564 w 2500564"/>
              <a:gd name="connsiteY1" fmla="*/ 0 h 5437471"/>
              <a:gd name="connsiteX0" fmla="*/ 0 w 2500564"/>
              <a:gd name="connsiteY0" fmla="*/ 5437471 h 5437471"/>
              <a:gd name="connsiteX1" fmla="*/ 2500564 w 2500564"/>
              <a:gd name="connsiteY1" fmla="*/ 0 h 5437471"/>
              <a:gd name="connsiteX0" fmla="*/ 0 w 2500564"/>
              <a:gd name="connsiteY0" fmla="*/ 5437471 h 5437587"/>
              <a:gd name="connsiteX1" fmla="*/ 2500564 w 2500564"/>
              <a:gd name="connsiteY1" fmla="*/ 0 h 5437587"/>
              <a:gd name="connsiteX0" fmla="*/ 0 w 2500564"/>
              <a:gd name="connsiteY0" fmla="*/ 5437471 h 5437471"/>
              <a:gd name="connsiteX1" fmla="*/ 2500564 w 2500564"/>
              <a:gd name="connsiteY1" fmla="*/ 0 h 5437471"/>
              <a:gd name="connsiteX0" fmla="*/ 0 w 2496020"/>
              <a:gd name="connsiteY0" fmla="*/ 5285976 h 5285976"/>
              <a:gd name="connsiteX1" fmla="*/ 2496020 w 2496020"/>
              <a:gd name="connsiteY1" fmla="*/ 0 h 5285976"/>
              <a:gd name="connsiteX0" fmla="*/ 0 w 2477838"/>
              <a:gd name="connsiteY0" fmla="*/ 5415827 h 5415827"/>
              <a:gd name="connsiteX1" fmla="*/ 2477838 w 2477838"/>
              <a:gd name="connsiteY1" fmla="*/ 0 h 5415827"/>
              <a:gd name="connsiteX0" fmla="*/ 0 w 2496019"/>
              <a:gd name="connsiteY0" fmla="*/ 5350894 h 5350894"/>
              <a:gd name="connsiteX1" fmla="*/ 2496019 w 2496019"/>
              <a:gd name="connsiteY1" fmla="*/ 0 h 5350894"/>
              <a:gd name="connsiteX0" fmla="*/ 0 w 2496019"/>
              <a:gd name="connsiteY0" fmla="*/ 5350894 h 5350894"/>
              <a:gd name="connsiteX1" fmla="*/ 2496019 w 2496019"/>
              <a:gd name="connsiteY1" fmla="*/ 0 h 5350894"/>
              <a:gd name="connsiteX0" fmla="*/ 0 w 2496019"/>
              <a:gd name="connsiteY0" fmla="*/ 5350894 h 5350894"/>
              <a:gd name="connsiteX1" fmla="*/ 2496019 w 2496019"/>
              <a:gd name="connsiteY1" fmla="*/ 0 h 5350894"/>
              <a:gd name="connsiteX0" fmla="*/ 0 w 2407053"/>
              <a:gd name="connsiteY0" fmla="*/ 5732134 h 5732134"/>
              <a:gd name="connsiteX1" fmla="*/ 2407053 w 2407053"/>
              <a:gd name="connsiteY1" fmla="*/ 0 h 5732134"/>
              <a:gd name="connsiteX0" fmla="*/ 0 w 2407053"/>
              <a:gd name="connsiteY0" fmla="*/ 5732134 h 5732134"/>
              <a:gd name="connsiteX1" fmla="*/ 2407053 w 2407053"/>
              <a:gd name="connsiteY1" fmla="*/ 0 h 5732134"/>
              <a:gd name="connsiteX0" fmla="*/ 0 w 2157950"/>
              <a:gd name="connsiteY0" fmla="*/ 5045910 h 5045910"/>
              <a:gd name="connsiteX1" fmla="*/ 2157950 w 2157950"/>
              <a:gd name="connsiteY1" fmla="*/ 0 h 5045910"/>
              <a:gd name="connsiteX0" fmla="*/ 0 w 2157950"/>
              <a:gd name="connsiteY0" fmla="*/ 5045910 h 5045910"/>
              <a:gd name="connsiteX1" fmla="*/ 2157950 w 2157950"/>
              <a:gd name="connsiteY1" fmla="*/ 0 h 5045910"/>
              <a:gd name="connsiteX0" fmla="*/ 0 w 2079460"/>
              <a:gd name="connsiteY0" fmla="*/ 4835685 h 4835685"/>
              <a:gd name="connsiteX1" fmla="*/ 2079460 w 2079460"/>
              <a:gd name="connsiteY1" fmla="*/ 0 h 4835685"/>
              <a:gd name="connsiteX0" fmla="*/ 0 w 2079460"/>
              <a:gd name="connsiteY0" fmla="*/ 4835685 h 4835685"/>
              <a:gd name="connsiteX1" fmla="*/ 2079460 w 2079460"/>
              <a:gd name="connsiteY1" fmla="*/ 0 h 4835685"/>
              <a:gd name="connsiteX0" fmla="*/ 0 w 2079460"/>
              <a:gd name="connsiteY0" fmla="*/ 4835685 h 4835685"/>
              <a:gd name="connsiteX1" fmla="*/ 2079460 w 2079460"/>
              <a:gd name="connsiteY1" fmla="*/ 0 h 4835685"/>
              <a:gd name="connsiteX0" fmla="*/ 0 w 2079460"/>
              <a:gd name="connsiteY0" fmla="*/ 4835685 h 4835685"/>
              <a:gd name="connsiteX1" fmla="*/ 2079460 w 2079460"/>
              <a:gd name="connsiteY1" fmla="*/ 0 h 4835685"/>
              <a:gd name="connsiteX0" fmla="*/ 0 w 2079460"/>
              <a:gd name="connsiteY0" fmla="*/ 4835685 h 4835685"/>
              <a:gd name="connsiteX1" fmla="*/ 2079460 w 2079460"/>
              <a:gd name="connsiteY1" fmla="*/ 0 h 483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9460" h="4835685">
                <a:moveTo>
                  <a:pt x="0" y="4835685"/>
                </a:moveTo>
                <a:cubicBezTo>
                  <a:pt x="1024919" y="3342168"/>
                  <a:pt x="1432592" y="2030648"/>
                  <a:pt x="2079460" y="0"/>
                </a:cubicBezTo>
              </a:path>
            </a:pathLst>
          </a:custGeom>
          <a:noFill/>
          <a:ln w="28575" cap="flat" cmpd="sng" algn="ctr">
            <a:solidFill>
              <a:srgbClr val="FFCCFF"/>
            </a:solidFill>
            <a:prstDash val="sysDot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BC285A35-E15F-9F17-9255-D63C99ACDD6C}"/>
              </a:ext>
            </a:extLst>
          </p:cNvPr>
          <p:cNvSpPr/>
          <p:nvPr/>
        </p:nvSpPr>
        <p:spPr bwMode="auto">
          <a:xfrm>
            <a:off x="7775768" y="2813690"/>
            <a:ext cx="279806" cy="170316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549027"/>
              <a:gd name="connsiteY0" fmla="*/ 1504508 h 1504508"/>
              <a:gd name="connsiteX1" fmla="*/ 2549027 w 2549027"/>
              <a:gd name="connsiteY1" fmla="*/ 0 h 1504508"/>
              <a:gd name="connsiteX0" fmla="*/ 0 w 2549027"/>
              <a:gd name="connsiteY0" fmla="*/ 1507956 h 1507956"/>
              <a:gd name="connsiteX1" fmla="*/ 2549027 w 2549027"/>
              <a:gd name="connsiteY1" fmla="*/ 3448 h 1507956"/>
              <a:gd name="connsiteX0" fmla="*/ 0 w 2517408"/>
              <a:gd name="connsiteY0" fmla="*/ 1526473 h 1526473"/>
              <a:gd name="connsiteX1" fmla="*/ 2517408 w 2517408"/>
              <a:gd name="connsiteY1" fmla="*/ 3359 h 1526473"/>
              <a:gd name="connsiteX0" fmla="*/ 0 w 2517408"/>
              <a:gd name="connsiteY0" fmla="*/ 1525514 h 1525514"/>
              <a:gd name="connsiteX1" fmla="*/ 2517408 w 2517408"/>
              <a:gd name="connsiteY1" fmla="*/ 2400 h 1525514"/>
              <a:gd name="connsiteX0" fmla="*/ 0 w 2612264"/>
              <a:gd name="connsiteY0" fmla="*/ 1488435 h 1488434"/>
              <a:gd name="connsiteX1" fmla="*/ 2612264 w 2612264"/>
              <a:gd name="connsiteY1" fmla="*/ 2534 h 1488434"/>
              <a:gd name="connsiteX0" fmla="*/ 0 w 2588550"/>
              <a:gd name="connsiteY0" fmla="*/ 1544058 h 1544058"/>
              <a:gd name="connsiteX1" fmla="*/ 2588550 w 2588550"/>
              <a:gd name="connsiteY1" fmla="*/ 2338 h 1544058"/>
              <a:gd name="connsiteX0" fmla="*/ 0 w 2588550"/>
              <a:gd name="connsiteY0" fmla="*/ 1541832 h 1541832"/>
              <a:gd name="connsiteX1" fmla="*/ 2588550 w 2588550"/>
              <a:gd name="connsiteY1" fmla="*/ 112 h 1541832"/>
              <a:gd name="connsiteX0" fmla="*/ 0 w 2620168"/>
              <a:gd name="connsiteY0" fmla="*/ 1513928 h 1513928"/>
              <a:gd name="connsiteX1" fmla="*/ 2620168 w 2620168"/>
              <a:gd name="connsiteY1" fmla="*/ 117 h 1513928"/>
              <a:gd name="connsiteX0" fmla="*/ 0 w 2620168"/>
              <a:gd name="connsiteY0" fmla="*/ 1522359 h 1522359"/>
              <a:gd name="connsiteX1" fmla="*/ 2620168 w 2620168"/>
              <a:gd name="connsiteY1" fmla="*/ 8548 h 1522359"/>
              <a:gd name="connsiteX0" fmla="*/ 0 w 2722930"/>
              <a:gd name="connsiteY0" fmla="*/ 1568397 h 1568397"/>
              <a:gd name="connsiteX1" fmla="*/ 2722930 w 2722930"/>
              <a:gd name="connsiteY1" fmla="*/ 8069 h 1568397"/>
              <a:gd name="connsiteX0" fmla="*/ 0 w 2722930"/>
              <a:gd name="connsiteY0" fmla="*/ 1571462 h 1571462"/>
              <a:gd name="connsiteX1" fmla="*/ 2722930 w 2722930"/>
              <a:gd name="connsiteY1" fmla="*/ 11134 h 1571462"/>
              <a:gd name="connsiteX0" fmla="*/ 0 w 2754549"/>
              <a:gd name="connsiteY0" fmla="*/ 1543923 h 1543923"/>
              <a:gd name="connsiteX1" fmla="*/ 2754549 w 2754549"/>
              <a:gd name="connsiteY1" fmla="*/ 11504 h 1543923"/>
              <a:gd name="connsiteX0" fmla="*/ 0 w 2754549"/>
              <a:gd name="connsiteY0" fmla="*/ 1534748 h 1534748"/>
              <a:gd name="connsiteX1" fmla="*/ 2754549 w 2754549"/>
              <a:gd name="connsiteY1" fmla="*/ 11632 h 1534748"/>
              <a:gd name="connsiteX0" fmla="*/ 0 w 2801354"/>
              <a:gd name="connsiteY0" fmla="*/ 1522680 h 1522680"/>
              <a:gd name="connsiteX1" fmla="*/ 2801354 w 2801354"/>
              <a:gd name="connsiteY1" fmla="*/ 11805 h 1522680"/>
              <a:gd name="connsiteX0" fmla="*/ 0 w 2801354"/>
              <a:gd name="connsiteY0" fmla="*/ 1528713 h 1528713"/>
              <a:gd name="connsiteX1" fmla="*/ 2801354 w 2801354"/>
              <a:gd name="connsiteY1" fmla="*/ 11717 h 1528713"/>
              <a:gd name="connsiteX0" fmla="*/ 0 w 2868960"/>
              <a:gd name="connsiteY0" fmla="*/ 1498561 h 1498561"/>
              <a:gd name="connsiteX1" fmla="*/ 2868960 w 2868960"/>
              <a:gd name="connsiteY1" fmla="*/ 12167 h 1498561"/>
              <a:gd name="connsiteX0" fmla="*/ 0 w 2868960"/>
              <a:gd name="connsiteY0" fmla="*/ 1492399 h 1492399"/>
              <a:gd name="connsiteX1" fmla="*/ 2868960 w 2868960"/>
              <a:gd name="connsiteY1" fmla="*/ 6005 h 1492399"/>
              <a:gd name="connsiteX0" fmla="*/ 0 w 2810176"/>
              <a:gd name="connsiteY0" fmla="*/ 2932584 h 2932584"/>
              <a:gd name="connsiteX1" fmla="*/ 2810176 w 2810176"/>
              <a:gd name="connsiteY1" fmla="*/ 3128 h 2932584"/>
              <a:gd name="connsiteX0" fmla="*/ 0 w 2810176"/>
              <a:gd name="connsiteY0" fmla="*/ 2929456 h 2929456"/>
              <a:gd name="connsiteX1" fmla="*/ 2810176 w 2810176"/>
              <a:gd name="connsiteY1" fmla="*/ 0 h 2929456"/>
              <a:gd name="connsiteX0" fmla="*/ 0 w 2206308"/>
              <a:gd name="connsiteY0" fmla="*/ 5743430 h 5743430"/>
              <a:gd name="connsiteX1" fmla="*/ 2206308 w 2206308"/>
              <a:gd name="connsiteY1" fmla="*/ 0 h 5743430"/>
              <a:gd name="connsiteX0" fmla="*/ 0 w 2516257"/>
              <a:gd name="connsiteY0" fmla="*/ 5575070 h 5575070"/>
              <a:gd name="connsiteX1" fmla="*/ 2516257 w 2516257"/>
              <a:gd name="connsiteY1" fmla="*/ 0 h 5575070"/>
              <a:gd name="connsiteX0" fmla="*/ 0 w 2516257"/>
              <a:gd name="connsiteY0" fmla="*/ 5575070 h 5575070"/>
              <a:gd name="connsiteX1" fmla="*/ 2516257 w 2516257"/>
              <a:gd name="connsiteY1" fmla="*/ 0 h 5575070"/>
              <a:gd name="connsiteX0" fmla="*/ 0 w 2516257"/>
              <a:gd name="connsiteY0" fmla="*/ 5575070 h 5575070"/>
              <a:gd name="connsiteX1" fmla="*/ 2516257 w 2516257"/>
              <a:gd name="connsiteY1" fmla="*/ 0 h 5575070"/>
              <a:gd name="connsiteX0" fmla="*/ 0 w 2500564"/>
              <a:gd name="connsiteY0" fmla="*/ 5350893 h 5350893"/>
              <a:gd name="connsiteX1" fmla="*/ 2500564 w 2500564"/>
              <a:gd name="connsiteY1" fmla="*/ 0 h 5350893"/>
              <a:gd name="connsiteX0" fmla="*/ 0 w 2500564"/>
              <a:gd name="connsiteY0" fmla="*/ 5350893 h 5351312"/>
              <a:gd name="connsiteX1" fmla="*/ 2500564 w 2500564"/>
              <a:gd name="connsiteY1" fmla="*/ 0 h 5351312"/>
              <a:gd name="connsiteX0" fmla="*/ 0 w 2500564"/>
              <a:gd name="connsiteY0" fmla="*/ 5350893 h 5350893"/>
              <a:gd name="connsiteX1" fmla="*/ 2500564 w 2500564"/>
              <a:gd name="connsiteY1" fmla="*/ 0 h 5350893"/>
              <a:gd name="connsiteX0" fmla="*/ 0 w 2500564"/>
              <a:gd name="connsiteY0" fmla="*/ 5350893 h 5350893"/>
              <a:gd name="connsiteX1" fmla="*/ 2500564 w 2500564"/>
              <a:gd name="connsiteY1" fmla="*/ 0 h 5350893"/>
              <a:gd name="connsiteX0" fmla="*/ 0 w 2500564"/>
              <a:gd name="connsiteY0" fmla="*/ 5350893 h 5350893"/>
              <a:gd name="connsiteX1" fmla="*/ 2500564 w 2500564"/>
              <a:gd name="connsiteY1" fmla="*/ 0 h 5350893"/>
              <a:gd name="connsiteX0" fmla="*/ 0 w 2500564"/>
              <a:gd name="connsiteY0" fmla="*/ 5437471 h 5437471"/>
              <a:gd name="connsiteX1" fmla="*/ 2500564 w 2500564"/>
              <a:gd name="connsiteY1" fmla="*/ 0 h 5437471"/>
              <a:gd name="connsiteX0" fmla="*/ 0 w 2500564"/>
              <a:gd name="connsiteY0" fmla="*/ 5437471 h 5437471"/>
              <a:gd name="connsiteX1" fmla="*/ 2500564 w 2500564"/>
              <a:gd name="connsiteY1" fmla="*/ 0 h 5437471"/>
              <a:gd name="connsiteX0" fmla="*/ 0 w 2500564"/>
              <a:gd name="connsiteY0" fmla="*/ 5437471 h 5437471"/>
              <a:gd name="connsiteX1" fmla="*/ 2500564 w 2500564"/>
              <a:gd name="connsiteY1" fmla="*/ 0 h 5437471"/>
              <a:gd name="connsiteX0" fmla="*/ 0 w 2500564"/>
              <a:gd name="connsiteY0" fmla="*/ 5437471 h 5437471"/>
              <a:gd name="connsiteX1" fmla="*/ 2500564 w 2500564"/>
              <a:gd name="connsiteY1" fmla="*/ 0 h 5437471"/>
              <a:gd name="connsiteX0" fmla="*/ 0 w 2500564"/>
              <a:gd name="connsiteY0" fmla="*/ 5437471 h 5437587"/>
              <a:gd name="connsiteX1" fmla="*/ 2500564 w 2500564"/>
              <a:gd name="connsiteY1" fmla="*/ 0 h 5437587"/>
              <a:gd name="connsiteX0" fmla="*/ 0 w 2500564"/>
              <a:gd name="connsiteY0" fmla="*/ 5437471 h 5437471"/>
              <a:gd name="connsiteX1" fmla="*/ 2500564 w 2500564"/>
              <a:gd name="connsiteY1" fmla="*/ 0 h 5437471"/>
              <a:gd name="connsiteX0" fmla="*/ 0 w 2496020"/>
              <a:gd name="connsiteY0" fmla="*/ 5285976 h 5285976"/>
              <a:gd name="connsiteX1" fmla="*/ 2496020 w 2496020"/>
              <a:gd name="connsiteY1" fmla="*/ 0 h 5285976"/>
              <a:gd name="connsiteX0" fmla="*/ 0 w 2477838"/>
              <a:gd name="connsiteY0" fmla="*/ 5415827 h 5415827"/>
              <a:gd name="connsiteX1" fmla="*/ 2477838 w 2477838"/>
              <a:gd name="connsiteY1" fmla="*/ 0 h 5415827"/>
              <a:gd name="connsiteX0" fmla="*/ 0 w 2496019"/>
              <a:gd name="connsiteY0" fmla="*/ 5350894 h 5350894"/>
              <a:gd name="connsiteX1" fmla="*/ 2496019 w 2496019"/>
              <a:gd name="connsiteY1" fmla="*/ 0 h 5350894"/>
              <a:gd name="connsiteX0" fmla="*/ 0 w 2496019"/>
              <a:gd name="connsiteY0" fmla="*/ 5350894 h 5350894"/>
              <a:gd name="connsiteX1" fmla="*/ 2496019 w 2496019"/>
              <a:gd name="connsiteY1" fmla="*/ 0 h 5350894"/>
              <a:gd name="connsiteX0" fmla="*/ 0 w 2496019"/>
              <a:gd name="connsiteY0" fmla="*/ 5350894 h 5350894"/>
              <a:gd name="connsiteX1" fmla="*/ 2496019 w 2496019"/>
              <a:gd name="connsiteY1" fmla="*/ 0 h 5350894"/>
              <a:gd name="connsiteX0" fmla="*/ 0 w 2407053"/>
              <a:gd name="connsiteY0" fmla="*/ 5732134 h 5732134"/>
              <a:gd name="connsiteX1" fmla="*/ 2407053 w 2407053"/>
              <a:gd name="connsiteY1" fmla="*/ 0 h 5732134"/>
              <a:gd name="connsiteX0" fmla="*/ 0 w 2407053"/>
              <a:gd name="connsiteY0" fmla="*/ 5732134 h 5732134"/>
              <a:gd name="connsiteX1" fmla="*/ 2407053 w 2407053"/>
              <a:gd name="connsiteY1" fmla="*/ 0 h 5732134"/>
              <a:gd name="connsiteX0" fmla="*/ 0 w 2157950"/>
              <a:gd name="connsiteY0" fmla="*/ 5045910 h 5045910"/>
              <a:gd name="connsiteX1" fmla="*/ 2157950 w 2157950"/>
              <a:gd name="connsiteY1" fmla="*/ 0 h 5045910"/>
              <a:gd name="connsiteX0" fmla="*/ 0 w 2157950"/>
              <a:gd name="connsiteY0" fmla="*/ 5045910 h 5045910"/>
              <a:gd name="connsiteX1" fmla="*/ 2157950 w 2157950"/>
              <a:gd name="connsiteY1" fmla="*/ 0 h 5045910"/>
              <a:gd name="connsiteX0" fmla="*/ 0 w 2147061"/>
              <a:gd name="connsiteY0" fmla="*/ 5138350 h 5138350"/>
              <a:gd name="connsiteX1" fmla="*/ 2147061 w 2147061"/>
              <a:gd name="connsiteY1" fmla="*/ 0 h 5138350"/>
              <a:gd name="connsiteX0" fmla="*/ 0 w 2168835"/>
              <a:gd name="connsiteY0" fmla="*/ 5045910 h 5045910"/>
              <a:gd name="connsiteX1" fmla="*/ 2168835 w 2168835"/>
              <a:gd name="connsiteY1" fmla="*/ 0 h 5045910"/>
              <a:gd name="connsiteX0" fmla="*/ 0 w 2114402"/>
              <a:gd name="connsiteY0" fmla="*/ 5184577 h 5184577"/>
              <a:gd name="connsiteX1" fmla="*/ 2114402 w 2114402"/>
              <a:gd name="connsiteY1" fmla="*/ 0 h 5184577"/>
              <a:gd name="connsiteX0" fmla="*/ 0 w 2016417"/>
              <a:gd name="connsiteY0" fmla="*/ 5045925 h 5045925"/>
              <a:gd name="connsiteX1" fmla="*/ 2016417 w 2016417"/>
              <a:gd name="connsiteY1" fmla="*/ 0 h 5045925"/>
              <a:gd name="connsiteX0" fmla="*/ 0 w 2081742"/>
              <a:gd name="connsiteY0" fmla="*/ 4861031 h 4861031"/>
              <a:gd name="connsiteX1" fmla="*/ 2081742 w 2081742"/>
              <a:gd name="connsiteY1" fmla="*/ 0 h 48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1742" h="4861031">
                <a:moveTo>
                  <a:pt x="0" y="4861031"/>
                </a:moveTo>
                <a:cubicBezTo>
                  <a:pt x="989282" y="3381014"/>
                  <a:pt x="1497031" y="2099386"/>
                  <a:pt x="2081742" y="0"/>
                </a:cubicBezTo>
              </a:path>
            </a:pathLst>
          </a:custGeom>
          <a:noFill/>
          <a:ln w="28575" cap="flat" cmpd="sng" algn="ctr">
            <a:solidFill>
              <a:srgbClr val="FFCCFF"/>
            </a:solidFill>
            <a:prstDash val="sysDot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408" name="テキスト ボックス 341407">
            <a:extLst>
              <a:ext uri="{FF2B5EF4-FFF2-40B4-BE49-F238E27FC236}">
                <a16:creationId xmlns:a16="http://schemas.microsoft.com/office/drawing/2014/main" id="{BB64A965-81CA-ACB4-3619-6C7BEDBD809E}"/>
              </a:ext>
            </a:extLst>
          </p:cNvPr>
          <p:cNvSpPr txBox="1"/>
          <p:nvPr/>
        </p:nvSpPr>
        <p:spPr>
          <a:xfrm>
            <a:off x="8488985" y="4286149"/>
            <a:ext cx="6862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図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3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41410" name="図 341409">
            <a:extLst>
              <a:ext uri="{FF2B5EF4-FFF2-40B4-BE49-F238E27FC236}">
                <a16:creationId xmlns:a16="http://schemas.microsoft.com/office/drawing/2014/main" id="{1499BFA4-8792-B1E1-FF56-73614F2C8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459" y="4831173"/>
            <a:ext cx="2583712" cy="1761980"/>
          </a:xfrm>
          <a:prstGeom prst="rect">
            <a:avLst/>
          </a:prstGeom>
        </p:spPr>
      </p:pic>
      <p:cxnSp>
        <p:nvCxnSpPr>
          <p:cNvPr id="341411" name="直線コネクタ 341410">
            <a:extLst>
              <a:ext uri="{FF2B5EF4-FFF2-40B4-BE49-F238E27FC236}">
                <a16:creationId xmlns:a16="http://schemas.microsoft.com/office/drawing/2014/main" id="{C89DA5C9-8713-6DB0-1D67-2B5603BD3A96}"/>
              </a:ext>
            </a:extLst>
          </p:cNvPr>
          <p:cNvCxnSpPr/>
          <p:nvPr/>
        </p:nvCxnSpPr>
        <p:spPr bwMode="auto">
          <a:xfrm>
            <a:off x="6700722" y="5554759"/>
            <a:ext cx="140696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1412" name="フリーフォーム: 図形 341411">
            <a:extLst>
              <a:ext uri="{FF2B5EF4-FFF2-40B4-BE49-F238E27FC236}">
                <a16:creationId xmlns:a16="http://schemas.microsoft.com/office/drawing/2014/main" id="{A0AF932A-1002-FD70-8073-2FD1286FE0D5}"/>
              </a:ext>
            </a:extLst>
          </p:cNvPr>
          <p:cNvSpPr/>
          <p:nvPr/>
        </p:nvSpPr>
        <p:spPr bwMode="auto">
          <a:xfrm flipV="1">
            <a:off x="6700722" y="5554758"/>
            <a:ext cx="2241133" cy="1078198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549027"/>
              <a:gd name="connsiteY0" fmla="*/ 1504508 h 1504508"/>
              <a:gd name="connsiteX1" fmla="*/ 2549027 w 2549027"/>
              <a:gd name="connsiteY1" fmla="*/ 0 h 1504508"/>
              <a:gd name="connsiteX0" fmla="*/ 0 w 2549027"/>
              <a:gd name="connsiteY0" fmla="*/ 1507956 h 1507956"/>
              <a:gd name="connsiteX1" fmla="*/ 2549027 w 2549027"/>
              <a:gd name="connsiteY1" fmla="*/ 3448 h 1507956"/>
              <a:gd name="connsiteX0" fmla="*/ 0 w 2517408"/>
              <a:gd name="connsiteY0" fmla="*/ 1526473 h 1526473"/>
              <a:gd name="connsiteX1" fmla="*/ 2517408 w 2517408"/>
              <a:gd name="connsiteY1" fmla="*/ 3359 h 1526473"/>
              <a:gd name="connsiteX0" fmla="*/ 0 w 2517408"/>
              <a:gd name="connsiteY0" fmla="*/ 1525514 h 1525514"/>
              <a:gd name="connsiteX1" fmla="*/ 2517408 w 2517408"/>
              <a:gd name="connsiteY1" fmla="*/ 2400 h 1525514"/>
              <a:gd name="connsiteX0" fmla="*/ 0 w 2612264"/>
              <a:gd name="connsiteY0" fmla="*/ 1488435 h 1488434"/>
              <a:gd name="connsiteX1" fmla="*/ 2612264 w 2612264"/>
              <a:gd name="connsiteY1" fmla="*/ 2534 h 1488434"/>
              <a:gd name="connsiteX0" fmla="*/ 0 w 2588550"/>
              <a:gd name="connsiteY0" fmla="*/ 1544058 h 1544058"/>
              <a:gd name="connsiteX1" fmla="*/ 2588550 w 2588550"/>
              <a:gd name="connsiteY1" fmla="*/ 2338 h 1544058"/>
              <a:gd name="connsiteX0" fmla="*/ 0 w 2588550"/>
              <a:gd name="connsiteY0" fmla="*/ 1541832 h 1541832"/>
              <a:gd name="connsiteX1" fmla="*/ 2588550 w 2588550"/>
              <a:gd name="connsiteY1" fmla="*/ 112 h 1541832"/>
              <a:gd name="connsiteX0" fmla="*/ 0 w 2620168"/>
              <a:gd name="connsiteY0" fmla="*/ 1513928 h 1513928"/>
              <a:gd name="connsiteX1" fmla="*/ 2620168 w 2620168"/>
              <a:gd name="connsiteY1" fmla="*/ 117 h 1513928"/>
              <a:gd name="connsiteX0" fmla="*/ 0 w 2620168"/>
              <a:gd name="connsiteY0" fmla="*/ 1522359 h 1522359"/>
              <a:gd name="connsiteX1" fmla="*/ 2620168 w 2620168"/>
              <a:gd name="connsiteY1" fmla="*/ 8548 h 1522359"/>
              <a:gd name="connsiteX0" fmla="*/ 0 w 2722930"/>
              <a:gd name="connsiteY0" fmla="*/ 1568397 h 1568397"/>
              <a:gd name="connsiteX1" fmla="*/ 2722930 w 2722930"/>
              <a:gd name="connsiteY1" fmla="*/ 8069 h 1568397"/>
              <a:gd name="connsiteX0" fmla="*/ 0 w 2722930"/>
              <a:gd name="connsiteY0" fmla="*/ 1571462 h 1571462"/>
              <a:gd name="connsiteX1" fmla="*/ 2722930 w 2722930"/>
              <a:gd name="connsiteY1" fmla="*/ 11134 h 1571462"/>
              <a:gd name="connsiteX0" fmla="*/ 0 w 2754549"/>
              <a:gd name="connsiteY0" fmla="*/ 1543923 h 1543923"/>
              <a:gd name="connsiteX1" fmla="*/ 2754549 w 2754549"/>
              <a:gd name="connsiteY1" fmla="*/ 11504 h 1543923"/>
              <a:gd name="connsiteX0" fmla="*/ 0 w 2754549"/>
              <a:gd name="connsiteY0" fmla="*/ 1534748 h 1534748"/>
              <a:gd name="connsiteX1" fmla="*/ 2754549 w 2754549"/>
              <a:gd name="connsiteY1" fmla="*/ 11632 h 1534748"/>
              <a:gd name="connsiteX0" fmla="*/ 0 w 2801354"/>
              <a:gd name="connsiteY0" fmla="*/ 1522680 h 1522680"/>
              <a:gd name="connsiteX1" fmla="*/ 2801354 w 2801354"/>
              <a:gd name="connsiteY1" fmla="*/ 11805 h 1522680"/>
              <a:gd name="connsiteX0" fmla="*/ 0 w 2801354"/>
              <a:gd name="connsiteY0" fmla="*/ 1528713 h 1528713"/>
              <a:gd name="connsiteX1" fmla="*/ 2801354 w 2801354"/>
              <a:gd name="connsiteY1" fmla="*/ 11717 h 1528713"/>
              <a:gd name="connsiteX0" fmla="*/ 0 w 2868960"/>
              <a:gd name="connsiteY0" fmla="*/ 1498561 h 1498561"/>
              <a:gd name="connsiteX1" fmla="*/ 2868960 w 2868960"/>
              <a:gd name="connsiteY1" fmla="*/ 12167 h 1498561"/>
              <a:gd name="connsiteX0" fmla="*/ 0 w 2868960"/>
              <a:gd name="connsiteY0" fmla="*/ 1492399 h 1492399"/>
              <a:gd name="connsiteX1" fmla="*/ 2868960 w 2868960"/>
              <a:gd name="connsiteY1" fmla="*/ 6005 h 1492399"/>
              <a:gd name="connsiteX0" fmla="*/ 0 w 2810176"/>
              <a:gd name="connsiteY0" fmla="*/ 2932584 h 2932584"/>
              <a:gd name="connsiteX1" fmla="*/ 2810176 w 2810176"/>
              <a:gd name="connsiteY1" fmla="*/ 3128 h 2932584"/>
              <a:gd name="connsiteX0" fmla="*/ 0 w 2810176"/>
              <a:gd name="connsiteY0" fmla="*/ 2929456 h 2929456"/>
              <a:gd name="connsiteX1" fmla="*/ 2810176 w 2810176"/>
              <a:gd name="connsiteY1" fmla="*/ 0 h 2929456"/>
              <a:gd name="connsiteX0" fmla="*/ 0 w 2206308"/>
              <a:gd name="connsiteY0" fmla="*/ 5743430 h 5743430"/>
              <a:gd name="connsiteX1" fmla="*/ 2206308 w 2206308"/>
              <a:gd name="connsiteY1" fmla="*/ 0 h 5743430"/>
              <a:gd name="connsiteX0" fmla="*/ 0 w 2516257"/>
              <a:gd name="connsiteY0" fmla="*/ 5575070 h 5575070"/>
              <a:gd name="connsiteX1" fmla="*/ 2516257 w 2516257"/>
              <a:gd name="connsiteY1" fmla="*/ 0 h 557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16257" h="5575070">
                <a:moveTo>
                  <a:pt x="0" y="5575070"/>
                </a:moveTo>
                <a:cubicBezTo>
                  <a:pt x="959200" y="5469548"/>
                  <a:pt x="1733538" y="1042381"/>
                  <a:pt x="2516257" y="0"/>
                </a:cubicBezTo>
              </a:path>
            </a:pathLst>
          </a:custGeom>
          <a:noFill/>
          <a:ln w="28575" cap="flat" cmpd="sng" algn="ctr">
            <a:solidFill>
              <a:srgbClr val="9933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413" name="テキスト ボックス 341412">
            <a:extLst>
              <a:ext uri="{FF2B5EF4-FFF2-40B4-BE49-F238E27FC236}">
                <a16:creationId xmlns:a16="http://schemas.microsoft.com/office/drawing/2014/main" id="{9CE6D7C6-7246-2A72-34EC-E166C1B3E6D4}"/>
              </a:ext>
            </a:extLst>
          </p:cNvPr>
          <p:cNvSpPr txBox="1"/>
          <p:nvPr/>
        </p:nvSpPr>
        <p:spPr>
          <a:xfrm>
            <a:off x="7280991" y="6332452"/>
            <a:ext cx="6862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図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4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414" name="Rectangle 1442">
            <a:extLst>
              <a:ext uri="{FF2B5EF4-FFF2-40B4-BE49-F238E27FC236}">
                <a16:creationId xmlns:a16="http://schemas.microsoft.com/office/drawing/2014/main" id="{2E3F417D-02C2-4F40-D52A-8C1A953DF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9689" y="5764819"/>
            <a:ext cx="1190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測地線</a:t>
            </a:r>
          </a:p>
        </p:txBody>
      </p:sp>
      <p:sp>
        <p:nvSpPr>
          <p:cNvPr id="341415" name="Rectangle 1442">
            <a:extLst>
              <a:ext uri="{FF2B5EF4-FFF2-40B4-BE49-F238E27FC236}">
                <a16:creationId xmlns:a16="http://schemas.microsoft.com/office/drawing/2014/main" id="{B83EEAF8-440D-CDD8-1C2D-33F7146E2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8086" y="5114856"/>
            <a:ext cx="1190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緯線</a:t>
            </a:r>
          </a:p>
        </p:txBody>
      </p:sp>
      <p:sp>
        <p:nvSpPr>
          <p:cNvPr id="341416" name="フリーフォーム: 図形 341415">
            <a:extLst>
              <a:ext uri="{FF2B5EF4-FFF2-40B4-BE49-F238E27FC236}">
                <a16:creationId xmlns:a16="http://schemas.microsoft.com/office/drawing/2014/main" id="{7F66DFA6-7A67-8AF7-ECE2-604A80F7932C}"/>
              </a:ext>
            </a:extLst>
          </p:cNvPr>
          <p:cNvSpPr/>
          <p:nvPr/>
        </p:nvSpPr>
        <p:spPr bwMode="auto">
          <a:xfrm>
            <a:off x="6487339" y="1234316"/>
            <a:ext cx="529934" cy="518057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191551"/>
              <a:gd name="connsiteY0" fmla="*/ 1641186 h 1641186"/>
              <a:gd name="connsiteX1" fmla="*/ 2191551 w 2191551"/>
              <a:gd name="connsiteY1" fmla="*/ 0 h 1641186"/>
              <a:gd name="connsiteX0" fmla="*/ 0 w 2129621"/>
              <a:gd name="connsiteY0" fmla="*/ 1326212 h 1326212"/>
              <a:gd name="connsiteX1" fmla="*/ 2129621 w 2129621"/>
              <a:gd name="connsiteY1" fmla="*/ 0 h 1326212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26695" h="1525145">
                <a:moveTo>
                  <a:pt x="0" y="1525145"/>
                </a:moveTo>
                <a:cubicBezTo>
                  <a:pt x="575831" y="814892"/>
                  <a:pt x="1233326" y="417413"/>
                  <a:pt x="1926695" y="0"/>
                </a:cubicBezTo>
              </a:path>
            </a:pathLst>
          </a:custGeom>
          <a:noFill/>
          <a:ln w="28575" cap="flat" cmpd="sng" algn="ctr">
            <a:solidFill>
              <a:srgbClr val="9933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417" name="フリーフォーム: 図形 341416">
            <a:extLst>
              <a:ext uri="{FF2B5EF4-FFF2-40B4-BE49-F238E27FC236}">
                <a16:creationId xmlns:a16="http://schemas.microsoft.com/office/drawing/2014/main" id="{6B4E2180-B46B-4EED-F3C3-7DC8DB9454F5}"/>
              </a:ext>
            </a:extLst>
          </p:cNvPr>
          <p:cNvSpPr/>
          <p:nvPr/>
        </p:nvSpPr>
        <p:spPr bwMode="auto">
          <a:xfrm>
            <a:off x="7019111" y="1015615"/>
            <a:ext cx="388339" cy="213997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191551"/>
              <a:gd name="connsiteY0" fmla="*/ 1641186 h 1641186"/>
              <a:gd name="connsiteX1" fmla="*/ 2191551 w 2191551"/>
              <a:gd name="connsiteY1" fmla="*/ 0 h 1641186"/>
              <a:gd name="connsiteX0" fmla="*/ 0 w 2129621"/>
              <a:gd name="connsiteY0" fmla="*/ 1326212 h 1326212"/>
              <a:gd name="connsiteX1" fmla="*/ 2129621 w 2129621"/>
              <a:gd name="connsiteY1" fmla="*/ 0 h 1326212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971362"/>
              <a:gd name="connsiteY0" fmla="*/ 1418493 h 1418493"/>
              <a:gd name="connsiteX1" fmla="*/ 1971362 w 1971362"/>
              <a:gd name="connsiteY1" fmla="*/ 0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1362" h="1418493">
                <a:moveTo>
                  <a:pt x="0" y="1418493"/>
                </a:moveTo>
                <a:cubicBezTo>
                  <a:pt x="810338" y="769179"/>
                  <a:pt x="1277993" y="417413"/>
                  <a:pt x="1971362" y="0"/>
                </a:cubicBezTo>
              </a:path>
            </a:pathLst>
          </a:custGeom>
          <a:noFill/>
          <a:ln w="28575" cap="flat" cmpd="sng" algn="ctr">
            <a:solidFill>
              <a:srgbClr val="9933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418" name="フリーフォーム: 図形 341417">
            <a:extLst>
              <a:ext uri="{FF2B5EF4-FFF2-40B4-BE49-F238E27FC236}">
                <a16:creationId xmlns:a16="http://schemas.microsoft.com/office/drawing/2014/main" id="{33DC384A-02D7-4D2C-4047-6B3CEED0B22E}"/>
              </a:ext>
            </a:extLst>
          </p:cNvPr>
          <p:cNvSpPr/>
          <p:nvPr/>
        </p:nvSpPr>
        <p:spPr bwMode="auto">
          <a:xfrm>
            <a:off x="7397611" y="864650"/>
            <a:ext cx="373050" cy="158259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191551"/>
              <a:gd name="connsiteY0" fmla="*/ 1641186 h 1641186"/>
              <a:gd name="connsiteX1" fmla="*/ 2191551 w 2191551"/>
              <a:gd name="connsiteY1" fmla="*/ 0 h 1641186"/>
              <a:gd name="connsiteX0" fmla="*/ 0 w 2129621"/>
              <a:gd name="connsiteY0" fmla="*/ 1326212 h 1326212"/>
              <a:gd name="connsiteX1" fmla="*/ 2129621 w 2129621"/>
              <a:gd name="connsiteY1" fmla="*/ 0 h 1326212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971362"/>
              <a:gd name="connsiteY0" fmla="*/ 1418493 h 1418493"/>
              <a:gd name="connsiteX1" fmla="*/ 1971362 w 1971362"/>
              <a:gd name="connsiteY1" fmla="*/ 0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1362" h="1418493">
                <a:moveTo>
                  <a:pt x="0" y="1418493"/>
                </a:moveTo>
                <a:cubicBezTo>
                  <a:pt x="810338" y="769179"/>
                  <a:pt x="1277993" y="417413"/>
                  <a:pt x="1971362" y="0"/>
                </a:cubicBezTo>
              </a:path>
            </a:pathLst>
          </a:custGeom>
          <a:noFill/>
          <a:ln w="28575" cap="flat" cmpd="sng" algn="ctr">
            <a:solidFill>
              <a:srgbClr val="9933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419" name="フリーフォーム: 図形 341418">
            <a:extLst>
              <a:ext uri="{FF2B5EF4-FFF2-40B4-BE49-F238E27FC236}">
                <a16:creationId xmlns:a16="http://schemas.microsoft.com/office/drawing/2014/main" id="{D1C6E2F5-5E77-0C20-3AB1-06B79173F522}"/>
              </a:ext>
            </a:extLst>
          </p:cNvPr>
          <p:cNvSpPr/>
          <p:nvPr/>
        </p:nvSpPr>
        <p:spPr bwMode="auto">
          <a:xfrm>
            <a:off x="7764486" y="746372"/>
            <a:ext cx="411056" cy="118278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191551"/>
              <a:gd name="connsiteY0" fmla="*/ 1641186 h 1641186"/>
              <a:gd name="connsiteX1" fmla="*/ 2191551 w 2191551"/>
              <a:gd name="connsiteY1" fmla="*/ 0 h 1641186"/>
              <a:gd name="connsiteX0" fmla="*/ 0 w 2129621"/>
              <a:gd name="connsiteY0" fmla="*/ 1326212 h 1326212"/>
              <a:gd name="connsiteX1" fmla="*/ 2129621 w 2129621"/>
              <a:gd name="connsiteY1" fmla="*/ 0 h 1326212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971362"/>
              <a:gd name="connsiteY0" fmla="*/ 1418493 h 1418493"/>
              <a:gd name="connsiteX1" fmla="*/ 1971362 w 1971362"/>
              <a:gd name="connsiteY1" fmla="*/ 0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1362" h="1418493">
                <a:moveTo>
                  <a:pt x="0" y="1418493"/>
                </a:moveTo>
                <a:cubicBezTo>
                  <a:pt x="810338" y="769179"/>
                  <a:pt x="1277993" y="417413"/>
                  <a:pt x="1971362" y="0"/>
                </a:cubicBezTo>
              </a:path>
            </a:pathLst>
          </a:custGeom>
          <a:noFill/>
          <a:ln w="28575" cap="flat" cmpd="sng" algn="ctr">
            <a:solidFill>
              <a:srgbClr val="9933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420" name="フリーフォーム: 図形 341419">
            <a:extLst>
              <a:ext uri="{FF2B5EF4-FFF2-40B4-BE49-F238E27FC236}">
                <a16:creationId xmlns:a16="http://schemas.microsoft.com/office/drawing/2014/main" id="{57801BFA-7593-DB53-B193-A68A7EA03712}"/>
              </a:ext>
            </a:extLst>
          </p:cNvPr>
          <p:cNvSpPr/>
          <p:nvPr/>
        </p:nvSpPr>
        <p:spPr bwMode="auto">
          <a:xfrm>
            <a:off x="8170816" y="697218"/>
            <a:ext cx="582008" cy="48558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191551"/>
              <a:gd name="connsiteY0" fmla="*/ 1641186 h 1641186"/>
              <a:gd name="connsiteX1" fmla="*/ 2191551 w 2191551"/>
              <a:gd name="connsiteY1" fmla="*/ 0 h 1641186"/>
              <a:gd name="connsiteX0" fmla="*/ 0 w 2129621"/>
              <a:gd name="connsiteY0" fmla="*/ 1326212 h 1326212"/>
              <a:gd name="connsiteX1" fmla="*/ 2129621 w 2129621"/>
              <a:gd name="connsiteY1" fmla="*/ 0 h 1326212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971362"/>
              <a:gd name="connsiteY0" fmla="*/ 1442023 h 1442023"/>
              <a:gd name="connsiteX1" fmla="*/ 1971362 w 1971362"/>
              <a:gd name="connsiteY1" fmla="*/ 23530 h 1442023"/>
              <a:gd name="connsiteX0" fmla="*/ 0 w 1971362"/>
              <a:gd name="connsiteY0" fmla="*/ 1475437 h 1475437"/>
              <a:gd name="connsiteX1" fmla="*/ 1971362 w 1971362"/>
              <a:gd name="connsiteY1" fmla="*/ 56944 h 1475437"/>
              <a:gd name="connsiteX0" fmla="*/ 0 w 1971362"/>
              <a:gd name="connsiteY0" fmla="*/ 1415666 h 1415666"/>
              <a:gd name="connsiteX1" fmla="*/ 1971362 w 1971362"/>
              <a:gd name="connsiteY1" fmla="*/ 64181 h 14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1362" h="1415666">
                <a:moveTo>
                  <a:pt x="0" y="1415666"/>
                </a:moveTo>
                <a:cubicBezTo>
                  <a:pt x="750731" y="29263"/>
                  <a:pt x="1136424" y="-121513"/>
                  <a:pt x="1971362" y="64181"/>
                </a:cubicBezTo>
              </a:path>
            </a:pathLst>
          </a:custGeom>
          <a:noFill/>
          <a:ln w="28575" cap="flat" cmpd="sng" algn="ctr">
            <a:solidFill>
              <a:srgbClr val="9933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421" name="Rectangle 4">
            <a:extLst>
              <a:ext uri="{FF2B5EF4-FFF2-40B4-BE49-F238E27FC236}">
                <a16:creationId xmlns:a16="http://schemas.microsoft.com/office/drawing/2014/main" id="{8B3CD20F-CC70-99A7-1A6B-0AF299BAE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" y="5671755"/>
            <a:ext cx="34772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例えば日本から東に出て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41422" name="Rectangle 4">
            <a:extLst>
              <a:ext uri="{FF2B5EF4-FFF2-40B4-BE49-F238E27FC236}">
                <a16:creationId xmlns:a16="http://schemas.microsoft.com/office/drawing/2014/main" id="{9CEDDD7F-F432-293B-F20B-92DE22BD4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" y="6023734"/>
            <a:ext cx="65446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ja-JP" altLang="en-US" sz="2400" i="0" dirty="0">
                <a:solidFill>
                  <a:srgbClr val="000000"/>
                </a:solidFill>
                <a:ea typeface="ＭＳ Ｐゴシック" charset="-128"/>
              </a:rPr>
              <a:t>                                    地球の大円</a:t>
            </a:r>
            <a:r>
              <a:rPr lang="en-US" altLang="ja-JP" sz="2400" i="0" dirty="0">
                <a:solidFill>
                  <a:srgbClr val="000000"/>
                </a:solidFill>
                <a:ea typeface="ＭＳ Ｐゴシック" charset="-128"/>
              </a:rPr>
              <a:t>(</a:t>
            </a:r>
            <a:r>
              <a:rPr lang="ja-JP" altLang="en-US" sz="2400" i="0" dirty="0">
                <a:solidFill>
                  <a:srgbClr val="000000"/>
                </a:solidFill>
                <a:ea typeface="ＭＳ Ｐゴシック" charset="-128"/>
              </a:rPr>
              <a:t>球と同心の円</a:t>
            </a:r>
            <a:r>
              <a:rPr lang="en-US" altLang="ja-JP" sz="2400" i="0" dirty="0">
                <a:solidFill>
                  <a:srgbClr val="000000"/>
                </a:solidFill>
                <a:ea typeface="ＭＳ Ｐゴシック" charset="-128"/>
              </a:rPr>
              <a:t>)</a:t>
            </a:r>
            <a:r>
              <a:rPr lang="ja-JP" altLang="en-US" sz="2400" i="0" dirty="0">
                <a:solidFill>
                  <a:srgbClr val="000000"/>
                </a:solidFill>
                <a:ea typeface="ＭＳ Ｐゴシック" charset="-128"/>
              </a:rPr>
              <a:t>上を進み、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41425" name="Rectangle 4">
            <a:extLst>
              <a:ext uri="{FF2B5EF4-FFF2-40B4-BE49-F238E27FC236}">
                <a16:creationId xmlns:a16="http://schemas.microsoft.com/office/drawing/2014/main" id="{D0BD1AF3-117F-989F-9AB6-04F190EAF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" y="6014517"/>
            <a:ext cx="2963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アメリカには着かず</a:t>
            </a:r>
            <a:r>
              <a:rPr kumimoji="1" lang="ja-JP" alt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、</a:t>
            </a:r>
            <a:endParaRPr kumimoji="1" lang="ja-JP" alt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41426" name="テキスト ボックス 341425">
            <a:extLst>
              <a:ext uri="{FF2B5EF4-FFF2-40B4-BE49-F238E27FC236}">
                <a16:creationId xmlns:a16="http://schemas.microsoft.com/office/drawing/2014/main" id="{D609B2C8-0585-968A-2C04-1A25BF939184}"/>
              </a:ext>
            </a:extLst>
          </p:cNvPr>
          <p:cNvSpPr txBox="1"/>
          <p:nvPr/>
        </p:nvSpPr>
        <p:spPr>
          <a:xfrm>
            <a:off x="5342691" y="5665116"/>
            <a:ext cx="11904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真東の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427" name="Rectangle 4">
            <a:extLst>
              <a:ext uri="{FF2B5EF4-FFF2-40B4-BE49-F238E27FC236}">
                <a16:creationId xmlns:a16="http://schemas.microsoft.com/office/drawing/2014/main" id="{AC050E13-E4AE-6F74-2987-97DA72D4F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841" y="6391578"/>
            <a:ext cx="4740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ハワイを経てチリに向かう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(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図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3,4)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。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41428" name="Rectangle 4">
            <a:extLst>
              <a:ext uri="{FF2B5EF4-FFF2-40B4-BE49-F238E27FC236}">
                <a16:creationId xmlns:a16="http://schemas.microsoft.com/office/drawing/2014/main" id="{2FDE83D9-A5D8-4CDE-0C37-214C4AE77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438" y="5665115"/>
            <a:ext cx="23243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真っすぐ進むと、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41409" name="Oval 37">
            <a:extLst>
              <a:ext uri="{FF2B5EF4-FFF2-40B4-BE49-F238E27FC236}">
                <a16:creationId xmlns:a16="http://schemas.microsoft.com/office/drawing/2014/main" id="{99C3583C-FE2F-E223-8A2C-393D2385E518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 flipV="1">
            <a:off x="6445126" y="1668979"/>
            <a:ext cx="121622" cy="121622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423" name="Line 9">
            <a:extLst>
              <a:ext uri="{FF2B5EF4-FFF2-40B4-BE49-F238E27FC236}">
                <a16:creationId xmlns:a16="http://schemas.microsoft.com/office/drawing/2014/main" id="{C819345F-BF30-960D-F743-A8CFB86F8F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1720" y="3528258"/>
            <a:ext cx="4510425" cy="2235072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424" name="Line 9">
            <a:extLst>
              <a:ext uri="{FF2B5EF4-FFF2-40B4-BE49-F238E27FC236}">
                <a16:creationId xmlns:a16="http://schemas.microsoft.com/office/drawing/2014/main" id="{FBBD16CA-F3D4-C0F1-020E-A32EEA59C1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03252" y="3593967"/>
            <a:ext cx="4300083" cy="2219708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A3EF0BD-F78C-D2EA-9F0B-DFFC4E920795}"/>
              </a:ext>
            </a:extLst>
          </p:cNvPr>
          <p:cNvGrpSpPr/>
          <p:nvPr/>
        </p:nvGrpSpPr>
        <p:grpSpPr>
          <a:xfrm>
            <a:off x="4898867" y="5121656"/>
            <a:ext cx="484585" cy="484585"/>
            <a:chOff x="4898867" y="5121656"/>
            <a:chExt cx="484585" cy="484585"/>
          </a:xfrm>
        </p:grpSpPr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2FC247CE-5141-5FC4-02AD-7886AA6A68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98867" y="5121656"/>
              <a:ext cx="484585" cy="48458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96633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F5519297-BC4E-2881-4FC8-F53DF9D2DE8E}"/>
                </a:ext>
              </a:extLst>
            </p:cNvPr>
            <p:cNvCxnSpPr>
              <a:stCxn id="6" idx="4"/>
              <a:endCxn id="6" idx="0"/>
            </p:cNvCxnSpPr>
            <p:nvPr/>
          </p:nvCxnSpPr>
          <p:spPr bwMode="auto">
            <a:xfrm flipV="1">
              <a:off x="5141160" y="5121656"/>
              <a:ext cx="0" cy="48458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30282D5-BED7-ECB2-8693-4A78CB629111}"/>
                </a:ext>
              </a:extLst>
            </p:cNvPr>
            <p:cNvCxnSpPr>
              <a:stCxn id="6" idx="5"/>
              <a:endCxn id="6" idx="1"/>
            </p:cNvCxnSpPr>
            <p:nvPr/>
          </p:nvCxnSpPr>
          <p:spPr bwMode="auto">
            <a:xfrm flipH="1" flipV="1">
              <a:off x="4969833" y="5192622"/>
              <a:ext cx="342653" cy="34265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41439" name="直線コネクタ 341438">
              <a:extLst>
                <a:ext uri="{FF2B5EF4-FFF2-40B4-BE49-F238E27FC236}">
                  <a16:creationId xmlns:a16="http://schemas.microsoft.com/office/drawing/2014/main" id="{C4A4A4FD-9DE2-8955-F67F-553F558365E2}"/>
                </a:ext>
              </a:extLst>
            </p:cNvPr>
            <p:cNvCxnSpPr>
              <a:stCxn id="6" idx="6"/>
              <a:endCxn id="6" idx="2"/>
            </p:cNvCxnSpPr>
            <p:nvPr/>
          </p:nvCxnSpPr>
          <p:spPr bwMode="auto">
            <a:xfrm flipH="1">
              <a:off x="4898867" y="5363949"/>
              <a:ext cx="48458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41440" name="直線コネクタ 341439">
              <a:extLst>
                <a:ext uri="{FF2B5EF4-FFF2-40B4-BE49-F238E27FC236}">
                  <a16:creationId xmlns:a16="http://schemas.microsoft.com/office/drawing/2014/main" id="{376EDCD4-74A4-ADD4-8FD2-30E0CDF84016}"/>
                </a:ext>
              </a:extLst>
            </p:cNvPr>
            <p:cNvCxnSpPr>
              <a:stCxn id="6" idx="7"/>
              <a:endCxn id="6" idx="3"/>
            </p:cNvCxnSpPr>
            <p:nvPr/>
          </p:nvCxnSpPr>
          <p:spPr bwMode="auto">
            <a:xfrm flipH="1">
              <a:off x="4969833" y="5192622"/>
              <a:ext cx="342653" cy="34265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341441" name="直線コネクタ 341440">
            <a:extLst>
              <a:ext uri="{FF2B5EF4-FFF2-40B4-BE49-F238E27FC236}">
                <a16:creationId xmlns:a16="http://schemas.microsoft.com/office/drawing/2014/main" id="{C83DC831-253D-E5D4-0902-55131C06211B}"/>
              </a:ext>
            </a:extLst>
          </p:cNvPr>
          <p:cNvCxnSpPr/>
          <p:nvPr/>
        </p:nvCxnSpPr>
        <p:spPr bwMode="auto">
          <a:xfrm flipV="1">
            <a:off x="5134001" y="5144661"/>
            <a:ext cx="803743" cy="22299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341442" name="グループ化 341441">
            <a:extLst>
              <a:ext uri="{FF2B5EF4-FFF2-40B4-BE49-F238E27FC236}">
                <a16:creationId xmlns:a16="http://schemas.microsoft.com/office/drawing/2014/main" id="{5C268BE7-83AA-DE70-4624-CA707FE425C8}"/>
              </a:ext>
            </a:extLst>
          </p:cNvPr>
          <p:cNvGrpSpPr>
            <a:grpSpLocks noChangeAspect="1"/>
          </p:cNvGrpSpPr>
          <p:nvPr/>
        </p:nvGrpSpPr>
        <p:grpSpPr>
          <a:xfrm>
            <a:off x="5722861" y="4912680"/>
            <a:ext cx="444084" cy="444084"/>
            <a:chOff x="8296449" y="5540954"/>
            <a:chExt cx="329100" cy="329100"/>
          </a:xfrm>
        </p:grpSpPr>
        <p:sp>
          <p:nvSpPr>
            <p:cNvPr id="341443" name="楕円 341442">
              <a:extLst>
                <a:ext uri="{FF2B5EF4-FFF2-40B4-BE49-F238E27FC236}">
                  <a16:creationId xmlns:a16="http://schemas.microsoft.com/office/drawing/2014/main" id="{055C7E34-1BF8-91E1-EFA4-2FD11E64FA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96449" y="5540954"/>
              <a:ext cx="329100" cy="3291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444" name="Line 61">
              <a:extLst>
                <a:ext uri="{FF2B5EF4-FFF2-40B4-BE49-F238E27FC236}">
                  <a16:creationId xmlns:a16="http://schemas.microsoft.com/office/drawing/2014/main" id="{5A3027F8-7862-0709-D23F-5D6BAED006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60432" y="5584146"/>
              <a:ext cx="0" cy="148931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4050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 animBg="1"/>
      <p:bldP spid="28" grpId="0"/>
      <p:bldP spid="29" grpId="0" animBg="1"/>
      <p:bldP spid="30" grpId="0" animBg="1"/>
      <p:bldP spid="341408" grpId="0"/>
      <p:bldP spid="341412" grpId="0" animBg="1"/>
      <p:bldP spid="341413" grpId="0"/>
      <p:bldP spid="341414" grpId="0"/>
      <p:bldP spid="341415" grpId="0"/>
      <p:bldP spid="341421" grpId="0"/>
      <p:bldP spid="341422" grpId="0"/>
      <p:bldP spid="341425" grpId="0"/>
      <p:bldP spid="341426" grpId="0"/>
      <p:bldP spid="341427" grpId="0"/>
      <p:bldP spid="341428" grpId="0"/>
      <p:bldP spid="341423" grpId="0" animBg="1"/>
      <p:bldP spid="341423" grpId="1" animBg="1"/>
      <p:bldP spid="341424" grpId="0" animBg="1"/>
      <p:bldP spid="34142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650" name="フリーフォーム: 図形 341649">
            <a:extLst>
              <a:ext uri="{FF2B5EF4-FFF2-40B4-BE49-F238E27FC236}">
                <a16:creationId xmlns:a16="http://schemas.microsoft.com/office/drawing/2014/main" id="{17B8D84B-F525-8AFD-E269-BDAB56E17478}"/>
              </a:ext>
            </a:extLst>
          </p:cNvPr>
          <p:cNvSpPr/>
          <p:nvPr/>
        </p:nvSpPr>
        <p:spPr bwMode="auto">
          <a:xfrm>
            <a:off x="6340750" y="256259"/>
            <a:ext cx="2765560" cy="2090754"/>
          </a:xfrm>
          <a:custGeom>
            <a:avLst/>
            <a:gdLst>
              <a:gd name="connsiteX0" fmla="*/ 337930 w 1659834"/>
              <a:gd name="connsiteY0" fmla="*/ 0 h 1272209"/>
              <a:gd name="connsiteX1" fmla="*/ 0 w 1659834"/>
              <a:gd name="connsiteY1" fmla="*/ 914400 h 1272209"/>
              <a:gd name="connsiteX2" fmla="*/ 1321904 w 1659834"/>
              <a:gd name="connsiteY2" fmla="*/ 1272209 h 1272209"/>
              <a:gd name="connsiteX3" fmla="*/ 1659834 w 1659834"/>
              <a:gd name="connsiteY3" fmla="*/ 228600 h 1272209"/>
              <a:gd name="connsiteX4" fmla="*/ 337930 w 1659834"/>
              <a:gd name="connsiteY4" fmla="*/ 0 h 1272209"/>
              <a:gd name="connsiteX0" fmla="*/ 854765 w 2176669"/>
              <a:gd name="connsiteY0" fmla="*/ 0 h 1759227"/>
              <a:gd name="connsiteX1" fmla="*/ 0 w 2176669"/>
              <a:gd name="connsiteY1" fmla="*/ 1759227 h 1759227"/>
              <a:gd name="connsiteX2" fmla="*/ 1838739 w 2176669"/>
              <a:gd name="connsiteY2" fmla="*/ 1272209 h 1759227"/>
              <a:gd name="connsiteX3" fmla="*/ 2176669 w 2176669"/>
              <a:gd name="connsiteY3" fmla="*/ 228600 h 1759227"/>
              <a:gd name="connsiteX4" fmla="*/ 854765 w 2176669"/>
              <a:gd name="connsiteY4" fmla="*/ 0 h 1759227"/>
              <a:gd name="connsiteX0" fmla="*/ 854765 w 3110947"/>
              <a:gd name="connsiteY0" fmla="*/ 0 h 1759227"/>
              <a:gd name="connsiteX1" fmla="*/ 0 w 3110947"/>
              <a:gd name="connsiteY1" fmla="*/ 1759227 h 1759227"/>
              <a:gd name="connsiteX2" fmla="*/ 1838739 w 3110947"/>
              <a:gd name="connsiteY2" fmla="*/ 1272209 h 1759227"/>
              <a:gd name="connsiteX3" fmla="*/ 3110947 w 3110947"/>
              <a:gd name="connsiteY3" fmla="*/ 298174 h 1759227"/>
              <a:gd name="connsiteX4" fmla="*/ 854765 w 3110947"/>
              <a:gd name="connsiteY4" fmla="*/ 0 h 1759227"/>
              <a:gd name="connsiteX0" fmla="*/ 854765 w 3110947"/>
              <a:gd name="connsiteY0" fmla="*/ 0 h 2206487"/>
              <a:gd name="connsiteX1" fmla="*/ 0 w 3110947"/>
              <a:gd name="connsiteY1" fmla="*/ 1759227 h 2206487"/>
              <a:gd name="connsiteX2" fmla="*/ 2435087 w 3110947"/>
              <a:gd name="connsiteY2" fmla="*/ 2206487 h 2206487"/>
              <a:gd name="connsiteX3" fmla="*/ 3110947 w 3110947"/>
              <a:gd name="connsiteY3" fmla="*/ 298174 h 2206487"/>
              <a:gd name="connsiteX4" fmla="*/ 854765 w 3110947"/>
              <a:gd name="connsiteY4" fmla="*/ 0 h 2206487"/>
              <a:gd name="connsiteX0" fmla="*/ 677983 w 3110947"/>
              <a:gd name="connsiteY0" fmla="*/ 0 h 2180539"/>
              <a:gd name="connsiteX1" fmla="*/ 0 w 3110947"/>
              <a:gd name="connsiteY1" fmla="*/ 1733279 h 2180539"/>
              <a:gd name="connsiteX2" fmla="*/ 2435087 w 3110947"/>
              <a:gd name="connsiteY2" fmla="*/ 2180539 h 2180539"/>
              <a:gd name="connsiteX3" fmla="*/ 3110947 w 3110947"/>
              <a:gd name="connsiteY3" fmla="*/ 272226 h 2180539"/>
              <a:gd name="connsiteX4" fmla="*/ 677983 w 3110947"/>
              <a:gd name="connsiteY4" fmla="*/ 0 h 2180539"/>
              <a:gd name="connsiteX0" fmla="*/ 677983 w 3144620"/>
              <a:gd name="connsiteY0" fmla="*/ 0 h 2180539"/>
              <a:gd name="connsiteX1" fmla="*/ 0 w 3144620"/>
              <a:gd name="connsiteY1" fmla="*/ 1733279 h 2180539"/>
              <a:gd name="connsiteX2" fmla="*/ 2435087 w 3144620"/>
              <a:gd name="connsiteY2" fmla="*/ 2180539 h 2180539"/>
              <a:gd name="connsiteX3" fmla="*/ 3144620 w 3144620"/>
              <a:gd name="connsiteY3" fmla="*/ 168432 h 2180539"/>
              <a:gd name="connsiteX4" fmla="*/ 677983 w 3144620"/>
              <a:gd name="connsiteY4" fmla="*/ 0 h 2180539"/>
              <a:gd name="connsiteX0" fmla="*/ 677983 w 3144620"/>
              <a:gd name="connsiteY0" fmla="*/ 0 h 2180539"/>
              <a:gd name="connsiteX1" fmla="*/ 0 w 3144620"/>
              <a:gd name="connsiteY1" fmla="*/ 1733279 h 2180539"/>
              <a:gd name="connsiteX2" fmla="*/ 2435087 w 3144620"/>
              <a:gd name="connsiteY2" fmla="*/ 2180539 h 2180539"/>
              <a:gd name="connsiteX3" fmla="*/ 3144620 w 3144620"/>
              <a:gd name="connsiteY3" fmla="*/ 168432 h 2180539"/>
              <a:gd name="connsiteX4" fmla="*/ 677983 w 3144620"/>
              <a:gd name="connsiteY4" fmla="*/ 0 h 2180539"/>
              <a:gd name="connsiteX0" fmla="*/ 677983 w 3009928"/>
              <a:gd name="connsiteY0" fmla="*/ 0 h 2180539"/>
              <a:gd name="connsiteX1" fmla="*/ 0 w 3009928"/>
              <a:gd name="connsiteY1" fmla="*/ 1733279 h 2180539"/>
              <a:gd name="connsiteX2" fmla="*/ 2435087 w 3009928"/>
              <a:gd name="connsiteY2" fmla="*/ 2180539 h 2180539"/>
              <a:gd name="connsiteX3" fmla="*/ 3009928 w 3009928"/>
              <a:gd name="connsiteY3" fmla="*/ 151132 h 2180539"/>
              <a:gd name="connsiteX4" fmla="*/ 677983 w 3009928"/>
              <a:gd name="connsiteY4" fmla="*/ 0 h 2180539"/>
              <a:gd name="connsiteX0" fmla="*/ 677983 w 2959602"/>
              <a:gd name="connsiteY0" fmla="*/ 0 h 2180539"/>
              <a:gd name="connsiteX1" fmla="*/ 0 w 2959602"/>
              <a:gd name="connsiteY1" fmla="*/ 1733279 h 2180539"/>
              <a:gd name="connsiteX2" fmla="*/ 2435087 w 2959602"/>
              <a:gd name="connsiteY2" fmla="*/ 2180539 h 2180539"/>
              <a:gd name="connsiteX3" fmla="*/ 2959602 w 2959602"/>
              <a:gd name="connsiteY3" fmla="*/ 244209 h 2180539"/>
              <a:gd name="connsiteX4" fmla="*/ 677983 w 2959602"/>
              <a:gd name="connsiteY4" fmla="*/ 0 h 2180539"/>
              <a:gd name="connsiteX0" fmla="*/ 701468 w 2983087"/>
              <a:gd name="connsiteY0" fmla="*/ 0 h 2180539"/>
              <a:gd name="connsiteX1" fmla="*/ 0 w 2983087"/>
              <a:gd name="connsiteY1" fmla="*/ 1764305 h 2180539"/>
              <a:gd name="connsiteX2" fmla="*/ 2458572 w 2983087"/>
              <a:gd name="connsiteY2" fmla="*/ 2180539 h 2180539"/>
              <a:gd name="connsiteX3" fmla="*/ 2983087 w 2983087"/>
              <a:gd name="connsiteY3" fmla="*/ 244209 h 2180539"/>
              <a:gd name="connsiteX4" fmla="*/ 701468 w 2983087"/>
              <a:gd name="connsiteY4" fmla="*/ 0 h 2180539"/>
              <a:gd name="connsiteX0" fmla="*/ 701468 w 2996507"/>
              <a:gd name="connsiteY0" fmla="*/ 0 h 2180539"/>
              <a:gd name="connsiteX1" fmla="*/ 0 w 2996507"/>
              <a:gd name="connsiteY1" fmla="*/ 1764305 h 2180539"/>
              <a:gd name="connsiteX2" fmla="*/ 2458572 w 2996507"/>
              <a:gd name="connsiteY2" fmla="*/ 2180539 h 2180539"/>
              <a:gd name="connsiteX3" fmla="*/ 2996507 w 2996507"/>
              <a:gd name="connsiteY3" fmla="*/ 192501 h 2180539"/>
              <a:gd name="connsiteX4" fmla="*/ 701468 w 2996507"/>
              <a:gd name="connsiteY4" fmla="*/ 0 h 2180539"/>
              <a:gd name="connsiteX0" fmla="*/ 688048 w 2996507"/>
              <a:gd name="connsiteY0" fmla="*/ 0 h 2187433"/>
              <a:gd name="connsiteX1" fmla="*/ 0 w 2996507"/>
              <a:gd name="connsiteY1" fmla="*/ 1771199 h 2187433"/>
              <a:gd name="connsiteX2" fmla="*/ 2458572 w 2996507"/>
              <a:gd name="connsiteY2" fmla="*/ 2187433 h 2187433"/>
              <a:gd name="connsiteX3" fmla="*/ 2996507 w 2996507"/>
              <a:gd name="connsiteY3" fmla="*/ 199395 h 2187433"/>
              <a:gd name="connsiteX4" fmla="*/ 688048 w 2996507"/>
              <a:gd name="connsiteY4" fmla="*/ 0 h 2187433"/>
              <a:gd name="connsiteX0" fmla="*/ 694758 w 3003217"/>
              <a:gd name="connsiteY0" fmla="*/ 0 h 2187433"/>
              <a:gd name="connsiteX1" fmla="*/ 0 w 3003217"/>
              <a:gd name="connsiteY1" fmla="*/ 1753963 h 2187433"/>
              <a:gd name="connsiteX2" fmla="*/ 2465282 w 3003217"/>
              <a:gd name="connsiteY2" fmla="*/ 2187433 h 2187433"/>
              <a:gd name="connsiteX3" fmla="*/ 3003217 w 3003217"/>
              <a:gd name="connsiteY3" fmla="*/ 199395 h 2187433"/>
              <a:gd name="connsiteX4" fmla="*/ 694758 w 3003217"/>
              <a:gd name="connsiteY4" fmla="*/ 0 h 2187433"/>
              <a:gd name="connsiteX0" fmla="*/ 869475 w 3003217"/>
              <a:gd name="connsiteY0" fmla="*/ 0 h 2016890"/>
              <a:gd name="connsiteX1" fmla="*/ 0 w 3003217"/>
              <a:gd name="connsiteY1" fmla="*/ 1583420 h 2016890"/>
              <a:gd name="connsiteX2" fmla="*/ 2465282 w 3003217"/>
              <a:gd name="connsiteY2" fmla="*/ 2016890 h 2016890"/>
              <a:gd name="connsiteX3" fmla="*/ 3003217 w 3003217"/>
              <a:gd name="connsiteY3" fmla="*/ 28852 h 2016890"/>
              <a:gd name="connsiteX4" fmla="*/ 869475 w 3003217"/>
              <a:gd name="connsiteY4" fmla="*/ 0 h 2016890"/>
              <a:gd name="connsiteX0" fmla="*/ 914489 w 3003217"/>
              <a:gd name="connsiteY0" fmla="*/ 0 h 2112696"/>
              <a:gd name="connsiteX1" fmla="*/ 0 w 3003217"/>
              <a:gd name="connsiteY1" fmla="*/ 1679226 h 2112696"/>
              <a:gd name="connsiteX2" fmla="*/ 2465282 w 3003217"/>
              <a:gd name="connsiteY2" fmla="*/ 2112696 h 2112696"/>
              <a:gd name="connsiteX3" fmla="*/ 3003217 w 3003217"/>
              <a:gd name="connsiteY3" fmla="*/ 124658 h 2112696"/>
              <a:gd name="connsiteX4" fmla="*/ 914489 w 3003217"/>
              <a:gd name="connsiteY4" fmla="*/ 0 h 2112696"/>
              <a:gd name="connsiteX0" fmla="*/ 660481 w 2749209"/>
              <a:gd name="connsiteY0" fmla="*/ 0 h 2112696"/>
              <a:gd name="connsiteX1" fmla="*/ 0 w 2749209"/>
              <a:gd name="connsiteY1" fmla="*/ 1732084 h 2112696"/>
              <a:gd name="connsiteX2" fmla="*/ 2211274 w 2749209"/>
              <a:gd name="connsiteY2" fmla="*/ 2112696 h 2112696"/>
              <a:gd name="connsiteX3" fmla="*/ 2749209 w 2749209"/>
              <a:gd name="connsiteY3" fmla="*/ 124658 h 2112696"/>
              <a:gd name="connsiteX4" fmla="*/ 660481 w 2749209"/>
              <a:gd name="connsiteY4" fmla="*/ 0 h 2112696"/>
              <a:gd name="connsiteX0" fmla="*/ 660481 w 2784577"/>
              <a:gd name="connsiteY0" fmla="*/ 0 h 2112696"/>
              <a:gd name="connsiteX1" fmla="*/ 0 w 2784577"/>
              <a:gd name="connsiteY1" fmla="*/ 1732084 h 2112696"/>
              <a:gd name="connsiteX2" fmla="*/ 2211274 w 2784577"/>
              <a:gd name="connsiteY2" fmla="*/ 2112696 h 2112696"/>
              <a:gd name="connsiteX3" fmla="*/ 2784577 w 2784577"/>
              <a:gd name="connsiteY3" fmla="*/ 250196 h 2112696"/>
              <a:gd name="connsiteX4" fmla="*/ 660481 w 2784577"/>
              <a:gd name="connsiteY4" fmla="*/ 0 h 2112696"/>
              <a:gd name="connsiteX0" fmla="*/ 660481 w 2784577"/>
              <a:gd name="connsiteY0" fmla="*/ 0 h 2175465"/>
              <a:gd name="connsiteX1" fmla="*/ 0 w 2784577"/>
              <a:gd name="connsiteY1" fmla="*/ 1732084 h 2175465"/>
              <a:gd name="connsiteX2" fmla="*/ 2211274 w 2784577"/>
              <a:gd name="connsiteY2" fmla="*/ 2175465 h 2175465"/>
              <a:gd name="connsiteX3" fmla="*/ 2784577 w 2784577"/>
              <a:gd name="connsiteY3" fmla="*/ 250196 h 2175465"/>
              <a:gd name="connsiteX4" fmla="*/ 660481 w 2784577"/>
              <a:gd name="connsiteY4" fmla="*/ 0 h 2175465"/>
              <a:gd name="connsiteX0" fmla="*/ 676557 w 2800653"/>
              <a:gd name="connsiteY0" fmla="*/ 0 h 2175465"/>
              <a:gd name="connsiteX1" fmla="*/ 0 w 2800653"/>
              <a:gd name="connsiteY1" fmla="*/ 1725477 h 2175465"/>
              <a:gd name="connsiteX2" fmla="*/ 2227350 w 2800653"/>
              <a:gd name="connsiteY2" fmla="*/ 2175465 h 2175465"/>
              <a:gd name="connsiteX3" fmla="*/ 2800653 w 2800653"/>
              <a:gd name="connsiteY3" fmla="*/ 250196 h 2175465"/>
              <a:gd name="connsiteX4" fmla="*/ 676557 w 2800653"/>
              <a:gd name="connsiteY4" fmla="*/ 0 h 217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0653" h="2175465">
                <a:moveTo>
                  <a:pt x="676557" y="0"/>
                </a:moveTo>
                <a:lnTo>
                  <a:pt x="0" y="1725477"/>
                </a:lnTo>
                <a:lnTo>
                  <a:pt x="2227350" y="2175465"/>
                </a:lnTo>
                <a:lnTo>
                  <a:pt x="2800653" y="250196"/>
                </a:lnTo>
                <a:lnTo>
                  <a:pt x="676557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Freeform 10">
            <a:extLst>
              <a:ext uri="{FF2B5EF4-FFF2-40B4-BE49-F238E27FC236}">
                <a16:creationId xmlns:a16="http://schemas.microsoft.com/office/drawing/2014/main" id="{7FD87E19-D6A9-D081-4C8B-141CDBB4D26D}"/>
              </a:ext>
            </a:extLst>
          </p:cNvPr>
          <p:cNvSpPr>
            <a:spLocks/>
          </p:cNvSpPr>
          <p:nvPr/>
        </p:nvSpPr>
        <p:spPr bwMode="auto">
          <a:xfrm>
            <a:off x="6339302" y="242876"/>
            <a:ext cx="2701624" cy="1850578"/>
          </a:xfrm>
          <a:custGeom>
            <a:avLst/>
            <a:gdLst>
              <a:gd name="T0" fmla="*/ 1799391789 w 2499"/>
              <a:gd name="T1" fmla="*/ 211693163 h 1733"/>
              <a:gd name="T2" fmla="*/ 929938567 w 2499"/>
              <a:gd name="T3" fmla="*/ 1227317111 h 1733"/>
              <a:gd name="T4" fmla="*/ 378023485 w 2499"/>
              <a:gd name="T5" fmla="*/ 2147483647 h 1733"/>
              <a:gd name="T6" fmla="*/ 68045021 w 2499"/>
              <a:gd name="T7" fmla="*/ 2147483647 h 1733"/>
              <a:gd name="T8" fmla="*/ 55443444 w 2499"/>
              <a:gd name="T9" fmla="*/ 2147483647 h 1733"/>
              <a:gd name="T10" fmla="*/ 405746001 w 2499"/>
              <a:gd name="T11" fmla="*/ 2147483647 h 1733"/>
              <a:gd name="T12" fmla="*/ 2147483647 w 2499"/>
              <a:gd name="T13" fmla="*/ 2147483647 h 1733"/>
              <a:gd name="T14" fmla="*/ 2147483647 w 2499"/>
              <a:gd name="T15" fmla="*/ 2147483647 h 1733"/>
              <a:gd name="T16" fmla="*/ 2147483647 w 2499"/>
              <a:gd name="T17" fmla="*/ 2147483647 h 1733"/>
              <a:gd name="T18" fmla="*/ 2147483647 w 2499"/>
              <a:gd name="T19" fmla="*/ 2147483647 h 1733"/>
              <a:gd name="T20" fmla="*/ 2147483647 w 2499"/>
              <a:gd name="T21" fmla="*/ 2147483647 h 1733"/>
              <a:gd name="T22" fmla="*/ 2147483647 w 2499"/>
              <a:gd name="T23" fmla="*/ 1905238471 h 1733"/>
              <a:gd name="T24" fmla="*/ 2147483647 w 2499"/>
              <a:gd name="T25" fmla="*/ 1166833350 h 1733"/>
              <a:gd name="T26" fmla="*/ 2147483647 w 2499"/>
              <a:gd name="T27" fmla="*/ 1164312399 h 1733"/>
              <a:gd name="T28" fmla="*/ 2147483647 w 2499"/>
              <a:gd name="T29" fmla="*/ 1144151145 h 1733"/>
              <a:gd name="T30" fmla="*/ 2147483647 w 2499"/>
              <a:gd name="T31" fmla="*/ 471270098 h 1733"/>
              <a:gd name="T32" fmla="*/ 2147483647 w 2499"/>
              <a:gd name="T33" fmla="*/ 83165965 h 1733"/>
              <a:gd name="T34" fmla="*/ 2147483647 w 2499"/>
              <a:gd name="T35" fmla="*/ 22682204 h 1733"/>
              <a:gd name="T36" fmla="*/ 1799391789 w 2499"/>
              <a:gd name="T37" fmla="*/ 211693163 h 17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connsiteX0" fmla="*/ 3427 w 10433"/>
              <a:gd name="connsiteY0" fmla="*/ 459 h 9818"/>
              <a:gd name="connsiteX1" fmla="*/ 2047 w 10433"/>
              <a:gd name="connsiteY1" fmla="*/ 2784 h 9818"/>
              <a:gd name="connsiteX2" fmla="*/ 1170 w 10433"/>
              <a:gd name="connsiteY2" fmla="*/ 5889 h 9818"/>
              <a:gd name="connsiteX3" fmla="*/ 678 w 10433"/>
              <a:gd name="connsiteY3" fmla="*/ 9022 h 9818"/>
              <a:gd name="connsiteX4" fmla="*/ 7 w 10433"/>
              <a:gd name="connsiteY4" fmla="*/ 9253 h 9818"/>
              <a:gd name="connsiteX5" fmla="*/ 1214 w 10433"/>
              <a:gd name="connsiteY5" fmla="*/ 8855 h 9818"/>
              <a:gd name="connsiteX6" fmla="*/ 4095 w 10433"/>
              <a:gd name="connsiteY6" fmla="*/ 6968 h 9818"/>
              <a:gd name="connsiteX7" fmla="*/ 6084 w 10433"/>
              <a:gd name="connsiteY7" fmla="*/ 7747 h 9818"/>
              <a:gd name="connsiteX8" fmla="*/ 7521 w 10433"/>
              <a:gd name="connsiteY8" fmla="*/ 9755 h 9818"/>
              <a:gd name="connsiteX9" fmla="*/ 7697 w 10433"/>
              <a:gd name="connsiteY9" fmla="*/ 9085 h 9818"/>
              <a:gd name="connsiteX10" fmla="*/ 8257 w 10433"/>
              <a:gd name="connsiteY10" fmla="*/ 6708 h 9818"/>
              <a:gd name="connsiteX11" fmla="*/ 9221 w 10433"/>
              <a:gd name="connsiteY11" fmla="*/ 4336 h 9818"/>
              <a:gd name="connsiteX12" fmla="*/ 10310 w 10433"/>
              <a:gd name="connsiteY12" fmla="*/ 2646 h 9818"/>
              <a:gd name="connsiteX13" fmla="*/ 10366 w 10433"/>
              <a:gd name="connsiteY13" fmla="*/ 2640 h 9818"/>
              <a:gd name="connsiteX14" fmla="*/ 10274 w 10433"/>
              <a:gd name="connsiteY14" fmla="*/ 2594 h 9818"/>
              <a:gd name="connsiteX15" fmla="*/ 8577 w 10433"/>
              <a:gd name="connsiteY15" fmla="*/ 1053 h 9818"/>
              <a:gd name="connsiteX16" fmla="*/ 6628 w 10433"/>
              <a:gd name="connsiteY16" fmla="*/ 164 h 9818"/>
              <a:gd name="connsiteX17" fmla="*/ 4756 w 10433"/>
              <a:gd name="connsiteY17" fmla="*/ 26 h 9818"/>
              <a:gd name="connsiteX18" fmla="*/ 3427 w 10433"/>
              <a:gd name="connsiteY18" fmla="*/ 459 h 9818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327 w 10206"/>
              <a:gd name="connsiteY2" fmla="*/ 599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9019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063 w 10206"/>
              <a:gd name="connsiteY2" fmla="*/ 588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9019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063 w 10206"/>
              <a:gd name="connsiteY2" fmla="*/ 588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8504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601 w 10206"/>
              <a:gd name="connsiteY0" fmla="*/ 22 h 10197"/>
              <a:gd name="connsiteX1" fmla="*/ 2168 w 10206"/>
              <a:gd name="connsiteY1" fmla="*/ 3033 h 10197"/>
              <a:gd name="connsiteX2" fmla="*/ 1063 w 10206"/>
              <a:gd name="connsiteY2" fmla="*/ 6085 h 10197"/>
              <a:gd name="connsiteX3" fmla="*/ 40 w 10206"/>
              <a:gd name="connsiteY3" fmla="*/ 9644 h 10197"/>
              <a:gd name="connsiteX4" fmla="*/ 213 w 10206"/>
              <a:gd name="connsiteY4" fmla="*/ 9622 h 10197"/>
              <a:gd name="connsiteX5" fmla="*/ 1370 w 10206"/>
              <a:gd name="connsiteY5" fmla="*/ 8701 h 10197"/>
              <a:gd name="connsiteX6" fmla="*/ 4131 w 10206"/>
              <a:gd name="connsiteY6" fmla="*/ 7294 h 10197"/>
              <a:gd name="connsiteX7" fmla="*/ 6037 w 10206"/>
              <a:gd name="connsiteY7" fmla="*/ 8088 h 10197"/>
              <a:gd name="connsiteX8" fmla="*/ 7415 w 10206"/>
              <a:gd name="connsiteY8" fmla="*/ 10133 h 10197"/>
              <a:gd name="connsiteX9" fmla="*/ 7584 w 10206"/>
              <a:gd name="connsiteY9" fmla="*/ 9450 h 10197"/>
              <a:gd name="connsiteX10" fmla="*/ 8120 w 10206"/>
              <a:gd name="connsiteY10" fmla="*/ 7029 h 10197"/>
              <a:gd name="connsiteX11" fmla="*/ 9044 w 10206"/>
              <a:gd name="connsiteY11" fmla="*/ 4613 h 10197"/>
              <a:gd name="connsiteX12" fmla="*/ 10088 w 10206"/>
              <a:gd name="connsiteY12" fmla="*/ 2892 h 10197"/>
              <a:gd name="connsiteX13" fmla="*/ 10142 w 10206"/>
              <a:gd name="connsiteY13" fmla="*/ 2886 h 10197"/>
              <a:gd name="connsiteX14" fmla="*/ 10054 w 10206"/>
              <a:gd name="connsiteY14" fmla="*/ 2839 h 10197"/>
              <a:gd name="connsiteX15" fmla="*/ 8427 w 10206"/>
              <a:gd name="connsiteY15" fmla="*/ 1270 h 10197"/>
              <a:gd name="connsiteX16" fmla="*/ 6559 w 10206"/>
              <a:gd name="connsiteY16" fmla="*/ 364 h 10197"/>
              <a:gd name="connsiteX17" fmla="*/ 4765 w 10206"/>
              <a:gd name="connsiteY17" fmla="*/ 223 h 10197"/>
              <a:gd name="connsiteX18" fmla="*/ 3601 w 10206"/>
              <a:gd name="connsiteY18" fmla="*/ 22 h 10197"/>
              <a:gd name="connsiteX0" fmla="*/ 3601 w 10206"/>
              <a:gd name="connsiteY0" fmla="*/ 46 h 10221"/>
              <a:gd name="connsiteX1" fmla="*/ 2168 w 10206"/>
              <a:gd name="connsiteY1" fmla="*/ 3057 h 10221"/>
              <a:gd name="connsiteX2" fmla="*/ 1063 w 10206"/>
              <a:gd name="connsiteY2" fmla="*/ 6109 h 10221"/>
              <a:gd name="connsiteX3" fmla="*/ 40 w 10206"/>
              <a:gd name="connsiteY3" fmla="*/ 9668 h 10221"/>
              <a:gd name="connsiteX4" fmla="*/ 213 w 10206"/>
              <a:gd name="connsiteY4" fmla="*/ 9646 h 10221"/>
              <a:gd name="connsiteX5" fmla="*/ 1370 w 10206"/>
              <a:gd name="connsiteY5" fmla="*/ 8725 h 10221"/>
              <a:gd name="connsiteX6" fmla="*/ 4131 w 10206"/>
              <a:gd name="connsiteY6" fmla="*/ 7318 h 10221"/>
              <a:gd name="connsiteX7" fmla="*/ 6037 w 10206"/>
              <a:gd name="connsiteY7" fmla="*/ 8112 h 10221"/>
              <a:gd name="connsiteX8" fmla="*/ 7415 w 10206"/>
              <a:gd name="connsiteY8" fmla="*/ 10157 h 10221"/>
              <a:gd name="connsiteX9" fmla="*/ 7584 w 10206"/>
              <a:gd name="connsiteY9" fmla="*/ 9474 h 10221"/>
              <a:gd name="connsiteX10" fmla="*/ 8120 w 10206"/>
              <a:gd name="connsiteY10" fmla="*/ 7053 h 10221"/>
              <a:gd name="connsiteX11" fmla="*/ 9044 w 10206"/>
              <a:gd name="connsiteY11" fmla="*/ 4637 h 10221"/>
              <a:gd name="connsiteX12" fmla="*/ 10088 w 10206"/>
              <a:gd name="connsiteY12" fmla="*/ 2916 h 10221"/>
              <a:gd name="connsiteX13" fmla="*/ 10142 w 10206"/>
              <a:gd name="connsiteY13" fmla="*/ 2910 h 10221"/>
              <a:gd name="connsiteX14" fmla="*/ 10054 w 10206"/>
              <a:gd name="connsiteY14" fmla="*/ 2863 h 10221"/>
              <a:gd name="connsiteX15" fmla="*/ 8427 w 10206"/>
              <a:gd name="connsiteY15" fmla="*/ 1294 h 10221"/>
              <a:gd name="connsiteX16" fmla="*/ 6559 w 10206"/>
              <a:gd name="connsiteY16" fmla="*/ 388 h 10221"/>
              <a:gd name="connsiteX17" fmla="*/ 4787 w 10206"/>
              <a:gd name="connsiteY17" fmla="*/ 78 h 10221"/>
              <a:gd name="connsiteX18" fmla="*/ 3601 w 10206"/>
              <a:gd name="connsiteY18" fmla="*/ 46 h 10221"/>
              <a:gd name="connsiteX0" fmla="*/ 3601 w 10206"/>
              <a:gd name="connsiteY0" fmla="*/ 46 h 10157"/>
              <a:gd name="connsiteX1" fmla="*/ 2168 w 10206"/>
              <a:gd name="connsiteY1" fmla="*/ 3057 h 10157"/>
              <a:gd name="connsiteX2" fmla="*/ 1063 w 10206"/>
              <a:gd name="connsiteY2" fmla="*/ 6109 h 10157"/>
              <a:gd name="connsiteX3" fmla="*/ 40 w 10206"/>
              <a:gd name="connsiteY3" fmla="*/ 9668 h 10157"/>
              <a:gd name="connsiteX4" fmla="*/ 213 w 10206"/>
              <a:gd name="connsiteY4" fmla="*/ 9646 h 10157"/>
              <a:gd name="connsiteX5" fmla="*/ 1370 w 10206"/>
              <a:gd name="connsiteY5" fmla="*/ 8725 h 10157"/>
              <a:gd name="connsiteX6" fmla="*/ 4131 w 10206"/>
              <a:gd name="connsiteY6" fmla="*/ 7318 h 10157"/>
              <a:gd name="connsiteX7" fmla="*/ 6037 w 10206"/>
              <a:gd name="connsiteY7" fmla="*/ 8112 h 10157"/>
              <a:gd name="connsiteX8" fmla="*/ 7415 w 10206"/>
              <a:gd name="connsiteY8" fmla="*/ 10157 h 10157"/>
              <a:gd name="connsiteX9" fmla="*/ 8120 w 10206"/>
              <a:gd name="connsiteY9" fmla="*/ 7053 h 10157"/>
              <a:gd name="connsiteX10" fmla="*/ 9044 w 10206"/>
              <a:gd name="connsiteY10" fmla="*/ 4637 h 10157"/>
              <a:gd name="connsiteX11" fmla="*/ 10088 w 10206"/>
              <a:gd name="connsiteY11" fmla="*/ 2916 h 10157"/>
              <a:gd name="connsiteX12" fmla="*/ 10142 w 10206"/>
              <a:gd name="connsiteY12" fmla="*/ 2910 h 10157"/>
              <a:gd name="connsiteX13" fmla="*/ 10054 w 10206"/>
              <a:gd name="connsiteY13" fmla="*/ 2863 h 10157"/>
              <a:gd name="connsiteX14" fmla="*/ 8427 w 10206"/>
              <a:gd name="connsiteY14" fmla="*/ 1294 h 10157"/>
              <a:gd name="connsiteX15" fmla="*/ 6559 w 10206"/>
              <a:gd name="connsiteY15" fmla="*/ 388 h 10157"/>
              <a:gd name="connsiteX16" fmla="*/ 4787 w 10206"/>
              <a:gd name="connsiteY16" fmla="*/ 78 h 10157"/>
              <a:gd name="connsiteX17" fmla="*/ 3601 w 10206"/>
              <a:gd name="connsiteY17" fmla="*/ 46 h 10157"/>
              <a:gd name="connsiteX0" fmla="*/ 3601 w 10206"/>
              <a:gd name="connsiteY0" fmla="*/ 46 h 9953"/>
              <a:gd name="connsiteX1" fmla="*/ 2168 w 10206"/>
              <a:gd name="connsiteY1" fmla="*/ 3057 h 9953"/>
              <a:gd name="connsiteX2" fmla="*/ 1063 w 10206"/>
              <a:gd name="connsiteY2" fmla="*/ 6109 h 9953"/>
              <a:gd name="connsiteX3" fmla="*/ 40 w 10206"/>
              <a:gd name="connsiteY3" fmla="*/ 9668 h 9953"/>
              <a:gd name="connsiteX4" fmla="*/ 213 w 10206"/>
              <a:gd name="connsiteY4" fmla="*/ 9646 h 9953"/>
              <a:gd name="connsiteX5" fmla="*/ 1370 w 10206"/>
              <a:gd name="connsiteY5" fmla="*/ 8725 h 9953"/>
              <a:gd name="connsiteX6" fmla="*/ 4131 w 10206"/>
              <a:gd name="connsiteY6" fmla="*/ 7318 h 9953"/>
              <a:gd name="connsiteX7" fmla="*/ 6037 w 10206"/>
              <a:gd name="connsiteY7" fmla="*/ 8112 h 9953"/>
              <a:gd name="connsiteX8" fmla="*/ 7629 w 10206"/>
              <a:gd name="connsiteY8" fmla="*/ 9320 h 9953"/>
              <a:gd name="connsiteX9" fmla="*/ 8120 w 10206"/>
              <a:gd name="connsiteY9" fmla="*/ 7053 h 9953"/>
              <a:gd name="connsiteX10" fmla="*/ 9044 w 10206"/>
              <a:gd name="connsiteY10" fmla="*/ 4637 h 9953"/>
              <a:gd name="connsiteX11" fmla="*/ 10088 w 10206"/>
              <a:gd name="connsiteY11" fmla="*/ 2916 h 9953"/>
              <a:gd name="connsiteX12" fmla="*/ 10142 w 10206"/>
              <a:gd name="connsiteY12" fmla="*/ 2910 h 9953"/>
              <a:gd name="connsiteX13" fmla="*/ 10054 w 10206"/>
              <a:gd name="connsiteY13" fmla="*/ 2863 h 9953"/>
              <a:gd name="connsiteX14" fmla="*/ 8427 w 10206"/>
              <a:gd name="connsiteY14" fmla="*/ 1294 h 9953"/>
              <a:gd name="connsiteX15" fmla="*/ 6559 w 10206"/>
              <a:gd name="connsiteY15" fmla="*/ 388 h 9953"/>
              <a:gd name="connsiteX16" fmla="*/ 4787 w 10206"/>
              <a:gd name="connsiteY16" fmla="*/ 78 h 9953"/>
              <a:gd name="connsiteX17" fmla="*/ 3601 w 10206"/>
              <a:gd name="connsiteY17" fmla="*/ 46 h 9953"/>
              <a:gd name="connsiteX0" fmla="*/ 3528 w 9999"/>
              <a:gd name="connsiteY0" fmla="*/ 46 h 10000"/>
              <a:gd name="connsiteX1" fmla="*/ 2124 w 9999"/>
              <a:gd name="connsiteY1" fmla="*/ 3071 h 10000"/>
              <a:gd name="connsiteX2" fmla="*/ 1042 w 9999"/>
              <a:gd name="connsiteY2" fmla="*/ 6138 h 10000"/>
              <a:gd name="connsiteX3" fmla="*/ 39 w 9999"/>
              <a:gd name="connsiteY3" fmla="*/ 9714 h 10000"/>
              <a:gd name="connsiteX4" fmla="*/ 209 w 9999"/>
              <a:gd name="connsiteY4" fmla="*/ 9692 h 10000"/>
              <a:gd name="connsiteX5" fmla="*/ 1342 w 9999"/>
              <a:gd name="connsiteY5" fmla="*/ 8766 h 10000"/>
              <a:gd name="connsiteX6" fmla="*/ 4048 w 9999"/>
              <a:gd name="connsiteY6" fmla="*/ 7353 h 10000"/>
              <a:gd name="connsiteX7" fmla="*/ 5915 w 9999"/>
              <a:gd name="connsiteY7" fmla="*/ 8150 h 10000"/>
              <a:gd name="connsiteX8" fmla="*/ 7475 w 9999"/>
              <a:gd name="connsiteY8" fmla="*/ 9364 h 10000"/>
              <a:gd name="connsiteX9" fmla="*/ 7956 w 9999"/>
              <a:gd name="connsiteY9" fmla="*/ 7086 h 10000"/>
              <a:gd name="connsiteX10" fmla="*/ 8861 w 9999"/>
              <a:gd name="connsiteY10" fmla="*/ 4659 h 10000"/>
              <a:gd name="connsiteX11" fmla="*/ 9884 w 9999"/>
              <a:gd name="connsiteY11" fmla="*/ 2930 h 10000"/>
              <a:gd name="connsiteX12" fmla="*/ 9937 w 9999"/>
              <a:gd name="connsiteY12" fmla="*/ 2924 h 10000"/>
              <a:gd name="connsiteX13" fmla="*/ 9851 w 9999"/>
              <a:gd name="connsiteY13" fmla="*/ 2877 h 10000"/>
              <a:gd name="connsiteX14" fmla="*/ 8257 w 9999"/>
              <a:gd name="connsiteY14" fmla="*/ 1300 h 10000"/>
              <a:gd name="connsiteX15" fmla="*/ 6427 w 9999"/>
              <a:gd name="connsiteY15" fmla="*/ 390 h 10000"/>
              <a:gd name="connsiteX16" fmla="*/ 4690 w 9999"/>
              <a:gd name="connsiteY16" fmla="*/ 78 h 10000"/>
              <a:gd name="connsiteX17" fmla="*/ 3528 w 9999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5916 w 10000"/>
              <a:gd name="connsiteY7" fmla="*/ 8150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6034 w 10000"/>
              <a:gd name="connsiteY7" fmla="*/ 8076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6010 w 10000"/>
              <a:gd name="connsiteY7" fmla="*/ 7854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4690 w 10000"/>
              <a:gd name="connsiteY0" fmla="*/ 165 h 10087"/>
              <a:gd name="connsiteX1" fmla="*/ 2124 w 10000"/>
              <a:gd name="connsiteY1" fmla="*/ 3158 h 10087"/>
              <a:gd name="connsiteX2" fmla="*/ 1042 w 10000"/>
              <a:gd name="connsiteY2" fmla="*/ 6225 h 10087"/>
              <a:gd name="connsiteX3" fmla="*/ 39 w 10000"/>
              <a:gd name="connsiteY3" fmla="*/ 9801 h 10087"/>
              <a:gd name="connsiteX4" fmla="*/ 209 w 10000"/>
              <a:gd name="connsiteY4" fmla="*/ 9779 h 10087"/>
              <a:gd name="connsiteX5" fmla="*/ 1342 w 10000"/>
              <a:gd name="connsiteY5" fmla="*/ 8853 h 10087"/>
              <a:gd name="connsiteX6" fmla="*/ 4048 w 10000"/>
              <a:gd name="connsiteY6" fmla="*/ 7440 h 10087"/>
              <a:gd name="connsiteX7" fmla="*/ 6010 w 10000"/>
              <a:gd name="connsiteY7" fmla="*/ 7941 h 10087"/>
              <a:gd name="connsiteX8" fmla="*/ 7476 w 10000"/>
              <a:gd name="connsiteY8" fmla="*/ 9451 h 10087"/>
              <a:gd name="connsiteX9" fmla="*/ 7957 w 10000"/>
              <a:gd name="connsiteY9" fmla="*/ 7173 h 10087"/>
              <a:gd name="connsiteX10" fmla="*/ 8862 w 10000"/>
              <a:gd name="connsiteY10" fmla="*/ 4746 h 10087"/>
              <a:gd name="connsiteX11" fmla="*/ 9885 w 10000"/>
              <a:gd name="connsiteY11" fmla="*/ 3017 h 10087"/>
              <a:gd name="connsiteX12" fmla="*/ 9938 w 10000"/>
              <a:gd name="connsiteY12" fmla="*/ 3011 h 10087"/>
              <a:gd name="connsiteX13" fmla="*/ 9852 w 10000"/>
              <a:gd name="connsiteY13" fmla="*/ 2964 h 10087"/>
              <a:gd name="connsiteX14" fmla="*/ 8258 w 10000"/>
              <a:gd name="connsiteY14" fmla="*/ 1387 h 10087"/>
              <a:gd name="connsiteX15" fmla="*/ 6428 w 10000"/>
              <a:gd name="connsiteY15" fmla="*/ 477 h 10087"/>
              <a:gd name="connsiteX16" fmla="*/ 4690 w 10000"/>
              <a:gd name="connsiteY16" fmla="*/ 165 h 10087"/>
              <a:gd name="connsiteX0" fmla="*/ 6428 w 10000"/>
              <a:gd name="connsiteY0" fmla="*/ 65 h 9675"/>
              <a:gd name="connsiteX1" fmla="*/ 2124 w 10000"/>
              <a:gd name="connsiteY1" fmla="*/ 2746 h 9675"/>
              <a:gd name="connsiteX2" fmla="*/ 1042 w 10000"/>
              <a:gd name="connsiteY2" fmla="*/ 5813 h 9675"/>
              <a:gd name="connsiteX3" fmla="*/ 39 w 10000"/>
              <a:gd name="connsiteY3" fmla="*/ 9389 h 9675"/>
              <a:gd name="connsiteX4" fmla="*/ 209 w 10000"/>
              <a:gd name="connsiteY4" fmla="*/ 9367 h 9675"/>
              <a:gd name="connsiteX5" fmla="*/ 1342 w 10000"/>
              <a:gd name="connsiteY5" fmla="*/ 8441 h 9675"/>
              <a:gd name="connsiteX6" fmla="*/ 4048 w 10000"/>
              <a:gd name="connsiteY6" fmla="*/ 7028 h 9675"/>
              <a:gd name="connsiteX7" fmla="*/ 6010 w 10000"/>
              <a:gd name="connsiteY7" fmla="*/ 7529 h 9675"/>
              <a:gd name="connsiteX8" fmla="*/ 7476 w 10000"/>
              <a:gd name="connsiteY8" fmla="*/ 9039 h 9675"/>
              <a:gd name="connsiteX9" fmla="*/ 7957 w 10000"/>
              <a:gd name="connsiteY9" fmla="*/ 6761 h 9675"/>
              <a:gd name="connsiteX10" fmla="*/ 8862 w 10000"/>
              <a:gd name="connsiteY10" fmla="*/ 4334 h 9675"/>
              <a:gd name="connsiteX11" fmla="*/ 9885 w 10000"/>
              <a:gd name="connsiteY11" fmla="*/ 2605 h 9675"/>
              <a:gd name="connsiteX12" fmla="*/ 9938 w 10000"/>
              <a:gd name="connsiteY12" fmla="*/ 2599 h 9675"/>
              <a:gd name="connsiteX13" fmla="*/ 9852 w 10000"/>
              <a:gd name="connsiteY13" fmla="*/ 2552 h 9675"/>
              <a:gd name="connsiteX14" fmla="*/ 8258 w 10000"/>
              <a:gd name="connsiteY14" fmla="*/ 975 h 9675"/>
              <a:gd name="connsiteX15" fmla="*/ 6428 w 10000"/>
              <a:gd name="connsiteY15" fmla="*/ 65 h 9675"/>
              <a:gd name="connsiteX0" fmla="*/ 5662 w 10000"/>
              <a:gd name="connsiteY0" fmla="*/ 111 h 9530"/>
              <a:gd name="connsiteX1" fmla="*/ 2124 w 10000"/>
              <a:gd name="connsiteY1" fmla="*/ 2368 h 9530"/>
              <a:gd name="connsiteX2" fmla="*/ 1042 w 10000"/>
              <a:gd name="connsiteY2" fmla="*/ 5538 h 9530"/>
              <a:gd name="connsiteX3" fmla="*/ 39 w 10000"/>
              <a:gd name="connsiteY3" fmla="*/ 9234 h 9530"/>
              <a:gd name="connsiteX4" fmla="*/ 209 w 10000"/>
              <a:gd name="connsiteY4" fmla="*/ 9212 h 9530"/>
              <a:gd name="connsiteX5" fmla="*/ 1342 w 10000"/>
              <a:gd name="connsiteY5" fmla="*/ 8255 h 9530"/>
              <a:gd name="connsiteX6" fmla="*/ 4048 w 10000"/>
              <a:gd name="connsiteY6" fmla="*/ 6794 h 9530"/>
              <a:gd name="connsiteX7" fmla="*/ 6010 w 10000"/>
              <a:gd name="connsiteY7" fmla="*/ 7312 h 9530"/>
              <a:gd name="connsiteX8" fmla="*/ 7476 w 10000"/>
              <a:gd name="connsiteY8" fmla="*/ 8873 h 9530"/>
              <a:gd name="connsiteX9" fmla="*/ 7957 w 10000"/>
              <a:gd name="connsiteY9" fmla="*/ 6518 h 9530"/>
              <a:gd name="connsiteX10" fmla="*/ 8862 w 10000"/>
              <a:gd name="connsiteY10" fmla="*/ 4010 h 9530"/>
              <a:gd name="connsiteX11" fmla="*/ 9885 w 10000"/>
              <a:gd name="connsiteY11" fmla="*/ 2223 h 9530"/>
              <a:gd name="connsiteX12" fmla="*/ 9938 w 10000"/>
              <a:gd name="connsiteY12" fmla="*/ 2216 h 9530"/>
              <a:gd name="connsiteX13" fmla="*/ 9852 w 10000"/>
              <a:gd name="connsiteY13" fmla="*/ 2168 h 9530"/>
              <a:gd name="connsiteX14" fmla="*/ 8258 w 10000"/>
              <a:gd name="connsiteY14" fmla="*/ 538 h 9530"/>
              <a:gd name="connsiteX15" fmla="*/ 5662 w 10000"/>
              <a:gd name="connsiteY15" fmla="*/ 111 h 9530"/>
              <a:gd name="connsiteX0" fmla="*/ 4712 w 10000"/>
              <a:gd name="connsiteY0" fmla="*/ 156 h 9815"/>
              <a:gd name="connsiteX1" fmla="*/ 2124 w 10000"/>
              <a:gd name="connsiteY1" fmla="*/ 2300 h 9815"/>
              <a:gd name="connsiteX2" fmla="*/ 1042 w 10000"/>
              <a:gd name="connsiteY2" fmla="*/ 5626 h 9815"/>
              <a:gd name="connsiteX3" fmla="*/ 39 w 10000"/>
              <a:gd name="connsiteY3" fmla="*/ 9504 h 9815"/>
              <a:gd name="connsiteX4" fmla="*/ 209 w 10000"/>
              <a:gd name="connsiteY4" fmla="*/ 9481 h 9815"/>
              <a:gd name="connsiteX5" fmla="*/ 1342 w 10000"/>
              <a:gd name="connsiteY5" fmla="*/ 8477 h 9815"/>
              <a:gd name="connsiteX6" fmla="*/ 4048 w 10000"/>
              <a:gd name="connsiteY6" fmla="*/ 6944 h 9815"/>
              <a:gd name="connsiteX7" fmla="*/ 6010 w 10000"/>
              <a:gd name="connsiteY7" fmla="*/ 7488 h 9815"/>
              <a:gd name="connsiteX8" fmla="*/ 7476 w 10000"/>
              <a:gd name="connsiteY8" fmla="*/ 9126 h 9815"/>
              <a:gd name="connsiteX9" fmla="*/ 7957 w 10000"/>
              <a:gd name="connsiteY9" fmla="*/ 6654 h 9815"/>
              <a:gd name="connsiteX10" fmla="*/ 8862 w 10000"/>
              <a:gd name="connsiteY10" fmla="*/ 4023 h 9815"/>
              <a:gd name="connsiteX11" fmla="*/ 9885 w 10000"/>
              <a:gd name="connsiteY11" fmla="*/ 2148 h 9815"/>
              <a:gd name="connsiteX12" fmla="*/ 9938 w 10000"/>
              <a:gd name="connsiteY12" fmla="*/ 2140 h 9815"/>
              <a:gd name="connsiteX13" fmla="*/ 9852 w 10000"/>
              <a:gd name="connsiteY13" fmla="*/ 2090 h 9815"/>
              <a:gd name="connsiteX14" fmla="*/ 8258 w 10000"/>
              <a:gd name="connsiteY14" fmla="*/ 380 h 9815"/>
              <a:gd name="connsiteX15" fmla="*/ 4712 w 10000"/>
              <a:gd name="connsiteY15" fmla="*/ 156 h 9815"/>
              <a:gd name="connsiteX0" fmla="*/ 5187 w 10000"/>
              <a:gd name="connsiteY0" fmla="*/ 198 h 9901"/>
              <a:gd name="connsiteX1" fmla="*/ 2124 w 10000"/>
              <a:gd name="connsiteY1" fmla="*/ 2244 h 9901"/>
              <a:gd name="connsiteX2" fmla="*/ 1042 w 10000"/>
              <a:gd name="connsiteY2" fmla="*/ 5633 h 9901"/>
              <a:gd name="connsiteX3" fmla="*/ 39 w 10000"/>
              <a:gd name="connsiteY3" fmla="*/ 9584 h 9901"/>
              <a:gd name="connsiteX4" fmla="*/ 209 w 10000"/>
              <a:gd name="connsiteY4" fmla="*/ 9561 h 9901"/>
              <a:gd name="connsiteX5" fmla="*/ 1342 w 10000"/>
              <a:gd name="connsiteY5" fmla="*/ 8538 h 9901"/>
              <a:gd name="connsiteX6" fmla="*/ 4048 w 10000"/>
              <a:gd name="connsiteY6" fmla="*/ 6976 h 9901"/>
              <a:gd name="connsiteX7" fmla="*/ 6010 w 10000"/>
              <a:gd name="connsiteY7" fmla="*/ 7530 h 9901"/>
              <a:gd name="connsiteX8" fmla="*/ 7476 w 10000"/>
              <a:gd name="connsiteY8" fmla="*/ 9199 h 9901"/>
              <a:gd name="connsiteX9" fmla="*/ 7957 w 10000"/>
              <a:gd name="connsiteY9" fmla="*/ 6680 h 9901"/>
              <a:gd name="connsiteX10" fmla="*/ 8862 w 10000"/>
              <a:gd name="connsiteY10" fmla="*/ 4000 h 9901"/>
              <a:gd name="connsiteX11" fmla="*/ 9885 w 10000"/>
              <a:gd name="connsiteY11" fmla="*/ 2089 h 9901"/>
              <a:gd name="connsiteX12" fmla="*/ 9938 w 10000"/>
              <a:gd name="connsiteY12" fmla="*/ 2081 h 9901"/>
              <a:gd name="connsiteX13" fmla="*/ 9852 w 10000"/>
              <a:gd name="connsiteY13" fmla="*/ 2030 h 9901"/>
              <a:gd name="connsiteX14" fmla="*/ 8258 w 10000"/>
              <a:gd name="connsiteY14" fmla="*/ 288 h 9901"/>
              <a:gd name="connsiteX15" fmla="*/ 5187 w 10000"/>
              <a:gd name="connsiteY15" fmla="*/ 198 h 9901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1014 h 10814"/>
              <a:gd name="connsiteX1" fmla="*/ 3445 w 10000"/>
              <a:gd name="connsiteY1" fmla="*/ 5 h 10814"/>
              <a:gd name="connsiteX2" fmla="*/ 1042 w 10000"/>
              <a:gd name="connsiteY2" fmla="*/ 6503 h 10814"/>
              <a:gd name="connsiteX3" fmla="*/ 39 w 10000"/>
              <a:gd name="connsiteY3" fmla="*/ 10494 h 10814"/>
              <a:gd name="connsiteX4" fmla="*/ 209 w 10000"/>
              <a:gd name="connsiteY4" fmla="*/ 10471 h 10814"/>
              <a:gd name="connsiteX5" fmla="*/ 1342 w 10000"/>
              <a:gd name="connsiteY5" fmla="*/ 9437 h 10814"/>
              <a:gd name="connsiteX6" fmla="*/ 4048 w 10000"/>
              <a:gd name="connsiteY6" fmla="*/ 7860 h 10814"/>
              <a:gd name="connsiteX7" fmla="*/ 6010 w 10000"/>
              <a:gd name="connsiteY7" fmla="*/ 8419 h 10814"/>
              <a:gd name="connsiteX8" fmla="*/ 7476 w 10000"/>
              <a:gd name="connsiteY8" fmla="*/ 10105 h 10814"/>
              <a:gd name="connsiteX9" fmla="*/ 7957 w 10000"/>
              <a:gd name="connsiteY9" fmla="*/ 7561 h 10814"/>
              <a:gd name="connsiteX10" fmla="*/ 8862 w 10000"/>
              <a:gd name="connsiteY10" fmla="*/ 4854 h 10814"/>
              <a:gd name="connsiteX11" fmla="*/ 9885 w 10000"/>
              <a:gd name="connsiteY11" fmla="*/ 2924 h 10814"/>
              <a:gd name="connsiteX12" fmla="*/ 9938 w 10000"/>
              <a:gd name="connsiteY12" fmla="*/ 2916 h 10814"/>
              <a:gd name="connsiteX13" fmla="*/ 9852 w 10000"/>
              <a:gd name="connsiteY13" fmla="*/ 2864 h 10814"/>
              <a:gd name="connsiteX14" fmla="*/ 8258 w 10000"/>
              <a:gd name="connsiteY14" fmla="*/ 1105 h 10814"/>
              <a:gd name="connsiteX15" fmla="*/ 5187 w 10000"/>
              <a:gd name="connsiteY15" fmla="*/ 1014 h 10814"/>
              <a:gd name="connsiteX0" fmla="*/ 5328 w 10000"/>
              <a:gd name="connsiteY0" fmla="*/ 760 h 11220"/>
              <a:gd name="connsiteX1" fmla="*/ 3445 w 10000"/>
              <a:gd name="connsiteY1" fmla="*/ 411 h 11220"/>
              <a:gd name="connsiteX2" fmla="*/ 1042 w 10000"/>
              <a:gd name="connsiteY2" fmla="*/ 6909 h 11220"/>
              <a:gd name="connsiteX3" fmla="*/ 39 w 10000"/>
              <a:gd name="connsiteY3" fmla="*/ 10900 h 11220"/>
              <a:gd name="connsiteX4" fmla="*/ 209 w 10000"/>
              <a:gd name="connsiteY4" fmla="*/ 10877 h 11220"/>
              <a:gd name="connsiteX5" fmla="*/ 1342 w 10000"/>
              <a:gd name="connsiteY5" fmla="*/ 9843 h 11220"/>
              <a:gd name="connsiteX6" fmla="*/ 4048 w 10000"/>
              <a:gd name="connsiteY6" fmla="*/ 8266 h 11220"/>
              <a:gd name="connsiteX7" fmla="*/ 6010 w 10000"/>
              <a:gd name="connsiteY7" fmla="*/ 8825 h 11220"/>
              <a:gd name="connsiteX8" fmla="*/ 7476 w 10000"/>
              <a:gd name="connsiteY8" fmla="*/ 10511 h 11220"/>
              <a:gd name="connsiteX9" fmla="*/ 7957 w 10000"/>
              <a:gd name="connsiteY9" fmla="*/ 7967 h 11220"/>
              <a:gd name="connsiteX10" fmla="*/ 8862 w 10000"/>
              <a:gd name="connsiteY10" fmla="*/ 5260 h 11220"/>
              <a:gd name="connsiteX11" fmla="*/ 9885 w 10000"/>
              <a:gd name="connsiteY11" fmla="*/ 3330 h 11220"/>
              <a:gd name="connsiteX12" fmla="*/ 9938 w 10000"/>
              <a:gd name="connsiteY12" fmla="*/ 3322 h 11220"/>
              <a:gd name="connsiteX13" fmla="*/ 9852 w 10000"/>
              <a:gd name="connsiteY13" fmla="*/ 3270 h 11220"/>
              <a:gd name="connsiteX14" fmla="*/ 8258 w 10000"/>
              <a:gd name="connsiteY14" fmla="*/ 1511 h 11220"/>
              <a:gd name="connsiteX15" fmla="*/ 5328 w 10000"/>
              <a:gd name="connsiteY15" fmla="*/ 760 h 11220"/>
              <a:gd name="connsiteX0" fmla="*/ 5328 w 10000"/>
              <a:gd name="connsiteY0" fmla="*/ 644 h 11269"/>
              <a:gd name="connsiteX1" fmla="*/ 3445 w 10000"/>
              <a:gd name="connsiteY1" fmla="*/ 460 h 11269"/>
              <a:gd name="connsiteX2" fmla="*/ 1042 w 10000"/>
              <a:gd name="connsiteY2" fmla="*/ 6958 h 11269"/>
              <a:gd name="connsiteX3" fmla="*/ 39 w 10000"/>
              <a:gd name="connsiteY3" fmla="*/ 10949 h 11269"/>
              <a:gd name="connsiteX4" fmla="*/ 209 w 10000"/>
              <a:gd name="connsiteY4" fmla="*/ 10926 h 11269"/>
              <a:gd name="connsiteX5" fmla="*/ 1342 w 10000"/>
              <a:gd name="connsiteY5" fmla="*/ 9892 h 11269"/>
              <a:gd name="connsiteX6" fmla="*/ 4048 w 10000"/>
              <a:gd name="connsiteY6" fmla="*/ 8315 h 11269"/>
              <a:gd name="connsiteX7" fmla="*/ 6010 w 10000"/>
              <a:gd name="connsiteY7" fmla="*/ 8874 h 11269"/>
              <a:gd name="connsiteX8" fmla="*/ 7476 w 10000"/>
              <a:gd name="connsiteY8" fmla="*/ 10560 h 11269"/>
              <a:gd name="connsiteX9" fmla="*/ 7957 w 10000"/>
              <a:gd name="connsiteY9" fmla="*/ 8016 h 11269"/>
              <a:gd name="connsiteX10" fmla="*/ 8862 w 10000"/>
              <a:gd name="connsiteY10" fmla="*/ 5309 h 11269"/>
              <a:gd name="connsiteX11" fmla="*/ 9885 w 10000"/>
              <a:gd name="connsiteY11" fmla="*/ 3379 h 11269"/>
              <a:gd name="connsiteX12" fmla="*/ 9938 w 10000"/>
              <a:gd name="connsiteY12" fmla="*/ 3371 h 11269"/>
              <a:gd name="connsiteX13" fmla="*/ 9852 w 10000"/>
              <a:gd name="connsiteY13" fmla="*/ 3319 h 11269"/>
              <a:gd name="connsiteX14" fmla="*/ 8258 w 10000"/>
              <a:gd name="connsiteY14" fmla="*/ 1560 h 11269"/>
              <a:gd name="connsiteX15" fmla="*/ 5328 w 10000"/>
              <a:gd name="connsiteY15" fmla="*/ 644 h 11269"/>
              <a:gd name="connsiteX0" fmla="*/ 5328 w 10000"/>
              <a:gd name="connsiteY0" fmla="*/ 225 h 10850"/>
              <a:gd name="connsiteX1" fmla="*/ 3445 w 10000"/>
              <a:gd name="connsiteY1" fmla="*/ 41 h 10850"/>
              <a:gd name="connsiteX2" fmla="*/ 1042 w 10000"/>
              <a:gd name="connsiteY2" fmla="*/ 6539 h 10850"/>
              <a:gd name="connsiteX3" fmla="*/ 39 w 10000"/>
              <a:gd name="connsiteY3" fmla="*/ 10530 h 10850"/>
              <a:gd name="connsiteX4" fmla="*/ 209 w 10000"/>
              <a:gd name="connsiteY4" fmla="*/ 10507 h 10850"/>
              <a:gd name="connsiteX5" fmla="*/ 1342 w 10000"/>
              <a:gd name="connsiteY5" fmla="*/ 9473 h 10850"/>
              <a:gd name="connsiteX6" fmla="*/ 4048 w 10000"/>
              <a:gd name="connsiteY6" fmla="*/ 7896 h 10850"/>
              <a:gd name="connsiteX7" fmla="*/ 6010 w 10000"/>
              <a:gd name="connsiteY7" fmla="*/ 8455 h 10850"/>
              <a:gd name="connsiteX8" fmla="*/ 7476 w 10000"/>
              <a:gd name="connsiteY8" fmla="*/ 10141 h 10850"/>
              <a:gd name="connsiteX9" fmla="*/ 7957 w 10000"/>
              <a:gd name="connsiteY9" fmla="*/ 7597 h 10850"/>
              <a:gd name="connsiteX10" fmla="*/ 8862 w 10000"/>
              <a:gd name="connsiteY10" fmla="*/ 4890 h 10850"/>
              <a:gd name="connsiteX11" fmla="*/ 9885 w 10000"/>
              <a:gd name="connsiteY11" fmla="*/ 2960 h 10850"/>
              <a:gd name="connsiteX12" fmla="*/ 9938 w 10000"/>
              <a:gd name="connsiteY12" fmla="*/ 2952 h 10850"/>
              <a:gd name="connsiteX13" fmla="*/ 9852 w 10000"/>
              <a:gd name="connsiteY13" fmla="*/ 2900 h 10850"/>
              <a:gd name="connsiteX14" fmla="*/ 8258 w 10000"/>
              <a:gd name="connsiteY14" fmla="*/ 1141 h 10850"/>
              <a:gd name="connsiteX15" fmla="*/ 5328 w 10000"/>
              <a:gd name="connsiteY15" fmla="*/ 225 h 10850"/>
              <a:gd name="connsiteX0" fmla="*/ 5328 w 10000"/>
              <a:gd name="connsiteY0" fmla="*/ 654 h 11279"/>
              <a:gd name="connsiteX1" fmla="*/ 3445 w 10000"/>
              <a:gd name="connsiteY1" fmla="*/ 470 h 11279"/>
              <a:gd name="connsiteX2" fmla="*/ 1230 w 10000"/>
              <a:gd name="connsiteY2" fmla="*/ 7092 h 11279"/>
              <a:gd name="connsiteX3" fmla="*/ 39 w 10000"/>
              <a:gd name="connsiteY3" fmla="*/ 10959 h 11279"/>
              <a:gd name="connsiteX4" fmla="*/ 209 w 10000"/>
              <a:gd name="connsiteY4" fmla="*/ 10936 h 11279"/>
              <a:gd name="connsiteX5" fmla="*/ 1342 w 10000"/>
              <a:gd name="connsiteY5" fmla="*/ 9902 h 11279"/>
              <a:gd name="connsiteX6" fmla="*/ 4048 w 10000"/>
              <a:gd name="connsiteY6" fmla="*/ 8325 h 11279"/>
              <a:gd name="connsiteX7" fmla="*/ 6010 w 10000"/>
              <a:gd name="connsiteY7" fmla="*/ 8884 h 11279"/>
              <a:gd name="connsiteX8" fmla="*/ 7476 w 10000"/>
              <a:gd name="connsiteY8" fmla="*/ 10570 h 11279"/>
              <a:gd name="connsiteX9" fmla="*/ 7957 w 10000"/>
              <a:gd name="connsiteY9" fmla="*/ 8026 h 11279"/>
              <a:gd name="connsiteX10" fmla="*/ 8862 w 10000"/>
              <a:gd name="connsiteY10" fmla="*/ 5319 h 11279"/>
              <a:gd name="connsiteX11" fmla="*/ 9885 w 10000"/>
              <a:gd name="connsiteY11" fmla="*/ 3389 h 11279"/>
              <a:gd name="connsiteX12" fmla="*/ 9938 w 10000"/>
              <a:gd name="connsiteY12" fmla="*/ 3381 h 11279"/>
              <a:gd name="connsiteX13" fmla="*/ 9852 w 10000"/>
              <a:gd name="connsiteY13" fmla="*/ 3329 h 11279"/>
              <a:gd name="connsiteX14" fmla="*/ 8258 w 10000"/>
              <a:gd name="connsiteY14" fmla="*/ 1570 h 11279"/>
              <a:gd name="connsiteX15" fmla="*/ 5328 w 10000"/>
              <a:gd name="connsiteY15" fmla="*/ 654 h 11279"/>
              <a:gd name="connsiteX0" fmla="*/ 5328 w 10000"/>
              <a:gd name="connsiteY0" fmla="*/ 289 h 10914"/>
              <a:gd name="connsiteX1" fmla="*/ 3445 w 10000"/>
              <a:gd name="connsiteY1" fmla="*/ 105 h 10914"/>
              <a:gd name="connsiteX2" fmla="*/ 1230 w 10000"/>
              <a:gd name="connsiteY2" fmla="*/ 6727 h 10914"/>
              <a:gd name="connsiteX3" fmla="*/ 39 w 10000"/>
              <a:gd name="connsiteY3" fmla="*/ 10594 h 10914"/>
              <a:gd name="connsiteX4" fmla="*/ 209 w 10000"/>
              <a:gd name="connsiteY4" fmla="*/ 10571 h 10914"/>
              <a:gd name="connsiteX5" fmla="*/ 1342 w 10000"/>
              <a:gd name="connsiteY5" fmla="*/ 9537 h 10914"/>
              <a:gd name="connsiteX6" fmla="*/ 4048 w 10000"/>
              <a:gd name="connsiteY6" fmla="*/ 7960 h 10914"/>
              <a:gd name="connsiteX7" fmla="*/ 6010 w 10000"/>
              <a:gd name="connsiteY7" fmla="*/ 8519 h 10914"/>
              <a:gd name="connsiteX8" fmla="*/ 7476 w 10000"/>
              <a:gd name="connsiteY8" fmla="*/ 10205 h 10914"/>
              <a:gd name="connsiteX9" fmla="*/ 7957 w 10000"/>
              <a:gd name="connsiteY9" fmla="*/ 7661 h 10914"/>
              <a:gd name="connsiteX10" fmla="*/ 8862 w 10000"/>
              <a:gd name="connsiteY10" fmla="*/ 4954 h 10914"/>
              <a:gd name="connsiteX11" fmla="*/ 9885 w 10000"/>
              <a:gd name="connsiteY11" fmla="*/ 3024 h 10914"/>
              <a:gd name="connsiteX12" fmla="*/ 9938 w 10000"/>
              <a:gd name="connsiteY12" fmla="*/ 3016 h 10914"/>
              <a:gd name="connsiteX13" fmla="*/ 9852 w 10000"/>
              <a:gd name="connsiteY13" fmla="*/ 2964 h 10914"/>
              <a:gd name="connsiteX14" fmla="*/ 8258 w 10000"/>
              <a:gd name="connsiteY14" fmla="*/ 1205 h 10914"/>
              <a:gd name="connsiteX15" fmla="*/ 5328 w 10000"/>
              <a:gd name="connsiteY15" fmla="*/ 289 h 10914"/>
              <a:gd name="connsiteX0" fmla="*/ 5316 w 9988"/>
              <a:gd name="connsiteY0" fmla="*/ 289 h 10869"/>
              <a:gd name="connsiteX1" fmla="*/ 3433 w 9988"/>
              <a:gd name="connsiteY1" fmla="*/ 105 h 10869"/>
              <a:gd name="connsiteX2" fmla="*/ 1218 w 9988"/>
              <a:gd name="connsiteY2" fmla="*/ 6727 h 10869"/>
              <a:gd name="connsiteX3" fmla="*/ 27 w 9988"/>
              <a:gd name="connsiteY3" fmla="*/ 10594 h 10869"/>
              <a:gd name="connsiteX4" fmla="*/ 268 w 9988"/>
              <a:gd name="connsiteY4" fmla="*/ 10406 h 10869"/>
              <a:gd name="connsiteX5" fmla="*/ 1330 w 9988"/>
              <a:gd name="connsiteY5" fmla="*/ 9537 h 10869"/>
              <a:gd name="connsiteX6" fmla="*/ 4036 w 9988"/>
              <a:gd name="connsiteY6" fmla="*/ 7960 h 10869"/>
              <a:gd name="connsiteX7" fmla="*/ 5998 w 9988"/>
              <a:gd name="connsiteY7" fmla="*/ 8519 h 10869"/>
              <a:gd name="connsiteX8" fmla="*/ 7464 w 9988"/>
              <a:gd name="connsiteY8" fmla="*/ 10205 h 10869"/>
              <a:gd name="connsiteX9" fmla="*/ 7945 w 9988"/>
              <a:gd name="connsiteY9" fmla="*/ 7661 h 10869"/>
              <a:gd name="connsiteX10" fmla="*/ 8850 w 9988"/>
              <a:gd name="connsiteY10" fmla="*/ 4954 h 10869"/>
              <a:gd name="connsiteX11" fmla="*/ 9873 w 9988"/>
              <a:gd name="connsiteY11" fmla="*/ 3024 h 10869"/>
              <a:gd name="connsiteX12" fmla="*/ 9926 w 9988"/>
              <a:gd name="connsiteY12" fmla="*/ 3016 h 10869"/>
              <a:gd name="connsiteX13" fmla="*/ 9840 w 9988"/>
              <a:gd name="connsiteY13" fmla="*/ 2964 h 10869"/>
              <a:gd name="connsiteX14" fmla="*/ 8246 w 9988"/>
              <a:gd name="connsiteY14" fmla="*/ 1205 h 10869"/>
              <a:gd name="connsiteX15" fmla="*/ 5316 w 9988"/>
              <a:gd name="connsiteY15" fmla="*/ 289 h 10869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1332 w 10000"/>
              <a:gd name="connsiteY5" fmla="*/ 8774 h 10000"/>
              <a:gd name="connsiteX6" fmla="*/ 4041 w 10000"/>
              <a:gd name="connsiteY6" fmla="*/ 7324 h 10000"/>
              <a:gd name="connsiteX7" fmla="*/ 7473 w 10000"/>
              <a:gd name="connsiteY7" fmla="*/ 9389 h 10000"/>
              <a:gd name="connsiteX8" fmla="*/ 7955 w 10000"/>
              <a:gd name="connsiteY8" fmla="*/ 7048 h 10000"/>
              <a:gd name="connsiteX9" fmla="*/ 8861 w 10000"/>
              <a:gd name="connsiteY9" fmla="*/ 4558 h 10000"/>
              <a:gd name="connsiteX10" fmla="*/ 9885 w 10000"/>
              <a:gd name="connsiteY10" fmla="*/ 2782 h 10000"/>
              <a:gd name="connsiteX11" fmla="*/ 9938 w 10000"/>
              <a:gd name="connsiteY11" fmla="*/ 2775 h 10000"/>
              <a:gd name="connsiteX12" fmla="*/ 9852 w 10000"/>
              <a:gd name="connsiteY12" fmla="*/ 2727 h 10000"/>
              <a:gd name="connsiteX13" fmla="*/ 8256 w 10000"/>
              <a:gd name="connsiteY13" fmla="*/ 1109 h 10000"/>
              <a:gd name="connsiteX14" fmla="*/ 5322 w 10000"/>
              <a:gd name="connsiteY14" fmla="*/ 266 h 10000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1332 w 10000"/>
              <a:gd name="connsiteY5" fmla="*/ 8774 h 10000"/>
              <a:gd name="connsiteX6" fmla="*/ 7473 w 10000"/>
              <a:gd name="connsiteY6" fmla="*/ 9389 h 10000"/>
              <a:gd name="connsiteX7" fmla="*/ 7955 w 10000"/>
              <a:gd name="connsiteY7" fmla="*/ 7048 h 10000"/>
              <a:gd name="connsiteX8" fmla="*/ 8861 w 10000"/>
              <a:gd name="connsiteY8" fmla="*/ 4558 h 10000"/>
              <a:gd name="connsiteX9" fmla="*/ 9885 w 10000"/>
              <a:gd name="connsiteY9" fmla="*/ 2782 h 10000"/>
              <a:gd name="connsiteX10" fmla="*/ 9938 w 10000"/>
              <a:gd name="connsiteY10" fmla="*/ 2775 h 10000"/>
              <a:gd name="connsiteX11" fmla="*/ 9852 w 10000"/>
              <a:gd name="connsiteY11" fmla="*/ 2727 h 10000"/>
              <a:gd name="connsiteX12" fmla="*/ 8256 w 10000"/>
              <a:gd name="connsiteY12" fmla="*/ 1109 h 10000"/>
              <a:gd name="connsiteX13" fmla="*/ 5322 w 10000"/>
              <a:gd name="connsiteY13" fmla="*/ 266 h 10000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4583 w 10000"/>
              <a:gd name="connsiteY5" fmla="*/ 8622 h 10000"/>
              <a:gd name="connsiteX6" fmla="*/ 7473 w 10000"/>
              <a:gd name="connsiteY6" fmla="*/ 9389 h 10000"/>
              <a:gd name="connsiteX7" fmla="*/ 7955 w 10000"/>
              <a:gd name="connsiteY7" fmla="*/ 7048 h 10000"/>
              <a:gd name="connsiteX8" fmla="*/ 8861 w 10000"/>
              <a:gd name="connsiteY8" fmla="*/ 4558 h 10000"/>
              <a:gd name="connsiteX9" fmla="*/ 9885 w 10000"/>
              <a:gd name="connsiteY9" fmla="*/ 2782 h 10000"/>
              <a:gd name="connsiteX10" fmla="*/ 9938 w 10000"/>
              <a:gd name="connsiteY10" fmla="*/ 2775 h 10000"/>
              <a:gd name="connsiteX11" fmla="*/ 9852 w 10000"/>
              <a:gd name="connsiteY11" fmla="*/ 2727 h 10000"/>
              <a:gd name="connsiteX12" fmla="*/ 8256 w 10000"/>
              <a:gd name="connsiteY12" fmla="*/ 1109 h 10000"/>
              <a:gd name="connsiteX13" fmla="*/ 5322 w 10000"/>
              <a:gd name="connsiteY13" fmla="*/ 266 h 10000"/>
              <a:gd name="connsiteX0" fmla="*/ 5085 w 9763"/>
              <a:gd name="connsiteY0" fmla="*/ 266 h 9580"/>
              <a:gd name="connsiteX1" fmla="*/ 3200 w 9763"/>
              <a:gd name="connsiteY1" fmla="*/ 97 h 9580"/>
              <a:gd name="connsiteX2" fmla="*/ 982 w 9763"/>
              <a:gd name="connsiteY2" fmla="*/ 6189 h 9580"/>
              <a:gd name="connsiteX3" fmla="*/ 897 w 9763"/>
              <a:gd name="connsiteY3" fmla="*/ 6406 h 9580"/>
              <a:gd name="connsiteX4" fmla="*/ 31 w 9763"/>
              <a:gd name="connsiteY4" fmla="*/ 9574 h 9580"/>
              <a:gd name="connsiteX5" fmla="*/ 4346 w 9763"/>
              <a:gd name="connsiteY5" fmla="*/ 8622 h 9580"/>
              <a:gd name="connsiteX6" fmla="*/ 7236 w 9763"/>
              <a:gd name="connsiteY6" fmla="*/ 9389 h 9580"/>
              <a:gd name="connsiteX7" fmla="*/ 7718 w 9763"/>
              <a:gd name="connsiteY7" fmla="*/ 7048 h 9580"/>
              <a:gd name="connsiteX8" fmla="*/ 8624 w 9763"/>
              <a:gd name="connsiteY8" fmla="*/ 4558 h 9580"/>
              <a:gd name="connsiteX9" fmla="*/ 9648 w 9763"/>
              <a:gd name="connsiteY9" fmla="*/ 2782 h 9580"/>
              <a:gd name="connsiteX10" fmla="*/ 9701 w 9763"/>
              <a:gd name="connsiteY10" fmla="*/ 2775 h 9580"/>
              <a:gd name="connsiteX11" fmla="*/ 9615 w 9763"/>
              <a:gd name="connsiteY11" fmla="*/ 2727 h 9580"/>
              <a:gd name="connsiteX12" fmla="*/ 8019 w 9763"/>
              <a:gd name="connsiteY12" fmla="*/ 1109 h 9580"/>
              <a:gd name="connsiteX13" fmla="*/ 5085 w 9763"/>
              <a:gd name="connsiteY13" fmla="*/ 266 h 9580"/>
              <a:gd name="connsiteX0" fmla="*/ 4595 w 9387"/>
              <a:gd name="connsiteY0" fmla="*/ 278 h 9873"/>
              <a:gd name="connsiteX1" fmla="*/ 2665 w 9387"/>
              <a:gd name="connsiteY1" fmla="*/ 101 h 9873"/>
              <a:gd name="connsiteX2" fmla="*/ 393 w 9387"/>
              <a:gd name="connsiteY2" fmla="*/ 6460 h 9873"/>
              <a:gd name="connsiteX3" fmla="*/ 306 w 9387"/>
              <a:gd name="connsiteY3" fmla="*/ 6687 h 9873"/>
              <a:gd name="connsiteX4" fmla="*/ 71 w 9387"/>
              <a:gd name="connsiteY4" fmla="*/ 7418 h 9873"/>
              <a:gd name="connsiteX5" fmla="*/ 3839 w 9387"/>
              <a:gd name="connsiteY5" fmla="*/ 9000 h 9873"/>
              <a:gd name="connsiteX6" fmla="*/ 6799 w 9387"/>
              <a:gd name="connsiteY6" fmla="*/ 9801 h 9873"/>
              <a:gd name="connsiteX7" fmla="*/ 7292 w 9387"/>
              <a:gd name="connsiteY7" fmla="*/ 7357 h 9873"/>
              <a:gd name="connsiteX8" fmla="*/ 8220 w 9387"/>
              <a:gd name="connsiteY8" fmla="*/ 4758 h 9873"/>
              <a:gd name="connsiteX9" fmla="*/ 9269 w 9387"/>
              <a:gd name="connsiteY9" fmla="*/ 2904 h 9873"/>
              <a:gd name="connsiteX10" fmla="*/ 9323 w 9387"/>
              <a:gd name="connsiteY10" fmla="*/ 2897 h 9873"/>
              <a:gd name="connsiteX11" fmla="*/ 9235 w 9387"/>
              <a:gd name="connsiteY11" fmla="*/ 2847 h 9873"/>
              <a:gd name="connsiteX12" fmla="*/ 7601 w 9387"/>
              <a:gd name="connsiteY12" fmla="*/ 1158 h 9873"/>
              <a:gd name="connsiteX13" fmla="*/ 4595 w 9387"/>
              <a:gd name="connsiteY13" fmla="*/ 278 h 9873"/>
              <a:gd name="connsiteX0" fmla="*/ 4894 w 10000"/>
              <a:gd name="connsiteY0" fmla="*/ 282 h 9985"/>
              <a:gd name="connsiteX1" fmla="*/ 2838 w 10000"/>
              <a:gd name="connsiteY1" fmla="*/ 102 h 9985"/>
              <a:gd name="connsiteX2" fmla="*/ 418 w 10000"/>
              <a:gd name="connsiteY2" fmla="*/ 6543 h 9985"/>
              <a:gd name="connsiteX3" fmla="*/ 325 w 10000"/>
              <a:gd name="connsiteY3" fmla="*/ 6773 h 9985"/>
              <a:gd name="connsiteX4" fmla="*/ 75 w 10000"/>
              <a:gd name="connsiteY4" fmla="*/ 7513 h 9985"/>
              <a:gd name="connsiteX5" fmla="*/ 4192 w 10000"/>
              <a:gd name="connsiteY5" fmla="*/ 8875 h 9985"/>
              <a:gd name="connsiteX6" fmla="*/ 7242 w 10000"/>
              <a:gd name="connsiteY6" fmla="*/ 9927 h 9985"/>
              <a:gd name="connsiteX7" fmla="*/ 7767 w 10000"/>
              <a:gd name="connsiteY7" fmla="*/ 7452 h 9985"/>
              <a:gd name="connsiteX8" fmla="*/ 8756 w 10000"/>
              <a:gd name="connsiteY8" fmla="*/ 4819 h 9985"/>
              <a:gd name="connsiteX9" fmla="*/ 9873 w 10000"/>
              <a:gd name="connsiteY9" fmla="*/ 2941 h 9985"/>
              <a:gd name="connsiteX10" fmla="*/ 9931 w 10000"/>
              <a:gd name="connsiteY10" fmla="*/ 2934 h 9985"/>
              <a:gd name="connsiteX11" fmla="*/ 9837 w 10000"/>
              <a:gd name="connsiteY11" fmla="*/ 2884 h 9985"/>
              <a:gd name="connsiteX12" fmla="*/ 8096 w 10000"/>
              <a:gd name="connsiteY12" fmla="*/ 1173 h 9985"/>
              <a:gd name="connsiteX13" fmla="*/ 4894 w 10000"/>
              <a:gd name="connsiteY13" fmla="*/ 282 h 9985"/>
              <a:gd name="connsiteX0" fmla="*/ 4894 w 10000"/>
              <a:gd name="connsiteY0" fmla="*/ 282 h 9945"/>
              <a:gd name="connsiteX1" fmla="*/ 2838 w 10000"/>
              <a:gd name="connsiteY1" fmla="*/ 102 h 9945"/>
              <a:gd name="connsiteX2" fmla="*/ 418 w 10000"/>
              <a:gd name="connsiteY2" fmla="*/ 6553 h 9945"/>
              <a:gd name="connsiteX3" fmla="*/ 325 w 10000"/>
              <a:gd name="connsiteY3" fmla="*/ 6783 h 9945"/>
              <a:gd name="connsiteX4" fmla="*/ 75 w 10000"/>
              <a:gd name="connsiteY4" fmla="*/ 7524 h 9945"/>
              <a:gd name="connsiteX5" fmla="*/ 4192 w 10000"/>
              <a:gd name="connsiteY5" fmla="*/ 8888 h 9945"/>
              <a:gd name="connsiteX6" fmla="*/ 7242 w 10000"/>
              <a:gd name="connsiteY6" fmla="*/ 9942 h 9945"/>
              <a:gd name="connsiteX7" fmla="*/ 7767 w 10000"/>
              <a:gd name="connsiteY7" fmla="*/ 7463 h 9945"/>
              <a:gd name="connsiteX8" fmla="*/ 8756 w 10000"/>
              <a:gd name="connsiteY8" fmla="*/ 4826 h 9945"/>
              <a:gd name="connsiteX9" fmla="*/ 9873 w 10000"/>
              <a:gd name="connsiteY9" fmla="*/ 2945 h 9945"/>
              <a:gd name="connsiteX10" fmla="*/ 9931 w 10000"/>
              <a:gd name="connsiteY10" fmla="*/ 2938 h 9945"/>
              <a:gd name="connsiteX11" fmla="*/ 9837 w 10000"/>
              <a:gd name="connsiteY11" fmla="*/ 2888 h 9945"/>
              <a:gd name="connsiteX12" fmla="*/ 8096 w 10000"/>
              <a:gd name="connsiteY12" fmla="*/ 1175 h 9945"/>
              <a:gd name="connsiteX13" fmla="*/ 4894 w 10000"/>
              <a:gd name="connsiteY13" fmla="*/ 282 h 9945"/>
              <a:gd name="connsiteX0" fmla="*/ 4894 w 10000"/>
              <a:gd name="connsiteY0" fmla="*/ 284 h 10000"/>
              <a:gd name="connsiteX1" fmla="*/ 2838 w 10000"/>
              <a:gd name="connsiteY1" fmla="*/ 103 h 10000"/>
              <a:gd name="connsiteX2" fmla="*/ 418 w 10000"/>
              <a:gd name="connsiteY2" fmla="*/ 6589 h 10000"/>
              <a:gd name="connsiteX3" fmla="*/ 325 w 10000"/>
              <a:gd name="connsiteY3" fmla="*/ 6821 h 10000"/>
              <a:gd name="connsiteX4" fmla="*/ 75 w 10000"/>
              <a:gd name="connsiteY4" fmla="*/ 7566 h 10000"/>
              <a:gd name="connsiteX5" fmla="*/ 4192 w 10000"/>
              <a:gd name="connsiteY5" fmla="*/ 8937 h 10000"/>
              <a:gd name="connsiteX6" fmla="*/ 7242 w 10000"/>
              <a:gd name="connsiteY6" fmla="*/ 9997 h 10000"/>
              <a:gd name="connsiteX7" fmla="*/ 7767 w 10000"/>
              <a:gd name="connsiteY7" fmla="*/ 7504 h 10000"/>
              <a:gd name="connsiteX8" fmla="*/ 8756 w 10000"/>
              <a:gd name="connsiteY8" fmla="*/ 4853 h 10000"/>
              <a:gd name="connsiteX9" fmla="*/ 9873 w 10000"/>
              <a:gd name="connsiteY9" fmla="*/ 2961 h 10000"/>
              <a:gd name="connsiteX10" fmla="*/ 9931 w 10000"/>
              <a:gd name="connsiteY10" fmla="*/ 2954 h 10000"/>
              <a:gd name="connsiteX11" fmla="*/ 9837 w 10000"/>
              <a:gd name="connsiteY11" fmla="*/ 2904 h 10000"/>
              <a:gd name="connsiteX12" fmla="*/ 8096 w 10000"/>
              <a:gd name="connsiteY12" fmla="*/ 1181 h 10000"/>
              <a:gd name="connsiteX13" fmla="*/ 4894 w 10000"/>
              <a:gd name="connsiteY13" fmla="*/ 284 h 10000"/>
              <a:gd name="connsiteX0" fmla="*/ 4856 w 9962"/>
              <a:gd name="connsiteY0" fmla="*/ 284 h 10000"/>
              <a:gd name="connsiteX1" fmla="*/ 2800 w 9962"/>
              <a:gd name="connsiteY1" fmla="*/ 103 h 10000"/>
              <a:gd name="connsiteX2" fmla="*/ 380 w 9962"/>
              <a:gd name="connsiteY2" fmla="*/ 6589 h 10000"/>
              <a:gd name="connsiteX3" fmla="*/ 878 w 9962"/>
              <a:gd name="connsiteY3" fmla="*/ 4315 h 10000"/>
              <a:gd name="connsiteX4" fmla="*/ 37 w 9962"/>
              <a:gd name="connsiteY4" fmla="*/ 7566 h 10000"/>
              <a:gd name="connsiteX5" fmla="*/ 4154 w 9962"/>
              <a:gd name="connsiteY5" fmla="*/ 8937 h 10000"/>
              <a:gd name="connsiteX6" fmla="*/ 7204 w 9962"/>
              <a:gd name="connsiteY6" fmla="*/ 9997 h 10000"/>
              <a:gd name="connsiteX7" fmla="*/ 7729 w 9962"/>
              <a:gd name="connsiteY7" fmla="*/ 7504 h 10000"/>
              <a:gd name="connsiteX8" fmla="*/ 8718 w 9962"/>
              <a:gd name="connsiteY8" fmla="*/ 4853 h 10000"/>
              <a:gd name="connsiteX9" fmla="*/ 9835 w 9962"/>
              <a:gd name="connsiteY9" fmla="*/ 2961 h 10000"/>
              <a:gd name="connsiteX10" fmla="*/ 9893 w 9962"/>
              <a:gd name="connsiteY10" fmla="*/ 2954 h 10000"/>
              <a:gd name="connsiteX11" fmla="*/ 9799 w 9962"/>
              <a:gd name="connsiteY11" fmla="*/ 2904 h 10000"/>
              <a:gd name="connsiteX12" fmla="*/ 8058 w 9962"/>
              <a:gd name="connsiteY12" fmla="*/ 1181 h 10000"/>
              <a:gd name="connsiteX13" fmla="*/ 4856 w 9962"/>
              <a:gd name="connsiteY13" fmla="*/ 284 h 10000"/>
              <a:gd name="connsiteX0" fmla="*/ 4564 w 9689"/>
              <a:gd name="connsiteY0" fmla="*/ 284 h 10000"/>
              <a:gd name="connsiteX1" fmla="*/ 2500 w 9689"/>
              <a:gd name="connsiteY1" fmla="*/ 103 h 10000"/>
              <a:gd name="connsiteX2" fmla="*/ 70 w 9689"/>
              <a:gd name="connsiteY2" fmla="*/ 6589 h 10000"/>
              <a:gd name="connsiteX3" fmla="*/ 570 w 9689"/>
              <a:gd name="connsiteY3" fmla="*/ 4315 h 10000"/>
              <a:gd name="connsiteX4" fmla="*/ 371 w 9689"/>
              <a:gd name="connsiteY4" fmla="*/ 7566 h 10000"/>
              <a:gd name="connsiteX5" fmla="*/ 3859 w 9689"/>
              <a:gd name="connsiteY5" fmla="*/ 8937 h 10000"/>
              <a:gd name="connsiteX6" fmla="*/ 6920 w 9689"/>
              <a:gd name="connsiteY6" fmla="*/ 9997 h 10000"/>
              <a:gd name="connsiteX7" fmla="*/ 7447 w 9689"/>
              <a:gd name="connsiteY7" fmla="*/ 7504 h 10000"/>
              <a:gd name="connsiteX8" fmla="*/ 8440 w 9689"/>
              <a:gd name="connsiteY8" fmla="*/ 4853 h 10000"/>
              <a:gd name="connsiteX9" fmla="*/ 9562 w 9689"/>
              <a:gd name="connsiteY9" fmla="*/ 2961 h 10000"/>
              <a:gd name="connsiteX10" fmla="*/ 9620 w 9689"/>
              <a:gd name="connsiteY10" fmla="*/ 2954 h 10000"/>
              <a:gd name="connsiteX11" fmla="*/ 9525 w 9689"/>
              <a:gd name="connsiteY11" fmla="*/ 2904 h 10000"/>
              <a:gd name="connsiteX12" fmla="*/ 7778 w 9689"/>
              <a:gd name="connsiteY12" fmla="*/ 1181 h 10000"/>
              <a:gd name="connsiteX13" fmla="*/ 4564 w 9689"/>
              <a:gd name="connsiteY13" fmla="*/ 284 h 10000"/>
              <a:gd name="connsiteX0" fmla="*/ 4468 w 9758"/>
              <a:gd name="connsiteY0" fmla="*/ 473 h 10189"/>
              <a:gd name="connsiteX1" fmla="*/ 2338 w 9758"/>
              <a:gd name="connsiteY1" fmla="*/ 292 h 10189"/>
              <a:gd name="connsiteX2" fmla="*/ 346 w 9758"/>
              <a:gd name="connsiteY2" fmla="*/ 4504 h 10189"/>
              <a:gd name="connsiteX3" fmla="*/ 141 w 9758"/>
              <a:gd name="connsiteY3" fmla="*/ 7755 h 10189"/>
              <a:gd name="connsiteX4" fmla="*/ 3741 w 9758"/>
              <a:gd name="connsiteY4" fmla="*/ 9126 h 10189"/>
              <a:gd name="connsiteX5" fmla="*/ 6900 w 9758"/>
              <a:gd name="connsiteY5" fmla="*/ 10186 h 10189"/>
              <a:gd name="connsiteX6" fmla="*/ 7444 w 9758"/>
              <a:gd name="connsiteY6" fmla="*/ 7693 h 10189"/>
              <a:gd name="connsiteX7" fmla="*/ 8469 w 9758"/>
              <a:gd name="connsiteY7" fmla="*/ 5042 h 10189"/>
              <a:gd name="connsiteX8" fmla="*/ 9627 w 9758"/>
              <a:gd name="connsiteY8" fmla="*/ 3150 h 10189"/>
              <a:gd name="connsiteX9" fmla="*/ 9687 w 9758"/>
              <a:gd name="connsiteY9" fmla="*/ 3143 h 10189"/>
              <a:gd name="connsiteX10" fmla="*/ 9589 w 9758"/>
              <a:gd name="connsiteY10" fmla="*/ 3093 h 10189"/>
              <a:gd name="connsiteX11" fmla="*/ 7786 w 9758"/>
              <a:gd name="connsiteY11" fmla="*/ 1370 h 10189"/>
              <a:gd name="connsiteX12" fmla="*/ 4468 w 9758"/>
              <a:gd name="connsiteY12" fmla="*/ 473 h 10189"/>
              <a:gd name="connsiteX0" fmla="*/ 4579 w 10000"/>
              <a:gd name="connsiteY0" fmla="*/ 36 h 9572"/>
              <a:gd name="connsiteX1" fmla="*/ 1168 w 10000"/>
              <a:gd name="connsiteY1" fmla="*/ 2080 h 9572"/>
              <a:gd name="connsiteX2" fmla="*/ 355 w 10000"/>
              <a:gd name="connsiteY2" fmla="*/ 3992 h 9572"/>
              <a:gd name="connsiteX3" fmla="*/ 144 w 10000"/>
              <a:gd name="connsiteY3" fmla="*/ 7183 h 9572"/>
              <a:gd name="connsiteX4" fmla="*/ 3834 w 10000"/>
              <a:gd name="connsiteY4" fmla="*/ 8529 h 9572"/>
              <a:gd name="connsiteX5" fmla="*/ 7071 w 10000"/>
              <a:gd name="connsiteY5" fmla="*/ 9569 h 9572"/>
              <a:gd name="connsiteX6" fmla="*/ 7629 w 10000"/>
              <a:gd name="connsiteY6" fmla="*/ 7122 h 9572"/>
              <a:gd name="connsiteX7" fmla="*/ 8679 w 10000"/>
              <a:gd name="connsiteY7" fmla="*/ 4520 h 9572"/>
              <a:gd name="connsiteX8" fmla="*/ 9866 w 10000"/>
              <a:gd name="connsiteY8" fmla="*/ 2664 h 9572"/>
              <a:gd name="connsiteX9" fmla="*/ 9927 w 10000"/>
              <a:gd name="connsiteY9" fmla="*/ 2657 h 9572"/>
              <a:gd name="connsiteX10" fmla="*/ 9827 w 10000"/>
              <a:gd name="connsiteY10" fmla="*/ 2608 h 9572"/>
              <a:gd name="connsiteX11" fmla="*/ 7979 w 10000"/>
              <a:gd name="connsiteY11" fmla="*/ 917 h 9572"/>
              <a:gd name="connsiteX12" fmla="*/ 4579 w 10000"/>
              <a:gd name="connsiteY12" fmla="*/ 36 h 9572"/>
              <a:gd name="connsiteX0" fmla="*/ 4579 w 10000"/>
              <a:gd name="connsiteY0" fmla="*/ 118 h 10081"/>
              <a:gd name="connsiteX1" fmla="*/ 1987 w 10000"/>
              <a:gd name="connsiteY1" fmla="*/ 471 h 10081"/>
              <a:gd name="connsiteX2" fmla="*/ 355 w 10000"/>
              <a:gd name="connsiteY2" fmla="*/ 4250 h 10081"/>
              <a:gd name="connsiteX3" fmla="*/ 144 w 10000"/>
              <a:gd name="connsiteY3" fmla="*/ 7584 h 10081"/>
              <a:gd name="connsiteX4" fmla="*/ 3834 w 10000"/>
              <a:gd name="connsiteY4" fmla="*/ 8990 h 10081"/>
              <a:gd name="connsiteX5" fmla="*/ 7071 w 10000"/>
              <a:gd name="connsiteY5" fmla="*/ 10077 h 10081"/>
              <a:gd name="connsiteX6" fmla="*/ 7629 w 10000"/>
              <a:gd name="connsiteY6" fmla="*/ 7520 h 10081"/>
              <a:gd name="connsiteX7" fmla="*/ 8679 w 10000"/>
              <a:gd name="connsiteY7" fmla="*/ 4802 h 10081"/>
              <a:gd name="connsiteX8" fmla="*/ 9866 w 10000"/>
              <a:gd name="connsiteY8" fmla="*/ 2863 h 10081"/>
              <a:gd name="connsiteX9" fmla="*/ 9927 w 10000"/>
              <a:gd name="connsiteY9" fmla="*/ 2856 h 10081"/>
              <a:gd name="connsiteX10" fmla="*/ 9827 w 10000"/>
              <a:gd name="connsiteY10" fmla="*/ 2805 h 10081"/>
              <a:gd name="connsiteX11" fmla="*/ 7979 w 10000"/>
              <a:gd name="connsiteY11" fmla="*/ 1038 h 10081"/>
              <a:gd name="connsiteX12" fmla="*/ 4579 w 10000"/>
              <a:gd name="connsiteY12" fmla="*/ 118 h 10081"/>
              <a:gd name="connsiteX0" fmla="*/ 4470 w 10000"/>
              <a:gd name="connsiteY0" fmla="*/ 520 h 9820"/>
              <a:gd name="connsiteX1" fmla="*/ 1987 w 10000"/>
              <a:gd name="connsiteY1" fmla="*/ 210 h 9820"/>
              <a:gd name="connsiteX2" fmla="*/ 355 w 10000"/>
              <a:gd name="connsiteY2" fmla="*/ 3989 h 9820"/>
              <a:gd name="connsiteX3" fmla="*/ 144 w 10000"/>
              <a:gd name="connsiteY3" fmla="*/ 7323 h 9820"/>
              <a:gd name="connsiteX4" fmla="*/ 3834 w 10000"/>
              <a:gd name="connsiteY4" fmla="*/ 8729 h 9820"/>
              <a:gd name="connsiteX5" fmla="*/ 7071 w 10000"/>
              <a:gd name="connsiteY5" fmla="*/ 9816 h 9820"/>
              <a:gd name="connsiteX6" fmla="*/ 7629 w 10000"/>
              <a:gd name="connsiteY6" fmla="*/ 7259 h 9820"/>
              <a:gd name="connsiteX7" fmla="*/ 8679 w 10000"/>
              <a:gd name="connsiteY7" fmla="*/ 4541 h 9820"/>
              <a:gd name="connsiteX8" fmla="*/ 9866 w 10000"/>
              <a:gd name="connsiteY8" fmla="*/ 2602 h 9820"/>
              <a:gd name="connsiteX9" fmla="*/ 9927 w 10000"/>
              <a:gd name="connsiteY9" fmla="*/ 2595 h 9820"/>
              <a:gd name="connsiteX10" fmla="*/ 9827 w 10000"/>
              <a:gd name="connsiteY10" fmla="*/ 2544 h 9820"/>
              <a:gd name="connsiteX11" fmla="*/ 7979 w 10000"/>
              <a:gd name="connsiteY11" fmla="*/ 777 h 9820"/>
              <a:gd name="connsiteX12" fmla="*/ 4470 w 10000"/>
              <a:gd name="connsiteY12" fmla="*/ 520 h 9820"/>
              <a:gd name="connsiteX0" fmla="*/ 4470 w 10231"/>
              <a:gd name="connsiteY0" fmla="*/ 530 h 10000"/>
              <a:gd name="connsiteX1" fmla="*/ 1987 w 10231"/>
              <a:gd name="connsiteY1" fmla="*/ 214 h 10000"/>
              <a:gd name="connsiteX2" fmla="*/ 355 w 10231"/>
              <a:gd name="connsiteY2" fmla="*/ 4062 h 10000"/>
              <a:gd name="connsiteX3" fmla="*/ 144 w 10231"/>
              <a:gd name="connsiteY3" fmla="*/ 7457 h 10000"/>
              <a:gd name="connsiteX4" fmla="*/ 3834 w 10231"/>
              <a:gd name="connsiteY4" fmla="*/ 8889 h 10000"/>
              <a:gd name="connsiteX5" fmla="*/ 7071 w 10231"/>
              <a:gd name="connsiteY5" fmla="*/ 9996 h 10000"/>
              <a:gd name="connsiteX6" fmla="*/ 7629 w 10231"/>
              <a:gd name="connsiteY6" fmla="*/ 7392 h 10000"/>
              <a:gd name="connsiteX7" fmla="*/ 8679 w 10231"/>
              <a:gd name="connsiteY7" fmla="*/ 4624 h 10000"/>
              <a:gd name="connsiteX8" fmla="*/ 9866 w 10231"/>
              <a:gd name="connsiteY8" fmla="*/ 2650 h 10000"/>
              <a:gd name="connsiteX9" fmla="*/ 9927 w 10231"/>
              <a:gd name="connsiteY9" fmla="*/ 2643 h 10000"/>
              <a:gd name="connsiteX10" fmla="*/ 10127 w 10231"/>
              <a:gd name="connsiteY10" fmla="*/ 439 h 10000"/>
              <a:gd name="connsiteX11" fmla="*/ 7979 w 10231"/>
              <a:gd name="connsiteY11" fmla="*/ 791 h 10000"/>
              <a:gd name="connsiteX12" fmla="*/ 4470 w 10231"/>
              <a:gd name="connsiteY12" fmla="*/ 530 h 10000"/>
              <a:gd name="connsiteX0" fmla="*/ 4470 w 10127"/>
              <a:gd name="connsiteY0" fmla="*/ 530 h 10000"/>
              <a:gd name="connsiteX1" fmla="*/ 1987 w 10127"/>
              <a:gd name="connsiteY1" fmla="*/ 214 h 10000"/>
              <a:gd name="connsiteX2" fmla="*/ 355 w 10127"/>
              <a:gd name="connsiteY2" fmla="*/ 4062 h 10000"/>
              <a:gd name="connsiteX3" fmla="*/ 144 w 10127"/>
              <a:gd name="connsiteY3" fmla="*/ 7457 h 10000"/>
              <a:gd name="connsiteX4" fmla="*/ 3834 w 10127"/>
              <a:gd name="connsiteY4" fmla="*/ 8889 h 10000"/>
              <a:gd name="connsiteX5" fmla="*/ 7071 w 10127"/>
              <a:gd name="connsiteY5" fmla="*/ 9996 h 10000"/>
              <a:gd name="connsiteX6" fmla="*/ 7629 w 10127"/>
              <a:gd name="connsiteY6" fmla="*/ 7392 h 10000"/>
              <a:gd name="connsiteX7" fmla="*/ 8679 w 10127"/>
              <a:gd name="connsiteY7" fmla="*/ 4624 h 10000"/>
              <a:gd name="connsiteX8" fmla="*/ 9866 w 10127"/>
              <a:gd name="connsiteY8" fmla="*/ 2650 h 10000"/>
              <a:gd name="connsiteX9" fmla="*/ 9927 w 10127"/>
              <a:gd name="connsiteY9" fmla="*/ 2643 h 10000"/>
              <a:gd name="connsiteX10" fmla="*/ 10127 w 10127"/>
              <a:gd name="connsiteY10" fmla="*/ 439 h 10000"/>
              <a:gd name="connsiteX11" fmla="*/ 7979 w 10127"/>
              <a:gd name="connsiteY11" fmla="*/ 791 h 10000"/>
              <a:gd name="connsiteX12" fmla="*/ 4470 w 10127"/>
              <a:gd name="connsiteY12" fmla="*/ 530 h 10000"/>
              <a:gd name="connsiteX0" fmla="*/ 4470 w 10291"/>
              <a:gd name="connsiteY0" fmla="*/ 530 h 10000"/>
              <a:gd name="connsiteX1" fmla="*/ 1987 w 10291"/>
              <a:gd name="connsiteY1" fmla="*/ 214 h 10000"/>
              <a:gd name="connsiteX2" fmla="*/ 355 w 10291"/>
              <a:gd name="connsiteY2" fmla="*/ 4062 h 10000"/>
              <a:gd name="connsiteX3" fmla="*/ 144 w 10291"/>
              <a:gd name="connsiteY3" fmla="*/ 7457 h 10000"/>
              <a:gd name="connsiteX4" fmla="*/ 3834 w 10291"/>
              <a:gd name="connsiteY4" fmla="*/ 8889 h 10000"/>
              <a:gd name="connsiteX5" fmla="*/ 7071 w 10291"/>
              <a:gd name="connsiteY5" fmla="*/ 9996 h 10000"/>
              <a:gd name="connsiteX6" fmla="*/ 7629 w 10291"/>
              <a:gd name="connsiteY6" fmla="*/ 7392 h 10000"/>
              <a:gd name="connsiteX7" fmla="*/ 8679 w 10291"/>
              <a:gd name="connsiteY7" fmla="*/ 4624 h 10000"/>
              <a:gd name="connsiteX8" fmla="*/ 9866 w 10291"/>
              <a:gd name="connsiteY8" fmla="*/ 2650 h 10000"/>
              <a:gd name="connsiteX9" fmla="*/ 9927 w 10291"/>
              <a:gd name="connsiteY9" fmla="*/ 2643 h 10000"/>
              <a:gd name="connsiteX10" fmla="*/ 10291 w 10291"/>
              <a:gd name="connsiteY10" fmla="*/ 777 h 10000"/>
              <a:gd name="connsiteX11" fmla="*/ 7979 w 10291"/>
              <a:gd name="connsiteY11" fmla="*/ 791 h 10000"/>
              <a:gd name="connsiteX12" fmla="*/ 4470 w 10291"/>
              <a:gd name="connsiteY12" fmla="*/ 530 h 10000"/>
              <a:gd name="connsiteX0" fmla="*/ 4470 w 10291"/>
              <a:gd name="connsiteY0" fmla="*/ 525 h 9995"/>
              <a:gd name="connsiteX1" fmla="*/ 1987 w 10291"/>
              <a:gd name="connsiteY1" fmla="*/ 209 h 9995"/>
              <a:gd name="connsiteX2" fmla="*/ 355 w 10291"/>
              <a:gd name="connsiteY2" fmla="*/ 4057 h 9995"/>
              <a:gd name="connsiteX3" fmla="*/ 144 w 10291"/>
              <a:gd name="connsiteY3" fmla="*/ 7452 h 9995"/>
              <a:gd name="connsiteX4" fmla="*/ 3834 w 10291"/>
              <a:gd name="connsiteY4" fmla="*/ 8884 h 9995"/>
              <a:gd name="connsiteX5" fmla="*/ 7071 w 10291"/>
              <a:gd name="connsiteY5" fmla="*/ 9991 h 9995"/>
              <a:gd name="connsiteX6" fmla="*/ 7629 w 10291"/>
              <a:gd name="connsiteY6" fmla="*/ 7387 h 9995"/>
              <a:gd name="connsiteX7" fmla="*/ 8679 w 10291"/>
              <a:gd name="connsiteY7" fmla="*/ 4619 h 9995"/>
              <a:gd name="connsiteX8" fmla="*/ 9866 w 10291"/>
              <a:gd name="connsiteY8" fmla="*/ 2645 h 9995"/>
              <a:gd name="connsiteX9" fmla="*/ 9927 w 10291"/>
              <a:gd name="connsiteY9" fmla="*/ 2638 h 9995"/>
              <a:gd name="connsiteX10" fmla="*/ 10291 w 10291"/>
              <a:gd name="connsiteY10" fmla="*/ 772 h 9995"/>
              <a:gd name="connsiteX11" fmla="*/ 8143 w 10291"/>
              <a:gd name="connsiteY11" fmla="*/ 617 h 9995"/>
              <a:gd name="connsiteX12" fmla="*/ 4470 w 10291"/>
              <a:gd name="connsiteY12" fmla="*/ 525 h 9995"/>
              <a:gd name="connsiteX0" fmla="*/ 4344 w 10133"/>
              <a:gd name="connsiteY0" fmla="*/ 525 h 10000"/>
              <a:gd name="connsiteX1" fmla="*/ 1931 w 10133"/>
              <a:gd name="connsiteY1" fmla="*/ 209 h 10000"/>
              <a:gd name="connsiteX2" fmla="*/ 345 w 10133"/>
              <a:gd name="connsiteY2" fmla="*/ 4059 h 10000"/>
              <a:gd name="connsiteX3" fmla="*/ 140 w 10133"/>
              <a:gd name="connsiteY3" fmla="*/ 7456 h 10000"/>
              <a:gd name="connsiteX4" fmla="*/ 3726 w 10133"/>
              <a:gd name="connsiteY4" fmla="*/ 8888 h 10000"/>
              <a:gd name="connsiteX5" fmla="*/ 6871 w 10133"/>
              <a:gd name="connsiteY5" fmla="*/ 9996 h 10000"/>
              <a:gd name="connsiteX6" fmla="*/ 7413 w 10133"/>
              <a:gd name="connsiteY6" fmla="*/ 7391 h 10000"/>
              <a:gd name="connsiteX7" fmla="*/ 8434 w 10133"/>
              <a:gd name="connsiteY7" fmla="*/ 4621 h 10000"/>
              <a:gd name="connsiteX8" fmla="*/ 9587 w 10133"/>
              <a:gd name="connsiteY8" fmla="*/ 2646 h 10000"/>
              <a:gd name="connsiteX9" fmla="*/ 9646 w 10133"/>
              <a:gd name="connsiteY9" fmla="*/ 2639 h 10000"/>
              <a:gd name="connsiteX10" fmla="*/ 10133 w 10133"/>
              <a:gd name="connsiteY10" fmla="*/ 223 h 10000"/>
              <a:gd name="connsiteX11" fmla="*/ 7913 w 10133"/>
              <a:gd name="connsiteY11" fmla="*/ 617 h 10000"/>
              <a:gd name="connsiteX12" fmla="*/ 4344 w 10133"/>
              <a:gd name="connsiteY12" fmla="*/ 525 h 10000"/>
              <a:gd name="connsiteX0" fmla="*/ 4052 w 10133"/>
              <a:gd name="connsiteY0" fmla="*/ 763 h 9942"/>
              <a:gd name="connsiteX1" fmla="*/ 1931 w 10133"/>
              <a:gd name="connsiteY1" fmla="*/ 151 h 9942"/>
              <a:gd name="connsiteX2" fmla="*/ 345 w 10133"/>
              <a:gd name="connsiteY2" fmla="*/ 4001 h 9942"/>
              <a:gd name="connsiteX3" fmla="*/ 140 w 10133"/>
              <a:gd name="connsiteY3" fmla="*/ 7398 h 9942"/>
              <a:gd name="connsiteX4" fmla="*/ 3726 w 10133"/>
              <a:gd name="connsiteY4" fmla="*/ 8830 h 9942"/>
              <a:gd name="connsiteX5" fmla="*/ 6871 w 10133"/>
              <a:gd name="connsiteY5" fmla="*/ 9938 h 9942"/>
              <a:gd name="connsiteX6" fmla="*/ 7413 w 10133"/>
              <a:gd name="connsiteY6" fmla="*/ 7333 h 9942"/>
              <a:gd name="connsiteX7" fmla="*/ 8434 w 10133"/>
              <a:gd name="connsiteY7" fmla="*/ 4563 h 9942"/>
              <a:gd name="connsiteX8" fmla="*/ 9587 w 10133"/>
              <a:gd name="connsiteY8" fmla="*/ 2588 h 9942"/>
              <a:gd name="connsiteX9" fmla="*/ 9646 w 10133"/>
              <a:gd name="connsiteY9" fmla="*/ 2581 h 9942"/>
              <a:gd name="connsiteX10" fmla="*/ 10133 w 10133"/>
              <a:gd name="connsiteY10" fmla="*/ 165 h 9942"/>
              <a:gd name="connsiteX11" fmla="*/ 7913 w 10133"/>
              <a:gd name="connsiteY11" fmla="*/ 559 h 9942"/>
              <a:gd name="connsiteX12" fmla="*/ 4052 w 10133"/>
              <a:gd name="connsiteY12" fmla="*/ 763 h 9942"/>
              <a:gd name="connsiteX0" fmla="*/ 3999 w 10000"/>
              <a:gd name="connsiteY0" fmla="*/ 691 h 9924"/>
              <a:gd name="connsiteX1" fmla="*/ 1906 w 10000"/>
              <a:gd name="connsiteY1" fmla="*/ 76 h 9924"/>
              <a:gd name="connsiteX2" fmla="*/ 340 w 10000"/>
              <a:gd name="connsiteY2" fmla="*/ 3948 h 9924"/>
              <a:gd name="connsiteX3" fmla="*/ 138 w 10000"/>
              <a:gd name="connsiteY3" fmla="*/ 7365 h 9924"/>
              <a:gd name="connsiteX4" fmla="*/ 3677 w 10000"/>
              <a:gd name="connsiteY4" fmla="*/ 8806 h 9924"/>
              <a:gd name="connsiteX5" fmla="*/ 6781 w 10000"/>
              <a:gd name="connsiteY5" fmla="*/ 9920 h 9924"/>
              <a:gd name="connsiteX6" fmla="*/ 7316 w 10000"/>
              <a:gd name="connsiteY6" fmla="*/ 7300 h 9924"/>
              <a:gd name="connsiteX7" fmla="*/ 8323 w 10000"/>
              <a:gd name="connsiteY7" fmla="*/ 4514 h 9924"/>
              <a:gd name="connsiteX8" fmla="*/ 9461 w 10000"/>
              <a:gd name="connsiteY8" fmla="*/ 2527 h 9924"/>
              <a:gd name="connsiteX9" fmla="*/ 9519 w 10000"/>
              <a:gd name="connsiteY9" fmla="*/ 2520 h 9924"/>
              <a:gd name="connsiteX10" fmla="*/ 10000 w 10000"/>
              <a:gd name="connsiteY10" fmla="*/ 90 h 9924"/>
              <a:gd name="connsiteX11" fmla="*/ 7809 w 10000"/>
              <a:gd name="connsiteY11" fmla="*/ 486 h 9924"/>
              <a:gd name="connsiteX12" fmla="*/ 3999 w 10000"/>
              <a:gd name="connsiteY12" fmla="*/ 691 h 9924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8323 w 10000"/>
              <a:gd name="connsiteY7" fmla="*/ 4549 h 10000"/>
              <a:gd name="connsiteX8" fmla="*/ 9461 w 10000"/>
              <a:gd name="connsiteY8" fmla="*/ 2546 h 10000"/>
              <a:gd name="connsiteX9" fmla="*/ 8210 w 10000"/>
              <a:gd name="connsiteY9" fmla="*/ 2625 h 10000"/>
              <a:gd name="connsiteX10" fmla="*/ 10000 w 10000"/>
              <a:gd name="connsiteY10" fmla="*/ 91 h 10000"/>
              <a:gd name="connsiteX11" fmla="*/ 7809 w 10000"/>
              <a:gd name="connsiteY11" fmla="*/ 490 h 10000"/>
              <a:gd name="connsiteX12" fmla="*/ 3999 w 10000"/>
              <a:gd name="connsiteY12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8323 w 10000"/>
              <a:gd name="connsiteY7" fmla="*/ 4549 h 10000"/>
              <a:gd name="connsiteX8" fmla="*/ 7550 w 10000"/>
              <a:gd name="connsiteY8" fmla="*/ 4386 h 10000"/>
              <a:gd name="connsiteX9" fmla="*/ 8210 w 10000"/>
              <a:gd name="connsiteY9" fmla="*/ 2625 h 10000"/>
              <a:gd name="connsiteX10" fmla="*/ 10000 w 10000"/>
              <a:gd name="connsiteY10" fmla="*/ 91 h 10000"/>
              <a:gd name="connsiteX11" fmla="*/ 7809 w 10000"/>
              <a:gd name="connsiteY11" fmla="*/ 490 h 10000"/>
              <a:gd name="connsiteX12" fmla="*/ 3999 w 10000"/>
              <a:gd name="connsiteY12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7550 w 10000"/>
              <a:gd name="connsiteY7" fmla="*/ 4386 h 10000"/>
              <a:gd name="connsiteX8" fmla="*/ 8210 w 10000"/>
              <a:gd name="connsiteY8" fmla="*/ 2625 h 10000"/>
              <a:gd name="connsiteX9" fmla="*/ 10000 w 10000"/>
              <a:gd name="connsiteY9" fmla="*/ 91 h 10000"/>
              <a:gd name="connsiteX10" fmla="*/ 7809 w 10000"/>
              <a:gd name="connsiteY10" fmla="*/ 490 h 10000"/>
              <a:gd name="connsiteX11" fmla="*/ 3999 w 10000"/>
              <a:gd name="connsiteY11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002 w 10000"/>
              <a:gd name="connsiteY6" fmla="*/ 7356 h 10000"/>
              <a:gd name="connsiteX7" fmla="*/ 7550 w 10000"/>
              <a:gd name="connsiteY7" fmla="*/ 4386 h 10000"/>
              <a:gd name="connsiteX8" fmla="*/ 8210 w 10000"/>
              <a:gd name="connsiteY8" fmla="*/ 2625 h 10000"/>
              <a:gd name="connsiteX9" fmla="*/ 10000 w 10000"/>
              <a:gd name="connsiteY9" fmla="*/ 91 h 10000"/>
              <a:gd name="connsiteX10" fmla="*/ 7809 w 10000"/>
              <a:gd name="connsiteY10" fmla="*/ 490 h 10000"/>
              <a:gd name="connsiteX11" fmla="*/ 3999 w 10000"/>
              <a:gd name="connsiteY11" fmla="*/ 696 h 10000"/>
              <a:gd name="connsiteX0" fmla="*/ 3999 w 10000"/>
              <a:gd name="connsiteY0" fmla="*/ 696 h 9998"/>
              <a:gd name="connsiteX1" fmla="*/ 1906 w 10000"/>
              <a:gd name="connsiteY1" fmla="*/ 77 h 9998"/>
              <a:gd name="connsiteX2" fmla="*/ 340 w 10000"/>
              <a:gd name="connsiteY2" fmla="*/ 3978 h 9998"/>
              <a:gd name="connsiteX3" fmla="*/ 138 w 10000"/>
              <a:gd name="connsiteY3" fmla="*/ 7421 h 9998"/>
              <a:gd name="connsiteX4" fmla="*/ 3782 w 10000"/>
              <a:gd name="connsiteY4" fmla="*/ 8402 h 9998"/>
              <a:gd name="connsiteX5" fmla="*/ 6781 w 10000"/>
              <a:gd name="connsiteY5" fmla="*/ 9996 h 9998"/>
              <a:gd name="connsiteX6" fmla="*/ 7002 w 10000"/>
              <a:gd name="connsiteY6" fmla="*/ 7356 h 9998"/>
              <a:gd name="connsiteX7" fmla="*/ 7550 w 10000"/>
              <a:gd name="connsiteY7" fmla="*/ 4386 h 9998"/>
              <a:gd name="connsiteX8" fmla="*/ 8210 w 10000"/>
              <a:gd name="connsiteY8" fmla="*/ 2625 h 9998"/>
              <a:gd name="connsiteX9" fmla="*/ 10000 w 10000"/>
              <a:gd name="connsiteY9" fmla="*/ 91 h 9998"/>
              <a:gd name="connsiteX10" fmla="*/ 7809 w 10000"/>
              <a:gd name="connsiteY10" fmla="*/ 490 h 9998"/>
              <a:gd name="connsiteX11" fmla="*/ 3999 w 10000"/>
              <a:gd name="connsiteY11" fmla="*/ 696 h 9998"/>
              <a:gd name="connsiteX0" fmla="*/ 4320 w 10321"/>
              <a:gd name="connsiteY0" fmla="*/ 696 h 10000"/>
              <a:gd name="connsiteX1" fmla="*/ 2227 w 10321"/>
              <a:gd name="connsiteY1" fmla="*/ 77 h 10000"/>
              <a:gd name="connsiteX2" fmla="*/ 661 w 10321"/>
              <a:gd name="connsiteY2" fmla="*/ 3979 h 10000"/>
              <a:gd name="connsiteX3" fmla="*/ 66 w 10321"/>
              <a:gd name="connsiteY3" fmla="*/ 8235 h 10000"/>
              <a:gd name="connsiteX4" fmla="*/ 4103 w 10321"/>
              <a:gd name="connsiteY4" fmla="*/ 8404 h 10000"/>
              <a:gd name="connsiteX5" fmla="*/ 7102 w 10321"/>
              <a:gd name="connsiteY5" fmla="*/ 9998 h 10000"/>
              <a:gd name="connsiteX6" fmla="*/ 7323 w 10321"/>
              <a:gd name="connsiteY6" fmla="*/ 7357 h 10000"/>
              <a:gd name="connsiteX7" fmla="*/ 7871 w 10321"/>
              <a:gd name="connsiteY7" fmla="*/ 4387 h 10000"/>
              <a:gd name="connsiteX8" fmla="*/ 8531 w 10321"/>
              <a:gd name="connsiteY8" fmla="*/ 2626 h 10000"/>
              <a:gd name="connsiteX9" fmla="*/ 10321 w 10321"/>
              <a:gd name="connsiteY9" fmla="*/ 91 h 10000"/>
              <a:gd name="connsiteX10" fmla="*/ 8130 w 10321"/>
              <a:gd name="connsiteY10" fmla="*/ 490 h 10000"/>
              <a:gd name="connsiteX11" fmla="*/ 4320 w 10321"/>
              <a:gd name="connsiteY11" fmla="*/ 696 h 10000"/>
              <a:gd name="connsiteX0" fmla="*/ 4320 w 10321"/>
              <a:gd name="connsiteY0" fmla="*/ 696 h 10000"/>
              <a:gd name="connsiteX1" fmla="*/ 2227 w 10321"/>
              <a:gd name="connsiteY1" fmla="*/ 77 h 10000"/>
              <a:gd name="connsiteX2" fmla="*/ 661 w 10321"/>
              <a:gd name="connsiteY2" fmla="*/ 3979 h 10000"/>
              <a:gd name="connsiteX3" fmla="*/ 66 w 10321"/>
              <a:gd name="connsiteY3" fmla="*/ 8235 h 10000"/>
              <a:gd name="connsiteX4" fmla="*/ 4155 w 10321"/>
              <a:gd name="connsiteY4" fmla="*/ 8661 h 10000"/>
              <a:gd name="connsiteX5" fmla="*/ 7102 w 10321"/>
              <a:gd name="connsiteY5" fmla="*/ 9998 h 10000"/>
              <a:gd name="connsiteX6" fmla="*/ 7323 w 10321"/>
              <a:gd name="connsiteY6" fmla="*/ 7357 h 10000"/>
              <a:gd name="connsiteX7" fmla="*/ 7871 w 10321"/>
              <a:gd name="connsiteY7" fmla="*/ 4387 h 10000"/>
              <a:gd name="connsiteX8" fmla="*/ 8531 w 10321"/>
              <a:gd name="connsiteY8" fmla="*/ 2626 h 10000"/>
              <a:gd name="connsiteX9" fmla="*/ 10321 w 10321"/>
              <a:gd name="connsiteY9" fmla="*/ 91 h 10000"/>
              <a:gd name="connsiteX10" fmla="*/ 8130 w 10321"/>
              <a:gd name="connsiteY10" fmla="*/ 490 h 10000"/>
              <a:gd name="connsiteX11" fmla="*/ 4320 w 10321"/>
              <a:gd name="connsiteY11" fmla="*/ 696 h 10000"/>
              <a:gd name="connsiteX0" fmla="*/ 4320 w 10321"/>
              <a:gd name="connsiteY0" fmla="*/ 696 h 9659"/>
              <a:gd name="connsiteX1" fmla="*/ 2227 w 10321"/>
              <a:gd name="connsiteY1" fmla="*/ 77 h 9659"/>
              <a:gd name="connsiteX2" fmla="*/ 661 w 10321"/>
              <a:gd name="connsiteY2" fmla="*/ 3979 h 9659"/>
              <a:gd name="connsiteX3" fmla="*/ 66 w 10321"/>
              <a:gd name="connsiteY3" fmla="*/ 8235 h 9659"/>
              <a:gd name="connsiteX4" fmla="*/ 4155 w 10321"/>
              <a:gd name="connsiteY4" fmla="*/ 8661 h 9659"/>
              <a:gd name="connsiteX5" fmla="*/ 7233 w 10321"/>
              <a:gd name="connsiteY5" fmla="*/ 9656 h 9659"/>
              <a:gd name="connsiteX6" fmla="*/ 7323 w 10321"/>
              <a:gd name="connsiteY6" fmla="*/ 7357 h 9659"/>
              <a:gd name="connsiteX7" fmla="*/ 7871 w 10321"/>
              <a:gd name="connsiteY7" fmla="*/ 4387 h 9659"/>
              <a:gd name="connsiteX8" fmla="*/ 8531 w 10321"/>
              <a:gd name="connsiteY8" fmla="*/ 2626 h 9659"/>
              <a:gd name="connsiteX9" fmla="*/ 10321 w 10321"/>
              <a:gd name="connsiteY9" fmla="*/ 91 h 9659"/>
              <a:gd name="connsiteX10" fmla="*/ 8130 w 10321"/>
              <a:gd name="connsiteY10" fmla="*/ 490 h 9659"/>
              <a:gd name="connsiteX11" fmla="*/ 4320 w 10321"/>
              <a:gd name="connsiteY11" fmla="*/ 696 h 9659"/>
              <a:gd name="connsiteX0" fmla="*/ 4186 w 10000"/>
              <a:gd name="connsiteY0" fmla="*/ 721 h 10000"/>
              <a:gd name="connsiteX1" fmla="*/ 2158 w 10000"/>
              <a:gd name="connsiteY1" fmla="*/ 80 h 10000"/>
              <a:gd name="connsiteX2" fmla="*/ 640 w 10000"/>
              <a:gd name="connsiteY2" fmla="*/ 4119 h 10000"/>
              <a:gd name="connsiteX3" fmla="*/ 64 w 10000"/>
              <a:gd name="connsiteY3" fmla="*/ 8792 h 10000"/>
              <a:gd name="connsiteX4" fmla="*/ 4026 w 10000"/>
              <a:gd name="connsiteY4" fmla="*/ 8967 h 10000"/>
              <a:gd name="connsiteX5" fmla="*/ 7008 w 10000"/>
              <a:gd name="connsiteY5" fmla="*/ 9997 h 10000"/>
              <a:gd name="connsiteX6" fmla="*/ 7095 w 10000"/>
              <a:gd name="connsiteY6" fmla="*/ 7617 h 10000"/>
              <a:gd name="connsiteX7" fmla="*/ 7626 w 10000"/>
              <a:gd name="connsiteY7" fmla="*/ 4542 h 10000"/>
              <a:gd name="connsiteX8" fmla="*/ 8266 w 10000"/>
              <a:gd name="connsiteY8" fmla="*/ 2719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9999"/>
              <a:gd name="connsiteX1" fmla="*/ 2158 w 10000"/>
              <a:gd name="connsiteY1" fmla="*/ 80 h 9999"/>
              <a:gd name="connsiteX2" fmla="*/ 640 w 10000"/>
              <a:gd name="connsiteY2" fmla="*/ 4119 h 9999"/>
              <a:gd name="connsiteX3" fmla="*/ 64 w 10000"/>
              <a:gd name="connsiteY3" fmla="*/ 8792 h 9999"/>
              <a:gd name="connsiteX4" fmla="*/ 3468 w 10000"/>
              <a:gd name="connsiteY4" fmla="*/ 8612 h 9999"/>
              <a:gd name="connsiteX5" fmla="*/ 7008 w 10000"/>
              <a:gd name="connsiteY5" fmla="*/ 9997 h 9999"/>
              <a:gd name="connsiteX6" fmla="*/ 7095 w 10000"/>
              <a:gd name="connsiteY6" fmla="*/ 7617 h 9999"/>
              <a:gd name="connsiteX7" fmla="*/ 7626 w 10000"/>
              <a:gd name="connsiteY7" fmla="*/ 4542 h 9999"/>
              <a:gd name="connsiteX8" fmla="*/ 8266 w 10000"/>
              <a:gd name="connsiteY8" fmla="*/ 2719 h 9999"/>
              <a:gd name="connsiteX9" fmla="*/ 10000 w 10000"/>
              <a:gd name="connsiteY9" fmla="*/ 94 h 9999"/>
              <a:gd name="connsiteX10" fmla="*/ 7877 w 10000"/>
              <a:gd name="connsiteY10" fmla="*/ 507 h 9999"/>
              <a:gd name="connsiteX11" fmla="*/ 4186 w 10000"/>
              <a:gd name="connsiteY11" fmla="*/ 721 h 9999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266 w 10000"/>
              <a:gd name="connsiteY8" fmla="*/ 2719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418 w 10000"/>
              <a:gd name="connsiteY8" fmla="*/ 2054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545 w 10000"/>
              <a:gd name="connsiteY8" fmla="*/ 2143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51 h 10030"/>
              <a:gd name="connsiteX1" fmla="*/ 2082 w 10000"/>
              <a:gd name="connsiteY1" fmla="*/ 420 h 10030"/>
              <a:gd name="connsiteX2" fmla="*/ 640 w 10000"/>
              <a:gd name="connsiteY2" fmla="*/ 4149 h 10030"/>
              <a:gd name="connsiteX3" fmla="*/ 64 w 10000"/>
              <a:gd name="connsiteY3" fmla="*/ 8823 h 10030"/>
              <a:gd name="connsiteX4" fmla="*/ 3468 w 10000"/>
              <a:gd name="connsiteY4" fmla="*/ 8643 h 10030"/>
              <a:gd name="connsiteX5" fmla="*/ 7008 w 10000"/>
              <a:gd name="connsiteY5" fmla="*/ 10028 h 10030"/>
              <a:gd name="connsiteX6" fmla="*/ 7095 w 10000"/>
              <a:gd name="connsiteY6" fmla="*/ 7648 h 10030"/>
              <a:gd name="connsiteX7" fmla="*/ 7626 w 10000"/>
              <a:gd name="connsiteY7" fmla="*/ 4572 h 10030"/>
              <a:gd name="connsiteX8" fmla="*/ 8545 w 10000"/>
              <a:gd name="connsiteY8" fmla="*/ 2173 h 10030"/>
              <a:gd name="connsiteX9" fmla="*/ 10000 w 10000"/>
              <a:gd name="connsiteY9" fmla="*/ 124 h 10030"/>
              <a:gd name="connsiteX10" fmla="*/ 7852 w 10000"/>
              <a:gd name="connsiteY10" fmla="*/ 315 h 10030"/>
              <a:gd name="connsiteX11" fmla="*/ 4186 w 10000"/>
              <a:gd name="connsiteY11" fmla="*/ 751 h 10030"/>
              <a:gd name="connsiteX0" fmla="*/ 4186 w 10000"/>
              <a:gd name="connsiteY0" fmla="*/ 751 h 10032"/>
              <a:gd name="connsiteX1" fmla="*/ 2082 w 10000"/>
              <a:gd name="connsiteY1" fmla="*/ 420 h 10032"/>
              <a:gd name="connsiteX2" fmla="*/ 640 w 10000"/>
              <a:gd name="connsiteY2" fmla="*/ 4149 h 10032"/>
              <a:gd name="connsiteX3" fmla="*/ 64 w 10000"/>
              <a:gd name="connsiteY3" fmla="*/ 8823 h 10032"/>
              <a:gd name="connsiteX4" fmla="*/ 3316 w 10000"/>
              <a:gd name="connsiteY4" fmla="*/ 9086 h 10032"/>
              <a:gd name="connsiteX5" fmla="*/ 7008 w 10000"/>
              <a:gd name="connsiteY5" fmla="*/ 10028 h 10032"/>
              <a:gd name="connsiteX6" fmla="*/ 7095 w 10000"/>
              <a:gd name="connsiteY6" fmla="*/ 7648 h 10032"/>
              <a:gd name="connsiteX7" fmla="*/ 7626 w 10000"/>
              <a:gd name="connsiteY7" fmla="*/ 4572 h 10032"/>
              <a:gd name="connsiteX8" fmla="*/ 8545 w 10000"/>
              <a:gd name="connsiteY8" fmla="*/ 2173 h 10032"/>
              <a:gd name="connsiteX9" fmla="*/ 10000 w 10000"/>
              <a:gd name="connsiteY9" fmla="*/ 124 h 10032"/>
              <a:gd name="connsiteX10" fmla="*/ 7852 w 10000"/>
              <a:gd name="connsiteY10" fmla="*/ 315 h 10032"/>
              <a:gd name="connsiteX11" fmla="*/ 4186 w 10000"/>
              <a:gd name="connsiteY11" fmla="*/ 751 h 10032"/>
              <a:gd name="connsiteX0" fmla="*/ 4186 w 10000"/>
              <a:gd name="connsiteY0" fmla="*/ 751 h 10032"/>
              <a:gd name="connsiteX1" fmla="*/ 1930 w 10000"/>
              <a:gd name="connsiteY1" fmla="*/ 686 h 10032"/>
              <a:gd name="connsiteX2" fmla="*/ 640 w 10000"/>
              <a:gd name="connsiteY2" fmla="*/ 4149 h 10032"/>
              <a:gd name="connsiteX3" fmla="*/ 64 w 10000"/>
              <a:gd name="connsiteY3" fmla="*/ 8823 h 10032"/>
              <a:gd name="connsiteX4" fmla="*/ 3316 w 10000"/>
              <a:gd name="connsiteY4" fmla="*/ 9086 h 10032"/>
              <a:gd name="connsiteX5" fmla="*/ 7008 w 10000"/>
              <a:gd name="connsiteY5" fmla="*/ 10028 h 10032"/>
              <a:gd name="connsiteX6" fmla="*/ 7095 w 10000"/>
              <a:gd name="connsiteY6" fmla="*/ 7648 h 10032"/>
              <a:gd name="connsiteX7" fmla="*/ 7626 w 10000"/>
              <a:gd name="connsiteY7" fmla="*/ 4572 h 10032"/>
              <a:gd name="connsiteX8" fmla="*/ 8545 w 10000"/>
              <a:gd name="connsiteY8" fmla="*/ 2173 h 10032"/>
              <a:gd name="connsiteX9" fmla="*/ 10000 w 10000"/>
              <a:gd name="connsiteY9" fmla="*/ 124 h 10032"/>
              <a:gd name="connsiteX10" fmla="*/ 7852 w 10000"/>
              <a:gd name="connsiteY10" fmla="*/ 315 h 10032"/>
              <a:gd name="connsiteX11" fmla="*/ 4186 w 10000"/>
              <a:gd name="connsiteY11" fmla="*/ 751 h 10032"/>
              <a:gd name="connsiteX0" fmla="*/ 4135 w 10000"/>
              <a:gd name="connsiteY0" fmla="*/ 797 h 10034"/>
              <a:gd name="connsiteX1" fmla="*/ 1930 w 10000"/>
              <a:gd name="connsiteY1" fmla="*/ 688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135 w 10000"/>
              <a:gd name="connsiteY0" fmla="*/ 797 h 10034"/>
              <a:gd name="connsiteX1" fmla="*/ 1930 w 10000"/>
              <a:gd name="connsiteY1" fmla="*/ 688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135 w 10000"/>
              <a:gd name="connsiteY0" fmla="*/ 797 h 10034"/>
              <a:gd name="connsiteX1" fmla="*/ 2361 w 10000"/>
              <a:gd name="connsiteY1" fmla="*/ 732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591 w 10000"/>
              <a:gd name="connsiteY0" fmla="*/ 797 h 10034"/>
              <a:gd name="connsiteX1" fmla="*/ 2361 w 10000"/>
              <a:gd name="connsiteY1" fmla="*/ 732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591 w 10000"/>
              <a:gd name="connsiteY11" fmla="*/ 797 h 10034"/>
              <a:gd name="connsiteX0" fmla="*/ 4607 w 10016"/>
              <a:gd name="connsiteY0" fmla="*/ 797 h 10034"/>
              <a:gd name="connsiteX1" fmla="*/ 2377 w 10016"/>
              <a:gd name="connsiteY1" fmla="*/ 732 h 10034"/>
              <a:gd name="connsiteX2" fmla="*/ 1087 w 10016"/>
              <a:gd name="connsiteY2" fmla="*/ 4284 h 10034"/>
              <a:gd name="connsiteX3" fmla="*/ 80 w 10016"/>
              <a:gd name="connsiteY3" fmla="*/ 8825 h 10034"/>
              <a:gd name="connsiteX4" fmla="*/ 3332 w 10016"/>
              <a:gd name="connsiteY4" fmla="*/ 9088 h 10034"/>
              <a:gd name="connsiteX5" fmla="*/ 7024 w 10016"/>
              <a:gd name="connsiteY5" fmla="*/ 10030 h 10034"/>
              <a:gd name="connsiteX6" fmla="*/ 7111 w 10016"/>
              <a:gd name="connsiteY6" fmla="*/ 7650 h 10034"/>
              <a:gd name="connsiteX7" fmla="*/ 7642 w 10016"/>
              <a:gd name="connsiteY7" fmla="*/ 4574 h 10034"/>
              <a:gd name="connsiteX8" fmla="*/ 8561 w 10016"/>
              <a:gd name="connsiteY8" fmla="*/ 2175 h 10034"/>
              <a:gd name="connsiteX9" fmla="*/ 10016 w 10016"/>
              <a:gd name="connsiteY9" fmla="*/ 126 h 10034"/>
              <a:gd name="connsiteX10" fmla="*/ 7868 w 10016"/>
              <a:gd name="connsiteY10" fmla="*/ 317 h 10034"/>
              <a:gd name="connsiteX11" fmla="*/ 4607 w 10016"/>
              <a:gd name="connsiteY11" fmla="*/ 797 h 10034"/>
              <a:gd name="connsiteX0" fmla="*/ 4024 w 9433"/>
              <a:gd name="connsiteY0" fmla="*/ 797 h 10034"/>
              <a:gd name="connsiteX1" fmla="*/ 1794 w 9433"/>
              <a:gd name="connsiteY1" fmla="*/ 732 h 10034"/>
              <a:gd name="connsiteX2" fmla="*/ 504 w 9433"/>
              <a:gd name="connsiteY2" fmla="*/ 4284 h 10034"/>
              <a:gd name="connsiteX3" fmla="*/ 156 w 9433"/>
              <a:gd name="connsiteY3" fmla="*/ 8426 h 10034"/>
              <a:gd name="connsiteX4" fmla="*/ 2749 w 9433"/>
              <a:gd name="connsiteY4" fmla="*/ 9088 h 10034"/>
              <a:gd name="connsiteX5" fmla="*/ 6441 w 9433"/>
              <a:gd name="connsiteY5" fmla="*/ 10030 h 10034"/>
              <a:gd name="connsiteX6" fmla="*/ 6528 w 9433"/>
              <a:gd name="connsiteY6" fmla="*/ 7650 h 10034"/>
              <a:gd name="connsiteX7" fmla="*/ 7059 w 9433"/>
              <a:gd name="connsiteY7" fmla="*/ 4574 h 10034"/>
              <a:gd name="connsiteX8" fmla="*/ 7978 w 9433"/>
              <a:gd name="connsiteY8" fmla="*/ 2175 h 10034"/>
              <a:gd name="connsiteX9" fmla="*/ 9433 w 9433"/>
              <a:gd name="connsiteY9" fmla="*/ 126 h 10034"/>
              <a:gd name="connsiteX10" fmla="*/ 7285 w 9433"/>
              <a:gd name="connsiteY10" fmla="*/ 317 h 10034"/>
              <a:gd name="connsiteX11" fmla="*/ 4024 w 9433"/>
              <a:gd name="connsiteY11" fmla="*/ 797 h 10034"/>
              <a:gd name="connsiteX0" fmla="*/ 4107 w 9841"/>
              <a:gd name="connsiteY0" fmla="*/ 794 h 10000"/>
              <a:gd name="connsiteX1" fmla="*/ 1743 w 9841"/>
              <a:gd name="connsiteY1" fmla="*/ 730 h 10000"/>
              <a:gd name="connsiteX2" fmla="*/ 375 w 9841"/>
              <a:gd name="connsiteY2" fmla="*/ 4269 h 10000"/>
              <a:gd name="connsiteX3" fmla="*/ 6 w 9841"/>
              <a:gd name="connsiteY3" fmla="*/ 8397 h 10000"/>
              <a:gd name="connsiteX4" fmla="*/ 2755 w 9841"/>
              <a:gd name="connsiteY4" fmla="*/ 9057 h 10000"/>
              <a:gd name="connsiteX5" fmla="*/ 6669 w 9841"/>
              <a:gd name="connsiteY5" fmla="*/ 9996 h 10000"/>
              <a:gd name="connsiteX6" fmla="*/ 6761 w 9841"/>
              <a:gd name="connsiteY6" fmla="*/ 7624 h 10000"/>
              <a:gd name="connsiteX7" fmla="*/ 7324 w 9841"/>
              <a:gd name="connsiteY7" fmla="*/ 4559 h 10000"/>
              <a:gd name="connsiteX8" fmla="*/ 8299 w 9841"/>
              <a:gd name="connsiteY8" fmla="*/ 2168 h 10000"/>
              <a:gd name="connsiteX9" fmla="*/ 9841 w 9841"/>
              <a:gd name="connsiteY9" fmla="*/ 126 h 10000"/>
              <a:gd name="connsiteX10" fmla="*/ 7564 w 9841"/>
              <a:gd name="connsiteY10" fmla="*/ 316 h 10000"/>
              <a:gd name="connsiteX11" fmla="*/ 4107 w 9841"/>
              <a:gd name="connsiteY11" fmla="*/ 794 h 10000"/>
              <a:gd name="connsiteX0" fmla="*/ 4362 w 10189"/>
              <a:gd name="connsiteY0" fmla="*/ 794 h 9999"/>
              <a:gd name="connsiteX1" fmla="*/ 1960 w 10189"/>
              <a:gd name="connsiteY1" fmla="*/ 730 h 9999"/>
              <a:gd name="connsiteX2" fmla="*/ 570 w 10189"/>
              <a:gd name="connsiteY2" fmla="*/ 4269 h 9999"/>
              <a:gd name="connsiteX3" fmla="*/ 195 w 10189"/>
              <a:gd name="connsiteY3" fmla="*/ 8397 h 9999"/>
              <a:gd name="connsiteX4" fmla="*/ 3371 w 10189"/>
              <a:gd name="connsiteY4" fmla="*/ 8748 h 9999"/>
              <a:gd name="connsiteX5" fmla="*/ 6966 w 10189"/>
              <a:gd name="connsiteY5" fmla="*/ 9996 h 9999"/>
              <a:gd name="connsiteX6" fmla="*/ 7059 w 10189"/>
              <a:gd name="connsiteY6" fmla="*/ 7624 h 9999"/>
              <a:gd name="connsiteX7" fmla="*/ 7631 w 10189"/>
              <a:gd name="connsiteY7" fmla="*/ 4559 h 9999"/>
              <a:gd name="connsiteX8" fmla="*/ 8622 w 10189"/>
              <a:gd name="connsiteY8" fmla="*/ 2168 h 9999"/>
              <a:gd name="connsiteX9" fmla="*/ 10189 w 10189"/>
              <a:gd name="connsiteY9" fmla="*/ 126 h 9999"/>
              <a:gd name="connsiteX10" fmla="*/ 7875 w 10189"/>
              <a:gd name="connsiteY10" fmla="*/ 316 h 9999"/>
              <a:gd name="connsiteX11" fmla="*/ 4362 w 10189"/>
              <a:gd name="connsiteY11" fmla="*/ 794 h 9999"/>
              <a:gd name="connsiteX0" fmla="*/ 4120 w 9839"/>
              <a:gd name="connsiteY0" fmla="*/ 794 h 10000"/>
              <a:gd name="connsiteX1" fmla="*/ 1763 w 9839"/>
              <a:gd name="connsiteY1" fmla="*/ 730 h 10000"/>
              <a:gd name="connsiteX2" fmla="*/ 398 w 9839"/>
              <a:gd name="connsiteY2" fmla="*/ 4269 h 10000"/>
              <a:gd name="connsiteX3" fmla="*/ 30 w 9839"/>
              <a:gd name="connsiteY3" fmla="*/ 8398 h 10000"/>
              <a:gd name="connsiteX4" fmla="*/ 3147 w 9839"/>
              <a:gd name="connsiteY4" fmla="*/ 8749 h 10000"/>
              <a:gd name="connsiteX5" fmla="*/ 6676 w 9839"/>
              <a:gd name="connsiteY5" fmla="*/ 9997 h 10000"/>
              <a:gd name="connsiteX6" fmla="*/ 6767 w 9839"/>
              <a:gd name="connsiteY6" fmla="*/ 7625 h 10000"/>
              <a:gd name="connsiteX7" fmla="*/ 7328 w 9839"/>
              <a:gd name="connsiteY7" fmla="*/ 4559 h 10000"/>
              <a:gd name="connsiteX8" fmla="*/ 8301 w 9839"/>
              <a:gd name="connsiteY8" fmla="*/ 2168 h 10000"/>
              <a:gd name="connsiteX9" fmla="*/ 9839 w 9839"/>
              <a:gd name="connsiteY9" fmla="*/ 126 h 10000"/>
              <a:gd name="connsiteX10" fmla="*/ 7568 w 9839"/>
              <a:gd name="connsiteY10" fmla="*/ 316 h 10000"/>
              <a:gd name="connsiteX11" fmla="*/ 4120 w 9839"/>
              <a:gd name="connsiteY11" fmla="*/ 794 h 10000"/>
              <a:gd name="connsiteX0" fmla="*/ 4277 w 10090"/>
              <a:gd name="connsiteY0" fmla="*/ 794 h 10000"/>
              <a:gd name="connsiteX1" fmla="*/ 1882 w 10090"/>
              <a:gd name="connsiteY1" fmla="*/ 730 h 10000"/>
              <a:gd name="connsiteX2" fmla="*/ 822 w 10090"/>
              <a:gd name="connsiteY2" fmla="*/ 3474 h 10000"/>
              <a:gd name="connsiteX3" fmla="*/ 120 w 10090"/>
              <a:gd name="connsiteY3" fmla="*/ 8398 h 10000"/>
              <a:gd name="connsiteX4" fmla="*/ 3288 w 10090"/>
              <a:gd name="connsiteY4" fmla="*/ 8749 h 10000"/>
              <a:gd name="connsiteX5" fmla="*/ 6875 w 10090"/>
              <a:gd name="connsiteY5" fmla="*/ 9997 h 10000"/>
              <a:gd name="connsiteX6" fmla="*/ 6968 w 10090"/>
              <a:gd name="connsiteY6" fmla="*/ 7625 h 10000"/>
              <a:gd name="connsiteX7" fmla="*/ 7538 w 10090"/>
              <a:gd name="connsiteY7" fmla="*/ 4559 h 10000"/>
              <a:gd name="connsiteX8" fmla="*/ 8527 w 10090"/>
              <a:gd name="connsiteY8" fmla="*/ 2168 h 10000"/>
              <a:gd name="connsiteX9" fmla="*/ 10090 w 10090"/>
              <a:gd name="connsiteY9" fmla="*/ 126 h 10000"/>
              <a:gd name="connsiteX10" fmla="*/ 7782 w 10090"/>
              <a:gd name="connsiteY10" fmla="*/ 316 h 10000"/>
              <a:gd name="connsiteX11" fmla="*/ 4277 w 10090"/>
              <a:gd name="connsiteY11" fmla="*/ 794 h 10000"/>
              <a:gd name="connsiteX0" fmla="*/ 4183 w 9996"/>
              <a:gd name="connsiteY0" fmla="*/ 794 h 10000"/>
              <a:gd name="connsiteX1" fmla="*/ 1788 w 9996"/>
              <a:gd name="connsiteY1" fmla="*/ 730 h 10000"/>
              <a:gd name="connsiteX2" fmla="*/ 728 w 9996"/>
              <a:gd name="connsiteY2" fmla="*/ 3474 h 10000"/>
              <a:gd name="connsiteX3" fmla="*/ 135 w 9996"/>
              <a:gd name="connsiteY3" fmla="*/ 8486 h 10000"/>
              <a:gd name="connsiteX4" fmla="*/ 3194 w 9996"/>
              <a:gd name="connsiteY4" fmla="*/ 8749 h 10000"/>
              <a:gd name="connsiteX5" fmla="*/ 6781 w 9996"/>
              <a:gd name="connsiteY5" fmla="*/ 9997 h 10000"/>
              <a:gd name="connsiteX6" fmla="*/ 6874 w 9996"/>
              <a:gd name="connsiteY6" fmla="*/ 7625 h 10000"/>
              <a:gd name="connsiteX7" fmla="*/ 7444 w 9996"/>
              <a:gd name="connsiteY7" fmla="*/ 4559 h 10000"/>
              <a:gd name="connsiteX8" fmla="*/ 8433 w 9996"/>
              <a:gd name="connsiteY8" fmla="*/ 2168 h 10000"/>
              <a:gd name="connsiteX9" fmla="*/ 9996 w 9996"/>
              <a:gd name="connsiteY9" fmla="*/ 126 h 10000"/>
              <a:gd name="connsiteX10" fmla="*/ 7688 w 9996"/>
              <a:gd name="connsiteY10" fmla="*/ 316 h 10000"/>
              <a:gd name="connsiteX11" fmla="*/ 4183 w 9996"/>
              <a:gd name="connsiteY11" fmla="*/ 794 h 10000"/>
              <a:gd name="connsiteX0" fmla="*/ 4051 w 9866"/>
              <a:gd name="connsiteY0" fmla="*/ 794 h 10000"/>
              <a:gd name="connsiteX1" fmla="*/ 1655 w 9866"/>
              <a:gd name="connsiteY1" fmla="*/ 730 h 10000"/>
              <a:gd name="connsiteX2" fmla="*/ 594 w 9866"/>
              <a:gd name="connsiteY2" fmla="*/ 3474 h 10000"/>
              <a:gd name="connsiteX3" fmla="*/ 1 w 9866"/>
              <a:gd name="connsiteY3" fmla="*/ 8486 h 10000"/>
              <a:gd name="connsiteX4" fmla="*/ 3061 w 9866"/>
              <a:gd name="connsiteY4" fmla="*/ 8749 h 10000"/>
              <a:gd name="connsiteX5" fmla="*/ 6650 w 9866"/>
              <a:gd name="connsiteY5" fmla="*/ 9997 h 10000"/>
              <a:gd name="connsiteX6" fmla="*/ 6743 w 9866"/>
              <a:gd name="connsiteY6" fmla="*/ 7625 h 10000"/>
              <a:gd name="connsiteX7" fmla="*/ 7313 w 9866"/>
              <a:gd name="connsiteY7" fmla="*/ 4559 h 10000"/>
              <a:gd name="connsiteX8" fmla="*/ 8302 w 9866"/>
              <a:gd name="connsiteY8" fmla="*/ 2168 h 10000"/>
              <a:gd name="connsiteX9" fmla="*/ 9866 w 9866"/>
              <a:gd name="connsiteY9" fmla="*/ 126 h 10000"/>
              <a:gd name="connsiteX10" fmla="*/ 7557 w 9866"/>
              <a:gd name="connsiteY10" fmla="*/ 316 h 10000"/>
              <a:gd name="connsiteX11" fmla="*/ 4051 w 9866"/>
              <a:gd name="connsiteY11" fmla="*/ 794 h 10000"/>
              <a:gd name="connsiteX0" fmla="*/ 4106 w 10000"/>
              <a:gd name="connsiteY0" fmla="*/ 794 h 10000"/>
              <a:gd name="connsiteX1" fmla="*/ 2147 w 10000"/>
              <a:gd name="connsiteY1" fmla="*/ 1172 h 10000"/>
              <a:gd name="connsiteX2" fmla="*/ 602 w 10000"/>
              <a:gd name="connsiteY2" fmla="*/ 3474 h 10000"/>
              <a:gd name="connsiteX3" fmla="*/ 1 w 10000"/>
              <a:gd name="connsiteY3" fmla="*/ 8486 h 10000"/>
              <a:gd name="connsiteX4" fmla="*/ 3103 w 10000"/>
              <a:gd name="connsiteY4" fmla="*/ 8749 h 10000"/>
              <a:gd name="connsiteX5" fmla="*/ 6740 w 10000"/>
              <a:gd name="connsiteY5" fmla="*/ 9997 h 10000"/>
              <a:gd name="connsiteX6" fmla="*/ 6835 w 10000"/>
              <a:gd name="connsiteY6" fmla="*/ 7625 h 10000"/>
              <a:gd name="connsiteX7" fmla="*/ 7412 w 10000"/>
              <a:gd name="connsiteY7" fmla="*/ 4559 h 10000"/>
              <a:gd name="connsiteX8" fmla="*/ 8415 w 10000"/>
              <a:gd name="connsiteY8" fmla="*/ 2168 h 10000"/>
              <a:gd name="connsiteX9" fmla="*/ 10000 w 10000"/>
              <a:gd name="connsiteY9" fmla="*/ 126 h 10000"/>
              <a:gd name="connsiteX10" fmla="*/ 7660 w 10000"/>
              <a:gd name="connsiteY10" fmla="*/ 316 h 10000"/>
              <a:gd name="connsiteX11" fmla="*/ 4106 w 10000"/>
              <a:gd name="connsiteY11" fmla="*/ 794 h 10000"/>
              <a:gd name="connsiteX0" fmla="*/ 4106 w 10000"/>
              <a:gd name="connsiteY0" fmla="*/ 794 h 10000"/>
              <a:gd name="connsiteX1" fmla="*/ 2147 w 10000"/>
              <a:gd name="connsiteY1" fmla="*/ 1172 h 10000"/>
              <a:gd name="connsiteX2" fmla="*/ 602 w 10000"/>
              <a:gd name="connsiteY2" fmla="*/ 3474 h 10000"/>
              <a:gd name="connsiteX3" fmla="*/ 1 w 10000"/>
              <a:gd name="connsiteY3" fmla="*/ 8486 h 10000"/>
              <a:gd name="connsiteX4" fmla="*/ 3103 w 10000"/>
              <a:gd name="connsiteY4" fmla="*/ 8749 h 10000"/>
              <a:gd name="connsiteX5" fmla="*/ 6740 w 10000"/>
              <a:gd name="connsiteY5" fmla="*/ 9997 h 10000"/>
              <a:gd name="connsiteX6" fmla="*/ 6835 w 10000"/>
              <a:gd name="connsiteY6" fmla="*/ 7625 h 10000"/>
              <a:gd name="connsiteX7" fmla="*/ 7412 w 10000"/>
              <a:gd name="connsiteY7" fmla="*/ 4559 h 10000"/>
              <a:gd name="connsiteX8" fmla="*/ 8415 w 10000"/>
              <a:gd name="connsiteY8" fmla="*/ 2168 h 10000"/>
              <a:gd name="connsiteX9" fmla="*/ 10000 w 10000"/>
              <a:gd name="connsiteY9" fmla="*/ 126 h 10000"/>
              <a:gd name="connsiteX10" fmla="*/ 7660 w 10000"/>
              <a:gd name="connsiteY10" fmla="*/ 316 h 10000"/>
              <a:gd name="connsiteX11" fmla="*/ 4106 w 10000"/>
              <a:gd name="connsiteY11" fmla="*/ 794 h 10000"/>
              <a:gd name="connsiteX0" fmla="*/ 4184 w 10078"/>
              <a:gd name="connsiteY0" fmla="*/ 794 h 10000"/>
              <a:gd name="connsiteX1" fmla="*/ 2225 w 10078"/>
              <a:gd name="connsiteY1" fmla="*/ 1172 h 10000"/>
              <a:gd name="connsiteX2" fmla="*/ 1039 w 10078"/>
              <a:gd name="connsiteY2" fmla="*/ 3695 h 10000"/>
              <a:gd name="connsiteX3" fmla="*/ 79 w 10078"/>
              <a:gd name="connsiteY3" fmla="*/ 8486 h 10000"/>
              <a:gd name="connsiteX4" fmla="*/ 3181 w 10078"/>
              <a:gd name="connsiteY4" fmla="*/ 8749 h 10000"/>
              <a:gd name="connsiteX5" fmla="*/ 6818 w 10078"/>
              <a:gd name="connsiteY5" fmla="*/ 9997 h 10000"/>
              <a:gd name="connsiteX6" fmla="*/ 6913 w 10078"/>
              <a:gd name="connsiteY6" fmla="*/ 7625 h 10000"/>
              <a:gd name="connsiteX7" fmla="*/ 7490 w 10078"/>
              <a:gd name="connsiteY7" fmla="*/ 4559 h 10000"/>
              <a:gd name="connsiteX8" fmla="*/ 8493 w 10078"/>
              <a:gd name="connsiteY8" fmla="*/ 2168 h 10000"/>
              <a:gd name="connsiteX9" fmla="*/ 10078 w 10078"/>
              <a:gd name="connsiteY9" fmla="*/ 126 h 10000"/>
              <a:gd name="connsiteX10" fmla="*/ 7738 w 10078"/>
              <a:gd name="connsiteY10" fmla="*/ 316 h 10000"/>
              <a:gd name="connsiteX11" fmla="*/ 4184 w 10078"/>
              <a:gd name="connsiteY11" fmla="*/ 794 h 10000"/>
              <a:gd name="connsiteX0" fmla="*/ 4314 w 10208"/>
              <a:gd name="connsiteY0" fmla="*/ 794 h 10000"/>
              <a:gd name="connsiteX1" fmla="*/ 2355 w 10208"/>
              <a:gd name="connsiteY1" fmla="*/ 1172 h 10000"/>
              <a:gd name="connsiteX2" fmla="*/ 1169 w 10208"/>
              <a:gd name="connsiteY2" fmla="*/ 3695 h 10000"/>
              <a:gd name="connsiteX3" fmla="*/ 71 w 10208"/>
              <a:gd name="connsiteY3" fmla="*/ 8221 h 10000"/>
              <a:gd name="connsiteX4" fmla="*/ 3311 w 10208"/>
              <a:gd name="connsiteY4" fmla="*/ 8749 h 10000"/>
              <a:gd name="connsiteX5" fmla="*/ 6948 w 10208"/>
              <a:gd name="connsiteY5" fmla="*/ 9997 h 10000"/>
              <a:gd name="connsiteX6" fmla="*/ 7043 w 10208"/>
              <a:gd name="connsiteY6" fmla="*/ 7625 h 10000"/>
              <a:gd name="connsiteX7" fmla="*/ 7620 w 10208"/>
              <a:gd name="connsiteY7" fmla="*/ 4559 h 10000"/>
              <a:gd name="connsiteX8" fmla="*/ 8623 w 10208"/>
              <a:gd name="connsiteY8" fmla="*/ 2168 h 10000"/>
              <a:gd name="connsiteX9" fmla="*/ 10208 w 10208"/>
              <a:gd name="connsiteY9" fmla="*/ 126 h 10000"/>
              <a:gd name="connsiteX10" fmla="*/ 7868 w 10208"/>
              <a:gd name="connsiteY10" fmla="*/ 316 h 10000"/>
              <a:gd name="connsiteX11" fmla="*/ 4314 w 10208"/>
              <a:gd name="connsiteY11" fmla="*/ 794 h 10000"/>
              <a:gd name="connsiteX0" fmla="*/ 4276 w 10170"/>
              <a:gd name="connsiteY0" fmla="*/ 794 h 10000"/>
              <a:gd name="connsiteX1" fmla="*/ 2317 w 10170"/>
              <a:gd name="connsiteY1" fmla="*/ 1172 h 10000"/>
              <a:gd name="connsiteX2" fmla="*/ 1131 w 10170"/>
              <a:gd name="connsiteY2" fmla="*/ 3695 h 10000"/>
              <a:gd name="connsiteX3" fmla="*/ 33 w 10170"/>
              <a:gd name="connsiteY3" fmla="*/ 8221 h 10000"/>
              <a:gd name="connsiteX4" fmla="*/ 3273 w 10170"/>
              <a:gd name="connsiteY4" fmla="*/ 8749 h 10000"/>
              <a:gd name="connsiteX5" fmla="*/ 6910 w 10170"/>
              <a:gd name="connsiteY5" fmla="*/ 9997 h 10000"/>
              <a:gd name="connsiteX6" fmla="*/ 7005 w 10170"/>
              <a:gd name="connsiteY6" fmla="*/ 7625 h 10000"/>
              <a:gd name="connsiteX7" fmla="*/ 7582 w 10170"/>
              <a:gd name="connsiteY7" fmla="*/ 4559 h 10000"/>
              <a:gd name="connsiteX8" fmla="*/ 8585 w 10170"/>
              <a:gd name="connsiteY8" fmla="*/ 2168 h 10000"/>
              <a:gd name="connsiteX9" fmla="*/ 10170 w 10170"/>
              <a:gd name="connsiteY9" fmla="*/ 126 h 10000"/>
              <a:gd name="connsiteX10" fmla="*/ 7830 w 10170"/>
              <a:gd name="connsiteY10" fmla="*/ 316 h 10000"/>
              <a:gd name="connsiteX11" fmla="*/ 4276 w 10170"/>
              <a:gd name="connsiteY11" fmla="*/ 794 h 10000"/>
              <a:gd name="connsiteX0" fmla="*/ 4090 w 9984"/>
              <a:gd name="connsiteY0" fmla="*/ 794 h 10000"/>
              <a:gd name="connsiteX1" fmla="*/ 2131 w 9984"/>
              <a:gd name="connsiteY1" fmla="*/ 1172 h 10000"/>
              <a:gd name="connsiteX2" fmla="*/ 945 w 9984"/>
              <a:gd name="connsiteY2" fmla="*/ 3695 h 10000"/>
              <a:gd name="connsiteX3" fmla="*/ 40 w 9984"/>
              <a:gd name="connsiteY3" fmla="*/ 8177 h 10000"/>
              <a:gd name="connsiteX4" fmla="*/ 3087 w 9984"/>
              <a:gd name="connsiteY4" fmla="*/ 8749 h 10000"/>
              <a:gd name="connsiteX5" fmla="*/ 6724 w 9984"/>
              <a:gd name="connsiteY5" fmla="*/ 9997 h 10000"/>
              <a:gd name="connsiteX6" fmla="*/ 6819 w 9984"/>
              <a:gd name="connsiteY6" fmla="*/ 7625 h 10000"/>
              <a:gd name="connsiteX7" fmla="*/ 7396 w 9984"/>
              <a:gd name="connsiteY7" fmla="*/ 4559 h 10000"/>
              <a:gd name="connsiteX8" fmla="*/ 8399 w 9984"/>
              <a:gd name="connsiteY8" fmla="*/ 2168 h 10000"/>
              <a:gd name="connsiteX9" fmla="*/ 9984 w 9984"/>
              <a:gd name="connsiteY9" fmla="*/ 126 h 10000"/>
              <a:gd name="connsiteX10" fmla="*/ 7644 w 9984"/>
              <a:gd name="connsiteY10" fmla="*/ 316 h 10000"/>
              <a:gd name="connsiteX11" fmla="*/ 4090 w 9984"/>
              <a:gd name="connsiteY11" fmla="*/ 794 h 10000"/>
              <a:gd name="connsiteX0" fmla="*/ 4203 w 10106"/>
              <a:gd name="connsiteY0" fmla="*/ 794 h 10000"/>
              <a:gd name="connsiteX1" fmla="*/ 2240 w 10106"/>
              <a:gd name="connsiteY1" fmla="*/ 1172 h 10000"/>
              <a:gd name="connsiteX2" fmla="*/ 1053 w 10106"/>
              <a:gd name="connsiteY2" fmla="*/ 3695 h 10000"/>
              <a:gd name="connsiteX3" fmla="*/ 35 w 10106"/>
              <a:gd name="connsiteY3" fmla="*/ 8265 h 10000"/>
              <a:gd name="connsiteX4" fmla="*/ 3198 w 10106"/>
              <a:gd name="connsiteY4" fmla="*/ 8749 h 10000"/>
              <a:gd name="connsiteX5" fmla="*/ 6841 w 10106"/>
              <a:gd name="connsiteY5" fmla="*/ 9997 h 10000"/>
              <a:gd name="connsiteX6" fmla="*/ 6936 w 10106"/>
              <a:gd name="connsiteY6" fmla="*/ 7625 h 10000"/>
              <a:gd name="connsiteX7" fmla="*/ 7514 w 10106"/>
              <a:gd name="connsiteY7" fmla="*/ 4559 h 10000"/>
              <a:gd name="connsiteX8" fmla="*/ 8518 w 10106"/>
              <a:gd name="connsiteY8" fmla="*/ 2168 h 10000"/>
              <a:gd name="connsiteX9" fmla="*/ 10106 w 10106"/>
              <a:gd name="connsiteY9" fmla="*/ 126 h 10000"/>
              <a:gd name="connsiteX10" fmla="*/ 7762 w 10106"/>
              <a:gd name="connsiteY10" fmla="*/ 316 h 10000"/>
              <a:gd name="connsiteX11" fmla="*/ 4203 w 10106"/>
              <a:gd name="connsiteY11" fmla="*/ 794 h 10000"/>
              <a:gd name="connsiteX0" fmla="*/ 4169 w 10072"/>
              <a:gd name="connsiteY0" fmla="*/ 794 h 10000"/>
              <a:gd name="connsiteX1" fmla="*/ 2206 w 10072"/>
              <a:gd name="connsiteY1" fmla="*/ 1172 h 10000"/>
              <a:gd name="connsiteX2" fmla="*/ 1019 w 10072"/>
              <a:gd name="connsiteY2" fmla="*/ 3695 h 10000"/>
              <a:gd name="connsiteX3" fmla="*/ 1 w 10072"/>
              <a:gd name="connsiteY3" fmla="*/ 8265 h 10000"/>
              <a:gd name="connsiteX4" fmla="*/ 3164 w 10072"/>
              <a:gd name="connsiteY4" fmla="*/ 8749 h 10000"/>
              <a:gd name="connsiteX5" fmla="*/ 6807 w 10072"/>
              <a:gd name="connsiteY5" fmla="*/ 9997 h 10000"/>
              <a:gd name="connsiteX6" fmla="*/ 6902 w 10072"/>
              <a:gd name="connsiteY6" fmla="*/ 7625 h 10000"/>
              <a:gd name="connsiteX7" fmla="*/ 7480 w 10072"/>
              <a:gd name="connsiteY7" fmla="*/ 4559 h 10000"/>
              <a:gd name="connsiteX8" fmla="*/ 8484 w 10072"/>
              <a:gd name="connsiteY8" fmla="*/ 2168 h 10000"/>
              <a:gd name="connsiteX9" fmla="*/ 10072 w 10072"/>
              <a:gd name="connsiteY9" fmla="*/ 126 h 10000"/>
              <a:gd name="connsiteX10" fmla="*/ 7728 w 10072"/>
              <a:gd name="connsiteY10" fmla="*/ 316 h 10000"/>
              <a:gd name="connsiteX11" fmla="*/ 4169 w 10072"/>
              <a:gd name="connsiteY11" fmla="*/ 794 h 10000"/>
              <a:gd name="connsiteX0" fmla="*/ 4296 w 10199"/>
              <a:gd name="connsiteY0" fmla="*/ 794 h 10000"/>
              <a:gd name="connsiteX1" fmla="*/ 2333 w 10199"/>
              <a:gd name="connsiteY1" fmla="*/ 1172 h 10000"/>
              <a:gd name="connsiteX2" fmla="*/ 786 w 10199"/>
              <a:gd name="connsiteY2" fmla="*/ 4048 h 10000"/>
              <a:gd name="connsiteX3" fmla="*/ 128 w 10199"/>
              <a:gd name="connsiteY3" fmla="*/ 8265 h 10000"/>
              <a:gd name="connsiteX4" fmla="*/ 3291 w 10199"/>
              <a:gd name="connsiteY4" fmla="*/ 8749 h 10000"/>
              <a:gd name="connsiteX5" fmla="*/ 6934 w 10199"/>
              <a:gd name="connsiteY5" fmla="*/ 9997 h 10000"/>
              <a:gd name="connsiteX6" fmla="*/ 7029 w 10199"/>
              <a:gd name="connsiteY6" fmla="*/ 7625 h 10000"/>
              <a:gd name="connsiteX7" fmla="*/ 7607 w 10199"/>
              <a:gd name="connsiteY7" fmla="*/ 4559 h 10000"/>
              <a:gd name="connsiteX8" fmla="*/ 8611 w 10199"/>
              <a:gd name="connsiteY8" fmla="*/ 2168 h 10000"/>
              <a:gd name="connsiteX9" fmla="*/ 10199 w 10199"/>
              <a:gd name="connsiteY9" fmla="*/ 126 h 10000"/>
              <a:gd name="connsiteX10" fmla="*/ 7855 w 10199"/>
              <a:gd name="connsiteY10" fmla="*/ 316 h 10000"/>
              <a:gd name="connsiteX11" fmla="*/ 4296 w 10199"/>
              <a:gd name="connsiteY11" fmla="*/ 794 h 10000"/>
              <a:gd name="connsiteX0" fmla="*/ 4933 w 10199"/>
              <a:gd name="connsiteY0" fmla="*/ 749 h 9999"/>
              <a:gd name="connsiteX1" fmla="*/ 2333 w 10199"/>
              <a:gd name="connsiteY1" fmla="*/ 1171 h 9999"/>
              <a:gd name="connsiteX2" fmla="*/ 786 w 10199"/>
              <a:gd name="connsiteY2" fmla="*/ 4047 h 9999"/>
              <a:gd name="connsiteX3" fmla="*/ 128 w 10199"/>
              <a:gd name="connsiteY3" fmla="*/ 8264 h 9999"/>
              <a:gd name="connsiteX4" fmla="*/ 3291 w 10199"/>
              <a:gd name="connsiteY4" fmla="*/ 8748 h 9999"/>
              <a:gd name="connsiteX5" fmla="*/ 6934 w 10199"/>
              <a:gd name="connsiteY5" fmla="*/ 9996 h 9999"/>
              <a:gd name="connsiteX6" fmla="*/ 7029 w 10199"/>
              <a:gd name="connsiteY6" fmla="*/ 7624 h 9999"/>
              <a:gd name="connsiteX7" fmla="*/ 7607 w 10199"/>
              <a:gd name="connsiteY7" fmla="*/ 4558 h 9999"/>
              <a:gd name="connsiteX8" fmla="*/ 8611 w 10199"/>
              <a:gd name="connsiteY8" fmla="*/ 2167 h 9999"/>
              <a:gd name="connsiteX9" fmla="*/ 10199 w 10199"/>
              <a:gd name="connsiteY9" fmla="*/ 125 h 9999"/>
              <a:gd name="connsiteX10" fmla="*/ 7855 w 10199"/>
              <a:gd name="connsiteY10" fmla="*/ 315 h 9999"/>
              <a:gd name="connsiteX11" fmla="*/ 4933 w 10199"/>
              <a:gd name="connsiteY11" fmla="*/ 749 h 9999"/>
              <a:gd name="connsiteX0" fmla="*/ 5325 w 10000"/>
              <a:gd name="connsiteY0" fmla="*/ 1158 h 10011"/>
              <a:gd name="connsiteX1" fmla="*/ 2287 w 10000"/>
              <a:gd name="connsiteY1" fmla="*/ 1182 h 10011"/>
              <a:gd name="connsiteX2" fmla="*/ 771 w 10000"/>
              <a:gd name="connsiteY2" fmla="*/ 4058 h 10011"/>
              <a:gd name="connsiteX3" fmla="*/ 126 w 10000"/>
              <a:gd name="connsiteY3" fmla="*/ 8276 h 10011"/>
              <a:gd name="connsiteX4" fmla="*/ 3227 w 10000"/>
              <a:gd name="connsiteY4" fmla="*/ 8760 h 10011"/>
              <a:gd name="connsiteX5" fmla="*/ 6799 w 10000"/>
              <a:gd name="connsiteY5" fmla="*/ 10008 h 10011"/>
              <a:gd name="connsiteX6" fmla="*/ 6892 w 10000"/>
              <a:gd name="connsiteY6" fmla="*/ 7636 h 10011"/>
              <a:gd name="connsiteX7" fmla="*/ 7459 w 10000"/>
              <a:gd name="connsiteY7" fmla="*/ 4569 h 10011"/>
              <a:gd name="connsiteX8" fmla="*/ 8443 w 10000"/>
              <a:gd name="connsiteY8" fmla="*/ 2178 h 10011"/>
              <a:gd name="connsiteX9" fmla="*/ 10000 w 10000"/>
              <a:gd name="connsiteY9" fmla="*/ 136 h 10011"/>
              <a:gd name="connsiteX10" fmla="*/ 7702 w 10000"/>
              <a:gd name="connsiteY10" fmla="*/ 326 h 10011"/>
              <a:gd name="connsiteX11" fmla="*/ 5325 w 10000"/>
              <a:gd name="connsiteY11" fmla="*/ 1158 h 10011"/>
              <a:gd name="connsiteX0" fmla="*/ 5325 w 10000"/>
              <a:gd name="connsiteY0" fmla="*/ 1129 h 9982"/>
              <a:gd name="connsiteX1" fmla="*/ 2287 w 10000"/>
              <a:gd name="connsiteY1" fmla="*/ 1153 h 9982"/>
              <a:gd name="connsiteX2" fmla="*/ 771 w 10000"/>
              <a:gd name="connsiteY2" fmla="*/ 4029 h 9982"/>
              <a:gd name="connsiteX3" fmla="*/ 126 w 10000"/>
              <a:gd name="connsiteY3" fmla="*/ 8247 h 9982"/>
              <a:gd name="connsiteX4" fmla="*/ 3227 w 10000"/>
              <a:gd name="connsiteY4" fmla="*/ 8731 h 9982"/>
              <a:gd name="connsiteX5" fmla="*/ 6799 w 10000"/>
              <a:gd name="connsiteY5" fmla="*/ 9979 h 9982"/>
              <a:gd name="connsiteX6" fmla="*/ 6892 w 10000"/>
              <a:gd name="connsiteY6" fmla="*/ 7607 h 9982"/>
              <a:gd name="connsiteX7" fmla="*/ 7459 w 10000"/>
              <a:gd name="connsiteY7" fmla="*/ 4540 h 9982"/>
              <a:gd name="connsiteX8" fmla="*/ 8443 w 10000"/>
              <a:gd name="connsiteY8" fmla="*/ 2149 h 9982"/>
              <a:gd name="connsiteX9" fmla="*/ 10000 w 10000"/>
              <a:gd name="connsiteY9" fmla="*/ 107 h 9982"/>
              <a:gd name="connsiteX10" fmla="*/ 8028 w 10000"/>
              <a:gd name="connsiteY10" fmla="*/ 474 h 9982"/>
              <a:gd name="connsiteX11" fmla="*/ 5325 w 10000"/>
              <a:gd name="connsiteY11" fmla="*/ 1129 h 9982"/>
              <a:gd name="connsiteX0" fmla="*/ 5189 w 10000"/>
              <a:gd name="connsiteY0" fmla="*/ 1040 h 9998"/>
              <a:gd name="connsiteX1" fmla="*/ 2287 w 10000"/>
              <a:gd name="connsiteY1" fmla="*/ 1153 h 9998"/>
              <a:gd name="connsiteX2" fmla="*/ 771 w 10000"/>
              <a:gd name="connsiteY2" fmla="*/ 4034 h 9998"/>
              <a:gd name="connsiteX3" fmla="*/ 126 w 10000"/>
              <a:gd name="connsiteY3" fmla="*/ 8260 h 9998"/>
              <a:gd name="connsiteX4" fmla="*/ 3227 w 10000"/>
              <a:gd name="connsiteY4" fmla="*/ 8745 h 9998"/>
              <a:gd name="connsiteX5" fmla="*/ 6799 w 10000"/>
              <a:gd name="connsiteY5" fmla="*/ 9995 h 9998"/>
              <a:gd name="connsiteX6" fmla="*/ 6892 w 10000"/>
              <a:gd name="connsiteY6" fmla="*/ 7619 h 9998"/>
              <a:gd name="connsiteX7" fmla="*/ 7459 w 10000"/>
              <a:gd name="connsiteY7" fmla="*/ 4546 h 9998"/>
              <a:gd name="connsiteX8" fmla="*/ 8443 w 10000"/>
              <a:gd name="connsiteY8" fmla="*/ 2151 h 9998"/>
              <a:gd name="connsiteX9" fmla="*/ 10000 w 10000"/>
              <a:gd name="connsiteY9" fmla="*/ 105 h 9998"/>
              <a:gd name="connsiteX10" fmla="*/ 8028 w 10000"/>
              <a:gd name="connsiteY10" fmla="*/ 473 h 9998"/>
              <a:gd name="connsiteX11" fmla="*/ 5189 w 10000"/>
              <a:gd name="connsiteY11" fmla="*/ 1040 h 9998"/>
              <a:gd name="connsiteX0" fmla="*/ 5189 w 10000"/>
              <a:gd name="connsiteY0" fmla="*/ 1040 h 10000"/>
              <a:gd name="connsiteX1" fmla="*/ 2287 w 10000"/>
              <a:gd name="connsiteY1" fmla="*/ 1153 h 10000"/>
              <a:gd name="connsiteX2" fmla="*/ 771 w 10000"/>
              <a:gd name="connsiteY2" fmla="*/ 4035 h 10000"/>
              <a:gd name="connsiteX3" fmla="*/ 126 w 10000"/>
              <a:gd name="connsiteY3" fmla="*/ 8262 h 10000"/>
              <a:gd name="connsiteX4" fmla="*/ 3227 w 10000"/>
              <a:gd name="connsiteY4" fmla="*/ 8747 h 10000"/>
              <a:gd name="connsiteX5" fmla="*/ 6799 w 10000"/>
              <a:gd name="connsiteY5" fmla="*/ 9997 h 10000"/>
              <a:gd name="connsiteX6" fmla="*/ 6892 w 10000"/>
              <a:gd name="connsiteY6" fmla="*/ 7621 h 10000"/>
              <a:gd name="connsiteX7" fmla="*/ 7459 w 10000"/>
              <a:gd name="connsiteY7" fmla="*/ 4547 h 10000"/>
              <a:gd name="connsiteX8" fmla="*/ 8443 w 10000"/>
              <a:gd name="connsiteY8" fmla="*/ 2151 h 10000"/>
              <a:gd name="connsiteX9" fmla="*/ 10000 w 10000"/>
              <a:gd name="connsiteY9" fmla="*/ 105 h 10000"/>
              <a:gd name="connsiteX10" fmla="*/ 8028 w 10000"/>
              <a:gd name="connsiteY10" fmla="*/ 473 h 10000"/>
              <a:gd name="connsiteX11" fmla="*/ 5189 w 10000"/>
              <a:gd name="connsiteY11" fmla="*/ 1040 h 10000"/>
              <a:gd name="connsiteX0" fmla="*/ 5075 w 9886"/>
              <a:gd name="connsiteY0" fmla="*/ 1040 h 10000"/>
              <a:gd name="connsiteX1" fmla="*/ 2173 w 9886"/>
              <a:gd name="connsiteY1" fmla="*/ 1153 h 10000"/>
              <a:gd name="connsiteX2" fmla="*/ 657 w 9886"/>
              <a:gd name="connsiteY2" fmla="*/ 4035 h 10000"/>
              <a:gd name="connsiteX3" fmla="*/ 12 w 9886"/>
              <a:gd name="connsiteY3" fmla="*/ 8262 h 10000"/>
              <a:gd name="connsiteX4" fmla="*/ 3113 w 9886"/>
              <a:gd name="connsiteY4" fmla="*/ 8747 h 10000"/>
              <a:gd name="connsiteX5" fmla="*/ 6685 w 9886"/>
              <a:gd name="connsiteY5" fmla="*/ 9997 h 10000"/>
              <a:gd name="connsiteX6" fmla="*/ 6778 w 9886"/>
              <a:gd name="connsiteY6" fmla="*/ 7621 h 10000"/>
              <a:gd name="connsiteX7" fmla="*/ 7345 w 9886"/>
              <a:gd name="connsiteY7" fmla="*/ 4547 h 10000"/>
              <a:gd name="connsiteX8" fmla="*/ 8329 w 9886"/>
              <a:gd name="connsiteY8" fmla="*/ 2151 h 10000"/>
              <a:gd name="connsiteX9" fmla="*/ 9886 w 9886"/>
              <a:gd name="connsiteY9" fmla="*/ 105 h 10000"/>
              <a:gd name="connsiteX10" fmla="*/ 7914 w 9886"/>
              <a:gd name="connsiteY10" fmla="*/ 473 h 10000"/>
              <a:gd name="connsiteX11" fmla="*/ 5075 w 9886"/>
              <a:gd name="connsiteY11" fmla="*/ 1040 h 10000"/>
              <a:gd name="connsiteX0" fmla="*/ 5231 w 10097"/>
              <a:gd name="connsiteY0" fmla="*/ 1040 h 10000"/>
              <a:gd name="connsiteX1" fmla="*/ 2295 w 10097"/>
              <a:gd name="connsiteY1" fmla="*/ 1153 h 10000"/>
              <a:gd name="connsiteX2" fmla="*/ 872 w 10097"/>
              <a:gd name="connsiteY2" fmla="*/ 3946 h 10000"/>
              <a:gd name="connsiteX3" fmla="*/ 109 w 10097"/>
              <a:gd name="connsiteY3" fmla="*/ 8262 h 10000"/>
              <a:gd name="connsiteX4" fmla="*/ 3246 w 10097"/>
              <a:gd name="connsiteY4" fmla="*/ 8747 h 10000"/>
              <a:gd name="connsiteX5" fmla="*/ 6859 w 10097"/>
              <a:gd name="connsiteY5" fmla="*/ 9997 h 10000"/>
              <a:gd name="connsiteX6" fmla="*/ 6953 w 10097"/>
              <a:gd name="connsiteY6" fmla="*/ 7621 h 10000"/>
              <a:gd name="connsiteX7" fmla="*/ 7527 w 10097"/>
              <a:gd name="connsiteY7" fmla="*/ 4547 h 10000"/>
              <a:gd name="connsiteX8" fmla="*/ 8522 w 10097"/>
              <a:gd name="connsiteY8" fmla="*/ 2151 h 10000"/>
              <a:gd name="connsiteX9" fmla="*/ 10097 w 10097"/>
              <a:gd name="connsiteY9" fmla="*/ 105 h 10000"/>
              <a:gd name="connsiteX10" fmla="*/ 8102 w 10097"/>
              <a:gd name="connsiteY10" fmla="*/ 473 h 10000"/>
              <a:gd name="connsiteX11" fmla="*/ 5231 w 10097"/>
              <a:gd name="connsiteY11" fmla="*/ 1040 h 10000"/>
              <a:gd name="connsiteX0" fmla="*/ 5231 w 10097"/>
              <a:gd name="connsiteY0" fmla="*/ 1040 h 10000"/>
              <a:gd name="connsiteX1" fmla="*/ 2295 w 10097"/>
              <a:gd name="connsiteY1" fmla="*/ 1153 h 10000"/>
              <a:gd name="connsiteX2" fmla="*/ 872 w 10097"/>
              <a:gd name="connsiteY2" fmla="*/ 3946 h 10000"/>
              <a:gd name="connsiteX3" fmla="*/ 109 w 10097"/>
              <a:gd name="connsiteY3" fmla="*/ 8041 h 10000"/>
              <a:gd name="connsiteX4" fmla="*/ 3246 w 10097"/>
              <a:gd name="connsiteY4" fmla="*/ 8747 h 10000"/>
              <a:gd name="connsiteX5" fmla="*/ 6859 w 10097"/>
              <a:gd name="connsiteY5" fmla="*/ 9997 h 10000"/>
              <a:gd name="connsiteX6" fmla="*/ 6953 w 10097"/>
              <a:gd name="connsiteY6" fmla="*/ 7621 h 10000"/>
              <a:gd name="connsiteX7" fmla="*/ 7527 w 10097"/>
              <a:gd name="connsiteY7" fmla="*/ 4547 h 10000"/>
              <a:gd name="connsiteX8" fmla="*/ 8522 w 10097"/>
              <a:gd name="connsiteY8" fmla="*/ 2151 h 10000"/>
              <a:gd name="connsiteX9" fmla="*/ 10097 w 10097"/>
              <a:gd name="connsiteY9" fmla="*/ 105 h 10000"/>
              <a:gd name="connsiteX10" fmla="*/ 8102 w 10097"/>
              <a:gd name="connsiteY10" fmla="*/ 473 h 10000"/>
              <a:gd name="connsiteX11" fmla="*/ 5231 w 10097"/>
              <a:gd name="connsiteY11" fmla="*/ 1040 h 10000"/>
              <a:gd name="connsiteX0" fmla="*/ 5123 w 9989"/>
              <a:gd name="connsiteY0" fmla="*/ 1040 h 10000"/>
              <a:gd name="connsiteX1" fmla="*/ 2187 w 9989"/>
              <a:gd name="connsiteY1" fmla="*/ 1153 h 10000"/>
              <a:gd name="connsiteX2" fmla="*/ 764 w 9989"/>
              <a:gd name="connsiteY2" fmla="*/ 3946 h 10000"/>
              <a:gd name="connsiteX3" fmla="*/ 1 w 9989"/>
              <a:gd name="connsiteY3" fmla="*/ 8041 h 10000"/>
              <a:gd name="connsiteX4" fmla="*/ 3138 w 9989"/>
              <a:gd name="connsiteY4" fmla="*/ 8747 h 10000"/>
              <a:gd name="connsiteX5" fmla="*/ 6751 w 9989"/>
              <a:gd name="connsiteY5" fmla="*/ 9997 h 10000"/>
              <a:gd name="connsiteX6" fmla="*/ 6845 w 9989"/>
              <a:gd name="connsiteY6" fmla="*/ 7621 h 10000"/>
              <a:gd name="connsiteX7" fmla="*/ 7419 w 9989"/>
              <a:gd name="connsiteY7" fmla="*/ 4547 h 10000"/>
              <a:gd name="connsiteX8" fmla="*/ 8414 w 9989"/>
              <a:gd name="connsiteY8" fmla="*/ 2151 h 10000"/>
              <a:gd name="connsiteX9" fmla="*/ 9989 w 9989"/>
              <a:gd name="connsiteY9" fmla="*/ 105 h 10000"/>
              <a:gd name="connsiteX10" fmla="*/ 7994 w 9989"/>
              <a:gd name="connsiteY10" fmla="*/ 473 h 10000"/>
              <a:gd name="connsiteX11" fmla="*/ 5123 w 9989"/>
              <a:gd name="connsiteY11" fmla="*/ 1040 h 10000"/>
              <a:gd name="connsiteX0" fmla="*/ 5129 w 10000"/>
              <a:gd name="connsiteY0" fmla="*/ 1040 h 10000"/>
              <a:gd name="connsiteX1" fmla="*/ 2189 w 10000"/>
              <a:gd name="connsiteY1" fmla="*/ 1153 h 10000"/>
              <a:gd name="connsiteX2" fmla="*/ 765 w 10000"/>
              <a:gd name="connsiteY2" fmla="*/ 3946 h 10000"/>
              <a:gd name="connsiteX3" fmla="*/ 1 w 10000"/>
              <a:gd name="connsiteY3" fmla="*/ 8041 h 10000"/>
              <a:gd name="connsiteX4" fmla="*/ 3141 w 10000"/>
              <a:gd name="connsiteY4" fmla="*/ 8747 h 10000"/>
              <a:gd name="connsiteX5" fmla="*/ 6758 w 10000"/>
              <a:gd name="connsiteY5" fmla="*/ 9997 h 10000"/>
              <a:gd name="connsiteX6" fmla="*/ 6853 w 10000"/>
              <a:gd name="connsiteY6" fmla="*/ 7621 h 10000"/>
              <a:gd name="connsiteX7" fmla="*/ 7427 w 10000"/>
              <a:gd name="connsiteY7" fmla="*/ 4547 h 10000"/>
              <a:gd name="connsiteX8" fmla="*/ 8423 w 10000"/>
              <a:gd name="connsiteY8" fmla="*/ 2151 h 10000"/>
              <a:gd name="connsiteX9" fmla="*/ 10000 w 10000"/>
              <a:gd name="connsiteY9" fmla="*/ 105 h 10000"/>
              <a:gd name="connsiteX10" fmla="*/ 8003 w 10000"/>
              <a:gd name="connsiteY10" fmla="*/ 473 h 10000"/>
              <a:gd name="connsiteX11" fmla="*/ 5129 w 10000"/>
              <a:gd name="connsiteY11" fmla="*/ 1040 h 10000"/>
              <a:gd name="connsiteX0" fmla="*/ 5129 w 10000"/>
              <a:gd name="connsiteY0" fmla="*/ 1040 h 10000"/>
              <a:gd name="connsiteX1" fmla="*/ 2189 w 10000"/>
              <a:gd name="connsiteY1" fmla="*/ 1153 h 10000"/>
              <a:gd name="connsiteX2" fmla="*/ 765 w 10000"/>
              <a:gd name="connsiteY2" fmla="*/ 3946 h 10000"/>
              <a:gd name="connsiteX3" fmla="*/ 1 w 10000"/>
              <a:gd name="connsiteY3" fmla="*/ 8041 h 10000"/>
              <a:gd name="connsiteX4" fmla="*/ 3141 w 10000"/>
              <a:gd name="connsiteY4" fmla="*/ 8747 h 10000"/>
              <a:gd name="connsiteX5" fmla="*/ 6758 w 10000"/>
              <a:gd name="connsiteY5" fmla="*/ 9997 h 10000"/>
              <a:gd name="connsiteX6" fmla="*/ 6853 w 10000"/>
              <a:gd name="connsiteY6" fmla="*/ 7621 h 10000"/>
              <a:gd name="connsiteX7" fmla="*/ 7427 w 10000"/>
              <a:gd name="connsiteY7" fmla="*/ 4547 h 10000"/>
              <a:gd name="connsiteX8" fmla="*/ 8423 w 10000"/>
              <a:gd name="connsiteY8" fmla="*/ 2151 h 10000"/>
              <a:gd name="connsiteX9" fmla="*/ 10000 w 10000"/>
              <a:gd name="connsiteY9" fmla="*/ 105 h 10000"/>
              <a:gd name="connsiteX10" fmla="*/ 8003 w 10000"/>
              <a:gd name="connsiteY10" fmla="*/ 473 h 10000"/>
              <a:gd name="connsiteX11" fmla="*/ 5129 w 10000"/>
              <a:gd name="connsiteY11" fmla="*/ 1040 h 10000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27 w 10000"/>
              <a:gd name="connsiteY7" fmla="*/ 4547 h 10619"/>
              <a:gd name="connsiteX8" fmla="*/ 8423 w 10000"/>
              <a:gd name="connsiteY8" fmla="*/ 2151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27 w 10000"/>
              <a:gd name="connsiteY7" fmla="*/ 4547 h 10619"/>
              <a:gd name="connsiteX8" fmla="*/ 8478 w 10000"/>
              <a:gd name="connsiteY8" fmla="*/ 2328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00 w 10000"/>
              <a:gd name="connsiteY7" fmla="*/ 4990 h 10619"/>
              <a:gd name="connsiteX8" fmla="*/ 8478 w 10000"/>
              <a:gd name="connsiteY8" fmla="*/ 2328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83 w 10054"/>
              <a:gd name="connsiteY0" fmla="*/ 1040 h 10619"/>
              <a:gd name="connsiteX1" fmla="*/ 2243 w 10054"/>
              <a:gd name="connsiteY1" fmla="*/ 1153 h 10619"/>
              <a:gd name="connsiteX2" fmla="*/ 819 w 10054"/>
              <a:gd name="connsiteY2" fmla="*/ 3946 h 10619"/>
              <a:gd name="connsiteX3" fmla="*/ 0 w 10054"/>
              <a:gd name="connsiteY3" fmla="*/ 9015 h 10619"/>
              <a:gd name="connsiteX4" fmla="*/ 3195 w 10054"/>
              <a:gd name="connsiteY4" fmla="*/ 8747 h 10619"/>
              <a:gd name="connsiteX5" fmla="*/ 6537 w 10054"/>
              <a:gd name="connsiteY5" fmla="*/ 10617 h 10619"/>
              <a:gd name="connsiteX6" fmla="*/ 6907 w 10054"/>
              <a:gd name="connsiteY6" fmla="*/ 7621 h 10619"/>
              <a:gd name="connsiteX7" fmla="*/ 7454 w 10054"/>
              <a:gd name="connsiteY7" fmla="*/ 4990 h 10619"/>
              <a:gd name="connsiteX8" fmla="*/ 8532 w 10054"/>
              <a:gd name="connsiteY8" fmla="*/ 2328 h 10619"/>
              <a:gd name="connsiteX9" fmla="*/ 10054 w 10054"/>
              <a:gd name="connsiteY9" fmla="*/ 105 h 10619"/>
              <a:gd name="connsiteX10" fmla="*/ 8057 w 10054"/>
              <a:gd name="connsiteY10" fmla="*/ 473 h 10619"/>
              <a:gd name="connsiteX11" fmla="*/ 5183 w 10054"/>
              <a:gd name="connsiteY11" fmla="*/ 1040 h 10619"/>
              <a:gd name="connsiteX0" fmla="*/ 5323 w 10194"/>
              <a:gd name="connsiteY0" fmla="*/ 1040 h 10620"/>
              <a:gd name="connsiteX1" fmla="*/ 2383 w 10194"/>
              <a:gd name="connsiteY1" fmla="*/ 1153 h 10620"/>
              <a:gd name="connsiteX2" fmla="*/ 959 w 10194"/>
              <a:gd name="connsiteY2" fmla="*/ 3946 h 10620"/>
              <a:gd name="connsiteX3" fmla="*/ 140 w 10194"/>
              <a:gd name="connsiteY3" fmla="*/ 9015 h 10620"/>
              <a:gd name="connsiteX4" fmla="*/ 3912 w 10194"/>
              <a:gd name="connsiteY4" fmla="*/ 9367 h 10620"/>
              <a:gd name="connsiteX5" fmla="*/ 6677 w 10194"/>
              <a:gd name="connsiteY5" fmla="*/ 10617 h 10620"/>
              <a:gd name="connsiteX6" fmla="*/ 7047 w 10194"/>
              <a:gd name="connsiteY6" fmla="*/ 7621 h 10620"/>
              <a:gd name="connsiteX7" fmla="*/ 7594 w 10194"/>
              <a:gd name="connsiteY7" fmla="*/ 4990 h 10620"/>
              <a:gd name="connsiteX8" fmla="*/ 8672 w 10194"/>
              <a:gd name="connsiteY8" fmla="*/ 2328 h 10620"/>
              <a:gd name="connsiteX9" fmla="*/ 10194 w 10194"/>
              <a:gd name="connsiteY9" fmla="*/ 105 h 10620"/>
              <a:gd name="connsiteX10" fmla="*/ 8197 w 10194"/>
              <a:gd name="connsiteY10" fmla="*/ 473 h 10620"/>
              <a:gd name="connsiteX11" fmla="*/ 5323 w 10194"/>
              <a:gd name="connsiteY11" fmla="*/ 1040 h 10620"/>
              <a:gd name="connsiteX0" fmla="*/ 5323 w 10194"/>
              <a:gd name="connsiteY0" fmla="*/ 1040 h 10620"/>
              <a:gd name="connsiteX1" fmla="*/ 2383 w 10194"/>
              <a:gd name="connsiteY1" fmla="*/ 1153 h 10620"/>
              <a:gd name="connsiteX2" fmla="*/ 959 w 10194"/>
              <a:gd name="connsiteY2" fmla="*/ 3946 h 10620"/>
              <a:gd name="connsiteX3" fmla="*/ 140 w 10194"/>
              <a:gd name="connsiteY3" fmla="*/ 9015 h 10620"/>
              <a:gd name="connsiteX4" fmla="*/ 3912 w 10194"/>
              <a:gd name="connsiteY4" fmla="*/ 9367 h 10620"/>
              <a:gd name="connsiteX5" fmla="*/ 6677 w 10194"/>
              <a:gd name="connsiteY5" fmla="*/ 10617 h 10620"/>
              <a:gd name="connsiteX6" fmla="*/ 7047 w 10194"/>
              <a:gd name="connsiteY6" fmla="*/ 7621 h 10620"/>
              <a:gd name="connsiteX7" fmla="*/ 7594 w 10194"/>
              <a:gd name="connsiteY7" fmla="*/ 4990 h 10620"/>
              <a:gd name="connsiteX8" fmla="*/ 8672 w 10194"/>
              <a:gd name="connsiteY8" fmla="*/ 2328 h 10620"/>
              <a:gd name="connsiteX9" fmla="*/ 10194 w 10194"/>
              <a:gd name="connsiteY9" fmla="*/ 105 h 10620"/>
              <a:gd name="connsiteX10" fmla="*/ 8197 w 10194"/>
              <a:gd name="connsiteY10" fmla="*/ 473 h 10620"/>
              <a:gd name="connsiteX11" fmla="*/ 5323 w 10194"/>
              <a:gd name="connsiteY11" fmla="*/ 1040 h 10620"/>
              <a:gd name="connsiteX0" fmla="*/ 5184 w 10055"/>
              <a:gd name="connsiteY0" fmla="*/ 1040 h 10620"/>
              <a:gd name="connsiteX1" fmla="*/ 2244 w 10055"/>
              <a:gd name="connsiteY1" fmla="*/ 1153 h 10620"/>
              <a:gd name="connsiteX2" fmla="*/ 820 w 10055"/>
              <a:gd name="connsiteY2" fmla="*/ 3946 h 10620"/>
              <a:gd name="connsiteX3" fmla="*/ 1 w 10055"/>
              <a:gd name="connsiteY3" fmla="*/ 9015 h 10620"/>
              <a:gd name="connsiteX4" fmla="*/ 3773 w 10055"/>
              <a:gd name="connsiteY4" fmla="*/ 9367 h 10620"/>
              <a:gd name="connsiteX5" fmla="*/ 6538 w 10055"/>
              <a:gd name="connsiteY5" fmla="*/ 10617 h 10620"/>
              <a:gd name="connsiteX6" fmla="*/ 6908 w 10055"/>
              <a:gd name="connsiteY6" fmla="*/ 7621 h 10620"/>
              <a:gd name="connsiteX7" fmla="*/ 7455 w 10055"/>
              <a:gd name="connsiteY7" fmla="*/ 4990 h 10620"/>
              <a:gd name="connsiteX8" fmla="*/ 8533 w 10055"/>
              <a:gd name="connsiteY8" fmla="*/ 2328 h 10620"/>
              <a:gd name="connsiteX9" fmla="*/ 10055 w 10055"/>
              <a:gd name="connsiteY9" fmla="*/ 105 h 10620"/>
              <a:gd name="connsiteX10" fmla="*/ 8058 w 10055"/>
              <a:gd name="connsiteY10" fmla="*/ 473 h 10620"/>
              <a:gd name="connsiteX11" fmla="*/ 5184 w 10055"/>
              <a:gd name="connsiteY11" fmla="*/ 1040 h 10620"/>
              <a:gd name="connsiteX0" fmla="*/ 5184 w 10055"/>
              <a:gd name="connsiteY0" fmla="*/ 1040 h 10620"/>
              <a:gd name="connsiteX1" fmla="*/ 2244 w 10055"/>
              <a:gd name="connsiteY1" fmla="*/ 1153 h 10620"/>
              <a:gd name="connsiteX2" fmla="*/ 820 w 10055"/>
              <a:gd name="connsiteY2" fmla="*/ 3946 h 10620"/>
              <a:gd name="connsiteX3" fmla="*/ 1 w 10055"/>
              <a:gd name="connsiteY3" fmla="*/ 9015 h 10620"/>
              <a:gd name="connsiteX4" fmla="*/ 3773 w 10055"/>
              <a:gd name="connsiteY4" fmla="*/ 9367 h 10620"/>
              <a:gd name="connsiteX5" fmla="*/ 6538 w 10055"/>
              <a:gd name="connsiteY5" fmla="*/ 10617 h 10620"/>
              <a:gd name="connsiteX6" fmla="*/ 6908 w 10055"/>
              <a:gd name="connsiteY6" fmla="*/ 7621 h 10620"/>
              <a:gd name="connsiteX7" fmla="*/ 7455 w 10055"/>
              <a:gd name="connsiteY7" fmla="*/ 4990 h 10620"/>
              <a:gd name="connsiteX8" fmla="*/ 8533 w 10055"/>
              <a:gd name="connsiteY8" fmla="*/ 2328 h 10620"/>
              <a:gd name="connsiteX9" fmla="*/ 10055 w 10055"/>
              <a:gd name="connsiteY9" fmla="*/ 105 h 10620"/>
              <a:gd name="connsiteX10" fmla="*/ 8058 w 10055"/>
              <a:gd name="connsiteY10" fmla="*/ 473 h 10620"/>
              <a:gd name="connsiteX11" fmla="*/ 5184 w 10055"/>
              <a:gd name="connsiteY11" fmla="*/ 1040 h 10620"/>
              <a:gd name="connsiteX0" fmla="*/ 5297 w 10168"/>
              <a:gd name="connsiteY0" fmla="*/ 1040 h 10620"/>
              <a:gd name="connsiteX1" fmla="*/ 2357 w 10168"/>
              <a:gd name="connsiteY1" fmla="*/ 1153 h 10620"/>
              <a:gd name="connsiteX2" fmla="*/ 1098 w 10168"/>
              <a:gd name="connsiteY2" fmla="*/ 4167 h 10620"/>
              <a:gd name="connsiteX3" fmla="*/ 114 w 10168"/>
              <a:gd name="connsiteY3" fmla="*/ 9015 h 10620"/>
              <a:gd name="connsiteX4" fmla="*/ 3886 w 10168"/>
              <a:gd name="connsiteY4" fmla="*/ 9367 h 10620"/>
              <a:gd name="connsiteX5" fmla="*/ 6651 w 10168"/>
              <a:gd name="connsiteY5" fmla="*/ 10617 h 10620"/>
              <a:gd name="connsiteX6" fmla="*/ 7021 w 10168"/>
              <a:gd name="connsiteY6" fmla="*/ 7621 h 10620"/>
              <a:gd name="connsiteX7" fmla="*/ 7568 w 10168"/>
              <a:gd name="connsiteY7" fmla="*/ 4990 h 10620"/>
              <a:gd name="connsiteX8" fmla="*/ 8646 w 10168"/>
              <a:gd name="connsiteY8" fmla="*/ 2328 h 10620"/>
              <a:gd name="connsiteX9" fmla="*/ 10168 w 10168"/>
              <a:gd name="connsiteY9" fmla="*/ 105 h 10620"/>
              <a:gd name="connsiteX10" fmla="*/ 8171 w 10168"/>
              <a:gd name="connsiteY10" fmla="*/ 473 h 10620"/>
              <a:gd name="connsiteX11" fmla="*/ 5297 w 10168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834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1"/>
              <a:gd name="connsiteX1" fmla="*/ 2305 w 10116"/>
              <a:gd name="connsiteY1" fmla="*/ 1153 h 10621"/>
              <a:gd name="connsiteX2" fmla="*/ 661 w 10116"/>
              <a:gd name="connsiteY2" fmla="*/ 4920 h 10621"/>
              <a:gd name="connsiteX3" fmla="*/ 62 w 10116"/>
              <a:gd name="connsiteY3" fmla="*/ 9015 h 10621"/>
              <a:gd name="connsiteX4" fmla="*/ 3037 w 10116"/>
              <a:gd name="connsiteY4" fmla="*/ 9677 h 10621"/>
              <a:gd name="connsiteX5" fmla="*/ 6599 w 10116"/>
              <a:gd name="connsiteY5" fmla="*/ 10617 h 10621"/>
              <a:gd name="connsiteX6" fmla="*/ 6969 w 10116"/>
              <a:gd name="connsiteY6" fmla="*/ 7621 h 10621"/>
              <a:gd name="connsiteX7" fmla="*/ 7516 w 10116"/>
              <a:gd name="connsiteY7" fmla="*/ 4990 h 10621"/>
              <a:gd name="connsiteX8" fmla="*/ 8594 w 10116"/>
              <a:gd name="connsiteY8" fmla="*/ 2328 h 10621"/>
              <a:gd name="connsiteX9" fmla="*/ 10116 w 10116"/>
              <a:gd name="connsiteY9" fmla="*/ 105 h 10621"/>
              <a:gd name="connsiteX10" fmla="*/ 8119 w 10116"/>
              <a:gd name="connsiteY10" fmla="*/ 473 h 10621"/>
              <a:gd name="connsiteX11" fmla="*/ 5245 w 10116"/>
              <a:gd name="connsiteY11" fmla="*/ 1040 h 10621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229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1"/>
              <a:gd name="connsiteX1" fmla="*/ 2305 w 10116"/>
              <a:gd name="connsiteY1" fmla="*/ 1153 h 10621"/>
              <a:gd name="connsiteX2" fmla="*/ 661 w 10116"/>
              <a:gd name="connsiteY2" fmla="*/ 4920 h 10621"/>
              <a:gd name="connsiteX3" fmla="*/ 62 w 10116"/>
              <a:gd name="connsiteY3" fmla="*/ 9015 h 10621"/>
              <a:gd name="connsiteX4" fmla="*/ 3724 w 10116"/>
              <a:gd name="connsiteY4" fmla="*/ 9633 h 10621"/>
              <a:gd name="connsiteX5" fmla="*/ 6599 w 10116"/>
              <a:gd name="connsiteY5" fmla="*/ 10617 h 10621"/>
              <a:gd name="connsiteX6" fmla="*/ 6969 w 10116"/>
              <a:gd name="connsiteY6" fmla="*/ 7621 h 10621"/>
              <a:gd name="connsiteX7" fmla="*/ 7516 w 10116"/>
              <a:gd name="connsiteY7" fmla="*/ 4990 h 10621"/>
              <a:gd name="connsiteX8" fmla="*/ 8594 w 10116"/>
              <a:gd name="connsiteY8" fmla="*/ 2328 h 10621"/>
              <a:gd name="connsiteX9" fmla="*/ 10116 w 10116"/>
              <a:gd name="connsiteY9" fmla="*/ 105 h 10621"/>
              <a:gd name="connsiteX10" fmla="*/ 8119 w 10116"/>
              <a:gd name="connsiteY10" fmla="*/ 473 h 10621"/>
              <a:gd name="connsiteX11" fmla="*/ 5245 w 10116"/>
              <a:gd name="connsiteY11" fmla="*/ 1040 h 10621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477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81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819 w 10116"/>
              <a:gd name="connsiteY5" fmla="*/ 10617 h 10620"/>
              <a:gd name="connsiteX6" fmla="*/ 7106 w 10116"/>
              <a:gd name="connsiteY6" fmla="*/ 7532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0 w 10111"/>
              <a:gd name="connsiteY0" fmla="*/ 1040 h 10620"/>
              <a:gd name="connsiteX1" fmla="*/ 1998 w 10111"/>
              <a:gd name="connsiteY1" fmla="*/ 89 h 10620"/>
              <a:gd name="connsiteX2" fmla="*/ 656 w 10111"/>
              <a:gd name="connsiteY2" fmla="*/ 4920 h 10620"/>
              <a:gd name="connsiteX3" fmla="*/ 57 w 10111"/>
              <a:gd name="connsiteY3" fmla="*/ 9015 h 10620"/>
              <a:gd name="connsiteX4" fmla="*/ 3335 w 10111"/>
              <a:gd name="connsiteY4" fmla="*/ 9367 h 10620"/>
              <a:gd name="connsiteX5" fmla="*/ 6814 w 10111"/>
              <a:gd name="connsiteY5" fmla="*/ 10617 h 10620"/>
              <a:gd name="connsiteX6" fmla="*/ 7101 w 10111"/>
              <a:gd name="connsiteY6" fmla="*/ 7532 h 10620"/>
              <a:gd name="connsiteX7" fmla="*/ 7511 w 10111"/>
              <a:gd name="connsiteY7" fmla="*/ 4990 h 10620"/>
              <a:gd name="connsiteX8" fmla="*/ 8589 w 10111"/>
              <a:gd name="connsiteY8" fmla="*/ 2328 h 10620"/>
              <a:gd name="connsiteX9" fmla="*/ 10111 w 10111"/>
              <a:gd name="connsiteY9" fmla="*/ 105 h 10620"/>
              <a:gd name="connsiteX10" fmla="*/ 8114 w 10111"/>
              <a:gd name="connsiteY10" fmla="*/ 473 h 10620"/>
              <a:gd name="connsiteX11" fmla="*/ 5240 w 10111"/>
              <a:gd name="connsiteY11" fmla="*/ 1040 h 10620"/>
              <a:gd name="connsiteX0" fmla="*/ 5235 w 10106"/>
              <a:gd name="connsiteY0" fmla="*/ 1049 h 10629"/>
              <a:gd name="connsiteX1" fmla="*/ 1993 w 10106"/>
              <a:gd name="connsiteY1" fmla="*/ 98 h 10629"/>
              <a:gd name="connsiteX2" fmla="*/ 733 w 10106"/>
              <a:gd name="connsiteY2" fmla="*/ 3865 h 10629"/>
              <a:gd name="connsiteX3" fmla="*/ 52 w 10106"/>
              <a:gd name="connsiteY3" fmla="*/ 9024 h 10629"/>
              <a:gd name="connsiteX4" fmla="*/ 3330 w 10106"/>
              <a:gd name="connsiteY4" fmla="*/ 9376 h 10629"/>
              <a:gd name="connsiteX5" fmla="*/ 6809 w 10106"/>
              <a:gd name="connsiteY5" fmla="*/ 10626 h 10629"/>
              <a:gd name="connsiteX6" fmla="*/ 7096 w 10106"/>
              <a:gd name="connsiteY6" fmla="*/ 7541 h 10629"/>
              <a:gd name="connsiteX7" fmla="*/ 7506 w 10106"/>
              <a:gd name="connsiteY7" fmla="*/ 4999 h 10629"/>
              <a:gd name="connsiteX8" fmla="*/ 8584 w 10106"/>
              <a:gd name="connsiteY8" fmla="*/ 2337 h 10629"/>
              <a:gd name="connsiteX9" fmla="*/ 10106 w 10106"/>
              <a:gd name="connsiteY9" fmla="*/ 114 h 10629"/>
              <a:gd name="connsiteX10" fmla="*/ 8109 w 10106"/>
              <a:gd name="connsiteY10" fmla="*/ 482 h 10629"/>
              <a:gd name="connsiteX11" fmla="*/ 5235 w 10106"/>
              <a:gd name="connsiteY11" fmla="*/ 1049 h 10629"/>
              <a:gd name="connsiteX0" fmla="*/ 5510 w 10106"/>
              <a:gd name="connsiteY0" fmla="*/ 475 h 10746"/>
              <a:gd name="connsiteX1" fmla="*/ 1993 w 10106"/>
              <a:gd name="connsiteY1" fmla="*/ 215 h 10746"/>
              <a:gd name="connsiteX2" fmla="*/ 733 w 10106"/>
              <a:gd name="connsiteY2" fmla="*/ 3982 h 10746"/>
              <a:gd name="connsiteX3" fmla="*/ 52 w 10106"/>
              <a:gd name="connsiteY3" fmla="*/ 9141 h 10746"/>
              <a:gd name="connsiteX4" fmla="*/ 3330 w 10106"/>
              <a:gd name="connsiteY4" fmla="*/ 9493 h 10746"/>
              <a:gd name="connsiteX5" fmla="*/ 6809 w 10106"/>
              <a:gd name="connsiteY5" fmla="*/ 10743 h 10746"/>
              <a:gd name="connsiteX6" fmla="*/ 7096 w 10106"/>
              <a:gd name="connsiteY6" fmla="*/ 7658 h 10746"/>
              <a:gd name="connsiteX7" fmla="*/ 7506 w 10106"/>
              <a:gd name="connsiteY7" fmla="*/ 5116 h 10746"/>
              <a:gd name="connsiteX8" fmla="*/ 8584 w 10106"/>
              <a:gd name="connsiteY8" fmla="*/ 2454 h 10746"/>
              <a:gd name="connsiteX9" fmla="*/ 10106 w 10106"/>
              <a:gd name="connsiteY9" fmla="*/ 231 h 10746"/>
              <a:gd name="connsiteX10" fmla="*/ 8109 w 10106"/>
              <a:gd name="connsiteY10" fmla="*/ 599 h 10746"/>
              <a:gd name="connsiteX11" fmla="*/ 5510 w 10106"/>
              <a:gd name="connsiteY11" fmla="*/ 475 h 10746"/>
              <a:gd name="connsiteX0" fmla="*/ 5510 w 9089"/>
              <a:gd name="connsiteY0" fmla="*/ 475 h 10746"/>
              <a:gd name="connsiteX1" fmla="*/ 1993 w 9089"/>
              <a:gd name="connsiteY1" fmla="*/ 215 h 10746"/>
              <a:gd name="connsiteX2" fmla="*/ 733 w 9089"/>
              <a:gd name="connsiteY2" fmla="*/ 3982 h 10746"/>
              <a:gd name="connsiteX3" fmla="*/ 52 w 9089"/>
              <a:gd name="connsiteY3" fmla="*/ 9141 h 10746"/>
              <a:gd name="connsiteX4" fmla="*/ 3330 w 9089"/>
              <a:gd name="connsiteY4" fmla="*/ 9493 h 10746"/>
              <a:gd name="connsiteX5" fmla="*/ 6809 w 9089"/>
              <a:gd name="connsiteY5" fmla="*/ 10743 h 10746"/>
              <a:gd name="connsiteX6" fmla="*/ 7096 w 9089"/>
              <a:gd name="connsiteY6" fmla="*/ 7658 h 10746"/>
              <a:gd name="connsiteX7" fmla="*/ 7506 w 9089"/>
              <a:gd name="connsiteY7" fmla="*/ 5116 h 10746"/>
              <a:gd name="connsiteX8" fmla="*/ 8584 w 9089"/>
              <a:gd name="connsiteY8" fmla="*/ 2454 h 10746"/>
              <a:gd name="connsiteX9" fmla="*/ 9089 w 9089"/>
              <a:gd name="connsiteY9" fmla="*/ 1773 h 10746"/>
              <a:gd name="connsiteX10" fmla="*/ 8109 w 9089"/>
              <a:gd name="connsiteY10" fmla="*/ 599 h 10746"/>
              <a:gd name="connsiteX11" fmla="*/ 5510 w 9089"/>
              <a:gd name="connsiteY11" fmla="*/ 475 h 10746"/>
              <a:gd name="connsiteX0" fmla="*/ 6062 w 10000"/>
              <a:gd name="connsiteY0" fmla="*/ 449 h 10006"/>
              <a:gd name="connsiteX1" fmla="*/ 2193 w 10000"/>
              <a:gd name="connsiteY1" fmla="*/ 207 h 10006"/>
              <a:gd name="connsiteX2" fmla="*/ 806 w 10000"/>
              <a:gd name="connsiteY2" fmla="*/ 3713 h 10006"/>
              <a:gd name="connsiteX3" fmla="*/ 57 w 10000"/>
              <a:gd name="connsiteY3" fmla="*/ 8513 h 10006"/>
              <a:gd name="connsiteX4" fmla="*/ 3664 w 10000"/>
              <a:gd name="connsiteY4" fmla="*/ 8841 h 10006"/>
              <a:gd name="connsiteX5" fmla="*/ 7491 w 10000"/>
              <a:gd name="connsiteY5" fmla="*/ 10004 h 10006"/>
              <a:gd name="connsiteX6" fmla="*/ 7807 w 10000"/>
              <a:gd name="connsiteY6" fmla="*/ 7133 h 10006"/>
              <a:gd name="connsiteX7" fmla="*/ 8258 w 10000"/>
              <a:gd name="connsiteY7" fmla="*/ 4768 h 10006"/>
              <a:gd name="connsiteX8" fmla="*/ 9444 w 10000"/>
              <a:gd name="connsiteY8" fmla="*/ 2291 h 10006"/>
              <a:gd name="connsiteX9" fmla="*/ 10000 w 10000"/>
              <a:gd name="connsiteY9" fmla="*/ 1657 h 10006"/>
              <a:gd name="connsiteX10" fmla="*/ 8257 w 10000"/>
              <a:gd name="connsiteY10" fmla="*/ 811 h 10006"/>
              <a:gd name="connsiteX11" fmla="*/ 6062 w 10000"/>
              <a:gd name="connsiteY11" fmla="*/ 449 h 10006"/>
              <a:gd name="connsiteX0" fmla="*/ 6062 w 10030"/>
              <a:gd name="connsiteY0" fmla="*/ 449 h 10006"/>
              <a:gd name="connsiteX1" fmla="*/ 2193 w 10030"/>
              <a:gd name="connsiteY1" fmla="*/ 207 h 10006"/>
              <a:gd name="connsiteX2" fmla="*/ 806 w 10030"/>
              <a:gd name="connsiteY2" fmla="*/ 3713 h 10006"/>
              <a:gd name="connsiteX3" fmla="*/ 57 w 10030"/>
              <a:gd name="connsiteY3" fmla="*/ 8513 h 10006"/>
              <a:gd name="connsiteX4" fmla="*/ 3664 w 10030"/>
              <a:gd name="connsiteY4" fmla="*/ 8841 h 10006"/>
              <a:gd name="connsiteX5" fmla="*/ 7491 w 10030"/>
              <a:gd name="connsiteY5" fmla="*/ 10004 h 10006"/>
              <a:gd name="connsiteX6" fmla="*/ 7807 w 10030"/>
              <a:gd name="connsiteY6" fmla="*/ 7133 h 10006"/>
              <a:gd name="connsiteX7" fmla="*/ 8258 w 10030"/>
              <a:gd name="connsiteY7" fmla="*/ 4768 h 10006"/>
              <a:gd name="connsiteX8" fmla="*/ 9444 w 10030"/>
              <a:gd name="connsiteY8" fmla="*/ 2291 h 10006"/>
              <a:gd name="connsiteX9" fmla="*/ 10030 w 10030"/>
              <a:gd name="connsiteY9" fmla="*/ 2350 h 10006"/>
              <a:gd name="connsiteX10" fmla="*/ 8257 w 10030"/>
              <a:gd name="connsiteY10" fmla="*/ 811 h 10006"/>
              <a:gd name="connsiteX11" fmla="*/ 6062 w 10030"/>
              <a:gd name="connsiteY11" fmla="*/ 449 h 10006"/>
              <a:gd name="connsiteX0" fmla="*/ 6062 w 10030"/>
              <a:gd name="connsiteY0" fmla="*/ 457 h 10014"/>
              <a:gd name="connsiteX1" fmla="*/ 2193 w 10030"/>
              <a:gd name="connsiteY1" fmla="*/ 215 h 10014"/>
              <a:gd name="connsiteX2" fmla="*/ 806 w 10030"/>
              <a:gd name="connsiteY2" fmla="*/ 3721 h 10014"/>
              <a:gd name="connsiteX3" fmla="*/ 57 w 10030"/>
              <a:gd name="connsiteY3" fmla="*/ 8521 h 10014"/>
              <a:gd name="connsiteX4" fmla="*/ 3664 w 10030"/>
              <a:gd name="connsiteY4" fmla="*/ 8849 h 10014"/>
              <a:gd name="connsiteX5" fmla="*/ 7491 w 10030"/>
              <a:gd name="connsiteY5" fmla="*/ 10012 h 10014"/>
              <a:gd name="connsiteX6" fmla="*/ 7807 w 10030"/>
              <a:gd name="connsiteY6" fmla="*/ 7141 h 10014"/>
              <a:gd name="connsiteX7" fmla="*/ 8258 w 10030"/>
              <a:gd name="connsiteY7" fmla="*/ 4776 h 10014"/>
              <a:gd name="connsiteX8" fmla="*/ 9444 w 10030"/>
              <a:gd name="connsiteY8" fmla="*/ 2299 h 10014"/>
              <a:gd name="connsiteX9" fmla="*/ 10030 w 10030"/>
              <a:gd name="connsiteY9" fmla="*/ 2358 h 10014"/>
              <a:gd name="connsiteX10" fmla="*/ 7985 w 10030"/>
              <a:gd name="connsiteY10" fmla="*/ 1116 h 10014"/>
              <a:gd name="connsiteX11" fmla="*/ 6062 w 10030"/>
              <a:gd name="connsiteY11" fmla="*/ 457 h 10014"/>
              <a:gd name="connsiteX0" fmla="*/ 6062 w 10030"/>
              <a:gd name="connsiteY0" fmla="*/ 457 h 10017"/>
              <a:gd name="connsiteX1" fmla="*/ 2193 w 10030"/>
              <a:gd name="connsiteY1" fmla="*/ 215 h 10017"/>
              <a:gd name="connsiteX2" fmla="*/ 806 w 10030"/>
              <a:gd name="connsiteY2" fmla="*/ 3721 h 10017"/>
              <a:gd name="connsiteX3" fmla="*/ 57 w 10030"/>
              <a:gd name="connsiteY3" fmla="*/ 8521 h 10017"/>
              <a:gd name="connsiteX4" fmla="*/ 3604 w 10030"/>
              <a:gd name="connsiteY4" fmla="*/ 9344 h 10017"/>
              <a:gd name="connsiteX5" fmla="*/ 7491 w 10030"/>
              <a:gd name="connsiteY5" fmla="*/ 10012 h 10017"/>
              <a:gd name="connsiteX6" fmla="*/ 7807 w 10030"/>
              <a:gd name="connsiteY6" fmla="*/ 7141 h 10017"/>
              <a:gd name="connsiteX7" fmla="*/ 8258 w 10030"/>
              <a:gd name="connsiteY7" fmla="*/ 4776 h 10017"/>
              <a:gd name="connsiteX8" fmla="*/ 9444 w 10030"/>
              <a:gd name="connsiteY8" fmla="*/ 2299 h 10017"/>
              <a:gd name="connsiteX9" fmla="*/ 10030 w 10030"/>
              <a:gd name="connsiteY9" fmla="*/ 2358 h 10017"/>
              <a:gd name="connsiteX10" fmla="*/ 7985 w 10030"/>
              <a:gd name="connsiteY10" fmla="*/ 1116 h 10017"/>
              <a:gd name="connsiteX11" fmla="*/ 6062 w 10030"/>
              <a:gd name="connsiteY11" fmla="*/ 457 h 10017"/>
              <a:gd name="connsiteX0" fmla="*/ 6062 w 10030"/>
              <a:gd name="connsiteY0" fmla="*/ 457 h 9373"/>
              <a:gd name="connsiteX1" fmla="*/ 2193 w 10030"/>
              <a:gd name="connsiteY1" fmla="*/ 215 h 9373"/>
              <a:gd name="connsiteX2" fmla="*/ 806 w 10030"/>
              <a:gd name="connsiteY2" fmla="*/ 3721 h 9373"/>
              <a:gd name="connsiteX3" fmla="*/ 57 w 10030"/>
              <a:gd name="connsiteY3" fmla="*/ 8521 h 9373"/>
              <a:gd name="connsiteX4" fmla="*/ 3604 w 10030"/>
              <a:gd name="connsiteY4" fmla="*/ 9344 h 9373"/>
              <a:gd name="connsiteX5" fmla="*/ 7642 w 10030"/>
              <a:gd name="connsiteY5" fmla="*/ 9171 h 9373"/>
              <a:gd name="connsiteX6" fmla="*/ 7807 w 10030"/>
              <a:gd name="connsiteY6" fmla="*/ 7141 h 9373"/>
              <a:gd name="connsiteX7" fmla="*/ 8258 w 10030"/>
              <a:gd name="connsiteY7" fmla="*/ 4776 h 9373"/>
              <a:gd name="connsiteX8" fmla="*/ 9444 w 10030"/>
              <a:gd name="connsiteY8" fmla="*/ 2299 h 9373"/>
              <a:gd name="connsiteX9" fmla="*/ 10030 w 10030"/>
              <a:gd name="connsiteY9" fmla="*/ 2358 h 9373"/>
              <a:gd name="connsiteX10" fmla="*/ 7985 w 10030"/>
              <a:gd name="connsiteY10" fmla="*/ 1116 h 9373"/>
              <a:gd name="connsiteX11" fmla="*/ 6062 w 10030"/>
              <a:gd name="connsiteY11" fmla="*/ 457 h 9373"/>
              <a:gd name="connsiteX0" fmla="*/ 6043 w 9667"/>
              <a:gd name="connsiteY0" fmla="*/ 488 h 10000"/>
              <a:gd name="connsiteX1" fmla="*/ 2185 w 9667"/>
              <a:gd name="connsiteY1" fmla="*/ 229 h 10000"/>
              <a:gd name="connsiteX2" fmla="*/ 803 w 9667"/>
              <a:gd name="connsiteY2" fmla="*/ 3970 h 10000"/>
              <a:gd name="connsiteX3" fmla="*/ 56 w 9667"/>
              <a:gd name="connsiteY3" fmla="*/ 9091 h 10000"/>
              <a:gd name="connsiteX4" fmla="*/ 3592 w 9667"/>
              <a:gd name="connsiteY4" fmla="*/ 9969 h 10000"/>
              <a:gd name="connsiteX5" fmla="*/ 7618 w 9667"/>
              <a:gd name="connsiteY5" fmla="*/ 9784 h 10000"/>
              <a:gd name="connsiteX6" fmla="*/ 7783 w 9667"/>
              <a:gd name="connsiteY6" fmla="*/ 7619 h 10000"/>
              <a:gd name="connsiteX7" fmla="*/ 8232 w 9667"/>
              <a:gd name="connsiteY7" fmla="*/ 5095 h 10000"/>
              <a:gd name="connsiteX8" fmla="*/ 9415 w 9667"/>
              <a:gd name="connsiteY8" fmla="*/ 2453 h 10000"/>
              <a:gd name="connsiteX9" fmla="*/ 9667 w 9667"/>
              <a:gd name="connsiteY9" fmla="*/ 2463 h 10000"/>
              <a:gd name="connsiteX10" fmla="*/ 7960 w 9667"/>
              <a:gd name="connsiteY10" fmla="*/ 1191 h 10000"/>
              <a:gd name="connsiteX11" fmla="*/ 6043 w 9667"/>
              <a:gd name="connsiteY11" fmla="*/ 488 h 10000"/>
              <a:gd name="connsiteX0" fmla="*/ 6251 w 9938"/>
              <a:gd name="connsiteY0" fmla="*/ 488 h 10000"/>
              <a:gd name="connsiteX1" fmla="*/ 2260 w 9938"/>
              <a:gd name="connsiteY1" fmla="*/ 229 h 10000"/>
              <a:gd name="connsiteX2" fmla="*/ 831 w 9938"/>
              <a:gd name="connsiteY2" fmla="*/ 3970 h 10000"/>
              <a:gd name="connsiteX3" fmla="*/ 58 w 9938"/>
              <a:gd name="connsiteY3" fmla="*/ 9091 h 10000"/>
              <a:gd name="connsiteX4" fmla="*/ 3716 w 9938"/>
              <a:gd name="connsiteY4" fmla="*/ 9969 h 10000"/>
              <a:gd name="connsiteX5" fmla="*/ 7880 w 9938"/>
              <a:gd name="connsiteY5" fmla="*/ 9784 h 10000"/>
              <a:gd name="connsiteX6" fmla="*/ 8051 w 9938"/>
              <a:gd name="connsiteY6" fmla="*/ 7619 h 10000"/>
              <a:gd name="connsiteX7" fmla="*/ 8516 w 9938"/>
              <a:gd name="connsiteY7" fmla="*/ 5095 h 10000"/>
              <a:gd name="connsiteX8" fmla="*/ 9739 w 9938"/>
              <a:gd name="connsiteY8" fmla="*/ 2453 h 10000"/>
              <a:gd name="connsiteX9" fmla="*/ 9938 w 9938"/>
              <a:gd name="connsiteY9" fmla="*/ 2463 h 10000"/>
              <a:gd name="connsiteX10" fmla="*/ 8234 w 9938"/>
              <a:gd name="connsiteY10" fmla="*/ 1191 h 10000"/>
              <a:gd name="connsiteX11" fmla="*/ 6251 w 9938"/>
              <a:gd name="connsiteY11" fmla="*/ 488 h 10000"/>
              <a:gd name="connsiteX0" fmla="*/ 6310 w 10020"/>
              <a:gd name="connsiteY0" fmla="*/ 524 h 10036"/>
              <a:gd name="connsiteX1" fmla="*/ 2294 w 10020"/>
              <a:gd name="connsiteY1" fmla="*/ 265 h 10036"/>
              <a:gd name="connsiteX2" fmla="*/ 622 w 10020"/>
              <a:gd name="connsiteY2" fmla="*/ 4481 h 10036"/>
              <a:gd name="connsiteX3" fmla="*/ 78 w 10020"/>
              <a:gd name="connsiteY3" fmla="*/ 9127 h 10036"/>
              <a:gd name="connsiteX4" fmla="*/ 3759 w 10020"/>
              <a:gd name="connsiteY4" fmla="*/ 10005 h 10036"/>
              <a:gd name="connsiteX5" fmla="*/ 7949 w 10020"/>
              <a:gd name="connsiteY5" fmla="*/ 9820 h 10036"/>
              <a:gd name="connsiteX6" fmla="*/ 8121 w 10020"/>
              <a:gd name="connsiteY6" fmla="*/ 7655 h 10036"/>
              <a:gd name="connsiteX7" fmla="*/ 8589 w 10020"/>
              <a:gd name="connsiteY7" fmla="*/ 5131 h 10036"/>
              <a:gd name="connsiteX8" fmla="*/ 9820 w 10020"/>
              <a:gd name="connsiteY8" fmla="*/ 2489 h 10036"/>
              <a:gd name="connsiteX9" fmla="*/ 10020 w 10020"/>
              <a:gd name="connsiteY9" fmla="*/ 2499 h 10036"/>
              <a:gd name="connsiteX10" fmla="*/ 8305 w 10020"/>
              <a:gd name="connsiteY10" fmla="*/ 1227 h 10036"/>
              <a:gd name="connsiteX11" fmla="*/ 6310 w 10020"/>
              <a:gd name="connsiteY11" fmla="*/ 524 h 10036"/>
              <a:gd name="connsiteX0" fmla="*/ 6304 w 10014"/>
              <a:gd name="connsiteY0" fmla="*/ 482 h 9994"/>
              <a:gd name="connsiteX1" fmla="*/ 2288 w 10014"/>
              <a:gd name="connsiteY1" fmla="*/ 223 h 9994"/>
              <a:gd name="connsiteX2" fmla="*/ 683 w 10014"/>
              <a:gd name="connsiteY2" fmla="*/ 3858 h 9994"/>
              <a:gd name="connsiteX3" fmla="*/ 72 w 10014"/>
              <a:gd name="connsiteY3" fmla="*/ 9085 h 9994"/>
              <a:gd name="connsiteX4" fmla="*/ 3753 w 10014"/>
              <a:gd name="connsiteY4" fmla="*/ 9963 h 9994"/>
              <a:gd name="connsiteX5" fmla="*/ 7943 w 10014"/>
              <a:gd name="connsiteY5" fmla="*/ 9778 h 9994"/>
              <a:gd name="connsiteX6" fmla="*/ 8115 w 10014"/>
              <a:gd name="connsiteY6" fmla="*/ 7613 h 9994"/>
              <a:gd name="connsiteX7" fmla="*/ 8583 w 10014"/>
              <a:gd name="connsiteY7" fmla="*/ 5089 h 9994"/>
              <a:gd name="connsiteX8" fmla="*/ 9814 w 10014"/>
              <a:gd name="connsiteY8" fmla="*/ 2447 h 9994"/>
              <a:gd name="connsiteX9" fmla="*/ 10014 w 10014"/>
              <a:gd name="connsiteY9" fmla="*/ 2457 h 9994"/>
              <a:gd name="connsiteX10" fmla="*/ 8299 w 10014"/>
              <a:gd name="connsiteY10" fmla="*/ 1185 h 9994"/>
              <a:gd name="connsiteX11" fmla="*/ 6304 w 10014"/>
              <a:gd name="connsiteY11" fmla="*/ 482 h 9994"/>
              <a:gd name="connsiteX0" fmla="*/ 6295 w 10000"/>
              <a:gd name="connsiteY0" fmla="*/ 482 h 10250"/>
              <a:gd name="connsiteX1" fmla="*/ 2285 w 10000"/>
              <a:gd name="connsiteY1" fmla="*/ 223 h 10250"/>
              <a:gd name="connsiteX2" fmla="*/ 682 w 10000"/>
              <a:gd name="connsiteY2" fmla="*/ 3860 h 10250"/>
              <a:gd name="connsiteX3" fmla="*/ 72 w 10000"/>
              <a:gd name="connsiteY3" fmla="*/ 9090 h 10250"/>
              <a:gd name="connsiteX4" fmla="*/ 4682 w 10000"/>
              <a:gd name="connsiteY4" fmla="*/ 10233 h 10250"/>
              <a:gd name="connsiteX5" fmla="*/ 7932 w 10000"/>
              <a:gd name="connsiteY5" fmla="*/ 9784 h 10250"/>
              <a:gd name="connsiteX6" fmla="*/ 8104 w 10000"/>
              <a:gd name="connsiteY6" fmla="*/ 7618 h 10250"/>
              <a:gd name="connsiteX7" fmla="*/ 8571 w 10000"/>
              <a:gd name="connsiteY7" fmla="*/ 5092 h 10250"/>
              <a:gd name="connsiteX8" fmla="*/ 9800 w 10000"/>
              <a:gd name="connsiteY8" fmla="*/ 2448 h 10250"/>
              <a:gd name="connsiteX9" fmla="*/ 10000 w 10000"/>
              <a:gd name="connsiteY9" fmla="*/ 2458 h 10250"/>
              <a:gd name="connsiteX10" fmla="*/ 8287 w 10000"/>
              <a:gd name="connsiteY10" fmla="*/ 1186 h 10250"/>
              <a:gd name="connsiteX11" fmla="*/ 6295 w 10000"/>
              <a:gd name="connsiteY11" fmla="*/ 482 h 10250"/>
              <a:gd name="connsiteX0" fmla="*/ 6295 w 10000"/>
              <a:gd name="connsiteY0" fmla="*/ 482 h 10456"/>
              <a:gd name="connsiteX1" fmla="*/ 2285 w 10000"/>
              <a:gd name="connsiteY1" fmla="*/ 223 h 10456"/>
              <a:gd name="connsiteX2" fmla="*/ 682 w 10000"/>
              <a:gd name="connsiteY2" fmla="*/ 3860 h 10456"/>
              <a:gd name="connsiteX3" fmla="*/ 72 w 10000"/>
              <a:gd name="connsiteY3" fmla="*/ 9090 h 10456"/>
              <a:gd name="connsiteX4" fmla="*/ 4749 w 10000"/>
              <a:gd name="connsiteY4" fmla="*/ 10444 h 10456"/>
              <a:gd name="connsiteX5" fmla="*/ 7932 w 10000"/>
              <a:gd name="connsiteY5" fmla="*/ 9784 h 10456"/>
              <a:gd name="connsiteX6" fmla="*/ 8104 w 10000"/>
              <a:gd name="connsiteY6" fmla="*/ 7618 h 10456"/>
              <a:gd name="connsiteX7" fmla="*/ 8571 w 10000"/>
              <a:gd name="connsiteY7" fmla="*/ 5092 h 10456"/>
              <a:gd name="connsiteX8" fmla="*/ 9800 w 10000"/>
              <a:gd name="connsiteY8" fmla="*/ 2448 h 10456"/>
              <a:gd name="connsiteX9" fmla="*/ 10000 w 10000"/>
              <a:gd name="connsiteY9" fmla="*/ 2458 h 10456"/>
              <a:gd name="connsiteX10" fmla="*/ 8287 w 10000"/>
              <a:gd name="connsiteY10" fmla="*/ 1186 h 10456"/>
              <a:gd name="connsiteX11" fmla="*/ 6295 w 10000"/>
              <a:gd name="connsiteY11" fmla="*/ 482 h 10456"/>
              <a:gd name="connsiteX0" fmla="*/ 6295 w 10000"/>
              <a:gd name="connsiteY0" fmla="*/ 482 h 10301"/>
              <a:gd name="connsiteX1" fmla="*/ 2285 w 10000"/>
              <a:gd name="connsiteY1" fmla="*/ 223 h 10301"/>
              <a:gd name="connsiteX2" fmla="*/ 682 w 10000"/>
              <a:gd name="connsiteY2" fmla="*/ 3860 h 10301"/>
              <a:gd name="connsiteX3" fmla="*/ 72 w 10000"/>
              <a:gd name="connsiteY3" fmla="*/ 9090 h 10301"/>
              <a:gd name="connsiteX4" fmla="*/ 4749 w 10000"/>
              <a:gd name="connsiteY4" fmla="*/ 10286 h 10301"/>
              <a:gd name="connsiteX5" fmla="*/ 7932 w 10000"/>
              <a:gd name="connsiteY5" fmla="*/ 9784 h 10301"/>
              <a:gd name="connsiteX6" fmla="*/ 8104 w 10000"/>
              <a:gd name="connsiteY6" fmla="*/ 7618 h 10301"/>
              <a:gd name="connsiteX7" fmla="*/ 8571 w 10000"/>
              <a:gd name="connsiteY7" fmla="*/ 5092 h 10301"/>
              <a:gd name="connsiteX8" fmla="*/ 9800 w 10000"/>
              <a:gd name="connsiteY8" fmla="*/ 2448 h 10301"/>
              <a:gd name="connsiteX9" fmla="*/ 10000 w 10000"/>
              <a:gd name="connsiteY9" fmla="*/ 2458 h 10301"/>
              <a:gd name="connsiteX10" fmla="*/ 8287 w 10000"/>
              <a:gd name="connsiteY10" fmla="*/ 1186 h 10301"/>
              <a:gd name="connsiteX11" fmla="*/ 6295 w 10000"/>
              <a:gd name="connsiteY11" fmla="*/ 482 h 10301"/>
              <a:gd name="connsiteX0" fmla="*/ 6295 w 10000"/>
              <a:gd name="connsiteY0" fmla="*/ 482 h 10301"/>
              <a:gd name="connsiteX1" fmla="*/ 2285 w 10000"/>
              <a:gd name="connsiteY1" fmla="*/ 223 h 10301"/>
              <a:gd name="connsiteX2" fmla="*/ 682 w 10000"/>
              <a:gd name="connsiteY2" fmla="*/ 3860 h 10301"/>
              <a:gd name="connsiteX3" fmla="*/ 72 w 10000"/>
              <a:gd name="connsiteY3" fmla="*/ 9090 h 10301"/>
              <a:gd name="connsiteX4" fmla="*/ 4749 w 10000"/>
              <a:gd name="connsiteY4" fmla="*/ 10286 h 10301"/>
              <a:gd name="connsiteX5" fmla="*/ 7932 w 10000"/>
              <a:gd name="connsiteY5" fmla="*/ 9784 h 10301"/>
              <a:gd name="connsiteX6" fmla="*/ 8104 w 10000"/>
              <a:gd name="connsiteY6" fmla="*/ 7618 h 10301"/>
              <a:gd name="connsiteX7" fmla="*/ 8571 w 10000"/>
              <a:gd name="connsiteY7" fmla="*/ 5092 h 10301"/>
              <a:gd name="connsiteX8" fmla="*/ 9800 w 10000"/>
              <a:gd name="connsiteY8" fmla="*/ 2448 h 10301"/>
              <a:gd name="connsiteX9" fmla="*/ 10000 w 10000"/>
              <a:gd name="connsiteY9" fmla="*/ 2458 h 10301"/>
              <a:gd name="connsiteX10" fmla="*/ 8287 w 10000"/>
              <a:gd name="connsiteY10" fmla="*/ 1186 h 10301"/>
              <a:gd name="connsiteX11" fmla="*/ 6295 w 10000"/>
              <a:gd name="connsiteY11" fmla="*/ 482 h 10301"/>
              <a:gd name="connsiteX0" fmla="*/ 6929 w 10000"/>
              <a:gd name="connsiteY0" fmla="*/ 601 h 10262"/>
              <a:gd name="connsiteX1" fmla="*/ 2285 w 10000"/>
              <a:gd name="connsiteY1" fmla="*/ 184 h 10262"/>
              <a:gd name="connsiteX2" fmla="*/ 682 w 10000"/>
              <a:gd name="connsiteY2" fmla="*/ 3821 h 10262"/>
              <a:gd name="connsiteX3" fmla="*/ 72 w 10000"/>
              <a:gd name="connsiteY3" fmla="*/ 9051 h 10262"/>
              <a:gd name="connsiteX4" fmla="*/ 4749 w 10000"/>
              <a:gd name="connsiteY4" fmla="*/ 10247 h 10262"/>
              <a:gd name="connsiteX5" fmla="*/ 7932 w 10000"/>
              <a:gd name="connsiteY5" fmla="*/ 9745 h 10262"/>
              <a:gd name="connsiteX6" fmla="*/ 8104 w 10000"/>
              <a:gd name="connsiteY6" fmla="*/ 7579 h 10262"/>
              <a:gd name="connsiteX7" fmla="*/ 8571 w 10000"/>
              <a:gd name="connsiteY7" fmla="*/ 5053 h 10262"/>
              <a:gd name="connsiteX8" fmla="*/ 9800 w 10000"/>
              <a:gd name="connsiteY8" fmla="*/ 2409 h 10262"/>
              <a:gd name="connsiteX9" fmla="*/ 10000 w 10000"/>
              <a:gd name="connsiteY9" fmla="*/ 2419 h 10262"/>
              <a:gd name="connsiteX10" fmla="*/ 8287 w 10000"/>
              <a:gd name="connsiteY10" fmla="*/ 1147 h 10262"/>
              <a:gd name="connsiteX11" fmla="*/ 6929 w 10000"/>
              <a:gd name="connsiteY11" fmla="*/ 601 h 10262"/>
              <a:gd name="connsiteX0" fmla="*/ 6929 w 10000"/>
              <a:gd name="connsiteY0" fmla="*/ 494 h 10155"/>
              <a:gd name="connsiteX1" fmla="*/ 2285 w 10000"/>
              <a:gd name="connsiteY1" fmla="*/ 77 h 10155"/>
              <a:gd name="connsiteX2" fmla="*/ 682 w 10000"/>
              <a:gd name="connsiteY2" fmla="*/ 3714 h 10155"/>
              <a:gd name="connsiteX3" fmla="*/ 72 w 10000"/>
              <a:gd name="connsiteY3" fmla="*/ 8944 h 10155"/>
              <a:gd name="connsiteX4" fmla="*/ 4749 w 10000"/>
              <a:gd name="connsiteY4" fmla="*/ 10140 h 10155"/>
              <a:gd name="connsiteX5" fmla="*/ 7932 w 10000"/>
              <a:gd name="connsiteY5" fmla="*/ 9638 h 10155"/>
              <a:gd name="connsiteX6" fmla="*/ 8104 w 10000"/>
              <a:gd name="connsiteY6" fmla="*/ 7472 h 10155"/>
              <a:gd name="connsiteX7" fmla="*/ 8571 w 10000"/>
              <a:gd name="connsiteY7" fmla="*/ 4946 h 10155"/>
              <a:gd name="connsiteX8" fmla="*/ 9800 w 10000"/>
              <a:gd name="connsiteY8" fmla="*/ 2302 h 10155"/>
              <a:gd name="connsiteX9" fmla="*/ 10000 w 10000"/>
              <a:gd name="connsiteY9" fmla="*/ 2312 h 10155"/>
              <a:gd name="connsiteX10" fmla="*/ 8287 w 10000"/>
              <a:gd name="connsiteY10" fmla="*/ 1040 h 10155"/>
              <a:gd name="connsiteX11" fmla="*/ 6929 w 10000"/>
              <a:gd name="connsiteY11" fmla="*/ 494 h 10155"/>
              <a:gd name="connsiteX0" fmla="*/ 6028 w 10000"/>
              <a:gd name="connsiteY0" fmla="*/ 519 h 10286"/>
              <a:gd name="connsiteX1" fmla="*/ 2285 w 10000"/>
              <a:gd name="connsiteY1" fmla="*/ 208 h 10286"/>
              <a:gd name="connsiteX2" fmla="*/ 682 w 10000"/>
              <a:gd name="connsiteY2" fmla="*/ 3845 h 10286"/>
              <a:gd name="connsiteX3" fmla="*/ 72 w 10000"/>
              <a:gd name="connsiteY3" fmla="*/ 9075 h 10286"/>
              <a:gd name="connsiteX4" fmla="*/ 4749 w 10000"/>
              <a:gd name="connsiteY4" fmla="*/ 10271 h 10286"/>
              <a:gd name="connsiteX5" fmla="*/ 7932 w 10000"/>
              <a:gd name="connsiteY5" fmla="*/ 9769 h 10286"/>
              <a:gd name="connsiteX6" fmla="*/ 8104 w 10000"/>
              <a:gd name="connsiteY6" fmla="*/ 7603 h 10286"/>
              <a:gd name="connsiteX7" fmla="*/ 8571 w 10000"/>
              <a:gd name="connsiteY7" fmla="*/ 5077 h 10286"/>
              <a:gd name="connsiteX8" fmla="*/ 9800 w 10000"/>
              <a:gd name="connsiteY8" fmla="*/ 2433 h 10286"/>
              <a:gd name="connsiteX9" fmla="*/ 10000 w 10000"/>
              <a:gd name="connsiteY9" fmla="*/ 2443 h 10286"/>
              <a:gd name="connsiteX10" fmla="*/ 8287 w 10000"/>
              <a:gd name="connsiteY10" fmla="*/ 1171 h 10286"/>
              <a:gd name="connsiteX11" fmla="*/ 6028 w 10000"/>
              <a:gd name="connsiteY11" fmla="*/ 519 h 10286"/>
              <a:gd name="connsiteX0" fmla="*/ 6028 w 10000"/>
              <a:gd name="connsiteY0" fmla="*/ 519 h 10034"/>
              <a:gd name="connsiteX1" fmla="*/ 2285 w 10000"/>
              <a:gd name="connsiteY1" fmla="*/ 208 h 10034"/>
              <a:gd name="connsiteX2" fmla="*/ 682 w 10000"/>
              <a:gd name="connsiteY2" fmla="*/ 3845 h 10034"/>
              <a:gd name="connsiteX3" fmla="*/ 72 w 10000"/>
              <a:gd name="connsiteY3" fmla="*/ 9075 h 10034"/>
              <a:gd name="connsiteX4" fmla="*/ 4382 w 10000"/>
              <a:gd name="connsiteY4" fmla="*/ 10007 h 10034"/>
              <a:gd name="connsiteX5" fmla="*/ 7932 w 10000"/>
              <a:gd name="connsiteY5" fmla="*/ 9769 h 10034"/>
              <a:gd name="connsiteX6" fmla="*/ 8104 w 10000"/>
              <a:gd name="connsiteY6" fmla="*/ 7603 h 10034"/>
              <a:gd name="connsiteX7" fmla="*/ 8571 w 10000"/>
              <a:gd name="connsiteY7" fmla="*/ 5077 h 10034"/>
              <a:gd name="connsiteX8" fmla="*/ 9800 w 10000"/>
              <a:gd name="connsiteY8" fmla="*/ 2433 h 10034"/>
              <a:gd name="connsiteX9" fmla="*/ 10000 w 10000"/>
              <a:gd name="connsiteY9" fmla="*/ 2443 h 10034"/>
              <a:gd name="connsiteX10" fmla="*/ 8287 w 10000"/>
              <a:gd name="connsiteY10" fmla="*/ 1171 h 10034"/>
              <a:gd name="connsiteX11" fmla="*/ 6028 w 10000"/>
              <a:gd name="connsiteY11" fmla="*/ 519 h 10034"/>
              <a:gd name="connsiteX0" fmla="*/ 6028 w 10000"/>
              <a:gd name="connsiteY0" fmla="*/ 519 h 10235"/>
              <a:gd name="connsiteX1" fmla="*/ 2285 w 10000"/>
              <a:gd name="connsiteY1" fmla="*/ 208 h 10235"/>
              <a:gd name="connsiteX2" fmla="*/ 682 w 10000"/>
              <a:gd name="connsiteY2" fmla="*/ 3845 h 10235"/>
              <a:gd name="connsiteX3" fmla="*/ 72 w 10000"/>
              <a:gd name="connsiteY3" fmla="*/ 9075 h 10235"/>
              <a:gd name="connsiteX4" fmla="*/ 4415 w 10000"/>
              <a:gd name="connsiteY4" fmla="*/ 10218 h 10235"/>
              <a:gd name="connsiteX5" fmla="*/ 7932 w 10000"/>
              <a:gd name="connsiteY5" fmla="*/ 9769 h 10235"/>
              <a:gd name="connsiteX6" fmla="*/ 8104 w 10000"/>
              <a:gd name="connsiteY6" fmla="*/ 7603 h 10235"/>
              <a:gd name="connsiteX7" fmla="*/ 8571 w 10000"/>
              <a:gd name="connsiteY7" fmla="*/ 5077 h 10235"/>
              <a:gd name="connsiteX8" fmla="*/ 9800 w 10000"/>
              <a:gd name="connsiteY8" fmla="*/ 2433 h 10235"/>
              <a:gd name="connsiteX9" fmla="*/ 10000 w 10000"/>
              <a:gd name="connsiteY9" fmla="*/ 2443 h 10235"/>
              <a:gd name="connsiteX10" fmla="*/ 8287 w 10000"/>
              <a:gd name="connsiteY10" fmla="*/ 1171 h 10235"/>
              <a:gd name="connsiteX11" fmla="*/ 6028 w 10000"/>
              <a:gd name="connsiteY11" fmla="*/ 519 h 10235"/>
              <a:gd name="connsiteX0" fmla="*/ 6028 w 10000"/>
              <a:gd name="connsiteY0" fmla="*/ 519 h 10394"/>
              <a:gd name="connsiteX1" fmla="*/ 2285 w 10000"/>
              <a:gd name="connsiteY1" fmla="*/ 208 h 10394"/>
              <a:gd name="connsiteX2" fmla="*/ 682 w 10000"/>
              <a:gd name="connsiteY2" fmla="*/ 3845 h 10394"/>
              <a:gd name="connsiteX3" fmla="*/ 72 w 10000"/>
              <a:gd name="connsiteY3" fmla="*/ 9075 h 10394"/>
              <a:gd name="connsiteX4" fmla="*/ 4415 w 10000"/>
              <a:gd name="connsiteY4" fmla="*/ 10218 h 10394"/>
              <a:gd name="connsiteX5" fmla="*/ 7965 w 10000"/>
              <a:gd name="connsiteY5" fmla="*/ 10350 h 10394"/>
              <a:gd name="connsiteX6" fmla="*/ 8104 w 10000"/>
              <a:gd name="connsiteY6" fmla="*/ 7603 h 10394"/>
              <a:gd name="connsiteX7" fmla="*/ 8571 w 10000"/>
              <a:gd name="connsiteY7" fmla="*/ 5077 h 10394"/>
              <a:gd name="connsiteX8" fmla="*/ 9800 w 10000"/>
              <a:gd name="connsiteY8" fmla="*/ 2433 h 10394"/>
              <a:gd name="connsiteX9" fmla="*/ 10000 w 10000"/>
              <a:gd name="connsiteY9" fmla="*/ 2443 h 10394"/>
              <a:gd name="connsiteX10" fmla="*/ 8287 w 10000"/>
              <a:gd name="connsiteY10" fmla="*/ 1171 h 10394"/>
              <a:gd name="connsiteX11" fmla="*/ 6028 w 10000"/>
              <a:gd name="connsiteY11" fmla="*/ 519 h 10394"/>
              <a:gd name="connsiteX0" fmla="*/ 6028 w 10000"/>
              <a:gd name="connsiteY0" fmla="*/ 527 h 10402"/>
              <a:gd name="connsiteX1" fmla="*/ 2285 w 10000"/>
              <a:gd name="connsiteY1" fmla="*/ 216 h 10402"/>
              <a:gd name="connsiteX2" fmla="*/ 682 w 10000"/>
              <a:gd name="connsiteY2" fmla="*/ 3853 h 10402"/>
              <a:gd name="connsiteX3" fmla="*/ 72 w 10000"/>
              <a:gd name="connsiteY3" fmla="*/ 9083 h 10402"/>
              <a:gd name="connsiteX4" fmla="*/ 4415 w 10000"/>
              <a:gd name="connsiteY4" fmla="*/ 10226 h 10402"/>
              <a:gd name="connsiteX5" fmla="*/ 7965 w 10000"/>
              <a:gd name="connsiteY5" fmla="*/ 10358 h 10402"/>
              <a:gd name="connsiteX6" fmla="*/ 8104 w 10000"/>
              <a:gd name="connsiteY6" fmla="*/ 7611 h 10402"/>
              <a:gd name="connsiteX7" fmla="*/ 8571 w 10000"/>
              <a:gd name="connsiteY7" fmla="*/ 5085 h 10402"/>
              <a:gd name="connsiteX8" fmla="*/ 9800 w 10000"/>
              <a:gd name="connsiteY8" fmla="*/ 2441 h 10402"/>
              <a:gd name="connsiteX9" fmla="*/ 10000 w 10000"/>
              <a:gd name="connsiteY9" fmla="*/ 2451 h 10402"/>
              <a:gd name="connsiteX10" fmla="*/ 8220 w 10000"/>
              <a:gd name="connsiteY10" fmla="*/ 1443 h 10402"/>
              <a:gd name="connsiteX11" fmla="*/ 6028 w 10000"/>
              <a:gd name="connsiteY11" fmla="*/ 527 h 10402"/>
              <a:gd name="connsiteX0" fmla="*/ 6028 w 9900"/>
              <a:gd name="connsiteY0" fmla="*/ 527 h 10402"/>
              <a:gd name="connsiteX1" fmla="*/ 2285 w 9900"/>
              <a:gd name="connsiteY1" fmla="*/ 216 h 10402"/>
              <a:gd name="connsiteX2" fmla="*/ 682 w 9900"/>
              <a:gd name="connsiteY2" fmla="*/ 3853 h 10402"/>
              <a:gd name="connsiteX3" fmla="*/ 72 w 9900"/>
              <a:gd name="connsiteY3" fmla="*/ 9083 h 10402"/>
              <a:gd name="connsiteX4" fmla="*/ 4415 w 9900"/>
              <a:gd name="connsiteY4" fmla="*/ 10226 h 10402"/>
              <a:gd name="connsiteX5" fmla="*/ 7965 w 9900"/>
              <a:gd name="connsiteY5" fmla="*/ 10358 h 10402"/>
              <a:gd name="connsiteX6" fmla="*/ 8104 w 9900"/>
              <a:gd name="connsiteY6" fmla="*/ 7611 h 10402"/>
              <a:gd name="connsiteX7" fmla="*/ 8571 w 9900"/>
              <a:gd name="connsiteY7" fmla="*/ 5085 h 10402"/>
              <a:gd name="connsiteX8" fmla="*/ 9800 w 9900"/>
              <a:gd name="connsiteY8" fmla="*/ 2441 h 10402"/>
              <a:gd name="connsiteX9" fmla="*/ 9900 w 9900"/>
              <a:gd name="connsiteY9" fmla="*/ 2715 h 10402"/>
              <a:gd name="connsiteX10" fmla="*/ 8220 w 9900"/>
              <a:gd name="connsiteY10" fmla="*/ 1443 h 10402"/>
              <a:gd name="connsiteX11" fmla="*/ 6028 w 9900"/>
              <a:gd name="connsiteY11" fmla="*/ 527 h 10402"/>
              <a:gd name="connsiteX0" fmla="*/ 6089 w 10000"/>
              <a:gd name="connsiteY0" fmla="*/ 302 h 9795"/>
              <a:gd name="connsiteX1" fmla="*/ 2308 w 10000"/>
              <a:gd name="connsiteY1" fmla="*/ 3 h 9795"/>
              <a:gd name="connsiteX2" fmla="*/ 689 w 10000"/>
              <a:gd name="connsiteY2" fmla="*/ 3499 h 9795"/>
              <a:gd name="connsiteX3" fmla="*/ 73 w 10000"/>
              <a:gd name="connsiteY3" fmla="*/ 8527 h 9795"/>
              <a:gd name="connsiteX4" fmla="*/ 4460 w 10000"/>
              <a:gd name="connsiteY4" fmla="*/ 9626 h 9795"/>
              <a:gd name="connsiteX5" fmla="*/ 8045 w 10000"/>
              <a:gd name="connsiteY5" fmla="*/ 9753 h 9795"/>
              <a:gd name="connsiteX6" fmla="*/ 8186 w 10000"/>
              <a:gd name="connsiteY6" fmla="*/ 7112 h 9795"/>
              <a:gd name="connsiteX7" fmla="*/ 8658 w 10000"/>
              <a:gd name="connsiteY7" fmla="*/ 4683 h 9795"/>
              <a:gd name="connsiteX8" fmla="*/ 9899 w 10000"/>
              <a:gd name="connsiteY8" fmla="*/ 2142 h 9795"/>
              <a:gd name="connsiteX9" fmla="*/ 10000 w 10000"/>
              <a:gd name="connsiteY9" fmla="*/ 2405 h 9795"/>
              <a:gd name="connsiteX10" fmla="*/ 8303 w 10000"/>
              <a:gd name="connsiteY10" fmla="*/ 1182 h 9795"/>
              <a:gd name="connsiteX11" fmla="*/ 6089 w 10000"/>
              <a:gd name="connsiteY11" fmla="*/ 302 h 9795"/>
              <a:gd name="connsiteX0" fmla="*/ 6089 w 10000"/>
              <a:gd name="connsiteY0" fmla="*/ 891 h 10116"/>
              <a:gd name="connsiteX1" fmla="*/ 2308 w 10000"/>
              <a:gd name="connsiteY1" fmla="*/ 119 h 10116"/>
              <a:gd name="connsiteX2" fmla="*/ 689 w 10000"/>
              <a:gd name="connsiteY2" fmla="*/ 3688 h 10116"/>
              <a:gd name="connsiteX3" fmla="*/ 73 w 10000"/>
              <a:gd name="connsiteY3" fmla="*/ 8821 h 10116"/>
              <a:gd name="connsiteX4" fmla="*/ 4460 w 10000"/>
              <a:gd name="connsiteY4" fmla="*/ 9943 h 10116"/>
              <a:gd name="connsiteX5" fmla="*/ 8045 w 10000"/>
              <a:gd name="connsiteY5" fmla="*/ 10073 h 10116"/>
              <a:gd name="connsiteX6" fmla="*/ 8186 w 10000"/>
              <a:gd name="connsiteY6" fmla="*/ 7377 h 10116"/>
              <a:gd name="connsiteX7" fmla="*/ 8658 w 10000"/>
              <a:gd name="connsiteY7" fmla="*/ 4897 h 10116"/>
              <a:gd name="connsiteX8" fmla="*/ 9899 w 10000"/>
              <a:gd name="connsiteY8" fmla="*/ 2303 h 10116"/>
              <a:gd name="connsiteX9" fmla="*/ 10000 w 10000"/>
              <a:gd name="connsiteY9" fmla="*/ 2571 h 10116"/>
              <a:gd name="connsiteX10" fmla="*/ 8303 w 10000"/>
              <a:gd name="connsiteY10" fmla="*/ 1323 h 10116"/>
              <a:gd name="connsiteX11" fmla="*/ 6089 w 10000"/>
              <a:gd name="connsiteY11" fmla="*/ 891 h 10116"/>
              <a:gd name="connsiteX0" fmla="*/ 6089 w 10000"/>
              <a:gd name="connsiteY0" fmla="*/ 676 h 10160"/>
              <a:gd name="connsiteX1" fmla="*/ 2308 w 10000"/>
              <a:gd name="connsiteY1" fmla="*/ 163 h 10160"/>
              <a:gd name="connsiteX2" fmla="*/ 689 w 10000"/>
              <a:gd name="connsiteY2" fmla="*/ 3732 h 10160"/>
              <a:gd name="connsiteX3" fmla="*/ 73 w 10000"/>
              <a:gd name="connsiteY3" fmla="*/ 8865 h 10160"/>
              <a:gd name="connsiteX4" fmla="*/ 4460 w 10000"/>
              <a:gd name="connsiteY4" fmla="*/ 9987 h 10160"/>
              <a:gd name="connsiteX5" fmla="*/ 8045 w 10000"/>
              <a:gd name="connsiteY5" fmla="*/ 10117 h 10160"/>
              <a:gd name="connsiteX6" fmla="*/ 8186 w 10000"/>
              <a:gd name="connsiteY6" fmla="*/ 7421 h 10160"/>
              <a:gd name="connsiteX7" fmla="*/ 8658 w 10000"/>
              <a:gd name="connsiteY7" fmla="*/ 4941 h 10160"/>
              <a:gd name="connsiteX8" fmla="*/ 9899 w 10000"/>
              <a:gd name="connsiteY8" fmla="*/ 2347 h 10160"/>
              <a:gd name="connsiteX9" fmla="*/ 10000 w 10000"/>
              <a:gd name="connsiteY9" fmla="*/ 2615 h 10160"/>
              <a:gd name="connsiteX10" fmla="*/ 8303 w 10000"/>
              <a:gd name="connsiteY10" fmla="*/ 1367 h 10160"/>
              <a:gd name="connsiteX11" fmla="*/ 6089 w 10000"/>
              <a:gd name="connsiteY11" fmla="*/ 676 h 10160"/>
              <a:gd name="connsiteX0" fmla="*/ 6089 w 10000"/>
              <a:gd name="connsiteY0" fmla="*/ 517 h 10001"/>
              <a:gd name="connsiteX1" fmla="*/ 2308 w 10000"/>
              <a:gd name="connsiteY1" fmla="*/ 4 h 10001"/>
              <a:gd name="connsiteX2" fmla="*/ 689 w 10000"/>
              <a:gd name="connsiteY2" fmla="*/ 3573 h 10001"/>
              <a:gd name="connsiteX3" fmla="*/ 73 w 10000"/>
              <a:gd name="connsiteY3" fmla="*/ 8706 h 10001"/>
              <a:gd name="connsiteX4" fmla="*/ 4460 w 10000"/>
              <a:gd name="connsiteY4" fmla="*/ 9828 h 10001"/>
              <a:gd name="connsiteX5" fmla="*/ 8045 w 10000"/>
              <a:gd name="connsiteY5" fmla="*/ 9958 h 10001"/>
              <a:gd name="connsiteX6" fmla="*/ 8186 w 10000"/>
              <a:gd name="connsiteY6" fmla="*/ 7262 h 10001"/>
              <a:gd name="connsiteX7" fmla="*/ 8658 w 10000"/>
              <a:gd name="connsiteY7" fmla="*/ 4782 h 10001"/>
              <a:gd name="connsiteX8" fmla="*/ 9899 w 10000"/>
              <a:gd name="connsiteY8" fmla="*/ 2188 h 10001"/>
              <a:gd name="connsiteX9" fmla="*/ 10000 w 10000"/>
              <a:gd name="connsiteY9" fmla="*/ 2456 h 10001"/>
              <a:gd name="connsiteX10" fmla="*/ 8303 w 10000"/>
              <a:gd name="connsiteY10" fmla="*/ 1208 h 10001"/>
              <a:gd name="connsiteX11" fmla="*/ 6089 w 10000"/>
              <a:gd name="connsiteY11" fmla="*/ 517 h 10001"/>
              <a:gd name="connsiteX0" fmla="*/ 6091 w 10002"/>
              <a:gd name="connsiteY0" fmla="*/ 691 h 10175"/>
              <a:gd name="connsiteX1" fmla="*/ 2310 w 10002"/>
              <a:gd name="connsiteY1" fmla="*/ 178 h 10175"/>
              <a:gd name="connsiteX2" fmla="*/ 657 w 10002"/>
              <a:gd name="connsiteY2" fmla="*/ 3954 h 10175"/>
              <a:gd name="connsiteX3" fmla="*/ 75 w 10002"/>
              <a:gd name="connsiteY3" fmla="*/ 8880 h 10175"/>
              <a:gd name="connsiteX4" fmla="*/ 4462 w 10002"/>
              <a:gd name="connsiteY4" fmla="*/ 10002 h 10175"/>
              <a:gd name="connsiteX5" fmla="*/ 8047 w 10002"/>
              <a:gd name="connsiteY5" fmla="*/ 10132 h 10175"/>
              <a:gd name="connsiteX6" fmla="*/ 8188 w 10002"/>
              <a:gd name="connsiteY6" fmla="*/ 7436 h 10175"/>
              <a:gd name="connsiteX7" fmla="*/ 8660 w 10002"/>
              <a:gd name="connsiteY7" fmla="*/ 4956 h 10175"/>
              <a:gd name="connsiteX8" fmla="*/ 9901 w 10002"/>
              <a:gd name="connsiteY8" fmla="*/ 2362 h 10175"/>
              <a:gd name="connsiteX9" fmla="*/ 10002 w 10002"/>
              <a:gd name="connsiteY9" fmla="*/ 2630 h 10175"/>
              <a:gd name="connsiteX10" fmla="*/ 8305 w 10002"/>
              <a:gd name="connsiteY10" fmla="*/ 1382 h 10175"/>
              <a:gd name="connsiteX11" fmla="*/ 6091 w 10002"/>
              <a:gd name="connsiteY11" fmla="*/ 691 h 10175"/>
              <a:gd name="connsiteX0" fmla="*/ 6075 w 9986"/>
              <a:gd name="connsiteY0" fmla="*/ 656 h 10140"/>
              <a:gd name="connsiteX1" fmla="*/ 2294 w 9986"/>
              <a:gd name="connsiteY1" fmla="*/ 143 h 10140"/>
              <a:gd name="connsiteX2" fmla="*/ 843 w 9986"/>
              <a:gd name="connsiteY2" fmla="*/ 3400 h 10140"/>
              <a:gd name="connsiteX3" fmla="*/ 59 w 9986"/>
              <a:gd name="connsiteY3" fmla="*/ 8845 h 10140"/>
              <a:gd name="connsiteX4" fmla="*/ 4446 w 9986"/>
              <a:gd name="connsiteY4" fmla="*/ 9967 h 10140"/>
              <a:gd name="connsiteX5" fmla="*/ 8031 w 9986"/>
              <a:gd name="connsiteY5" fmla="*/ 10097 h 10140"/>
              <a:gd name="connsiteX6" fmla="*/ 8172 w 9986"/>
              <a:gd name="connsiteY6" fmla="*/ 7401 h 10140"/>
              <a:gd name="connsiteX7" fmla="*/ 8644 w 9986"/>
              <a:gd name="connsiteY7" fmla="*/ 4921 h 10140"/>
              <a:gd name="connsiteX8" fmla="*/ 9885 w 9986"/>
              <a:gd name="connsiteY8" fmla="*/ 2327 h 10140"/>
              <a:gd name="connsiteX9" fmla="*/ 9986 w 9986"/>
              <a:gd name="connsiteY9" fmla="*/ 2595 h 10140"/>
              <a:gd name="connsiteX10" fmla="*/ 8289 w 9986"/>
              <a:gd name="connsiteY10" fmla="*/ 1347 h 10140"/>
              <a:gd name="connsiteX11" fmla="*/ 6075 w 9986"/>
              <a:gd name="connsiteY11" fmla="*/ 656 h 10140"/>
              <a:gd name="connsiteX0" fmla="*/ 6084 w 10000"/>
              <a:gd name="connsiteY0" fmla="*/ 511 h 9864"/>
              <a:gd name="connsiteX1" fmla="*/ 2297 w 10000"/>
              <a:gd name="connsiteY1" fmla="*/ 5 h 9864"/>
              <a:gd name="connsiteX2" fmla="*/ 844 w 10000"/>
              <a:gd name="connsiteY2" fmla="*/ 3217 h 9864"/>
              <a:gd name="connsiteX3" fmla="*/ 59 w 10000"/>
              <a:gd name="connsiteY3" fmla="*/ 8587 h 9864"/>
              <a:gd name="connsiteX4" fmla="*/ 4452 w 10000"/>
              <a:gd name="connsiteY4" fmla="*/ 9693 h 9864"/>
              <a:gd name="connsiteX5" fmla="*/ 8042 w 10000"/>
              <a:gd name="connsiteY5" fmla="*/ 9822 h 9864"/>
              <a:gd name="connsiteX6" fmla="*/ 8183 w 10000"/>
              <a:gd name="connsiteY6" fmla="*/ 7163 h 9864"/>
              <a:gd name="connsiteX7" fmla="*/ 8656 w 10000"/>
              <a:gd name="connsiteY7" fmla="*/ 4717 h 9864"/>
              <a:gd name="connsiteX8" fmla="*/ 9899 w 10000"/>
              <a:gd name="connsiteY8" fmla="*/ 2159 h 9864"/>
              <a:gd name="connsiteX9" fmla="*/ 10000 w 10000"/>
              <a:gd name="connsiteY9" fmla="*/ 2423 h 9864"/>
              <a:gd name="connsiteX10" fmla="*/ 8301 w 10000"/>
              <a:gd name="connsiteY10" fmla="*/ 1192 h 9864"/>
              <a:gd name="connsiteX11" fmla="*/ 6084 w 10000"/>
              <a:gd name="connsiteY11" fmla="*/ 511 h 9864"/>
              <a:gd name="connsiteX0" fmla="*/ 6084 w 10000"/>
              <a:gd name="connsiteY0" fmla="*/ 518 h 10000"/>
              <a:gd name="connsiteX1" fmla="*/ 2297 w 10000"/>
              <a:gd name="connsiteY1" fmla="*/ 5 h 10000"/>
              <a:gd name="connsiteX2" fmla="*/ 844 w 10000"/>
              <a:gd name="connsiteY2" fmla="*/ 3261 h 10000"/>
              <a:gd name="connsiteX3" fmla="*/ 59 w 10000"/>
              <a:gd name="connsiteY3" fmla="*/ 8705 h 10000"/>
              <a:gd name="connsiteX4" fmla="*/ 4452 w 10000"/>
              <a:gd name="connsiteY4" fmla="*/ 9827 h 10000"/>
              <a:gd name="connsiteX5" fmla="*/ 8127 w 10000"/>
              <a:gd name="connsiteY5" fmla="*/ 9957 h 10000"/>
              <a:gd name="connsiteX6" fmla="*/ 8183 w 10000"/>
              <a:gd name="connsiteY6" fmla="*/ 7262 h 10000"/>
              <a:gd name="connsiteX7" fmla="*/ 8656 w 10000"/>
              <a:gd name="connsiteY7" fmla="*/ 4782 h 10000"/>
              <a:gd name="connsiteX8" fmla="*/ 9899 w 10000"/>
              <a:gd name="connsiteY8" fmla="*/ 2189 h 10000"/>
              <a:gd name="connsiteX9" fmla="*/ 10000 w 10000"/>
              <a:gd name="connsiteY9" fmla="*/ 2456 h 10000"/>
              <a:gd name="connsiteX10" fmla="*/ 8301 w 10000"/>
              <a:gd name="connsiteY10" fmla="*/ 1208 h 10000"/>
              <a:gd name="connsiteX11" fmla="*/ 6084 w 10000"/>
              <a:gd name="connsiteY11" fmla="*/ 518 h 10000"/>
              <a:gd name="connsiteX0" fmla="*/ 6084 w 10000"/>
              <a:gd name="connsiteY0" fmla="*/ 518 h 10000"/>
              <a:gd name="connsiteX1" fmla="*/ 2297 w 10000"/>
              <a:gd name="connsiteY1" fmla="*/ 5 h 10000"/>
              <a:gd name="connsiteX2" fmla="*/ 844 w 10000"/>
              <a:gd name="connsiteY2" fmla="*/ 3261 h 10000"/>
              <a:gd name="connsiteX3" fmla="*/ 59 w 10000"/>
              <a:gd name="connsiteY3" fmla="*/ 8705 h 10000"/>
              <a:gd name="connsiteX4" fmla="*/ 4452 w 10000"/>
              <a:gd name="connsiteY4" fmla="*/ 9827 h 10000"/>
              <a:gd name="connsiteX5" fmla="*/ 8127 w 10000"/>
              <a:gd name="connsiteY5" fmla="*/ 9957 h 10000"/>
              <a:gd name="connsiteX6" fmla="*/ 8183 w 10000"/>
              <a:gd name="connsiteY6" fmla="*/ 7262 h 10000"/>
              <a:gd name="connsiteX7" fmla="*/ 8656 w 10000"/>
              <a:gd name="connsiteY7" fmla="*/ 4782 h 10000"/>
              <a:gd name="connsiteX8" fmla="*/ 9899 w 10000"/>
              <a:gd name="connsiteY8" fmla="*/ 2189 h 10000"/>
              <a:gd name="connsiteX9" fmla="*/ 10000 w 10000"/>
              <a:gd name="connsiteY9" fmla="*/ 2456 h 10000"/>
              <a:gd name="connsiteX10" fmla="*/ 8108 w 10000"/>
              <a:gd name="connsiteY10" fmla="*/ 1557 h 10000"/>
              <a:gd name="connsiteX11" fmla="*/ 6084 w 10000"/>
              <a:gd name="connsiteY11" fmla="*/ 518 h 10000"/>
              <a:gd name="connsiteX0" fmla="*/ 6084 w 9899"/>
              <a:gd name="connsiteY0" fmla="*/ 518 h 10000"/>
              <a:gd name="connsiteX1" fmla="*/ 2297 w 9899"/>
              <a:gd name="connsiteY1" fmla="*/ 5 h 10000"/>
              <a:gd name="connsiteX2" fmla="*/ 844 w 9899"/>
              <a:gd name="connsiteY2" fmla="*/ 3261 h 10000"/>
              <a:gd name="connsiteX3" fmla="*/ 59 w 9899"/>
              <a:gd name="connsiteY3" fmla="*/ 8705 h 10000"/>
              <a:gd name="connsiteX4" fmla="*/ 4452 w 9899"/>
              <a:gd name="connsiteY4" fmla="*/ 9827 h 10000"/>
              <a:gd name="connsiteX5" fmla="*/ 8127 w 9899"/>
              <a:gd name="connsiteY5" fmla="*/ 9957 h 10000"/>
              <a:gd name="connsiteX6" fmla="*/ 8183 w 9899"/>
              <a:gd name="connsiteY6" fmla="*/ 7262 h 10000"/>
              <a:gd name="connsiteX7" fmla="*/ 8656 w 9899"/>
              <a:gd name="connsiteY7" fmla="*/ 4782 h 10000"/>
              <a:gd name="connsiteX8" fmla="*/ 9899 w 9899"/>
              <a:gd name="connsiteY8" fmla="*/ 2189 h 10000"/>
              <a:gd name="connsiteX9" fmla="*/ 9409 w 9899"/>
              <a:gd name="connsiteY9" fmla="*/ 3120 h 10000"/>
              <a:gd name="connsiteX10" fmla="*/ 8108 w 9899"/>
              <a:gd name="connsiteY10" fmla="*/ 1557 h 10000"/>
              <a:gd name="connsiteX11" fmla="*/ 6084 w 9899"/>
              <a:gd name="connsiteY11" fmla="*/ 518 h 10000"/>
              <a:gd name="connsiteX0" fmla="*/ 6146 w 9518"/>
              <a:gd name="connsiteY0" fmla="*/ 518 h 10000"/>
              <a:gd name="connsiteX1" fmla="*/ 2320 w 9518"/>
              <a:gd name="connsiteY1" fmla="*/ 5 h 10000"/>
              <a:gd name="connsiteX2" fmla="*/ 853 w 9518"/>
              <a:gd name="connsiteY2" fmla="*/ 3261 h 10000"/>
              <a:gd name="connsiteX3" fmla="*/ 60 w 9518"/>
              <a:gd name="connsiteY3" fmla="*/ 8705 h 10000"/>
              <a:gd name="connsiteX4" fmla="*/ 4497 w 9518"/>
              <a:gd name="connsiteY4" fmla="*/ 9827 h 10000"/>
              <a:gd name="connsiteX5" fmla="*/ 8210 w 9518"/>
              <a:gd name="connsiteY5" fmla="*/ 9957 h 10000"/>
              <a:gd name="connsiteX6" fmla="*/ 8266 w 9518"/>
              <a:gd name="connsiteY6" fmla="*/ 7262 h 10000"/>
              <a:gd name="connsiteX7" fmla="*/ 8744 w 9518"/>
              <a:gd name="connsiteY7" fmla="*/ 4782 h 10000"/>
              <a:gd name="connsiteX8" fmla="*/ 9518 w 9518"/>
              <a:gd name="connsiteY8" fmla="*/ 3185 h 10000"/>
              <a:gd name="connsiteX9" fmla="*/ 9505 w 9518"/>
              <a:gd name="connsiteY9" fmla="*/ 3120 h 10000"/>
              <a:gd name="connsiteX10" fmla="*/ 8191 w 9518"/>
              <a:gd name="connsiteY10" fmla="*/ 1557 h 10000"/>
              <a:gd name="connsiteX11" fmla="*/ 6146 w 9518"/>
              <a:gd name="connsiteY11" fmla="*/ 518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85 w 10000"/>
              <a:gd name="connsiteY6" fmla="*/ 7262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606 w 10000"/>
              <a:gd name="connsiteY10" fmla="*/ 155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85 w 10000"/>
              <a:gd name="connsiteY6" fmla="*/ 7262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9827"/>
              <a:gd name="connsiteX1" fmla="*/ 2437 w 10000"/>
              <a:gd name="connsiteY1" fmla="*/ 5 h 9827"/>
              <a:gd name="connsiteX2" fmla="*/ 896 w 10000"/>
              <a:gd name="connsiteY2" fmla="*/ 3261 h 9827"/>
              <a:gd name="connsiteX3" fmla="*/ 63 w 10000"/>
              <a:gd name="connsiteY3" fmla="*/ 8705 h 9827"/>
              <a:gd name="connsiteX4" fmla="*/ 4725 w 10000"/>
              <a:gd name="connsiteY4" fmla="*/ 9827 h 9827"/>
              <a:gd name="connsiteX5" fmla="*/ 8735 w 10000"/>
              <a:gd name="connsiteY5" fmla="*/ 8839 h 9827"/>
              <a:gd name="connsiteX6" fmla="*/ 8697 w 10000"/>
              <a:gd name="connsiteY6" fmla="*/ 6790 h 9827"/>
              <a:gd name="connsiteX7" fmla="*/ 9223 w 10000"/>
              <a:gd name="connsiteY7" fmla="*/ 4415 h 9827"/>
              <a:gd name="connsiteX8" fmla="*/ 10000 w 10000"/>
              <a:gd name="connsiteY8" fmla="*/ 3185 h 9827"/>
              <a:gd name="connsiteX9" fmla="*/ 9986 w 10000"/>
              <a:gd name="connsiteY9" fmla="*/ 3120 h 9827"/>
              <a:gd name="connsiteX10" fmla="*/ 8522 w 10000"/>
              <a:gd name="connsiteY10" fmla="*/ 1767 h 9827"/>
              <a:gd name="connsiteX11" fmla="*/ 6457 w 10000"/>
              <a:gd name="connsiteY11" fmla="*/ 623 h 9827"/>
              <a:gd name="connsiteX0" fmla="*/ 6457 w 10000"/>
              <a:gd name="connsiteY0" fmla="*/ 634 h 9822"/>
              <a:gd name="connsiteX1" fmla="*/ 2437 w 10000"/>
              <a:gd name="connsiteY1" fmla="*/ 5 h 9822"/>
              <a:gd name="connsiteX2" fmla="*/ 896 w 10000"/>
              <a:gd name="connsiteY2" fmla="*/ 3318 h 9822"/>
              <a:gd name="connsiteX3" fmla="*/ 63 w 10000"/>
              <a:gd name="connsiteY3" fmla="*/ 8858 h 9822"/>
              <a:gd name="connsiteX4" fmla="*/ 4882 w 10000"/>
              <a:gd name="connsiteY4" fmla="*/ 9822 h 9822"/>
              <a:gd name="connsiteX5" fmla="*/ 8735 w 10000"/>
              <a:gd name="connsiteY5" fmla="*/ 8995 h 9822"/>
              <a:gd name="connsiteX6" fmla="*/ 8697 w 10000"/>
              <a:gd name="connsiteY6" fmla="*/ 6910 h 9822"/>
              <a:gd name="connsiteX7" fmla="*/ 9223 w 10000"/>
              <a:gd name="connsiteY7" fmla="*/ 4493 h 9822"/>
              <a:gd name="connsiteX8" fmla="*/ 10000 w 10000"/>
              <a:gd name="connsiteY8" fmla="*/ 3241 h 9822"/>
              <a:gd name="connsiteX9" fmla="*/ 9986 w 10000"/>
              <a:gd name="connsiteY9" fmla="*/ 3175 h 9822"/>
              <a:gd name="connsiteX10" fmla="*/ 8522 w 10000"/>
              <a:gd name="connsiteY10" fmla="*/ 1798 h 9822"/>
              <a:gd name="connsiteX11" fmla="*/ 6457 w 10000"/>
              <a:gd name="connsiteY11" fmla="*/ 634 h 9822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86 w 10000"/>
              <a:gd name="connsiteY9" fmla="*/ 3233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86 w 10000"/>
              <a:gd name="connsiteY9" fmla="*/ 3233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38 w 10000"/>
              <a:gd name="connsiteY9" fmla="*/ 3287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38 w 10000"/>
              <a:gd name="connsiteY9" fmla="*/ 3287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9938"/>
              <a:gd name="connsiteY0" fmla="*/ 645 h 10000"/>
              <a:gd name="connsiteX1" fmla="*/ 2437 w 9938"/>
              <a:gd name="connsiteY1" fmla="*/ 5 h 10000"/>
              <a:gd name="connsiteX2" fmla="*/ 896 w 9938"/>
              <a:gd name="connsiteY2" fmla="*/ 3378 h 10000"/>
              <a:gd name="connsiteX3" fmla="*/ 63 w 9938"/>
              <a:gd name="connsiteY3" fmla="*/ 9019 h 10000"/>
              <a:gd name="connsiteX4" fmla="*/ 4882 w 9938"/>
              <a:gd name="connsiteY4" fmla="*/ 10000 h 10000"/>
              <a:gd name="connsiteX5" fmla="*/ 8735 w 9938"/>
              <a:gd name="connsiteY5" fmla="*/ 9158 h 10000"/>
              <a:gd name="connsiteX6" fmla="*/ 8697 w 9938"/>
              <a:gd name="connsiteY6" fmla="*/ 7035 h 10000"/>
              <a:gd name="connsiteX7" fmla="*/ 9066 w 9938"/>
              <a:gd name="connsiteY7" fmla="*/ 4864 h 10000"/>
              <a:gd name="connsiteX8" fmla="*/ 9747 w 9938"/>
              <a:gd name="connsiteY8" fmla="*/ 3623 h 10000"/>
              <a:gd name="connsiteX9" fmla="*/ 9938 w 9938"/>
              <a:gd name="connsiteY9" fmla="*/ 3287 h 10000"/>
              <a:gd name="connsiteX10" fmla="*/ 8522 w 9938"/>
              <a:gd name="connsiteY10" fmla="*/ 1831 h 10000"/>
              <a:gd name="connsiteX11" fmla="*/ 6457 w 9938"/>
              <a:gd name="connsiteY11" fmla="*/ 645 h 10000"/>
              <a:gd name="connsiteX0" fmla="*/ 6497 w 10000"/>
              <a:gd name="connsiteY0" fmla="*/ 645 h 10000"/>
              <a:gd name="connsiteX1" fmla="*/ 2452 w 10000"/>
              <a:gd name="connsiteY1" fmla="*/ 5 h 10000"/>
              <a:gd name="connsiteX2" fmla="*/ 902 w 10000"/>
              <a:gd name="connsiteY2" fmla="*/ 3378 h 10000"/>
              <a:gd name="connsiteX3" fmla="*/ 63 w 10000"/>
              <a:gd name="connsiteY3" fmla="*/ 9019 h 10000"/>
              <a:gd name="connsiteX4" fmla="*/ 4912 w 10000"/>
              <a:gd name="connsiteY4" fmla="*/ 10000 h 10000"/>
              <a:gd name="connsiteX5" fmla="*/ 8789 w 10000"/>
              <a:gd name="connsiteY5" fmla="*/ 9158 h 10000"/>
              <a:gd name="connsiteX6" fmla="*/ 8751 w 10000"/>
              <a:gd name="connsiteY6" fmla="*/ 7035 h 10000"/>
              <a:gd name="connsiteX7" fmla="*/ 9123 w 10000"/>
              <a:gd name="connsiteY7" fmla="*/ 4864 h 10000"/>
              <a:gd name="connsiteX8" fmla="*/ 9808 w 10000"/>
              <a:gd name="connsiteY8" fmla="*/ 3623 h 10000"/>
              <a:gd name="connsiteX9" fmla="*/ 10000 w 10000"/>
              <a:gd name="connsiteY9" fmla="*/ 3287 h 10000"/>
              <a:gd name="connsiteX10" fmla="*/ 8575 w 10000"/>
              <a:gd name="connsiteY10" fmla="*/ 1831 h 10000"/>
              <a:gd name="connsiteX11" fmla="*/ 6497 w 10000"/>
              <a:gd name="connsiteY11" fmla="*/ 645 h 10000"/>
              <a:gd name="connsiteX0" fmla="*/ 6497 w 10000"/>
              <a:gd name="connsiteY0" fmla="*/ 645 h 10000"/>
              <a:gd name="connsiteX1" fmla="*/ 2452 w 10000"/>
              <a:gd name="connsiteY1" fmla="*/ 5 h 10000"/>
              <a:gd name="connsiteX2" fmla="*/ 902 w 10000"/>
              <a:gd name="connsiteY2" fmla="*/ 3378 h 10000"/>
              <a:gd name="connsiteX3" fmla="*/ 63 w 10000"/>
              <a:gd name="connsiteY3" fmla="*/ 9019 h 10000"/>
              <a:gd name="connsiteX4" fmla="*/ 4912 w 10000"/>
              <a:gd name="connsiteY4" fmla="*/ 10000 h 10000"/>
              <a:gd name="connsiteX5" fmla="*/ 8789 w 10000"/>
              <a:gd name="connsiteY5" fmla="*/ 9158 h 10000"/>
              <a:gd name="connsiteX6" fmla="*/ 8751 w 10000"/>
              <a:gd name="connsiteY6" fmla="*/ 7035 h 10000"/>
              <a:gd name="connsiteX7" fmla="*/ 9123 w 10000"/>
              <a:gd name="connsiteY7" fmla="*/ 4864 h 10000"/>
              <a:gd name="connsiteX8" fmla="*/ 9995 w 10000"/>
              <a:gd name="connsiteY8" fmla="*/ 3311 h 10000"/>
              <a:gd name="connsiteX9" fmla="*/ 10000 w 10000"/>
              <a:gd name="connsiteY9" fmla="*/ 3287 h 10000"/>
              <a:gd name="connsiteX10" fmla="*/ 8575 w 10000"/>
              <a:gd name="connsiteY10" fmla="*/ 1831 h 10000"/>
              <a:gd name="connsiteX11" fmla="*/ 6497 w 10000"/>
              <a:gd name="connsiteY11" fmla="*/ 645 h 10000"/>
              <a:gd name="connsiteX0" fmla="*/ 6497 w 9995"/>
              <a:gd name="connsiteY0" fmla="*/ 645 h 10000"/>
              <a:gd name="connsiteX1" fmla="*/ 2452 w 9995"/>
              <a:gd name="connsiteY1" fmla="*/ 5 h 10000"/>
              <a:gd name="connsiteX2" fmla="*/ 902 w 9995"/>
              <a:gd name="connsiteY2" fmla="*/ 3378 h 10000"/>
              <a:gd name="connsiteX3" fmla="*/ 63 w 9995"/>
              <a:gd name="connsiteY3" fmla="*/ 9019 h 10000"/>
              <a:gd name="connsiteX4" fmla="*/ 4912 w 9995"/>
              <a:gd name="connsiteY4" fmla="*/ 10000 h 10000"/>
              <a:gd name="connsiteX5" fmla="*/ 8789 w 9995"/>
              <a:gd name="connsiteY5" fmla="*/ 9158 h 10000"/>
              <a:gd name="connsiteX6" fmla="*/ 8751 w 9995"/>
              <a:gd name="connsiteY6" fmla="*/ 7035 h 10000"/>
              <a:gd name="connsiteX7" fmla="*/ 9123 w 9995"/>
              <a:gd name="connsiteY7" fmla="*/ 4864 h 10000"/>
              <a:gd name="connsiteX8" fmla="*/ 9995 w 9995"/>
              <a:gd name="connsiteY8" fmla="*/ 3311 h 10000"/>
              <a:gd name="connsiteX9" fmla="*/ 9858 w 9995"/>
              <a:gd name="connsiteY9" fmla="*/ 3510 h 10000"/>
              <a:gd name="connsiteX10" fmla="*/ 8575 w 9995"/>
              <a:gd name="connsiteY10" fmla="*/ 1831 h 10000"/>
              <a:gd name="connsiteX11" fmla="*/ 6497 w 9995"/>
              <a:gd name="connsiteY11" fmla="*/ 645 h 10000"/>
              <a:gd name="connsiteX0" fmla="*/ 6500 w 9863"/>
              <a:gd name="connsiteY0" fmla="*/ 645 h 10000"/>
              <a:gd name="connsiteX1" fmla="*/ 2453 w 9863"/>
              <a:gd name="connsiteY1" fmla="*/ 5 h 10000"/>
              <a:gd name="connsiteX2" fmla="*/ 902 w 9863"/>
              <a:gd name="connsiteY2" fmla="*/ 3378 h 10000"/>
              <a:gd name="connsiteX3" fmla="*/ 63 w 9863"/>
              <a:gd name="connsiteY3" fmla="*/ 9019 h 10000"/>
              <a:gd name="connsiteX4" fmla="*/ 4914 w 9863"/>
              <a:gd name="connsiteY4" fmla="*/ 10000 h 10000"/>
              <a:gd name="connsiteX5" fmla="*/ 8793 w 9863"/>
              <a:gd name="connsiteY5" fmla="*/ 9158 h 10000"/>
              <a:gd name="connsiteX6" fmla="*/ 8755 w 9863"/>
              <a:gd name="connsiteY6" fmla="*/ 7035 h 10000"/>
              <a:gd name="connsiteX7" fmla="*/ 9128 w 9863"/>
              <a:gd name="connsiteY7" fmla="*/ 4864 h 10000"/>
              <a:gd name="connsiteX8" fmla="*/ 9633 w 9863"/>
              <a:gd name="connsiteY8" fmla="*/ 3813 h 10000"/>
              <a:gd name="connsiteX9" fmla="*/ 9863 w 9863"/>
              <a:gd name="connsiteY9" fmla="*/ 3510 h 10000"/>
              <a:gd name="connsiteX10" fmla="*/ 8579 w 9863"/>
              <a:gd name="connsiteY10" fmla="*/ 1831 h 10000"/>
              <a:gd name="connsiteX11" fmla="*/ 6500 w 9863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55 w 10000"/>
              <a:gd name="connsiteY7" fmla="*/ 4864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698 w 10000"/>
              <a:gd name="connsiteY10" fmla="*/ 1831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55 w 10000"/>
              <a:gd name="connsiteY7" fmla="*/ 4864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32 w 10000"/>
              <a:gd name="connsiteY6" fmla="*/ 6678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32 w 10000"/>
              <a:gd name="connsiteY6" fmla="*/ 6678 h 10000"/>
              <a:gd name="connsiteX7" fmla="*/ 9202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202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171 w 9937"/>
              <a:gd name="connsiteY0" fmla="*/ 679 h 10000"/>
              <a:gd name="connsiteX1" fmla="*/ 2424 w 9937"/>
              <a:gd name="connsiteY1" fmla="*/ 5 h 10000"/>
              <a:gd name="connsiteX2" fmla="*/ 852 w 9937"/>
              <a:gd name="connsiteY2" fmla="*/ 3378 h 10000"/>
              <a:gd name="connsiteX3" fmla="*/ 1 w 9937"/>
              <a:gd name="connsiteY3" fmla="*/ 9019 h 10000"/>
              <a:gd name="connsiteX4" fmla="*/ 4919 w 9937"/>
              <a:gd name="connsiteY4" fmla="*/ 10000 h 10000"/>
              <a:gd name="connsiteX5" fmla="*/ 8913 w 9937"/>
              <a:gd name="connsiteY5" fmla="*/ 8901 h 10000"/>
              <a:gd name="connsiteX6" fmla="*/ 8746 w 9937"/>
              <a:gd name="connsiteY6" fmla="*/ 6455 h 10000"/>
              <a:gd name="connsiteX7" fmla="*/ 9131 w 9937"/>
              <a:gd name="connsiteY7" fmla="*/ 4909 h 10000"/>
              <a:gd name="connsiteX8" fmla="*/ 9704 w 9937"/>
              <a:gd name="connsiteY8" fmla="*/ 3813 h 10000"/>
              <a:gd name="connsiteX9" fmla="*/ 9937 w 9937"/>
              <a:gd name="connsiteY9" fmla="*/ 3510 h 10000"/>
              <a:gd name="connsiteX10" fmla="*/ 8377 w 9937"/>
              <a:gd name="connsiteY10" fmla="*/ 1719 h 10000"/>
              <a:gd name="connsiteX11" fmla="*/ 6171 w 9937"/>
              <a:gd name="connsiteY11" fmla="*/ 679 h 10000"/>
              <a:gd name="connsiteX0" fmla="*/ 6210 w 10000"/>
              <a:gd name="connsiteY0" fmla="*/ 679 h 10000"/>
              <a:gd name="connsiteX1" fmla="*/ 2439 w 10000"/>
              <a:gd name="connsiteY1" fmla="*/ 5 h 10000"/>
              <a:gd name="connsiteX2" fmla="*/ 857 w 10000"/>
              <a:gd name="connsiteY2" fmla="*/ 3378 h 10000"/>
              <a:gd name="connsiteX3" fmla="*/ 1 w 10000"/>
              <a:gd name="connsiteY3" fmla="*/ 9019 h 10000"/>
              <a:gd name="connsiteX4" fmla="*/ 4950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  <a:gd name="connsiteX0" fmla="*/ 6209 w 9999"/>
              <a:gd name="connsiteY0" fmla="*/ 679 h 10000"/>
              <a:gd name="connsiteX1" fmla="*/ 2438 w 9999"/>
              <a:gd name="connsiteY1" fmla="*/ 5 h 10000"/>
              <a:gd name="connsiteX2" fmla="*/ 856 w 9999"/>
              <a:gd name="connsiteY2" fmla="*/ 3378 h 10000"/>
              <a:gd name="connsiteX3" fmla="*/ 0 w 9999"/>
              <a:gd name="connsiteY3" fmla="*/ 9019 h 10000"/>
              <a:gd name="connsiteX4" fmla="*/ 4949 w 9999"/>
              <a:gd name="connsiteY4" fmla="*/ 10000 h 10000"/>
              <a:gd name="connsiteX5" fmla="*/ 8969 w 9999"/>
              <a:gd name="connsiteY5" fmla="*/ 8901 h 10000"/>
              <a:gd name="connsiteX6" fmla="*/ 8800 w 9999"/>
              <a:gd name="connsiteY6" fmla="*/ 6455 h 10000"/>
              <a:gd name="connsiteX7" fmla="*/ 9188 w 9999"/>
              <a:gd name="connsiteY7" fmla="*/ 4909 h 10000"/>
              <a:gd name="connsiteX8" fmla="*/ 9765 w 9999"/>
              <a:gd name="connsiteY8" fmla="*/ 3813 h 10000"/>
              <a:gd name="connsiteX9" fmla="*/ 9999 w 9999"/>
              <a:gd name="connsiteY9" fmla="*/ 3510 h 10000"/>
              <a:gd name="connsiteX10" fmla="*/ 8429 w 9999"/>
              <a:gd name="connsiteY10" fmla="*/ 1719 h 10000"/>
              <a:gd name="connsiteX11" fmla="*/ 6209 w 9999"/>
              <a:gd name="connsiteY11" fmla="*/ 679 h 10000"/>
              <a:gd name="connsiteX0" fmla="*/ 6210 w 10000"/>
              <a:gd name="connsiteY0" fmla="*/ 679 h 10000"/>
              <a:gd name="connsiteX1" fmla="*/ 2438 w 10000"/>
              <a:gd name="connsiteY1" fmla="*/ 5 h 10000"/>
              <a:gd name="connsiteX2" fmla="*/ 856 w 10000"/>
              <a:gd name="connsiteY2" fmla="*/ 3378 h 10000"/>
              <a:gd name="connsiteX3" fmla="*/ 0 w 10000"/>
              <a:gd name="connsiteY3" fmla="*/ 9019 h 10000"/>
              <a:gd name="connsiteX4" fmla="*/ 4949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  <a:gd name="connsiteX0" fmla="*/ 6210 w 10000"/>
              <a:gd name="connsiteY0" fmla="*/ 679 h 10000"/>
              <a:gd name="connsiteX1" fmla="*/ 2438 w 10000"/>
              <a:gd name="connsiteY1" fmla="*/ 5 h 10000"/>
              <a:gd name="connsiteX2" fmla="*/ 891 w 10000"/>
              <a:gd name="connsiteY2" fmla="*/ 3462 h 10000"/>
              <a:gd name="connsiteX3" fmla="*/ 0 w 10000"/>
              <a:gd name="connsiteY3" fmla="*/ 9019 h 10000"/>
              <a:gd name="connsiteX4" fmla="*/ 4949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6210" y="679"/>
                </a:moveTo>
                <a:cubicBezTo>
                  <a:pt x="5212" y="393"/>
                  <a:pt x="3326" y="88"/>
                  <a:pt x="2438" y="5"/>
                </a:cubicBezTo>
                <a:cubicBezTo>
                  <a:pt x="2408" y="-111"/>
                  <a:pt x="1298" y="1960"/>
                  <a:pt x="891" y="3462"/>
                </a:cubicBezTo>
                <a:cubicBezTo>
                  <a:pt x="485" y="4964"/>
                  <a:pt x="108" y="7182"/>
                  <a:pt x="0" y="9019"/>
                </a:cubicBezTo>
                <a:cubicBezTo>
                  <a:pt x="794" y="9342"/>
                  <a:pt x="3455" y="10020"/>
                  <a:pt x="4949" y="10000"/>
                </a:cubicBezTo>
                <a:cubicBezTo>
                  <a:pt x="6445" y="9980"/>
                  <a:pt x="8908" y="8969"/>
                  <a:pt x="8970" y="8901"/>
                </a:cubicBezTo>
                <a:cubicBezTo>
                  <a:pt x="8832" y="8213"/>
                  <a:pt x="8685" y="7248"/>
                  <a:pt x="8801" y="6455"/>
                </a:cubicBezTo>
                <a:cubicBezTo>
                  <a:pt x="8920" y="5658"/>
                  <a:pt x="9028" y="5349"/>
                  <a:pt x="9189" y="4909"/>
                </a:cubicBezTo>
                <a:cubicBezTo>
                  <a:pt x="9350" y="4469"/>
                  <a:pt x="9773" y="3818"/>
                  <a:pt x="9766" y="3813"/>
                </a:cubicBezTo>
                <a:cubicBezTo>
                  <a:pt x="9760" y="3802"/>
                  <a:pt x="9999" y="3539"/>
                  <a:pt x="10000" y="3510"/>
                </a:cubicBezTo>
                <a:cubicBezTo>
                  <a:pt x="9638" y="3000"/>
                  <a:pt x="9062" y="2191"/>
                  <a:pt x="8430" y="1719"/>
                </a:cubicBezTo>
                <a:cubicBezTo>
                  <a:pt x="7798" y="1247"/>
                  <a:pt x="7208" y="965"/>
                  <a:pt x="6210" y="67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29000">
                <a:schemeClr val="accent1">
                  <a:lumMod val="60000"/>
                  <a:lumOff val="40000"/>
                </a:schemeClr>
              </a:gs>
              <a:gs pos="6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6000000" scaled="0"/>
            <a:tileRect/>
          </a:gradFill>
          <a:ln>
            <a:solidFill>
              <a:srgbClr val="00B0F0"/>
            </a:solidFill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341646" name="グループ化 341645">
            <a:extLst>
              <a:ext uri="{FF2B5EF4-FFF2-40B4-BE49-F238E27FC236}">
                <a16:creationId xmlns:a16="http://schemas.microsoft.com/office/drawing/2014/main" id="{CE37A1F5-CC0B-2432-1171-399610B51AAB}"/>
              </a:ext>
            </a:extLst>
          </p:cNvPr>
          <p:cNvGrpSpPr/>
          <p:nvPr/>
        </p:nvGrpSpPr>
        <p:grpSpPr>
          <a:xfrm>
            <a:off x="6350093" y="256259"/>
            <a:ext cx="2674349" cy="1833098"/>
            <a:chOff x="6350927" y="249744"/>
            <a:chExt cx="2674349" cy="1833098"/>
          </a:xfrm>
        </p:grpSpPr>
        <p:grpSp>
          <p:nvGrpSpPr>
            <p:cNvPr id="341637" name="グループ化 341636">
              <a:extLst>
                <a:ext uri="{FF2B5EF4-FFF2-40B4-BE49-F238E27FC236}">
                  <a16:creationId xmlns:a16="http://schemas.microsoft.com/office/drawing/2014/main" id="{1BE226F3-1151-E278-DE1F-F58DAFAB06E8}"/>
                </a:ext>
              </a:extLst>
            </p:cNvPr>
            <p:cNvGrpSpPr/>
            <p:nvPr/>
          </p:nvGrpSpPr>
          <p:grpSpPr>
            <a:xfrm>
              <a:off x="6435887" y="249744"/>
              <a:ext cx="2459129" cy="1833098"/>
              <a:chOff x="6435887" y="249744"/>
              <a:chExt cx="2459129" cy="1833098"/>
            </a:xfrm>
          </p:grpSpPr>
          <p:sp>
            <p:nvSpPr>
              <p:cNvPr id="29" name="Freeform 12">
                <a:extLst>
                  <a:ext uri="{FF2B5EF4-FFF2-40B4-BE49-F238E27FC236}">
                    <a16:creationId xmlns:a16="http://schemas.microsoft.com/office/drawing/2014/main" id="{827A9B3A-7195-87D5-4B1B-75F5537B2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1756" y="249744"/>
                <a:ext cx="1524557" cy="1685934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9838"/>
                  <a:gd name="connsiteY0" fmla="*/ 9918 h 9918"/>
                  <a:gd name="connsiteX1" fmla="*/ 3185 w 9838"/>
                  <a:gd name="connsiteY1" fmla="*/ 4035 h 9918"/>
                  <a:gd name="connsiteX2" fmla="*/ 9838 w 9838"/>
                  <a:gd name="connsiteY2" fmla="*/ 0 h 9918"/>
                  <a:gd name="connsiteX0" fmla="*/ 0 w 10000"/>
                  <a:gd name="connsiteY0" fmla="*/ 10000 h 10000"/>
                  <a:gd name="connsiteX1" fmla="*/ 3237 w 10000"/>
                  <a:gd name="connsiteY1" fmla="*/ 4068 h 10000"/>
                  <a:gd name="connsiteX2" fmla="*/ 10000 w 10000"/>
                  <a:gd name="connsiteY2" fmla="*/ 0 h 10000"/>
                  <a:gd name="connsiteX0" fmla="*/ 0 w 9681"/>
                  <a:gd name="connsiteY0" fmla="*/ 9886 h 9886"/>
                  <a:gd name="connsiteX1" fmla="*/ 3237 w 9681"/>
                  <a:gd name="connsiteY1" fmla="*/ 3954 h 9886"/>
                  <a:gd name="connsiteX2" fmla="*/ 9681 w 9681"/>
                  <a:gd name="connsiteY2" fmla="*/ 0 h 9886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815 w 4159"/>
                  <a:gd name="connsiteY0" fmla="*/ 11223 h 11223"/>
                  <a:gd name="connsiteX1" fmla="*/ 4159 w 4159"/>
                  <a:gd name="connsiteY1" fmla="*/ 5223 h 11223"/>
                  <a:gd name="connsiteX2" fmla="*/ 1200 w 4159"/>
                  <a:gd name="connsiteY2" fmla="*/ 0 h 11223"/>
                  <a:gd name="connsiteX0" fmla="*/ 0 w 8058"/>
                  <a:gd name="connsiteY0" fmla="*/ 10000 h 10000"/>
                  <a:gd name="connsiteX1" fmla="*/ 8040 w 8058"/>
                  <a:gd name="connsiteY1" fmla="*/ 4654 h 10000"/>
                  <a:gd name="connsiteX2" fmla="*/ 925 w 8058"/>
                  <a:gd name="connsiteY2" fmla="*/ 0 h 10000"/>
                  <a:gd name="connsiteX0" fmla="*/ 72417 w 72421"/>
                  <a:gd name="connsiteY0" fmla="*/ 8967 h 8967"/>
                  <a:gd name="connsiteX1" fmla="*/ 8830 w 72421"/>
                  <a:gd name="connsiteY1" fmla="*/ 4654 h 8967"/>
                  <a:gd name="connsiteX2" fmla="*/ 0 w 72421"/>
                  <a:gd name="connsiteY2" fmla="*/ 0 h 8967"/>
                  <a:gd name="connsiteX0" fmla="*/ 9999 w 10000"/>
                  <a:gd name="connsiteY0" fmla="*/ 10000 h 10000"/>
                  <a:gd name="connsiteX1" fmla="*/ 5247 w 10000"/>
                  <a:gd name="connsiteY1" fmla="*/ 3159 h 10000"/>
                  <a:gd name="connsiteX2" fmla="*/ 0 w 10000"/>
                  <a:gd name="connsiteY2" fmla="*/ 0 h 10000"/>
                  <a:gd name="connsiteX0" fmla="*/ 9999 w 10000"/>
                  <a:gd name="connsiteY0" fmla="*/ 10000 h 10000"/>
                  <a:gd name="connsiteX1" fmla="*/ 5247 w 10000"/>
                  <a:gd name="connsiteY1" fmla="*/ 3159 h 10000"/>
                  <a:gd name="connsiteX2" fmla="*/ 0 w 10000"/>
                  <a:gd name="connsiteY2" fmla="*/ 0 h 10000"/>
                  <a:gd name="connsiteX0" fmla="*/ 9844 w 9845"/>
                  <a:gd name="connsiteY0" fmla="*/ 10168 h 10168"/>
                  <a:gd name="connsiteX1" fmla="*/ 5092 w 9845"/>
                  <a:gd name="connsiteY1" fmla="*/ 3327 h 10168"/>
                  <a:gd name="connsiteX2" fmla="*/ 0 w 9845"/>
                  <a:gd name="connsiteY2" fmla="*/ 0 h 10168"/>
                  <a:gd name="connsiteX0" fmla="*/ 9707 w 9708"/>
                  <a:gd name="connsiteY0" fmla="*/ 9835 h 9835"/>
                  <a:gd name="connsiteX1" fmla="*/ 5172 w 9708"/>
                  <a:gd name="connsiteY1" fmla="*/ 3272 h 9835"/>
                  <a:gd name="connsiteX2" fmla="*/ 0 w 9708"/>
                  <a:gd name="connsiteY2" fmla="*/ 0 h 9835"/>
                  <a:gd name="connsiteX0" fmla="*/ 9999 w 9999"/>
                  <a:gd name="connsiteY0" fmla="*/ 10000 h 10000"/>
                  <a:gd name="connsiteX1" fmla="*/ 5328 w 9999"/>
                  <a:gd name="connsiteY1" fmla="*/ 3327 h 10000"/>
                  <a:gd name="connsiteX2" fmla="*/ 0 w 9999"/>
                  <a:gd name="connsiteY2" fmla="*/ 0 h 10000"/>
                  <a:gd name="connsiteX0" fmla="*/ 10000 w 10000"/>
                  <a:gd name="connsiteY0" fmla="*/ 10000 h 10000"/>
                  <a:gd name="connsiteX1" fmla="*/ 5885 w 10000"/>
                  <a:gd name="connsiteY1" fmla="*/ 3976 h 10000"/>
                  <a:gd name="connsiteX2" fmla="*/ 0 w 10000"/>
                  <a:gd name="connsiteY2" fmla="*/ 0 h 10000"/>
                  <a:gd name="connsiteX0" fmla="*/ 10000 w 10000"/>
                  <a:gd name="connsiteY0" fmla="*/ 10000 h 10000"/>
                  <a:gd name="connsiteX1" fmla="*/ 6394 w 10000"/>
                  <a:gd name="connsiteY1" fmla="*/ 3704 h 10000"/>
                  <a:gd name="connsiteX2" fmla="*/ 0 w 10000"/>
                  <a:gd name="connsiteY2" fmla="*/ 0 h 10000"/>
                  <a:gd name="connsiteX0" fmla="*/ 10000 w 10000"/>
                  <a:gd name="connsiteY0" fmla="*/ 10000 h 10000"/>
                  <a:gd name="connsiteX1" fmla="*/ 6394 w 10000"/>
                  <a:gd name="connsiteY1" fmla="*/ 3704 h 10000"/>
                  <a:gd name="connsiteX2" fmla="*/ 0 w 10000"/>
                  <a:gd name="connsiteY2" fmla="*/ 0 h 10000"/>
                  <a:gd name="connsiteX0" fmla="*/ 10000 w 10000"/>
                  <a:gd name="connsiteY0" fmla="*/ 10000 h 10000"/>
                  <a:gd name="connsiteX1" fmla="*/ 6394 w 10000"/>
                  <a:gd name="connsiteY1" fmla="*/ 3704 h 10000"/>
                  <a:gd name="connsiteX2" fmla="*/ 0 w 10000"/>
                  <a:gd name="connsiteY2" fmla="*/ 0 h 10000"/>
                  <a:gd name="connsiteX0" fmla="*/ 10000 w 10000"/>
                  <a:gd name="connsiteY0" fmla="*/ 10000 h 10000"/>
                  <a:gd name="connsiteX1" fmla="*/ 6649 w 10000"/>
                  <a:gd name="connsiteY1" fmla="*/ 3578 h 10000"/>
                  <a:gd name="connsiteX2" fmla="*/ 0 w 10000"/>
                  <a:gd name="connsiteY2" fmla="*/ 0 h 10000"/>
                  <a:gd name="connsiteX0" fmla="*/ 10000 w 10000"/>
                  <a:gd name="connsiteY0" fmla="*/ 10000 h 10000"/>
                  <a:gd name="connsiteX1" fmla="*/ 6325 w 10000"/>
                  <a:gd name="connsiteY1" fmla="*/ 3180 h 10000"/>
                  <a:gd name="connsiteX2" fmla="*/ 0 w 10000"/>
                  <a:gd name="connsiteY2" fmla="*/ 0 h 10000"/>
                  <a:gd name="connsiteX0" fmla="*/ 10000 w 10000"/>
                  <a:gd name="connsiteY0" fmla="*/ 10000 h 10000"/>
                  <a:gd name="connsiteX1" fmla="*/ 6325 w 10000"/>
                  <a:gd name="connsiteY1" fmla="*/ 3180 h 10000"/>
                  <a:gd name="connsiteX2" fmla="*/ 0 w 10000"/>
                  <a:gd name="connsiteY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10000"/>
                    </a:moveTo>
                    <a:cubicBezTo>
                      <a:pt x="9290" y="7974"/>
                      <a:pt x="7991" y="4846"/>
                      <a:pt x="6325" y="3180"/>
                    </a:cubicBezTo>
                    <a:cubicBezTo>
                      <a:pt x="4657" y="1513"/>
                      <a:pt x="2825" y="886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id="{23711672-6DCE-D215-56EE-C50B3BFCF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6360" y="466657"/>
                <a:ext cx="1301000" cy="1572341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9838"/>
                  <a:gd name="connsiteY0" fmla="*/ 9918 h 9918"/>
                  <a:gd name="connsiteX1" fmla="*/ 3185 w 9838"/>
                  <a:gd name="connsiteY1" fmla="*/ 4035 h 9918"/>
                  <a:gd name="connsiteX2" fmla="*/ 9838 w 9838"/>
                  <a:gd name="connsiteY2" fmla="*/ 0 h 9918"/>
                  <a:gd name="connsiteX0" fmla="*/ 0 w 10000"/>
                  <a:gd name="connsiteY0" fmla="*/ 10000 h 10000"/>
                  <a:gd name="connsiteX1" fmla="*/ 3237 w 10000"/>
                  <a:gd name="connsiteY1" fmla="*/ 4068 h 10000"/>
                  <a:gd name="connsiteX2" fmla="*/ 10000 w 10000"/>
                  <a:gd name="connsiteY2" fmla="*/ 0 h 10000"/>
                  <a:gd name="connsiteX0" fmla="*/ 0 w 9681"/>
                  <a:gd name="connsiteY0" fmla="*/ 9886 h 9886"/>
                  <a:gd name="connsiteX1" fmla="*/ 3237 w 9681"/>
                  <a:gd name="connsiteY1" fmla="*/ 3954 h 9886"/>
                  <a:gd name="connsiteX2" fmla="*/ 9681 w 9681"/>
                  <a:gd name="connsiteY2" fmla="*/ 0 h 9886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815 w 4159"/>
                  <a:gd name="connsiteY0" fmla="*/ 11223 h 11223"/>
                  <a:gd name="connsiteX1" fmla="*/ 4159 w 4159"/>
                  <a:gd name="connsiteY1" fmla="*/ 5223 h 11223"/>
                  <a:gd name="connsiteX2" fmla="*/ 1200 w 4159"/>
                  <a:gd name="connsiteY2" fmla="*/ 0 h 11223"/>
                  <a:gd name="connsiteX0" fmla="*/ 0 w 8058"/>
                  <a:gd name="connsiteY0" fmla="*/ 10000 h 10000"/>
                  <a:gd name="connsiteX1" fmla="*/ 8040 w 8058"/>
                  <a:gd name="connsiteY1" fmla="*/ 4654 h 10000"/>
                  <a:gd name="connsiteX2" fmla="*/ 925 w 8058"/>
                  <a:gd name="connsiteY2" fmla="*/ 0 h 10000"/>
                  <a:gd name="connsiteX0" fmla="*/ 72417 w 72421"/>
                  <a:gd name="connsiteY0" fmla="*/ 8967 h 8967"/>
                  <a:gd name="connsiteX1" fmla="*/ 8830 w 72421"/>
                  <a:gd name="connsiteY1" fmla="*/ 4654 h 8967"/>
                  <a:gd name="connsiteX2" fmla="*/ 0 w 72421"/>
                  <a:gd name="connsiteY2" fmla="*/ 0 h 8967"/>
                  <a:gd name="connsiteX0" fmla="*/ 9999 w 10000"/>
                  <a:gd name="connsiteY0" fmla="*/ 10000 h 10000"/>
                  <a:gd name="connsiteX1" fmla="*/ 5247 w 10000"/>
                  <a:gd name="connsiteY1" fmla="*/ 3159 h 10000"/>
                  <a:gd name="connsiteX2" fmla="*/ 0 w 10000"/>
                  <a:gd name="connsiteY2" fmla="*/ 0 h 10000"/>
                  <a:gd name="connsiteX0" fmla="*/ 9999 w 10000"/>
                  <a:gd name="connsiteY0" fmla="*/ 10000 h 10000"/>
                  <a:gd name="connsiteX1" fmla="*/ 5247 w 10000"/>
                  <a:gd name="connsiteY1" fmla="*/ 3159 h 10000"/>
                  <a:gd name="connsiteX2" fmla="*/ 0 w 10000"/>
                  <a:gd name="connsiteY2" fmla="*/ 0 h 10000"/>
                  <a:gd name="connsiteX0" fmla="*/ 9844 w 9845"/>
                  <a:gd name="connsiteY0" fmla="*/ 10168 h 10168"/>
                  <a:gd name="connsiteX1" fmla="*/ 5092 w 9845"/>
                  <a:gd name="connsiteY1" fmla="*/ 3327 h 10168"/>
                  <a:gd name="connsiteX2" fmla="*/ 0 w 9845"/>
                  <a:gd name="connsiteY2" fmla="*/ 0 h 10168"/>
                  <a:gd name="connsiteX0" fmla="*/ 9707 w 9708"/>
                  <a:gd name="connsiteY0" fmla="*/ 9835 h 9835"/>
                  <a:gd name="connsiteX1" fmla="*/ 5172 w 9708"/>
                  <a:gd name="connsiteY1" fmla="*/ 3272 h 9835"/>
                  <a:gd name="connsiteX2" fmla="*/ 0 w 9708"/>
                  <a:gd name="connsiteY2" fmla="*/ 0 h 9835"/>
                  <a:gd name="connsiteX0" fmla="*/ 9999 w 9999"/>
                  <a:gd name="connsiteY0" fmla="*/ 10000 h 10000"/>
                  <a:gd name="connsiteX1" fmla="*/ 5328 w 9999"/>
                  <a:gd name="connsiteY1" fmla="*/ 3327 h 10000"/>
                  <a:gd name="connsiteX2" fmla="*/ 0 w 9999"/>
                  <a:gd name="connsiteY2" fmla="*/ 0 h 10000"/>
                  <a:gd name="connsiteX0" fmla="*/ 10000 w 10000"/>
                  <a:gd name="connsiteY0" fmla="*/ 10000 h 10000"/>
                  <a:gd name="connsiteX1" fmla="*/ 5885 w 10000"/>
                  <a:gd name="connsiteY1" fmla="*/ 3976 h 10000"/>
                  <a:gd name="connsiteX2" fmla="*/ 0 w 10000"/>
                  <a:gd name="connsiteY2" fmla="*/ 0 h 10000"/>
                  <a:gd name="connsiteX0" fmla="*/ 10000 w 10000"/>
                  <a:gd name="connsiteY0" fmla="*/ 10000 h 10000"/>
                  <a:gd name="connsiteX1" fmla="*/ 6482 w 10000"/>
                  <a:gd name="connsiteY1" fmla="*/ 4335 h 10000"/>
                  <a:gd name="connsiteX2" fmla="*/ 0 w 10000"/>
                  <a:gd name="connsiteY2" fmla="*/ 0 h 10000"/>
                  <a:gd name="connsiteX0" fmla="*/ 10000 w 10000"/>
                  <a:gd name="connsiteY0" fmla="*/ 10000 h 10000"/>
                  <a:gd name="connsiteX1" fmla="*/ 6482 w 10000"/>
                  <a:gd name="connsiteY1" fmla="*/ 4335 h 10000"/>
                  <a:gd name="connsiteX2" fmla="*/ 0 w 10000"/>
                  <a:gd name="connsiteY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10000"/>
                    </a:moveTo>
                    <a:cubicBezTo>
                      <a:pt x="9221" y="8030"/>
                      <a:pt x="8148" y="6001"/>
                      <a:pt x="6482" y="4335"/>
                    </a:cubicBezTo>
                    <a:cubicBezTo>
                      <a:pt x="4814" y="2668"/>
                      <a:pt x="3034" y="1200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1A2D2E4B-69A1-0557-F5F9-F5B37D263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8413" y="831152"/>
                <a:ext cx="1088512" cy="1251689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9838"/>
                  <a:gd name="connsiteY0" fmla="*/ 9918 h 9918"/>
                  <a:gd name="connsiteX1" fmla="*/ 3185 w 9838"/>
                  <a:gd name="connsiteY1" fmla="*/ 4035 h 9918"/>
                  <a:gd name="connsiteX2" fmla="*/ 9838 w 9838"/>
                  <a:gd name="connsiteY2" fmla="*/ 0 h 9918"/>
                  <a:gd name="connsiteX0" fmla="*/ 0 w 10000"/>
                  <a:gd name="connsiteY0" fmla="*/ 10000 h 10000"/>
                  <a:gd name="connsiteX1" fmla="*/ 3237 w 10000"/>
                  <a:gd name="connsiteY1" fmla="*/ 4068 h 10000"/>
                  <a:gd name="connsiteX2" fmla="*/ 10000 w 10000"/>
                  <a:gd name="connsiteY2" fmla="*/ 0 h 10000"/>
                  <a:gd name="connsiteX0" fmla="*/ 0 w 9681"/>
                  <a:gd name="connsiteY0" fmla="*/ 9886 h 9886"/>
                  <a:gd name="connsiteX1" fmla="*/ 3237 w 9681"/>
                  <a:gd name="connsiteY1" fmla="*/ 3954 h 9886"/>
                  <a:gd name="connsiteX2" fmla="*/ 9681 w 9681"/>
                  <a:gd name="connsiteY2" fmla="*/ 0 h 9886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815 w 4159"/>
                  <a:gd name="connsiteY0" fmla="*/ 11223 h 11223"/>
                  <a:gd name="connsiteX1" fmla="*/ 4159 w 4159"/>
                  <a:gd name="connsiteY1" fmla="*/ 5223 h 11223"/>
                  <a:gd name="connsiteX2" fmla="*/ 1200 w 4159"/>
                  <a:gd name="connsiteY2" fmla="*/ 0 h 11223"/>
                  <a:gd name="connsiteX0" fmla="*/ 0 w 8058"/>
                  <a:gd name="connsiteY0" fmla="*/ 10000 h 10000"/>
                  <a:gd name="connsiteX1" fmla="*/ 8040 w 8058"/>
                  <a:gd name="connsiteY1" fmla="*/ 4654 h 10000"/>
                  <a:gd name="connsiteX2" fmla="*/ 925 w 8058"/>
                  <a:gd name="connsiteY2" fmla="*/ 0 h 10000"/>
                  <a:gd name="connsiteX0" fmla="*/ 72417 w 72421"/>
                  <a:gd name="connsiteY0" fmla="*/ 8967 h 8967"/>
                  <a:gd name="connsiteX1" fmla="*/ 8830 w 72421"/>
                  <a:gd name="connsiteY1" fmla="*/ 4654 h 8967"/>
                  <a:gd name="connsiteX2" fmla="*/ 0 w 72421"/>
                  <a:gd name="connsiteY2" fmla="*/ 0 h 8967"/>
                  <a:gd name="connsiteX0" fmla="*/ 9999 w 10000"/>
                  <a:gd name="connsiteY0" fmla="*/ 10000 h 10000"/>
                  <a:gd name="connsiteX1" fmla="*/ 5247 w 10000"/>
                  <a:gd name="connsiteY1" fmla="*/ 3159 h 10000"/>
                  <a:gd name="connsiteX2" fmla="*/ 0 w 10000"/>
                  <a:gd name="connsiteY2" fmla="*/ 0 h 10000"/>
                  <a:gd name="connsiteX0" fmla="*/ 9999 w 10000"/>
                  <a:gd name="connsiteY0" fmla="*/ 10000 h 10000"/>
                  <a:gd name="connsiteX1" fmla="*/ 5247 w 10000"/>
                  <a:gd name="connsiteY1" fmla="*/ 3159 h 10000"/>
                  <a:gd name="connsiteX2" fmla="*/ 0 w 10000"/>
                  <a:gd name="connsiteY2" fmla="*/ 0 h 10000"/>
                  <a:gd name="connsiteX0" fmla="*/ 9844 w 9845"/>
                  <a:gd name="connsiteY0" fmla="*/ 10168 h 10168"/>
                  <a:gd name="connsiteX1" fmla="*/ 5092 w 9845"/>
                  <a:gd name="connsiteY1" fmla="*/ 3327 h 10168"/>
                  <a:gd name="connsiteX2" fmla="*/ 0 w 9845"/>
                  <a:gd name="connsiteY2" fmla="*/ 0 h 10168"/>
                  <a:gd name="connsiteX0" fmla="*/ 9707 w 9708"/>
                  <a:gd name="connsiteY0" fmla="*/ 9835 h 9835"/>
                  <a:gd name="connsiteX1" fmla="*/ 5172 w 9708"/>
                  <a:gd name="connsiteY1" fmla="*/ 3272 h 9835"/>
                  <a:gd name="connsiteX2" fmla="*/ 0 w 9708"/>
                  <a:gd name="connsiteY2" fmla="*/ 0 h 9835"/>
                  <a:gd name="connsiteX0" fmla="*/ 9999 w 9999"/>
                  <a:gd name="connsiteY0" fmla="*/ 10000 h 10000"/>
                  <a:gd name="connsiteX1" fmla="*/ 5328 w 9999"/>
                  <a:gd name="connsiteY1" fmla="*/ 3327 h 10000"/>
                  <a:gd name="connsiteX2" fmla="*/ 0 w 9999"/>
                  <a:gd name="connsiteY2" fmla="*/ 0 h 10000"/>
                  <a:gd name="connsiteX0" fmla="*/ 10000 w 10000"/>
                  <a:gd name="connsiteY0" fmla="*/ 10000 h 10000"/>
                  <a:gd name="connsiteX1" fmla="*/ 5885 w 10000"/>
                  <a:gd name="connsiteY1" fmla="*/ 3976 h 10000"/>
                  <a:gd name="connsiteX2" fmla="*/ 0 w 10000"/>
                  <a:gd name="connsiteY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10000"/>
                    </a:moveTo>
                    <a:cubicBezTo>
                      <a:pt x="9058" y="8142"/>
                      <a:pt x="7551" y="5642"/>
                      <a:pt x="5885" y="3976"/>
                    </a:cubicBezTo>
                    <a:cubicBezTo>
                      <a:pt x="4217" y="2309"/>
                      <a:pt x="3034" y="1200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633" name="Freeform 12">
                <a:extLst>
                  <a:ext uri="{FF2B5EF4-FFF2-40B4-BE49-F238E27FC236}">
                    <a16:creationId xmlns:a16="http://schemas.microsoft.com/office/drawing/2014/main" id="{CF5B0A20-E515-C4BD-D2CA-A3A25621F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5887" y="1277802"/>
                <a:ext cx="697262" cy="805040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9838"/>
                  <a:gd name="connsiteY0" fmla="*/ 9918 h 9918"/>
                  <a:gd name="connsiteX1" fmla="*/ 3185 w 9838"/>
                  <a:gd name="connsiteY1" fmla="*/ 4035 h 9918"/>
                  <a:gd name="connsiteX2" fmla="*/ 9838 w 9838"/>
                  <a:gd name="connsiteY2" fmla="*/ 0 h 9918"/>
                  <a:gd name="connsiteX0" fmla="*/ 0 w 10000"/>
                  <a:gd name="connsiteY0" fmla="*/ 10000 h 10000"/>
                  <a:gd name="connsiteX1" fmla="*/ 3237 w 10000"/>
                  <a:gd name="connsiteY1" fmla="*/ 4068 h 10000"/>
                  <a:gd name="connsiteX2" fmla="*/ 10000 w 10000"/>
                  <a:gd name="connsiteY2" fmla="*/ 0 h 10000"/>
                  <a:gd name="connsiteX0" fmla="*/ 0 w 9681"/>
                  <a:gd name="connsiteY0" fmla="*/ 9886 h 9886"/>
                  <a:gd name="connsiteX1" fmla="*/ 3237 w 9681"/>
                  <a:gd name="connsiteY1" fmla="*/ 3954 h 9886"/>
                  <a:gd name="connsiteX2" fmla="*/ 9681 w 9681"/>
                  <a:gd name="connsiteY2" fmla="*/ 0 h 9886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815 w 4159"/>
                  <a:gd name="connsiteY0" fmla="*/ 11223 h 11223"/>
                  <a:gd name="connsiteX1" fmla="*/ 4159 w 4159"/>
                  <a:gd name="connsiteY1" fmla="*/ 5223 h 11223"/>
                  <a:gd name="connsiteX2" fmla="*/ 1200 w 4159"/>
                  <a:gd name="connsiteY2" fmla="*/ 0 h 11223"/>
                  <a:gd name="connsiteX0" fmla="*/ 0 w 8058"/>
                  <a:gd name="connsiteY0" fmla="*/ 10000 h 10000"/>
                  <a:gd name="connsiteX1" fmla="*/ 8040 w 8058"/>
                  <a:gd name="connsiteY1" fmla="*/ 4654 h 10000"/>
                  <a:gd name="connsiteX2" fmla="*/ 925 w 8058"/>
                  <a:gd name="connsiteY2" fmla="*/ 0 h 10000"/>
                  <a:gd name="connsiteX0" fmla="*/ 72417 w 72421"/>
                  <a:gd name="connsiteY0" fmla="*/ 8967 h 8967"/>
                  <a:gd name="connsiteX1" fmla="*/ 8830 w 72421"/>
                  <a:gd name="connsiteY1" fmla="*/ 4654 h 8967"/>
                  <a:gd name="connsiteX2" fmla="*/ 0 w 72421"/>
                  <a:gd name="connsiteY2" fmla="*/ 0 h 8967"/>
                  <a:gd name="connsiteX0" fmla="*/ 9999 w 10000"/>
                  <a:gd name="connsiteY0" fmla="*/ 10000 h 10000"/>
                  <a:gd name="connsiteX1" fmla="*/ 5247 w 10000"/>
                  <a:gd name="connsiteY1" fmla="*/ 3159 h 10000"/>
                  <a:gd name="connsiteX2" fmla="*/ 0 w 10000"/>
                  <a:gd name="connsiteY2" fmla="*/ 0 h 10000"/>
                  <a:gd name="connsiteX0" fmla="*/ 9999 w 10000"/>
                  <a:gd name="connsiteY0" fmla="*/ 10000 h 10000"/>
                  <a:gd name="connsiteX1" fmla="*/ 5247 w 10000"/>
                  <a:gd name="connsiteY1" fmla="*/ 3159 h 10000"/>
                  <a:gd name="connsiteX2" fmla="*/ 0 w 10000"/>
                  <a:gd name="connsiteY2" fmla="*/ 0 h 10000"/>
                  <a:gd name="connsiteX0" fmla="*/ 9844 w 9845"/>
                  <a:gd name="connsiteY0" fmla="*/ 10168 h 10168"/>
                  <a:gd name="connsiteX1" fmla="*/ 5092 w 9845"/>
                  <a:gd name="connsiteY1" fmla="*/ 3327 h 10168"/>
                  <a:gd name="connsiteX2" fmla="*/ 0 w 9845"/>
                  <a:gd name="connsiteY2" fmla="*/ 0 h 10168"/>
                  <a:gd name="connsiteX0" fmla="*/ 9707 w 9708"/>
                  <a:gd name="connsiteY0" fmla="*/ 9835 h 9835"/>
                  <a:gd name="connsiteX1" fmla="*/ 5172 w 9708"/>
                  <a:gd name="connsiteY1" fmla="*/ 3272 h 9835"/>
                  <a:gd name="connsiteX2" fmla="*/ 0 w 9708"/>
                  <a:gd name="connsiteY2" fmla="*/ 0 h 9835"/>
                  <a:gd name="connsiteX0" fmla="*/ 9999 w 9999"/>
                  <a:gd name="connsiteY0" fmla="*/ 10000 h 10000"/>
                  <a:gd name="connsiteX1" fmla="*/ 5328 w 9999"/>
                  <a:gd name="connsiteY1" fmla="*/ 3327 h 10000"/>
                  <a:gd name="connsiteX2" fmla="*/ 0 w 9999"/>
                  <a:gd name="connsiteY2" fmla="*/ 0 h 10000"/>
                  <a:gd name="connsiteX0" fmla="*/ 10000 w 10000"/>
                  <a:gd name="connsiteY0" fmla="*/ 10000 h 10000"/>
                  <a:gd name="connsiteX1" fmla="*/ 5885 w 10000"/>
                  <a:gd name="connsiteY1" fmla="*/ 3976 h 10000"/>
                  <a:gd name="connsiteX2" fmla="*/ 0 w 10000"/>
                  <a:gd name="connsiteY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10000"/>
                    </a:moveTo>
                    <a:cubicBezTo>
                      <a:pt x="9058" y="8142"/>
                      <a:pt x="7551" y="5642"/>
                      <a:pt x="5885" y="3976"/>
                    </a:cubicBezTo>
                    <a:cubicBezTo>
                      <a:pt x="4217" y="2309"/>
                      <a:pt x="3034" y="1200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634" name="Freeform 12">
                <a:extLst>
                  <a:ext uri="{FF2B5EF4-FFF2-40B4-BE49-F238E27FC236}">
                    <a16:creationId xmlns:a16="http://schemas.microsoft.com/office/drawing/2014/main" id="{7C2C873E-6A73-1518-691D-EA40ECF16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8930" y="341446"/>
                <a:ext cx="864424" cy="1179893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9838"/>
                  <a:gd name="connsiteY0" fmla="*/ 9918 h 9918"/>
                  <a:gd name="connsiteX1" fmla="*/ 3185 w 9838"/>
                  <a:gd name="connsiteY1" fmla="*/ 4035 h 9918"/>
                  <a:gd name="connsiteX2" fmla="*/ 9838 w 9838"/>
                  <a:gd name="connsiteY2" fmla="*/ 0 h 9918"/>
                  <a:gd name="connsiteX0" fmla="*/ 0 w 10000"/>
                  <a:gd name="connsiteY0" fmla="*/ 10000 h 10000"/>
                  <a:gd name="connsiteX1" fmla="*/ 3237 w 10000"/>
                  <a:gd name="connsiteY1" fmla="*/ 4068 h 10000"/>
                  <a:gd name="connsiteX2" fmla="*/ 10000 w 10000"/>
                  <a:gd name="connsiteY2" fmla="*/ 0 h 10000"/>
                  <a:gd name="connsiteX0" fmla="*/ 0 w 9681"/>
                  <a:gd name="connsiteY0" fmla="*/ 9886 h 9886"/>
                  <a:gd name="connsiteX1" fmla="*/ 3237 w 9681"/>
                  <a:gd name="connsiteY1" fmla="*/ 3954 h 9886"/>
                  <a:gd name="connsiteX2" fmla="*/ 9681 w 9681"/>
                  <a:gd name="connsiteY2" fmla="*/ 0 h 9886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815 w 4159"/>
                  <a:gd name="connsiteY0" fmla="*/ 11223 h 11223"/>
                  <a:gd name="connsiteX1" fmla="*/ 4159 w 4159"/>
                  <a:gd name="connsiteY1" fmla="*/ 5223 h 11223"/>
                  <a:gd name="connsiteX2" fmla="*/ 1200 w 4159"/>
                  <a:gd name="connsiteY2" fmla="*/ 0 h 11223"/>
                  <a:gd name="connsiteX0" fmla="*/ 0 w 8058"/>
                  <a:gd name="connsiteY0" fmla="*/ 10000 h 10000"/>
                  <a:gd name="connsiteX1" fmla="*/ 8040 w 8058"/>
                  <a:gd name="connsiteY1" fmla="*/ 4654 h 10000"/>
                  <a:gd name="connsiteX2" fmla="*/ 925 w 8058"/>
                  <a:gd name="connsiteY2" fmla="*/ 0 h 10000"/>
                  <a:gd name="connsiteX0" fmla="*/ 72417 w 72421"/>
                  <a:gd name="connsiteY0" fmla="*/ 8967 h 8967"/>
                  <a:gd name="connsiteX1" fmla="*/ 8830 w 72421"/>
                  <a:gd name="connsiteY1" fmla="*/ 4654 h 8967"/>
                  <a:gd name="connsiteX2" fmla="*/ 0 w 72421"/>
                  <a:gd name="connsiteY2" fmla="*/ 0 h 8967"/>
                  <a:gd name="connsiteX0" fmla="*/ 9999 w 10000"/>
                  <a:gd name="connsiteY0" fmla="*/ 10000 h 10000"/>
                  <a:gd name="connsiteX1" fmla="*/ 5247 w 10000"/>
                  <a:gd name="connsiteY1" fmla="*/ 3159 h 10000"/>
                  <a:gd name="connsiteX2" fmla="*/ 0 w 10000"/>
                  <a:gd name="connsiteY2" fmla="*/ 0 h 10000"/>
                  <a:gd name="connsiteX0" fmla="*/ 9999 w 10000"/>
                  <a:gd name="connsiteY0" fmla="*/ 10000 h 10000"/>
                  <a:gd name="connsiteX1" fmla="*/ 5247 w 10000"/>
                  <a:gd name="connsiteY1" fmla="*/ 3159 h 10000"/>
                  <a:gd name="connsiteX2" fmla="*/ 0 w 10000"/>
                  <a:gd name="connsiteY2" fmla="*/ 0 h 10000"/>
                  <a:gd name="connsiteX0" fmla="*/ 9844 w 9845"/>
                  <a:gd name="connsiteY0" fmla="*/ 10168 h 10168"/>
                  <a:gd name="connsiteX1" fmla="*/ 5092 w 9845"/>
                  <a:gd name="connsiteY1" fmla="*/ 3327 h 10168"/>
                  <a:gd name="connsiteX2" fmla="*/ 0 w 9845"/>
                  <a:gd name="connsiteY2" fmla="*/ 0 h 10168"/>
                  <a:gd name="connsiteX0" fmla="*/ 9707 w 9708"/>
                  <a:gd name="connsiteY0" fmla="*/ 9835 h 9835"/>
                  <a:gd name="connsiteX1" fmla="*/ 5172 w 9708"/>
                  <a:gd name="connsiteY1" fmla="*/ 3272 h 9835"/>
                  <a:gd name="connsiteX2" fmla="*/ 0 w 9708"/>
                  <a:gd name="connsiteY2" fmla="*/ 0 h 9835"/>
                  <a:gd name="connsiteX0" fmla="*/ 9999 w 9999"/>
                  <a:gd name="connsiteY0" fmla="*/ 10000 h 10000"/>
                  <a:gd name="connsiteX1" fmla="*/ 5328 w 9999"/>
                  <a:gd name="connsiteY1" fmla="*/ 3327 h 10000"/>
                  <a:gd name="connsiteX2" fmla="*/ 0 w 9999"/>
                  <a:gd name="connsiteY2" fmla="*/ 0 h 10000"/>
                  <a:gd name="connsiteX0" fmla="*/ 10000 w 10000"/>
                  <a:gd name="connsiteY0" fmla="*/ 10000 h 10000"/>
                  <a:gd name="connsiteX1" fmla="*/ 5885 w 10000"/>
                  <a:gd name="connsiteY1" fmla="*/ 3976 h 10000"/>
                  <a:gd name="connsiteX2" fmla="*/ 0 w 10000"/>
                  <a:gd name="connsiteY2" fmla="*/ 0 h 10000"/>
                  <a:gd name="connsiteX0" fmla="*/ 10000 w 10000"/>
                  <a:gd name="connsiteY0" fmla="*/ 10000 h 10000"/>
                  <a:gd name="connsiteX1" fmla="*/ 6394 w 10000"/>
                  <a:gd name="connsiteY1" fmla="*/ 3704 h 10000"/>
                  <a:gd name="connsiteX2" fmla="*/ 0 w 10000"/>
                  <a:gd name="connsiteY2" fmla="*/ 0 h 10000"/>
                  <a:gd name="connsiteX0" fmla="*/ 10000 w 10000"/>
                  <a:gd name="connsiteY0" fmla="*/ 10000 h 10000"/>
                  <a:gd name="connsiteX1" fmla="*/ 6394 w 10000"/>
                  <a:gd name="connsiteY1" fmla="*/ 3704 h 10000"/>
                  <a:gd name="connsiteX2" fmla="*/ 0 w 10000"/>
                  <a:gd name="connsiteY2" fmla="*/ 0 h 10000"/>
                  <a:gd name="connsiteX0" fmla="*/ 10000 w 10000"/>
                  <a:gd name="connsiteY0" fmla="*/ 10000 h 10000"/>
                  <a:gd name="connsiteX1" fmla="*/ 6394 w 10000"/>
                  <a:gd name="connsiteY1" fmla="*/ 3704 h 10000"/>
                  <a:gd name="connsiteX2" fmla="*/ 0 w 10000"/>
                  <a:gd name="connsiteY2" fmla="*/ 0 h 10000"/>
                  <a:gd name="connsiteX0" fmla="*/ 10000 w 10000"/>
                  <a:gd name="connsiteY0" fmla="*/ 10000 h 10000"/>
                  <a:gd name="connsiteX1" fmla="*/ 6649 w 10000"/>
                  <a:gd name="connsiteY1" fmla="*/ 3578 h 10000"/>
                  <a:gd name="connsiteX2" fmla="*/ 0 w 10000"/>
                  <a:gd name="connsiteY2" fmla="*/ 0 h 10000"/>
                  <a:gd name="connsiteX0" fmla="*/ 10000 w 10000"/>
                  <a:gd name="connsiteY0" fmla="*/ 10000 h 10000"/>
                  <a:gd name="connsiteX1" fmla="*/ 6325 w 10000"/>
                  <a:gd name="connsiteY1" fmla="*/ 3180 h 10000"/>
                  <a:gd name="connsiteX2" fmla="*/ 0 w 10000"/>
                  <a:gd name="connsiteY2" fmla="*/ 0 h 10000"/>
                  <a:gd name="connsiteX0" fmla="*/ 10000 w 10000"/>
                  <a:gd name="connsiteY0" fmla="*/ 10000 h 10000"/>
                  <a:gd name="connsiteX1" fmla="*/ 6325 w 10000"/>
                  <a:gd name="connsiteY1" fmla="*/ 3180 h 10000"/>
                  <a:gd name="connsiteX2" fmla="*/ 0 w 10000"/>
                  <a:gd name="connsiteY2" fmla="*/ 0 h 10000"/>
                  <a:gd name="connsiteX0" fmla="*/ 10000 w 10000"/>
                  <a:gd name="connsiteY0" fmla="*/ 10000 h 10000"/>
                  <a:gd name="connsiteX1" fmla="*/ 5263 w 10000"/>
                  <a:gd name="connsiteY1" fmla="*/ 3330 h 10000"/>
                  <a:gd name="connsiteX2" fmla="*/ 0 w 10000"/>
                  <a:gd name="connsiteY2" fmla="*/ 0 h 10000"/>
                  <a:gd name="connsiteX0" fmla="*/ 10000 w 10000"/>
                  <a:gd name="connsiteY0" fmla="*/ 10000 h 10000"/>
                  <a:gd name="connsiteX1" fmla="*/ 5998 w 10000"/>
                  <a:gd name="connsiteY1" fmla="*/ 3839 h 10000"/>
                  <a:gd name="connsiteX2" fmla="*/ 0 w 10000"/>
                  <a:gd name="connsiteY2" fmla="*/ 0 h 10000"/>
                  <a:gd name="connsiteX0" fmla="*/ 10000 w 10000"/>
                  <a:gd name="connsiteY0" fmla="*/ 10000 h 10000"/>
                  <a:gd name="connsiteX1" fmla="*/ 5998 w 10000"/>
                  <a:gd name="connsiteY1" fmla="*/ 3839 h 10000"/>
                  <a:gd name="connsiteX2" fmla="*/ 0 w 10000"/>
                  <a:gd name="connsiteY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10000"/>
                    </a:moveTo>
                    <a:cubicBezTo>
                      <a:pt x="9290" y="7525"/>
                      <a:pt x="7664" y="5505"/>
                      <a:pt x="5998" y="3839"/>
                    </a:cubicBezTo>
                    <a:cubicBezTo>
                      <a:pt x="4330" y="2172"/>
                      <a:pt x="2825" y="886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636" name="Freeform 12">
                <a:extLst>
                  <a:ext uri="{FF2B5EF4-FFF2-40B4-BE49-F238E27FC236}">
                    <a16:creationId xmlns:a16="http://schemas.microsoft.com/office/drawing/2014/main" id="{F44972E1-32AB-6D50-3448-759DF9260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6313" y="524402"/>
                <a:ext cx="388703" cy="561265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9838"/>
                  <a:gd name="connsiteY0" fmla="*/ 9918 h 9918"/>
                  <a:gd name="connsiteX1" fmla="*/ 3185 w 9838"/>
                  <a:gd name="connsiteY1" fmla="*/ 4035 h 9918"/>
                  <a:gd name="connsiteX2" fmla="*/ 9838 w 9838"/>
                  <a:gd name="connsiteY2" fmla="*/ 0 h 9918"/>
                  <a:gd name="connsiteX0" fmla="*/ 0 w 10000"/>
                  <a:gd name="connsiteY0" fmla="*/ 10000 h 10000"/>
                  <a:gd name="connsiteX1" fmla="*/ 3237 w 10000"/>
                  <a:gd name="connsiteY1" fmla="*/ 4068 h 10000"/>
                  <a:gd name="connsiteX2" fmla="*/ 10000 w 10000"/>
                  <a:gd name="connsiteY2" fmla="*/ 0 h 10000"/>
                  <a:gd name="connsiteX0" fmla="*/ 0 w 9681"/>
                  <a:gd name="connsiteY0" fmla="*/ 9886 h 9886"/>
                  <a:gd name="connsiteX1" fmla="*/ 3237 w 9681"/>
                  <a:gd name="connsiteY1" fmla="*/ 3954 h 9886"/>
                  <a:gd name="connsiteX2" fmla="*/ 9681 w 9681"/>
                  <a:gd name="connsiteY2" fmla="*/ 0 h 9886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815 w 4159"/>
                  <a:gd name="connsiteY0" fmla="*/ 11223 h 11223"/>
                  <a:gd name="connsiteX1" fmla="*/ 4159 w 4159"/>
                  <a:gd name="connsiteY1" fmla="*/ 5223 h 11223"/>
                  <a:gd name="connsiteX2" fmla="*/ 1200 w 4159"/>
                  <a:gd name="connsiteY2" fmla="*/ 0 h 11223"/>
                  <a:gd name="connsiteX0" fmla="*/ 0 w 8058"/>
                  <a:gd name="connsiteY0" fmla="*/ 10000 h 10000"/>
                  <a:gd name="connsiteX1" fmla="*/ 8040 w 8058"/>
                  <a:gd name="connsiteY1" fmla="*/ 4654 h 10000"/>
                  <a:gd name="connsiteX2" fmla="*/ 925 w 8058"/>
                  <a:gd name="connsiteY2" fmla="*/ 0 h 10000"/>
                  <a:gd name="connsiteX0" fmla="*/ 72417 w 72421"/>
                  <a:gd name="connsiteY0" fmla="*/ 8967 h 8967"/>
                  <a:gd name="connsiteX1" fmla="*/ 8830 w 72421"/>
                  <a:gd name="connsiteY1" fmla="*/ 4654 h 8967"/>
                  <a:gd name="connsiteX2" fmla="*/ 0 w 72421"/>
                  <a:gd name="connsiteY2" fmla="*/ 0 h 8967"/>
                  <a:gd name="connsiteX0" fmla="*/ 9999 w 10000"/>
                  <a:gd name="connsiteY0" fmla="*/ 10000 h 10000"/>
                  <a:gd name="connsiteX1" fmla="*/ 5247 w 10000"/>
                  <a:gd name="connsiteY1" fmla="*/ 3159 h 10000"/>
                  <a:gd name="connsiteX2" fmla="*/ 0 w 10000"/>
                  <a:gd name="connsiteY2" fmla="*/ 0 h 10000"/>
                  <a:gd name="connsiteX0" fmla="*/ 9999 w 10000"/>
                  <a:gd name="connsiteY0" fmla="*/ 10000 h 10000"/>
                  <a:gd name="connsiteX1" fmla="*/ 5247 w 10000"/>
                  <a:gd name="connsiteY1" fmla="*/ 3159 h 10000"/>
                  <a:gd name="connsiteX2" fmla="*/ 0 w 10000"/>
                  <a:gd name="connsiteY2" fmla="*/ 0 h 10000"/>
                  <a:gd name="connsiteX0" fmla="*/ 9844 w 9845"/>
                  <a:gd name="connsiteY0" fmla="*/ 10168 h 10168"/>
                  <a:gd name="connsiteX1" fmla="*/ 5092 w 9845"/>
                  <a:gd name="connsiteY1" fmla="*/ 3327 h 10168"/>
                  <a:gd name="connsiteX2" fmla="*/ 0 w 9845"/>
                  <a:gd name="connsiteY2" fmla="*/ 0 h 10168"/>
                  <a:gd name="connsiteX0" fmla="*/ 9707 w 9708"/>
                  <a:gd name="connsiteY0" fmla="*/ 9835 h 9835"/>
                  <a:gd name="connsiteX1" fmla="*/ 5172 w 9708"/>
                  <a:gd name="connsiteY1" fmla="*/ 3272 h 9835"/>
                  <a:gd name="connsiteX2" fmla="*/ 0 w 9708"/>
                  <a:gd name="connsiteY2" fmla="*/ 0 h 9835"/>
                  <a:gd name="connsiteX0" fmla="*/ 9999 w 9999"/>
                  <a:gd name="connsiteY0" fmla="*/ 10000 h 10000"/>
                  <a:gd name="connsiteX1" fmla="*/ 5328 w 9999"/>
                  <a:gd name="connsiteY1" fmla="*/ 3327 h 10000"/>
                  <a:gd name="connsiteX2" fmla="*/ 0 w 9999"/>
                  <a:gd name="connsiteY2" fmla="*/ 0 h 10000"/>
                  <a:gd name="connsiteX0" fmla="*/ 10000 w 10000"/>
                  <a:gd name="connsiteY0" fmla="*/ 10000 h 10000"/>
                  <a:gd name="connsiteX1" fmla="*/ 5885 w 10000"/>
                  <a:gd name="connsiteY1" fmla="*/ 3976 h 10000"/>
                  <a:gd name="connsiteX2" fmla="*/ 0 w 10000"/>
                  <a:gd name="connsiteY2" fmla="*/ 0 h 10000"/>
                  <a:gd name="connsiteX0" fmla="*/ 10000 w 10000"/>
                  <a:gd name="connsiteY0" fmla="*/ 10000 h 10000"/>
                  <a:gd name="connsiteX1" fmla="*/ 6394 w 10000"/>
                  <a:gd name="connsiteY1" fmla="*/ 3704 h 10000"/>
                  <a:gd name="connsiteX2" fmla="*/ 0 w 10000"/>
                  <a:gd name="connsiteY2" fmla="*/ 0 h 10000"/>
                  <a:gd name="connsiteX0" fmla="*/ 10000 w 10000"/>
                  <a:gd name="connsiteY0" fmla="*/ 10000 h 10000"/>
                  <a:gd name="connsiteX1" fmla="*/ 6394 w 10000"/>
                  <a:gd name="connsiteY1" fmla="*/ 3704 h 10000"/>
                  <a:gd name="connsiteX2" fmla="*/ 0 w 10000"/>
                  <a:gd name="connsiteY2" fmla="*/ 0 h 10000"/>
                  <a:gd name="connsiteX0" fmla="*/ 10000 w 10000"/>
                  <a:gd name="connsiteY0" fmla="*/ 10000 h 10000"/>
                  <a:gd name="connsiteX1" fmla="*/ 6394 w 10000"/>
                  <a:gd name="connsiteY1" fmla="*/ 3704 h 10000"/>
                  <a:gd name="connsiteX2" fmla="*/ 0 w 10000"/>
                  <a:gd name="connsiteY2" fmla="*/ 0 h 10000"/>
                  <a:gd name="connsiteX0" fmla="*/ 10000 w 10000"/>
                  <a:gd name="connsiteY0" fmla="*/ 10000 h 10000"/>
                  <a:gd name="connsiteX1" fmla="*/ 6649 w 10000"/>
                  <a:gd name="connsiteY1" fmla="*/ 3578 h 10000"/>
                  <a:gd name="connsiteX2" fmla="*/ 0 w 10000"/>
                  <a:gd name="connsiteY2" fmla="*/ 0 h 10000"/>
                  <a:gd name="connsiteX0" fmla="*/ 10000 w 10000"/>
                  <a:gd name="connsiteY0" fmla="*/ 10000 h 10000"/>
                  <a:gd name="connsiteX1" fmla="*/ 6325 w 10000"/>
                  <a:gd name="connsiteY1" fmla="*/ 3180 h 10000"/>
                  <a:gd name="connsiteX2" fmla="*/ 0 w 10000"/>
                  <a:gd name="connsiteY2" fmla="*/ 0 h 10000"/>
                  <a:gd name="connsiteX0" fmla="*/ 10000 w 10000"/>
                  <a:gd name="connsiteY0" fmla="*/ 10000 h 10000"/>
                  <a:gd name="connsiteX1" fmla="*/ 6325 w 10000"/>
                  <a:gd name="connsiteY1" fmla="*/ 3180 h 10000"/>
                  <a:gd name="connsiteX2" fmla="*/ 0 w 10000"/>
                  <a:gd name="connsiteY2" fmla="*/ 0 h 10000"/>
                  <a:gd name="connsiteX0" fmla="*/ 10000 w 10000"/>
                  <a:gd name="connsiteY0" fmla="*/ 10000 h 10000"/>
                  <a:gd name="connsiteX1" fmla="*/ 5263 w 10000"/>
                  <a:gd name="connsiteY1" fmla="*/ 3330 h 10000"/>
                  <a:gd name="connsiteX2" fmla="*/ 0 w 10000"/>
                  <a:gd name="connsiteY2" fmla="*/ 0 h 10000"/>
                  <a:gd name="connsiteX0" fmla="*/ 10000 w 10000"/>
                  <a:gd name="connsiteY0" fmla="*/ 10000 h 10000"/>
                  <a:gd name="connsiteX1" fmla="*/ 5998 w 10000"/>
                  <a:gd name="connsiteY1" fmla="*/ 3839 h 10000"/>
                  <a:gd name="connsiteX2" fmla="*/ 0 w 10000"/>
                  <a:gd name="connsiteY2" fmla="*/ 0 h 10000"/>
                  <a:gd name="connsiteX0" fmla="*/ 10000 w 10000"/>
                  <a:gd name="connsiteY0" fmla="*/ 10000 h 10000"/>
                  <a:gd name="connsiteX1" fmla="*/ 5998 w 10000"/>
                  <a:gd name="connsiteY1" fmla="*/ 3839 h 10000"/>
                  <a:gd name="connsiteX2" fmla="*/ 0 w 10000"/>
                  <a:gd name="connsiteY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10000"/>
                    </a:moveTo>
                    <a:cubicBezTo>
                      <a:pt x="9290" y="7525"/>
                      <a:pt x="7664" y="5505"/>
                      <a:pt x="5998" y="3839"/>
                    </a:cubicBezTo>
                    <a:cubicBezTo>
                      <a:pt x="4330" y="2172"/>
                      <a:pt x="2825" y="886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341638" name="Freeform 12">
              <a:extLst>
                <a:ext uri="{FF2B5EF4-FFF2-40B4-BE49-F238E27FC236}">
                  <a16:creationId xmlns:a16="http://schemas.microsoft.com/office/drawing/2014/main" id="{D979A465-CCB1-5517-D74E-2E89E6907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927" y="902767"/>
              <a:ext cx="2674349" cy="1004996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815 w 4159"/>
                <a:gd name="connsiteY0" fmla="*/ 11223 h 11223"/>
                <a:gd name="connsiteX1" fmla="*/ 4159 w 4159"/>
                <a:gd name="connsiteY1" fmla="*/ 5223 h 11223"/>
                <a:gd name="connsiteX2" fmla="*/ 1200 w 4159"/>
                <a:gd name="connsiteY2" fmla="*/ 0 h 11223"/>
                <a:gd name="connsiteX0" fmla="*/ 0 w 8058"/>
                <a:gd name="connsiteY0" fmla="*/ 10000 h 10000"/>
                <a:gd name="connsiteX1" fmla="*/ 8040 w 8058"/>
                <a:gd name="connsiteY1" fmla="*/ 4654 h 10000"/>
                <a:gd name="connsiteX2" fmla="*/ 925 w 8058"/>
                <a:gd name="connsiteY2" fmla="*/ 0 h 10000"/>
                <a:gd name="connsiteX0" fmla="*/ 72417 w 72421"/>
                <a:gd name="connsiteY0" fmla="*/ 8967 h 8967"/>
                <a:gd name="connsiteX1" fmla="*/ 8830 w 72421"/>
                <a:gd name="connsiteY1" fmla="*/ 4654 h 8967"/>
                <a:gd name="connsiteX2" fmla="*/ 0 w 72421"/>
                <a:gd name="connsiteY2" fmla="*/ 0 h 8967"/>
                <a:gd name="connsiteX0" fmla="*/ 9999 w 10000"/>
                <a:gd name="connsiteY0" fmla="*/ 10000 h 10000"/>
                <a:gd name="connsiteX1" fmla="*/ 5247 w 10000"/>
                <a:gd name="connsiteY1" fmla="*/ 3159 h 10000"/>
                <a:gd name="connsiteX2" fmla="*/ 0 w 10000"/>
                <a:gd name="connsiteY2" fmla="*/ 0 h 10000"/>
                <a:gd name="connsiteX0" fmla="*/ 9999 w 10000"/>
                <a:gd name="connsiteY0" fmla="*/ 10000 h 10000"/>
                <a:gd name="connsiteX1" fmla="*/ 5247 w 10000"/>
                <a:gd name="connsiteY1" fmla="*/ 3159 h 10000"/>
                <a:gd name="connsiteX2" fmla="*/ 0 w 10000"/>
                <a:gd name="connsiteY2" fmla="*/ 0 h 10000"/>
                <a:gd name="connsiteX0" fmla="*/ 9844 w 9845"/>
                <a:gd name="connsiteY0" fmla="*/ 10168 h 10168"/>
                <a:gd name="connsiteX1" fmla="*/ 5092 w 9845"/>
                <a:gd name="connsiteY1" fmla="*/ 3327 h 10168"/>
                <a:gd name="connsiteX2" fmla="*/ 0 w 9845"/>
                <a:gd name="connsiteY2" fmla="*/ 0 h 10168"/>
                <a:gd name="connsiteX0" fmla="*/ 9707 w 9708"/>
                <a:gd name="connsiteY0" fmla="*/ 9835 h 9835"/>
                <a:gd name="connsiteX1" fmla="*/ 5172 w 9708"/>
                <a:gd name="connsiteY1" fmla="*/ 3272 h 9835"/>
                <a:gd name="connsiteX2" fmla="*/ 0 w 9708"/>
                <a:gd name="connsiteY2" fmla="*/ 0 h 9835"/>
                <a:gd name="connsiteX0" fmla="*/ 9999 w 9999"/>
                <a:gd name="connsiteY0" fmla="*/ 10000 h 10000"/>
                <a:gd name="connsiteX1" fmla="*/ 5328 w 9999"/>
                <a:gd name="connsiteY1" fmla="*/ 3327 h 10000"/>
                <a:gd name="connsiteX2" fmla="*/ 0 w 9999"/>
                <a:gd name="connsiteY2" fmla="*/ 0 h 10000"/>
                <a:gd name="connsiteX0" fmla="*/ 10000 w 10000"/>
                <a:gd name="connsiteY0" fmla="*/ 10000 h 10000"/>
                <a:gd name="connsiteX1" fmla="*/ 5885 w 10000"/>
                <a:gd name="connsiteY1" fmla="*/ 3976 h 10000"/>
                <a:gd name="connsiteX2" fmla="*/ 0 w 10000"/>
                <a:gd name="connsiteY2" fmla="*/ 0 h 10000"/>
                <a:gd name="connsiteX0" fmla="*/ 10000 w 10000"/>
                <a:gd name="connsiteY0" fmla="*/ 10000 h 10000"/>
                <a:gd name="connsiteX1" fmla="*/ 6482 w 10000"/>
                <a:gd name="connsiteY1" fmla="*/ 4335 h 10000"/>
                <a:gd name="connsiteX2" fmla="*/ 0 w 10000"/>
                <a:gd name="connsiteY2" fmla="*/ 0 h 10000"/>
                <a:gd name="connsiteX0" fmla="*/ 10000 w 10000"/>
                <a:gd name="connsiteY0" fmla="*/ 10000 h 10000"/>
                <a:gd name="connsiteX1" fmla="*/ 6482 w 10000"/>
                <a:gd name="connsiteY1" fmla="*/ 4335 h 10000"/>
                <a:gd name="connsiteX2" fmla="*/ 0 w 10000"/>
                <a:gd name="connsiteY2" fmla="*/ 0 h 10000"/>
                <a:gd name="connsiteX0" fmla="*/ 14613 w 14613"/>
                <a:gd name="connsiteY0" fmla="*/ 5678 h 5678"/>
                <a:gd name="connsiteX1" fmla="*/ 11095 w 14613"/>
                <a:gd name="connsiteY1" fmla="*/ 13 h 5678"/>
                <a:gd name="connsiteX2" fmla="*/ 0 w 14613"/>
                <a:gd name="connsiteY2" fmla="*/ 3874 h 5678"/>
                <a:gd name="connsiteX0" fmla="*/ 13955 w 13955"/>
                <a:gd name="connsiteY0" fmla="*/ 1030 h 12917"/>
                <a:gd name="connsiteX1" fmla="*/ 7593 w 13955"/>
                <a:gd name="connsiteY1" fmla="*/ 5724 h 12917"/>
                <a:gd name="connsiteX2" fmla="*/ 0 w 13955"/>
                <a:gd name="connsiteY2" fmla="*/ 12524 h 12917"/>
                <a:gd name="connsiteX0" fmla="*/ 13955 w 13955"/>
                <a:gd name="connsiteY0" fmla="*/ 0 h 11887"/>
                <a:gd name="connsiteX1" fmla="*/ 7593 w 13955"/>
                <a:gd name="connsiteY1" fmla="*/ 4694 h 11887"/>
                <a:gd name="connsiteX2" fmla="*/ 0 w 13955"/>
                <a:gd name="connsiteY2" fmla="*/ 11494 h 11887"/>
                <a:gd name="connsiteX0" fmla="*/ 14048 w 14048"/>
                <a:gd name="connsiteY0" fmla="*/ 0 h 11887"/>
                <a:gd name="connsiteX1" fmla="*/ 7686 w 14048"/>
                <a:gd name="connsiteY1" fmla="*/ 4694 h 11887"/>
                <a:gd name="connsiteX2" fmla="*/ 0 w 14048"/>
                <a:gd name="connsiteY2" fmla="*/ 11494 h 11887"/>
                <a:gd name="connsiteX0" fmla="*/ 14048 w 14048"/>
                <a:gd name="connsiteY0" fmla="*/ 0 h 11494"/>
                <a:gd name="connsiteX1" fmla="*/ 7686 w 14048"/>
                <a:gd name="connsiteY1" fmla="*/ 4694 h 11494"/>
                <a:gd name="connsiteX2" fmla="*/ 0 w 14048"/>
                <a:gd name="connsiteY2" fmla="*/ 11494 h 11494"/>
                <a:gd name="connsiteX0" fmla="*/ 14048 w 14048"/>
                <a:gd name="connsiteY0" fmla="*/ 0 h 11494"/>
                <a:gd name="connsiteX1" fmla="*/ 7240 w 14048"/>
                <a:gd name="connsiteY1" fmla="*/ 3310 h 11494"/>
                <a:gd name="connsiteX2" fmla="*/ 0 w 14048"/>
                <a:gd name="connsiteY2" fmla="*/ 11494 h 11494"/>
                <a:gd name="connsiteX0" fmla="*/ 14048 w 14048"/>
                <a:gd name="connsiteY0" fmla="*/ 0 h 11494"/>
                <a:gd name="connsiteX1" fmla="*/ 7240 w 14048"/>
                <a:gd name="connsiteY1" fmla="*/ 3310 h 11494"/>
                <a:gd name="connsiteX2" fmla="*/ 0 w 14048"/>
                <a:gd name="connsiteY2" fmla="*/ 11494 h 11494"/>
                <a:gd name="connsiteX0" fmla="*/ 14048 w 14048"/>
                <a:gd name="connsiteY0" fmla="*/ 0 h 11494"/>
                <a:gd name="connsiteX1" fmla="*/ 7240 w 14048"/>
                <a:gd name="connsiteY1" fmla="*/ 3310 h 11494"/>
                <a:gd name="connsiteX2" fmla="*/ 0 w 14048"/>
                <a:gd name="connsiteY2" fmla="*/ 11494 h 11494"/>
                <a:gd name="connsiteX0" fmla="*/ 14067 w 14067"/>
                <a:gd name="connsiteY0" fmla="*/ 0 h 11257"/>
                <a:gd name="connsiteX1" fmla="*/ 7240 w 14067"/>
                <a:gd name="connsiteY1" fmla="*/ 3073 h 11257"/>
                <a:gd name="connsiteX2" fmla="*/ 0 w 14067"/>
                <a:gd name="connsiteY2" fmla="*/ 11257 h 1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67" h="11257">
                  <a:moveTo>
                    <a:pt x="14067" y="0"/>
                  </a:moveTo>
                  <a:cubicBezTo>
                    <a:pt x="11268" y="327"/>
                    <a:pt x="9585" y="1197"/>
                    <a:pt x="7240" y="3073"/>
                  </a:cubicBezTo>
                  <a:cubicBezTo>
                    <a:pt x="4895" y="4949"/>
                    <a:pt x="1853" y="8269"/>
                    <a:pt x="0" y="11257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639" name="Freeform 12">
              <a:extLst>
                <a:ext uri="{FF2B5EF4-FFF2-40B4-BE49-F238E27FC236}">
                  <a16:creationId xmlns:a16="http://schemas.microsoft.com/office/drawing/2014/main" id="{9060522E-4FE9-4419-B4C2-679A3C01D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633" y="543085"/>
              <a:ext cx="2197921" cy="1089809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815 w 4159"/>
                <a:gd name="connsiteY0" fmla="*/ 11223 h 11223"/>
                <a:gd name="connsiteX1" fmla="*/ 4159 w 4159"/>
                <a:gd name="connsiteY1" fmla="*/ 5223 h 11223"/>
                <a:gd name="connsiteX2" fmla="*/ 1200 w 4159"/>
                <a:gd name="connsiteY2" fmla="*/ 0 h 11223"/>
                <a:gd name="connsiteX0" fmla="*/ 0 w 8058"/>
                <a:gd name="connsiteY0" fmla="*/ 10000 h 10000"/>
                <a:gd name="connsiteX1" fmla="*/ 8040 w 8058"/>
                <a:gd name="connsiteY1" fmla="*/ 4654 h 10000"/>
                <a:gd name="connsiteX2" fmla="*/ 925 w 8058"/>
                <a:gd name="connsiteY2" fmla="*/ 0 h 10000"/>
                <a:gd name="connsiteX0" fmla="*/ 72417 w 72421"/>
                <a:gd name="connsiteY0" fmla="*/ 8967 h 8967"/>
                <a:gd name="connsiteX1" fmla="*/ 8830 w 72421"/>
                <a:gd name="connsiteY1" fmla="*/ 4654 h 8967"/>
                <a:gd name="connsiteX2" fmla="*/ 0 w 72421"/>
                <a:gd name="connsiteY2" fmla="*/ 0 h 8967"/>
                <a:gd name="connsiteX0" fmla="*/ 9999 w 10000"/>
                <a:gd name="connsiteY0" fmla="*/ 10000 h 10000"/>
                <a:gd name="connsiteX1" fmla="*/ 5247 w 10000"/>
                <a:gd name="connsiteY1" fmla="*/ 3159 h 10000"/>
                <a:gd name="connsiteX2" fmla="*/ 0 w 10000"/>
                <a:gd name="connsiteY2" fmla="*/ 0 h 10000"/>
                <a:gd name="connsiteX0" fmla="*/ 9999 w 10000"/>
                <a:gd name="connsiteY0" fmla="*/ 10000 h 10000"/>
                <a:gd name="connsiteX1" fmla="*/ 5247 w 10000"/>
                <a:gd name="connsiteY1" fmla="*/ 3159 h 10000"/>
                <a:gd name="connsiteX2" fmla="*/ 0 w 10000"/>
                <a:gd name="connsiteY2" fmla="*/ 0 h 10000"/>
                <a:gd name="connsiteX0" fmla="*/ 9844 w 9845"/>
                <a:gd name="connsiteY0" fmla="*/ 10168 h 10168"/>
                <a:gd name="connsiteX1" fmla="*/ 5092 w 9845"/>
                <a:gd name="connsiteY1" fmla="*/ 3327 h 10168"/>
                <a:gd name="connsiteX2" fmla="*/ 0 w 9845"/>
                <a:gd name="connsiteY2" fmla="*/ 0 h 10168"/>
                <a:gd name="connsiteX0" fmla="*/ 9707 w 9708"/>
                <a:gd name="connsiteY0" fmla="*/ 9835 h 9835"/>
                <a:gd name="connsiteX1" fmla="*/ 5172 w 9708"/>
                <a:gd name="connsiteY1" fmla="*/ 3272 h 9835"/>
                <a:gd name="connsiteX2" fmla="*/ 0 w 9708"/>
                <a:gd name="connsiteY2" fmla="*/ 0 h 9835"/>
                <a:gd name="connsiteX0" fmla="*/ 9999 w 9999"/>
                <a:gd name="connsiteY0" fmla="*/ 10000 h 10000"/>
                <a:gd name="connsiteX1" fmla="*/ 5328 w 9999"/>
                <a:gd name="connsiteY1" fmla="*/ 3327 h 10000"/>
                <a:gd name="connsiteX2" fmla="*/ 0 w 9999"/>
                <a:gd name="connsiteY2" fmla="*/ 0 h 10000"/>
                <a:gd name="connsiteX0" fmla="*/ 10000 w 10000"/>
                <a:gd name="connsiteY0" fmla="*/ 10000 h 10000"/>
                <a:gd name="connsiteX1" fmla="*/ 5885 w 10000"/>
                <a:gd name="connsiteY1" fmla="*/ 3976 h 10000"/>
                <a:gd name="connsiteX2" fmla="*/ 0 w 10000"/>
                <a:gd name="connsiteY2" fmla="*/ 0 h 10000"/>
                <a:gd name="connsiteX0" fmla="*/ 10000 w 10000"/>
                <a:gd name="connsiteY0" fmla="*/ 10000 h 10000"/>
                <a:gd name="connsiteX1" fmla="*/ 6482 w 10000"/>
                <a:gd name="connsiteY1" fmla="*/ 4335 h 10000"/>
                <a:gd name="connsiteX2" fmla="*/ 0 w 10000"/>
                <a:gd name="connsiteY2" fmla="*/ 0 h 10000"/>
                <a:gd name="connsiteX0" fmla="*/ 10000 w 10000"/>
                <a:gd name="connsiteY0" fmla="*/ 10000 h 10000"/>
                <a:gd name="connsiteX1" fmla="*/ 6482 w 10000"/>
                <a:gd name="connsiteY1" fmla="*/ 4335 h 10000"/>
                <a:gd name="connsiteX2" fmla="*/ 0 w 10000"/>
                <a:gd name="connsiteY2" fmla="*/ 0 h 10000"/>
                <a:gd name="connsiteX0" fmla="*/ 14613 w 14613"/>
                <a:gd name="connsiteY0" fmla="*/ 5678 h 5678"/>
                <a:gd name="connsiteX1" fmla="*/ 11095 w 14613"/>
                <a:gd name="connsiteY1" fmla="*/ 13 h 5678"/>
                <a:gd name="connsiteX2" fmla="*/ 0 w 14613"/>
                <a:gd name="connsiteY2" fmla="*/ 3874 h 5678"/>
                <a:gd name="connsiteX0" fmla="*/ 13955 w 13955"/>
                <a:gd name="connsiteY0" fmla="*/ 1030 h 12917"/>
                <a:gd name="connsiteX1" fmla="*/ 7593 w 13955"/>
                <a:gd name="connsiteY1" fmla="*/ 5724 h 12917"/>
                <a:gd name="connsiteX2" fmla="*/ 0 w 13955"/>
                <a:gd name="connsiteY2" fmla="*/ 12524 h 12917"/>
                <a:gd name="connsiteX0" fmla="*/ 13955 w 13955"/>
                <a:gd name="connsiteY0" fmla="*/ 0 h 11887"/>
                <a:gd name="connsiteX1" fmla="*/ 7593 w 13955"/>
                <a:gd name="connsiteY1" fmla="*/ 4694 h 11887"/>
                <a:gd name="connsiteX2" fmla="*/ 0 w 13955"/>
                <a:gd name="connsiteY2" fmla="*/ 11494 h 11887"/>
                <a:gd name="connsiteX0" fmla="*/ 14048 w 14048"/>
                <a:gd name="connsiteY0" fmla="*/ 0 h 11887"/>
                <a:gd name="connsiteX1" fmla="*/ 7686 w 14048"/>
                <a:gd name="connsiteY1" fmla="*/ 4694 h 11887"/>
                <a:gd name="connsiteX2" fmla="*/ 0 w 14048"/>
                <a:gd name="connsiteY2" fmla="*/ 11494 h 11887"/>
                <a:gd name="connsiteX0" fmla="*/ 14048 w 14048"/>
                <a:gd name="connsiteY0" fmla="*/ 0 h 11494"/>
                <a:gd name="connsiteX1" fmla="*/ 7686 w 14048"/>
                <a:gd name="connsiteY1" fmla="*/ 4694 h 11494"/>
                <a:gd name="connsiteX2" fmla="*/ 0 w 14048"/>
                <a:gd name="connsiteY2" fmla="*/ 11494 h 11494"/>
                <a:gd name="connsiteX0" fmla="*/ 14048 w 14048"/>
                <a:gd name="connsiteY0" fmla="*/ 0 h 11494"/>
                <a:gd name="connsiteX1" fmla="*/ 7240 w 14048"/>
                <a:gd name="connsiteY1" fmla="*/ 3310 h 11494"/>
                <a:gd name="connsiteX2" fmla="*/ 0 w 14048"/>
                <a:gd name="connsiteY2" fmla="*/ 11494 h 11494"/>
                <a:gd name="connsiteX0" fmla="*/ 14048 w 14048"/>
                <a:gd name="connsiteY0" fmla="*/ 0 h 11494"/>
                <a:gd name="connsiteX1" fmla="*/ 7240 w 14048"/>
                <a:gd name="connsiteY1" fmla="*/ 3310 h 11494"/>
                <a:gd name="connsiteX2" fmla="*/ 0 w 14048"/>
                <a:gd name="connsiteY2" fmla="*/ 11494 h 11494"/>
                <a:gd name="connsiteX0" fmla="*/ 14048 w 14048"/>
                <a:gd name="connsiteY0" fmla="*/ 0 h 11494"/>
                <a:gd name="connsiteX1" fmla="*/ 7240 w 14048"/>
                <a:gd name="connsiteY1" fmla="*/ 3310 h 11494"/>
                <a:gd name="connsiteX2" fmla="*/ 0 w 14048"/>
                <a:gd name="connsiteY2" fmla="*/ 11494 h 11494"/>
                <a:gd name="connsiteX0" fmla="*/ 14067 w 14067"/>
                <a:gd name="connsiteY0" fmla="*/ 0 h 11257"/>
                <a:gd name="connsiteX1" fmla="*/ 7240 w 14067"/>
                <a:gd name="connsiteY1" fmla="*/ 3073 h 11257"/>
                <a:gd name="connsiteX2" fmla="*/ 0 w 14067"/>
                <a:gd name="connsiteY2" fmla="*/ 11257 h 11257"/>
                <a:gd name="connsiteX0" fmla="*/ 13900 w 13900"/>
                <a:gd name="connsiteY0" fmla="*/ 0 h 12325"/>
                <a:gd name="connsiteX1" fmla="*/ 7073 w 13900"/>
                <a:gd name="connsiteY1" fmla="*/ 3073 h 12325"/>
                <a:gd name="connsiteX2" fmla="*/ 0 w 13900"/>
                <a:gd name="connsiteY2" fmla="*/ 12325 h 12325"/>
                <a:gd name="connsiteX0" fmla="*/ 13900 w 13900"/>
                <a:gd name="connsiteY0" fmla="*/ 0 h 12325"/>
                <a:gd name="connsiteX1" fmla="*/ 6627 w 13900"/>
                <a:gd name="connsiteY1" fmla="*/ 2638 h 12325"/>
                <a:gd name="connsiteX2" fmla="*/ 0 w 13900"/>
                <a:gd name="connsiteY2" fmla="*/ 12325 h 12325"/>
                <a:gd name="connsiteX0" fmla="*/ 10780 w 10780"/>
                <a:gd name="connsiteY0" fmla="*/ 0 h 13749"/>
                <a:gd name="connsiteX1" fmla="*/ 6627 w 10780"/>
                <a:gd name="connsiteY1" fmla="*/ 4062 h 13749"/>
                <a:gd name="connsiteX2" fmla="*/ 0 w 10780"/>
                <a:gd name="connsiteY2" fmla="*/ 13749 h 13749"/>
                <a:gd name="connsiteX0" fmla="*/ 10780 w 10780"/>
                <a:gd name="connsiteY0" fmla="*/ 0 h 13749"/>
                <a:gd name="connsiteX1" fmla="*/ 6627 w 10780"/>
                <a:gd name="connsiteY1" fmla="*/ 4062 h 13749"/>
                <a:gd name="connsiteX2" fmla="*/ 0 w 10780"/>
                <a:gd name="connsiteY2" fmla="*/ 13749 h 13749"/>
                <a:gd name="connsiteX0" fmla="*/ 11709 w 11709"/>
                <a:gd name="connsiteY0" fmla="*/ 0 h 13314"/>
                <a:gd name="connsiteX1" fmla="*/ 6627 w 11709"/>
                <a:gd name="connsiteY1" fmla="*/ 3627 h 13314"/>
                <a:gd name="connsiteX2" fmla="*/ 0 w 11709"/>
                <a:gd name="connsiteY2" fmla="*/ 13314 h 13314"/>
                <a:gd name="connsiteX0" fmla="*/ 11672 w 11672"/>
                <a:gd name="connsiteY0" fmla="*/ 0 h 12998"/>
                <a:gd name="connsiteX1" fmla="*/ 6627 w 11672"/>
                <a:gd name="connsiteY1" fmla="*/ 3311 h 12998"/>
                <a:gd name="connsiteX2" fmla="*/ 0 w 11672"/>
                <a:gd name="connsiteY2" fmla="*/ 12998 h 12998"/>
                <a:gd name="connsiteX0" fmla="*/ 11672 w 11672"/>
                <a:gd name="connsiteY0" fmla="*/ 0 h 12998"/>
                <a:gd name="connsiteX1" fmla="*/ 6627 w 11672"/>
                <a:gd name="connsiteY1" fmla="*/ 3311 h 12998"/>
                <a:gd name="connsiteX2" fmla="*/ 0 w 11672"/>
                <a:gd name="connsiteY2" fmla="*/ 12998 h 12998"/>
                <a:gd name="connsiteX0" fmla="*/ 11672 w 11672"/>
                <a:gd name="connsiteY0" fmla="*/ 0 h 12998"/>
                <a:gd name="connsiteX1" fmla="*/ 4213 w 11672"/>
                <a:gd name="connsiteY1" fmla="*/ 5723 h 12998"/>
                <a:gd name="connsiteX2" fmla="*/ 0 w 11672"/>
                <a:gd name="connsiteY2" fmla="*/ 12998 h 12998"/>
                <a:gd name="connsiteX0" fmla="*/ 11561 w 11561"/>
                <a:gd name="connsiteY0" fmla="*/ 0 h 12207"/>
                <a:gd name="connsiteX1" fmla="*/ 4102 w 11561"/>
                <a:gd name="connsiteY1" fmla="*/ 5723 h 12207"/>
                <a:gd name="connsiteX2" fmla="*/ 0 w 11561"/>
                <a:gd name="connsiteY2" fmla="*/ 12207 h 12207"/>
                <a:gd name="connsiteX0" fmla="*/ 11561 w 11561"/>
                <a:gd name="connsiteY0" fmla="*/ 0 h 12207"/>
                <a:gd name="connsiteX1" fmla="*/ 4102 w 11561"/>
                <a:gd name="connsiteY1" fmla="*/ 5723 h 12207"/>
                <a:gd name="connsiteX2" fmla="*/ 0 w 11561"/>
                <a:gd name="connsiteY2" fmla="*/ 12207 h 12207"/>
                <a:gd name="connsiteX0" fmla="*/ 11561 w 11561"/>
                <a:gd name="connsiteY0" fmla="*/ 0 h 12207"/>
                <a:gd name="connsiteX1" fmla="*/ 4436 w 11561"/>
                <a:gd name="connsiteY1" fmla="*/ 4774 h 12207"/>
                <a:gd name="connsiteX2" fmla="*/ 0 w 11561"/>
                <a:gd name="connsiteY2" fmla="*/ 12207 h 12207"/>
                <a:gd name="connsiteX0" fmla="*/ 11561 w 11561"/>
                <a:gd name="connsiteY0" fmla="*/ 0 h 12207"/>
                <a:gd name="connsiteX1" fmla="*/ 4845 w 11561"/>
                <a:gd name="connsiteY1" fmla="*/ 4181 h 12207"/>
                <a:gd name="connsiteX2" fmla="*/ 0 w 11561"/>
                <a:gd name="connsiteY2" fmla="*/ 12207 h 1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61" h="12207">
                  <a:moveTo>
                    <a:pt x="11561" y="0"/>
                  </a:moveTo>
                  <a:cubicBezTo>
                    <a:pt x="8298" y="1197"/>
                    <a:pt x="6772" y="2146"/>
                    <a:pt x="4845" y="4181"/>
                  </a:cubicBezTo>
                  <a:cubicBezTo>
                    <a:pt x="2918" y="6216"/>
                    <a:pt x="1704" y="8744"/>
                    <a:pt x="0" y="12207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640" name="Freeform 12">
              <a:extLst>
                <a:ext uri="{FF2B5EF4-FFF2-40B4-BE49-F238E27FC236}">
                  <a16:creationId xmlns:a16="http://schemas.microsoft.com/office/drawing/2014/main" id="{FAE455A7-3B75-8351-B677-AC1682BB7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573" y="357394"/>
              <a:ext cx="1532566" cy="924034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815 w 4159"/>
                <a:gd name="connsiteY0" fmla="*/ 11223 h 11223"/>
                <a:gd name="connsiteX1" fmla="*/ 4159 w 4159"/>
                <a:gd name="connsiteY1" fmla="*/ 5223 h 11223"/>
                <a:gd name="connsiteX2" fmla="*/ 1200 w 4159"/>
                <a:gd name="connsiteY2" fmla="*/ 0 h 11223"/>
                <a:gd name="connsiteX0" fmla="*/ 0 w 8058"/>
                <a:gd name="connsiteY0" fmla="*/ 10000 h 10000"/>
                <a:gd name="connsiteX1" fmla="*/ 8040 w 8058"/>
                <a:gd name="connsiteY1" fmla="*/ 4654 h 10000"/>
                <a:gd name="connsiteX2" fmla="*/ 925 w 8058"/>
                <a:gd name="connsiteY2" fmla="*/ 0 h 10000"/>
                <a:gd name="connsiteX0" fmla="*/ 72417 w 72421"/>
                <a:gd name="connsiteY0" fmla="*/ 8967 h 8967"/>
                <a:gd name="connsiteX1" fmla="*/ 8830 w 72421"/>
                <a:gd name="connsiteY1" fmla="*/ 4654 h 8967"/>
                <a:gd name="connsiteX2" fmla="*/ 0 w 72421"/>
                <a:gd name="connsiteY2" fmla="*/ 0 h 8967"/>
                <a:gd name="connsiteX0" fmla="*/ 9999 w 10000"/>
                <a:gd name="connsiteY0" fmla="*/ 10000 h 10000"/>
                <a:gd name="connsiteX1" fmla="*/ 5247 w 10000"/>
                <a:gd name="connsiteY1" fmla="*/ 3159 h 10000"/>
                <a:gd name="connsiteX2" fmla="*/ 0 w 10000"/>
                <a:gd name="connsiteY2" fmla="*/ 0 h 10000"/>
                <a:gd name="connsiteX0" fmla="*/ 9999 w 10000"/>
                <a:gd name="connsiteY0" fmla="*/ 10000 h 10000"/>
                <a:gd name="connsiteX1" fmla="*/ 5247 w 10000"/>
                <a:gd name="connsiteY1" fmla="*/ 3159 h 10000"/>
                <a:gd name="connsiteX2" fmla="*/ 0 w 10000"/>
                <a:gd name="connsiteY2" fmla="*/ 0 h 10000"/>
                <a:gd name="connsiteX0" fmla="*/ 9844 w 9845"/>
                <a:gd name="connsiteY0" fmla="*/ 10168 h 10168"/>
                <a:gd name="connsiteX1" fmla="*/ 5092 w 9845"/>
                <a:gd name="connsiteY1" fmla="*/ 3327 h 10168"/>
                <a:gd name="connsiteX2" fmla="*/ 0 w 9845"/>
                <a:gd name="connsiteY2" fmla="*/ 0 h 10168"/>
                <a:gd name="connsiteX0" fmla="*/ 9707 w 9708"/>
                <a:gd name="connsiteY0" fmla="*/ 9835 h 9835"/>
                <a:gd name="connsiteX1" fmla="*/ 5172 w 9708"/>
                <a:gd name="connsiteY1" fmla="*/ 3272 h 9835"/>
                <a:gd name="connsiteX2" fmla="*/ 0 w 9708"/>
                <a:gd name="connsiteY2" fmla="*/ 0 h 9835"/>
                <a:gd name="connsiteX0" fmla="*/ 9999 w 9999"/>
                <a:gd name="connsiteY0" fmla="*/ 10000 h 10000"/>
                <a:gd name="connsiteX1" fmla="*/ 5328 w 9999"/>
                <a:gd name="connsiteY1" fmla="*/ 3327 h 10000"/>
                <a:gd name="connsiteX2" fmla="*/ 0 w 9999"/>
                <a:gd name="connsiteY2" fmla="*/ 0 h 10000"/>
                <a:gd name="connsiteX0" fmla="*/ 10000 w 10000"/>
                <a:gd name="connsiteY0" fmla="*/ 10000 h 10000"/>
                <a:gd name="connsiteX1" fmla="*/ 5885 w 10000"/>
                <a:gd name="connsiteY1" fmla="*/ 3976 h 10000"/>
                <a:gd name="connsiteX2" fmla="*/ 0 w 10000"/>
                <a:gd name="connsiteY2" fmla="*/ 0 h 10000"/>
                <a:gd name="connsiteX0" fmla="*/ 10000 w 10000"/>
                <a:gd name="connsiteY0" fmla="*/ 10000 h 10000"/>
                <a:gd name="connsiteX1" fmla="*/ 6482 w 10000"/>
                <a:gd name="connsiteY1" fmla="*/ 4335 h 10000"/>
                <a:gd name="connsiteX2" fmla="*/ 0 w 10000"/>
                <a:gd name="connsiteY2" fmla="*/ 0 h 10000"/>
                <a:gd name="connsiteX0" fmla="*/ 10000 w 10000"/>
                <a:gd name="connsiteY0" fmla="*/ 10000 h 10000"/>
                <a:gd name="connsiteX1" fmla="*/ 6482 w 10000"/>
                <a:gd name="connsiteY1" fmla="*/ 4335 h 10000"/>
                <a:gd name="connsiteX2" fmla="*/ 0 w 10000"/>
                <a:gd name="connsiteY2" fmla="*/ 0 h 10000"/>
                <a:gd name="connsiteX0" fmla="*/ 14613 w 14613"/>
                <a:gd name="connsiteY0" fmla="*/ 5678 h 5678"/>
                <a:gd name="connsiteX1" fmla="*/ 11095 w 14613"/>
                <a:gd name="connsiteY1" fmla="*/ 13 h 5678"/>
                <a:gd name="connsiteX2" fmla="*/ 0 w 14613"/>
                <a:gd name="connsiteY2" fmla="*/ 3874 h 5678"/>
                <a:gd name="connsiteX0" fmla="*/ 13955 w 13955"/>
                <a:gd name="connsiteY0" fmla="*/ 1030 h 12917"/>
                <a:gd name="connsiteX1" fmla="*/ 7593 w 13955"/>
                <a:gd name="connsiteY1" fmla="*/ 5724 h 12917"/>
                <a:gd name="connsiteX2" fmla="*/ 0 w 13955"/>
                <a:gd name="connsiteY2" fmla="*/ 12524 h 12917"/>
                <a:gd name="connsiteX0" fmla="*/ 13955 w 13955"/>
                <a:gd name="connsiteY0" fmla="*/ 0 h 11887"/>
                <a:gd name="connsiteX1" fmla="*/ 7593 w 13955"/>
                <a:gd name="connsiteY1" fmla="*/ 4694 h 11887"/>
                <a:gd name="connsiteX2" fmla="*/ 0 w 13955"/>
                <a:gd name="connsiteY2" fmla="*/ 11494 h 11887"/>
                <a:gd name="connsiteX0" fmla="*/ 14048 w 14048"/>
                <a:gd name="connsiteY0" fmla="*/ 0 h 11887"/>
                <a:gd name="connsiteX1" fmla="*/ 7686 w 14048"/>
                <a:gd name="connsiteY1" fmla="*/ 4694 h 11887"/>
                <a:gd name="connsiteX2" fmla="*/ 0 w 14048"/>
                <a:gd name="connsiteY2" fmla="*/ 11494 h 11887"/>
                <a:gd name="connsiteX0" fmla="*/ 14048 w 14048"/>
                <a:gd name="connsiteY0" fmla="*/ 0 h 11494"/>
                <a:gd name="connsiteX1" fmla="*/ 7686 w 14048"/>
                <a:gd name="connsiteY1" fmla="*/ 4694 h 11494"/>
                <a:gd name="connsiteX2" fmla="*/ 0 w 14048"/>
                <a:gd name="connsiteY2" fmla="*/ 11494 h 11494"/>
                <a:gd name="connsiteX0" fmla="*/ 14048 w 14048"/>
                <a:gd name="connsiteY0" fmla="*/ 0 h 11494"/>
                <a:gd name="connsiteX1" fmla="*/ 7240 w 14048"/>
                <a:gd name="connsiteY1" fmla="*/ 3310 h 11494"/>
                <a:gd name="connsiteX2" fmla="*/ 0 w 14048"/>
                <a:gd name="connsiteY2" fmla="*/ 11494 h 11494"/>
                <a:gd name="connsiteX0" fmla="*/ 14048 w 14048"/>
                <a:gd name="connsiteY0" fmla="*/ 0 h 11494"/>
                <a:gd name="connsiteX1" fmla="*/ 7240 w 14048"/>
                <a:gd name="connsiteY1" fmla="*/ 3310 h 11494"/>
                <a:gd name="connsiteX2" fmla="*/ 0 w 14048"/>
                <a:gd name="connsiteY2" fmla="*/ 11494 h 11494"/>
                <a:gd name="connsiteX0" fmla="*/ 14048 w 14048"/>
                <a:gd name="connsiteY0" fmla="*/ 0 h 11494"/>
                <a:gd name="connsiteX1" fmla="*/ 7240 w 14048"/>
                <a:gd name="connsiteY1" fmla="*/ 3310 h 11494"/>
                <a:gd name="connsiteX2" fmla="*/ 0 w 14048"/>
                <a:gd name="connsiteY2" fmla="*/ 11494 h 11494"/>
                <a:gd name="connsiteX0" fmla="*/ 14067 w 14067"/>
                <a:gd name="connsiteY0" fmla="*/ 0 h 11257"/>
                <a:gd name="connsiteX1" fmla="*/ 7240 w 14067"/>
                <a:gd name="connsiteY1" fmla="*/ 3073 h 11257"/>
                <a:gd name="connsiteX2" fmla="*/ 0 w 14067"/>
                <a:gd name="connsiteY2" fmla="*/ 11257 h 11257"/>
                <a:gd name="connsiteX0" fmla="*/ 13900 w 13900"/>
                <a:gd name="connsiteY0" fmla="*/ 0 h 12325"/>
                <a:gd name="connsiteX1" fmla="*/ 7073 w 13900"/>
                <a:gd name="connsiteY1" fmla="*/ 3073 h 12325"/>
                <a:gd name="connsiteX2" fmla="*/ 0 w 13900"/>
                <a:gd name="connsiteY2" fmla="*/ 12325 h 12325"/>
                <a:gd name="connsiteX0" fmla="*/ 13900 w 13900"/>
                <a:gd name="connsiteY0" fmla="*/ 0 h 12325"/>
                <a:gd name="connsiteX1" fmla="*/ 6627 w 13900"/>
                <a:gd name="connsiteY1" fmla="*/ 2638 h 12325"/>
                <a:gd name="connsiteX2" fmla="*/ 0 w 13900"/>
                <a:gd name="connsiteY2" fmla="*/ 12325 h 12325"/>
                <a:gd name="connsiteX0" fmla="*/ 10780 w 10780"/>
                <a:gd name="connsiteY0" fmla="*/ 0 h 13749"/>
                <a:gd name="connsiteX1" fmla="*/ 6627 w 10780"/>
                <a:gd name="connsiteY1" fmla="*/ 4062 h 13749"/>
                <a:gd name="connsiteX2" fmla="*/ 0 w 10780"/>
                <a:gd name="connsiteY2" fmla="*/ 13749 h 13749"/>
                <a:gd name="connsiteX0" fmla="*/ 10780 w 10780"/>
                <a:gd name="connsiteY0" fmla="*/ 0 h 13749"/>
                <a:gd name="connsiteX1" fmla="*/ 6627 w 10780"/>
                <a:gd name="connsiteY1" fmla="*/ 4062 h 13749"/>
                <a:gd name="connsiteX2" fmla="*/ 0 w 10780"/>
                <a:gd name="connsiteY2" fmla="*/ 13749 h 13749"/>
                <a:gd name="connsiteX0" fmla="*/ 11709 w 11709"/>
                <a:gd name="connsiteY0" fmla="*/ 0 h 13314"/>
                <a:gd name="connsiteX1" fmla="*/ 6627 w 11709"/>
                <a:gd name="connsiteY1" fmla="*/ 3627 h 13314"/>
                <a:gd name="connsiteX2" fmla="*/ 0 w 11709"/>
                <a:gd name="connsiteY2" fmla="*/ 13314 h 13314"/>
                <a:gd name="connsiteX0" fmla="*/ 11672 w 11672"/>
                <a:gd name="connsiteY0" fmla="*/ 0 h 12998"/>
                <a:gd name="connsiteX1" fmla="*/ 6627 w 11672"/>
                <a:gd name="connsiteY1" fmla="*/ 3311 h 12998"/>
                <a:gd name="connsiteX2" fmla="*/ 0 w 11672"/>
                <a:gd name="connsiteY2" fmla="*/ 12998 h 12998"/>
                <a:gd name="connsiteX0" fmla="*/ 11672 w 11672"/>
                <a:gd name="connsiteY0" fmla="*/ 0 h 12998"/>
                <a:gd name="connsiteX1" fmla="*/ 6627 w 11672"/>
                <a:gd name="connsiteY1" fmla="*/ 3311 h 12998"/>
                <a:gd name="connsiteX2" fmla="*/ 0 w 11672"/>
                <a:gd name="connsiteY2" fmla="*/ 12998 h 12998"/>
                <a:gd name="connsiteX0" fmla="*/ 11672 w 11672"/>
                <a:gd name="connsiteY0" fmla="*/ 0 h 12998"/>
                <a:gd name="connsiteX1" fmla="*/ 4213 w 11672"/>
                <a:gd name="connsiteY1" fmla="*/ 5723 h 12998"/>
                <a:gd name="connsiteX2" fmla="*/ 0 w 11672"/>
                <a:gd name="connsiteY2" fmla="*/ 12998 h 12998"/>
                <a:gd name="connsiteX0" fmla="*/ 11561 w 11561"/>
                <a:gd name="connsiteY0" fmla="*/ 0 h 12207"/>
                <a:gd name="connsiteX1" fmla="*/ 4102 w 11561"/>
                <a:gd name="connsiteY1" fmla="*/ 5723 h 12207"/>
                <a:gd name="connsiteX2" fmla="*/ 0 w 11561"/>
                <a:gd name="connsiteY2" fmla="*/ 12207 h 12207"/>
                <a:gd name="connsiteX0" fmla="*/ 11561 w 11561"/>
                <a:gd name="connsiteY0" fmla="*/ 0 h 12207"/>
                <a:gd name="connsiteX1" fmla="*/ 4102 w 11561"/>
                <a:gd name="connsiteY1" fmla="*/ 5723 h 12207"/>
                <a:gd name="connsiteX2" fmla="*/ 0 w 11561"/>
                <a:gd name="connsiteY2" fmla="*/ 12207 h 12207"/>
                <a:gd name="connsiteX0" fmla="*/ 11561 w 11561"/>
                <a:gd name="connsiteY0" fmla="*/ 0 h 12207"/>
                <a:gd name="connsiteX1" fmla="*/ 4436 w 11561"/>
                <a:gd name="connsiteY1" fmla="*/ 4774 h 12207"/>
                <a:gd name="connsiteX2" fmla="*/ 0 w 11561"/>
                <a:gd name="connsiteY2" fmla="*/ 12207 h 12207"/>
                <a:gd name="connsiteX0" fmla="*/ 11561 w 11561"/>
                <a:gd name="connsiteY0" fmla="*/ 0 h 12207"/>
                <a:gd name="connsiteX1" fmla="*/ 4845 w 11561"/>
                <a:gd name="connsiteY1" fmla="*/ 4181 h 12207"/>
                <a:gd name="connsiteX2" fmla="*/ 0 w 11561"/>
                <a:gd name="connsiteY2" fmla="*/ 12207 h 1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61" h="12207">
                  <a:moveTo>
                    <a:pt x="11561" y="0"/>
                  </a:moveTo>
                  <a:cubicBezTo>
                    <a:pt x="8298" y="1197"/>
                    <a:pt x="6772" y="2146"/>
                    <a:pt x="4845" y="4181"/>
                  </a:cubicBezTo>
                  <a:cubicBezTo>
                    <a:pt x="2918" y="6216"/>
                    <a:pt x="1704" y="8744"/>
                    <a:pt x="0" y="12207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641" name="Freeform 12">
              <a:extLst>
                <a:ext uri="{FF2B5EF4-FFF2-40B4-BE49-F238E27FC236}">
                  <a16:creationId xmlns:a16="http://schemas.microsoft.com/office/drawing/2014/main" id="{A789CEA2-C595-A1A2-FDBB-A228511EC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00" y="280333"/>
              <a:ext cx="804091" cy="644506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815 w 4159"/>
                <a:gd name="connsiteY0" fmla="*/ 11223 h 11223"/>
                <a:gd name="connsiteX1" fmla="*/ 4159 w 4159"/>
                <a:gd name="connsiteY1" fmla="*/ 5223 h 11223"/>
                <a:gd name="connsiteX2" fmla="*/ 1200 w 4159"/>
                <a:gd name="connsiteY2" fmla="*/ 0 h 11223"/>
                <a:gd name="connsiteX0" fmla="*/ 0 w 8058"/>
                <a:gd name="connsiteY0" fmla="*/ 10000 h 10000"/>
                <a:gd name="connsiteX1" fmla="*/ 8040 w 8058"/>
                <a:gd name="connsiteY1" fmla="*/ 4654 h 10000"/>
                <a:gd name="connsiteX2" fmla="*/ 925 w 8058"/>
                <a:gd name="connsiteY2" fmla="*/ 0 h 10000"/>
                <a:gd name="connsiteX0" fmla="*/ 72417 w 72421"/>
                <a:gd name="connsiteY0" fmla="*/ 8967 h 8967"/>
                <a:gd name="connsiteX1" fmla="*/ 8830 w 72421"/>
                <a:gd name="connsiteY1" fmla="*/ 4654 h 8967"/>
                <a:gd name="connsiteX2" fmla="*/ 0 w 72421"/>
                <a:gd name="connsiteY2" fmla="*/ 0 h 8967"/>
                <a:gd name="connsiteX0" fmla="*/ 9999 w 10000"/>
                <a:gd name="connsiteY0" fmla="*/ 10000 h 10000"/>
                <a:gd name="connsiteX1" fmla="*/ 5247 w 10000"/>
                <a:gd name="connsiteY1" fmla="*/ 3159 h 10000"/>
                <a:gd name="connsiteX2" fmla="*/ 0 w 10000"/>
                <a:gd name="connsiteY2" fmla="*/ 0 h 10000"/>
                <a:gd name="connsiteX0" fmla="*/ 9999 w 10000"/>
                <a:gd name="connsiteY0" fmla="*/ 10000 h 10000"/>
                <a:gd name="connsiteX1" fmla="*/ 5247 w 10000"/>
                <a:gd name="connsiteY1" fmla="*/ 3159 h 10000"/>
                <a:gd name="connsiteX2" fmla="*/ 0 w 10000"/>
                <a:gd name="connsiteY2" fmla="*/ 0 h 10000"/>
                <a:gd name="connsiteX0" fmla="*/ 9844 w 9845"/>
                <a:gd name="connsiteY0" fmla="*/ 10168 h 10168"/>
                <a:gd name="connsiteX1" fmla="*/ 5092 w 9845"/>
                <a:gd name="connsiteY1" fmla="*/ 3327 h 10168"/>
                <a:gd name="connsiteX2" fmla="*/ 0 w 9845"/>
                <a:gd name="connsiteY2" fmla="*/ 0 h 10168"/>
                <a:gd name="connsiteX0" fmla="*/ 9707 w 9708"/>
                <a:gd name="connsiteY0" fmla="*/ 9835 h 9835"/>
                <a:gd name="connsiteX1" fmla="*/ 5172 w 9708"/>
                <a:gd name="connsiteY1" fmla="*/ 3272 h 9835"/>
                <a:gd name="connsiteX2" fmla="*/ 0 w 9708"/>
                <a:gd name="connsiteY2" fmla="*/ 0 h 9835"/>
                <a:gd name="connsiteX0" fmla="*/ 9999 w 9999"/>
                <a:gd name="connsiteY0" fmla="*/ 10000 h 10000"/>
                <a:gd name="connsiteX1" fmla="*/ 5328 w 9999"/>
                <a:gd name="connsiteY1" fmla="*/ 3327 h 10000"/>
                <a:gd name="connsiteX2" fmla="*/ 0 w 9999"/>
                <a:gd name="connsiteY2" fmla="*/ 0 h 10000"/>
                <a:gd name="connsiteX0" fmla="*/ 10000 w 10000"/>
                <a:gd name="connsiteY0" fmla="*/ 10000 h 10000"/>
                <a:gd name="connsiteX1" fmla="*/ 5885 w 10000"/>
                <a:gd name="connsiteY1" fmla="*/ 3976 h 10000"/>
                <a:gd name="connsiteX2" fmla="*/ 0 w 10000"/>
                <a:gd name="connsiteY2" fmla="*/ 0 h 10000"/>
                <a:gd name="connsiteX0" fmla="*/ 10000 w 10000"/>
                <a:gd name="connsiteY0" fmla="*/ 10000 h 10000"/>
                <a:gd name="connsiteX1" fmla="*/ 6482 w 10000"/>
                <a:gd name="connsiteY1" fmla="*/ 4335 h 10000"/>
                <a:gd name="connsiteX2" fmla="*/ 0 w 10000"/>
                <a:gd name="connsiteY2" fmla="*/ 0 h 10000"/>
                <a:gd name="connsiteX0" fmla="*/ 10000 w 10000"/>
                <a:gd name="connsiteY0" fmla="*/ 10000 h 10000"/>
                <a:gd name="connsiteX1" fmla="*/ 6482 w 10000"/>
                <a:gd name="connsiteY1" fmla="*/ 4335 h 10000"/>
                <a:gd name="connsiteX2" fmla="*/ 0 w 10000"/>
                <a:gd name="connsiteY2" fmla="*/ 0 h 10000"/>
                <a:gd name="connsiteX0" fmla="*/ 14613 w 14613"/>
                <a:gd name="connsiteY0" fmla="*/ 5678 h 5678"/>
                <a:gd name="connsiteX1" fmla="*/ 11095 w 14613"/>
                <a:gd name="connsiteY1" fmla="*/ 13 h 5678"/>
                <a:gd name="connsiteX2" fmla="*/ 0 w 14613"/>
                <a:gd name="connsiteY2" fmla="*/ 3874 h 5678"/>
                <a:gd name="connsiteX0" fmla="*/ 13955 w 13955"/>
                <a:gd name="connsiteY0" fmla="*/ 1030 h 12917"/>
                <a:gd name="connsiteX1" fmla="*/ 7593 w 13955"/>
                <a:gd name="connsiteY1" fmla="*/ 5724 h 12917"/>
                <a:gd name="connsiteX2" fmla="*/ 0 w 13955"/>
                <a:gd name="connsiteY2" fmla="*/ 12524 h 12917"/>
                <a:gd name="connsiteX0" fmla="*/ 13955 w 13955"/>
                <a:gd name="connsiteY0" fmla="*/ 0 h 11887"/>
                <a:gd name="connsiteX1" fmla="*/ 7593 w 13955"/>
                <a:gd name="connsiteY1" fmla="*/ 4694 h 11887"/>
                <a:gd name="connsiteX2" fmla="*/ 0 w 13955"/>
                <a:gd name="connsiteY2" fmla="*/ 11494 h 11887"/>
                <a:gd name="connsiteX0" fmla="*/ 14048 w 14048"/>
                <a:gd name="connsiteY0" fmla="*/ 0 h 11887"/>
                <a:gd name="connsiteX1" fmla="*/ 7686 w 14048"/>
                <a:gd name="connsiteY1" fmla="*/ 4694 h 11887"/>
                <a:gd name="connsiteX2" fmla="*/ 0 w 14048"/>
                <a:gd name="connsiteY2" fmla="*/ 11494 h 11887"/>
                <a:gd name="connsiteX0" fmla="*/ 14048 w 14048"/>
                <a:gd name="connsiteY0" fmla="*/ 0 h 11494"/>
                <a:gd name="connsiteX1" fmla="*/ 7686 w 14048"/>
                <a:gd name="connsiteY1" fmla="*/ 4694 h 11494"/>
                <a:gd name="connsiteX2" fmla="*/ 0 w 14048"/>
                <a:gd name="connsiteY2" fmla="*/ 11494 h 11494"/>
                <a:gd name="connsiteX0" fmla="*/ 14048 w 14048"/>
                <a:gd name="connsiteY0" fmla="*/ 0 h 11494"/>
                <a:gd name="connsiteX1" fmla="*/ 7240 w 14048"/>
                <a:gd name="connsiteY1" fmla="*/ 3310 h 11494"/>
                <a:gd name="connsiteX2" fmla="*/ 0 w 14048"/>
                <a:gd name="connsiteY2" fmla="*/ 11494 h 11494"/>
                <a:gd name="connsiteX0" fmla="*/ 14048 w 14048"/>
                <a:gd name="connsiteY0" fmla="*/ 0 h 11494"/>
                <a:gd name="connsiteX1" fmla="*/ 7240 w 14048"/>
                <a:gd name="connsiteY1" fmla="*/ 3310 h 11494"/>
                <a:gd name="connsiteX2" fmla="*/ 0 w 14048"/>
                <a:gd name="connsiteY2" fmla="*/ 11494 h 11494"/>
                <a:gd name="connsiteX0" fmla="*/ 14048 w 14048"/>
                <a:gd name="connsiteY0" fmla="*/ 0 h 11494"/>
                <a:gd name="connsiteX1" fmla="*/ 7240 w 14048"/>
                <a:gd name="connsiteY1" fmla="*/ 3310 h 11494"/>
                <a:gd name="connsiteX2" fmla="*/ 0 w 14048"/>
                <a:gd name="connsiteY2" fmla="*/ 11494 h 11494"/>
                <a:gd name="connsiteX0" fmla="*/ 14067 w 14067"/>
                <a:gd name="connsiteY0" fmla="*/ 0 h 11257"/>
                <a:gd name="connsiteX1" fmla="*/ 7240 w 14067"/>
                <a:gd name="connsiteY1" fmla="*/ 3073 h 11257"/>
                <a:gd name="connsiteX2" fmla="*/ 0 w 14067"/>
                <a:gd name="connsiteY2" fmla="*/ 11257 h 11257"/>
                <a:gd name="connsiteX0" fmla="*/ 13900 w 13900"/>
                <a:gd name="connsiteY0" fmla="*/ 0 h 12325"/>
                <a:gd name="connsiteX1" fmla="*/ 7073 w 13900"/>
                <a:gd name="connsiteY1" fmla="*/ 3073 h 12325"/>
                <a:gd name="connsiteX2" fmla="*/ 0 w 13900"/>
                <a:gd name="connsiteY2" fmla="*/ 12325 h 12325"/>
                <a:gd name="connsiteX0" fmla="*/ 13900 w 13900"/>
                <a:gd name="connsiteY0" fmla="*/ 0 h 12325"/>
                <a:gd name="connsiteX1" fmla="*/ 6627 w 13900"/>
                <a:gd name="connsiteY1" fmla="*/ 2638 h 12325"/>
                <a:gd name="connsiteX2" fmla="*/ 0 w 13900"/>
                <a:gd name="connsiteY2" fmla="*/ 12325 h 12325"/>
                <a:gd name="connsiteX0" fmla="*/ 10780 w 10780"/>
                <a:gd name="connsiteY0" fmla="*/ 0 h 13749"/>
                <a:gd name="connsiteX1" fmla="*/ 6627 w 10780"/>
                <a:gd name="connsiteY1" fmla="*/ 4062 h 13749"/>
                <a:gd name="connsiteX2" fmla="*/ 0 w 10780"/>
                <a:gd name="connsiteY2" fmla="*/ 13749 h 13749"/>
                <a:gd name="connsiteX0" fmla="*/ 10780 w 10780"/>
                <a:gd name="connsiteY0" fmla="*/ 0 h 13749"/>
                <a:gd name="connsiteX1" fmla="*/ 6627 w 10780"/>
                <a:gd name="connsiteY1" fmla="*/ 4062 h 13749"/>
                <a:gd name="connsiteX2" fmla="*/ 0 w 10780"/>
                <a:gd name="connsiteY2" fmla="*/ 13749 h 13749"/>
                <a:gd name="connsiteX0" fmla="*/ 11709 w 11709"/>
                <a:gd name="connsiteY0" fmla="*/ 0 h 13314"/>
                <a:gd name="connsiteX1" fmla="*/ 6627 w 11709"/>
                <a:gd name="connsiteY1" fmla="*/ 3627 h 13314"/>
                <a:gd name="connsiteX2" fmla="*/ 0 w 11709"/>
                <a:gd name="connsiteY2" fmla="*/ 13314 h 13314"/>
                <a:gd name="connsiteX0" fmla="*/ 11672 w 11672"/>
                <a:gd name="connsiteY0" fmla="*/ 0 h 12998"/>
                <a:gd name="connsiteX1" fmla="*/ 6627 w 11672"/>
                <a:gd name="connsiteY1" fmla="*/ 3311 h 12998"/>
                <a:gd name="connsiteX2" fmla="*/ 0 w 11672"/>
                <a:gd name="connsiteY2" fmla="*/ 12998 h 12998"/>
                <a:gd name="connsiteX0" fmla="*/ 11672 w 11672"/>
                <a:gd name="connsiteY0" fmla="*/ 0 h 12998"/>
                <a:gd name="connsiteX1" fmla="*/ 6627 w 11672"/>
                <a:gd name="connsiteY1" fmla="*/ 3311 h 12998"/>
                <a:gd name="connsiteX2" fmla="*/ 0 w 11672"/>
                <a:gd name="connsiteY2" fmla="*/ 12998 h 12998"/>
                <a:gd name="connsiteX0" fmla="*/ 11672 w 11672"/>
                <a:gd name="connsiteY0" fmla="*/ 0 h 12998"/>
                <a:gd name="connsiteX1" fmla="*/ 4213 w 11672"/>
                <a:gd name="connsiteY1" fmla="*/ 5723 h 12998"/>
                <a:gd name="connsiteX2" fmla="*/ 0 w 11672"/>
                <a:gd name="connsiteY2" fmla="*/ 12998 h 12998"/>
                <a:gd name="connsiteX0" fmla="*/ 11561 w 11561"/>
                <a:gd name="connsiteY0" fmla="*/ 0 h 12207"/>
                <a:gd name="connsiteX1" fmla="*/ 4102 w 11561"/>
                <a:gd name="connsiteY1" fmla="*/ 5723 h 12207"/>
                <a:gd name="connsiteX2" fmla="*/ 0 w 11561"/>
                <a:gd name="connsiteY2" fmla="*/ 12207 h 12207"/>
                <a:gd name="connsiteX0" fmla="*/ 11561 w 11561"/>
                <a:gd name="connsiteY0" fmla="*/ 0 h 12207"/>
                <a:gd name="connsiteX1" fmla="*/ 4102 w 11561"/>
                <a:gd name="connsiteY1" fmla="*/ 5723 h 12207"/>
                <a:gd name="connsiteX2" fmla="*/ 0 w 11561"/>
                <a:gd name="connsiteY2" fmla="*/ 12207 h 12207"/>
                <a:gd name="connsiteX0" fmla="*/ 11561 w 11561"/>
                <a:gd name="connsiteY0" fmla="*/ 0 h 12207"/>
                <a:gd name="connsiteX1" fmla="*/ 4436 w 11561"/>
                <a:gd name="connsiteY1" fmla="*/ 4774 h 12207"/>
                <a:gd name="connsiteX2" fmla="*/ 0 w 11561"/>
                <a:gd name="connsiteY2" fmla="*/ 12207 h 12207"/>
                <a:gd name="connsiteX0" fmla="*/ 11561 w 11561"/>
                <a:gd name="connsiteY0" fmla="*/ 0 h 12207"/>
                <a:gd name="connsiteX1" fmla="*/ 4845 w 11561"/>
                <a:gd name="connsiteY1" fmla="*/ 4181 h 12207"/>
                <a:gd name="connsiteX2" fmla="*/ 0 w 11561"/>
                <a:gd name="connsiteY2" fmla="*/ 12207 h 1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61" h="12207">
                  <a:moveTo>
                    <a:pt x="11561" y="0"/>
                  </a:moveTo>
                  <a:cubicBezTo>
                    <a:pt x="8298" y="1197"/>
                    <a:pt x="6772" y="2146"/>
                    <a:pt x="4845" y="4181"/>
                  </a:cubicBezTo>
                  <a:cubicBezTo>
                    <a:pt x="2918" y="6216"/>
                    <a:pt x="1704" y="8744"/>
                    <a:pt x="0" y="12207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642" name="Freeform 12">
              <a:extLst>
                <a:ext uri="{FF2B5EF4-FFF2-40B4-BE49-F238E27FC236}">
                  <a16:creationId xmlns:a16="http://schemas.microsoft.com/office/drawing/2014/main" id="{5E75EE88-251D-7273-BE88-3F856DCE8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997" y="1377604"/>
              <a:ext cx="2053380" cy="585220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815 w 4159"/>
                <a:gd name="connsiteY0" fmla="*/ 11223 h 11223"/>
                <a:gd name="connsiteX1" fmla="*/ 4159 w 4159"/>
                <a:gd name="connsiteY1" fmla="*/ 5223 h 11223"/>
                <a:gd name="connsiteX2" fmla="*/ 1200 w 4159"/>
                <a:gd name="connsiteY2" fmla="*/ 0 h 11223"/>
                <a:gd name="connsiteX0" fmla="*/ 0 w 8058"/>
                <a:gd name="connsiteY0" fmla="*/ 10000 h 10000"/>
                <a:gd name="connsiteX1" fmla="*/ 8040 w 8058"/>
                <a:gd name="connsiteY1" fmla="*/ 4654 h 10000"/>
                <a:gd name="connsiteX2" fmla="*/ 925 w 8058"/>
                <a:gd name="connsiteY2" fmla="*/ 0 h 10000"/>
                <a:gd name="connsiteX0" fmla="*/ 72417 w 72421"/>
                <a:gd name="connsiteY0" fmla="*/ 8967 h 8967"/>
                <a:gd name="connsiteX1" fmla="*/ 8830 w 72421"/>
                <a:gd name="connsiteY1" fmla="*/ 4654 h 8967"/>
                <a:gd name="connsiteX2" fmla="*/ 0 w 72421"/>
                <a:gd name="connsiteY2" fmla="*/ 0 h 8967"/>
                <a:gd name="connsiteX0" fmla="*/ 9999 w 10000"/>
                <a:gd name="connsiteY0" fmla="*/ 10000 h 10000"/>
                <a:gd name="connsiteX1" fmla="*/ 5247 w 10000"/>
                <a:gd name="connsiteY1" fmla="*/ 3159 h 10000"/>
                <a:gd name="connsiteX2" fmla="*/ 0 w 10000"/>
                <a:gd name="connsiteY2" fmla="*/ 0 h 10000"/>
                <a:gd name="connsiteX0" fmla="*/ 9999 w 10000"/>
                <a:gd name="connsiteY0" fmla="*/ 10000 h 10000"/>
                <a:gd name="connsiteX1" fmla="*/ 5247 w 10000"/>
                <a:gd name="connsiteY1" fmla="*/ 3159 h 10000"/>
                <a:gd name="connsiteX2" fmla="*/ 0 w 10000"/>
                <a:gd name="connsiteY2" fmla="*/ 0 h 10000"/>
                <a:gd name="connsiteX0" fmla="*/ 9844 w 9845"/>
                <a:gd name="connsiteY0" fmla="*/ 10168 h 10168"/>
                <a:gd name="connsiteX1" fmla="*/ 5092 w 9845"/>
                <a:gd name="connsiteY1" fmla="*/ 3327 h 10168"/>
                <a:gd name="connsiteX2" fmla="*/ 0 w 9845"/>
                <a:gd name="connsiteY2" fmla="*/ 0 h 10168"/>
                <a:gd name="connsiteX0" fmla="*/ 9707 w 9708"/>
                <a:gd name="connsiteY0" fmla="*/ 9835 h 9835"/>
                <a:gd name="connsiteX1" fmla="*/ 5172 w 9708"/>
                <a:gd name="connsiteY1" fmla="*/ 3272 h 9835"/>
                <a:gd name="connsiteX2" fmla="*/ 0 w 9708"/>
                <a:gd name="connsiteY2" fmla="*/ 0 h 9835"/>
                <a:gd name="connsiteX0" fmla="*/ 9999 w 9999"/>
                <a:gd name="connsiteY0" fmla="*/ 10000 h 10000"/>
                <a:gd name="connsiteX1" fmla="*/ 5328 w 9999"/>
                <a:gd name="connsiteY1" fmla="*/ 3327 h 10000"/>
                <a:gd name="connsiteX2" fmla="*/ 0 w 9999"/>
                <a:gd name="connsiteY2" fmla="*/ 0 h 10000"/>
                <a:gd name="connsiteX0" fmla="*/ 10000 w 10000"/>
                <a:gd name="connsiteY0" fmla="*/ 10000 h 10000"/>
                <a:gd name="connsiteX1" fmla="*/ 5885 w 10000"/>
                <a:gd name="connsiteY1" fmla="*/ 3976 h 10000"/>
                <a:gd name="connsiteX2" fmla="*/ 0 w 10000"/>
                <a:gd name="connsiteY2" fmla="*/ 0 h 10000"/>
                <a:gd name="connsiteX0" fmla="*/ 10000 w 10000"/>
                <a:gd name="connsiteY0" fmla="*/ 10000 h 10000"/>
                <a:gd name="connsiteX1" fmla="*/ 6482 w 10000"/>
                <a:gd name="connsiteY1" fmla="*/ 4335 h 10000"/>
                <a:gd name="connsiteX2" fmla="*/ 0 w 10000"/>
                <a:gd name="connsiteY2" fmla="*/ 0 h 10000"/>
                <a:gd name="connsiteX0" fmla="*/ 10000 w 10000"/>
                <a:gd name="connsiteY0" fmla="*/ 10000 h 10000"/>
                <a:gd name="connsiteX1" fmla="*/ 6482 w 10000"/>
                <a:gd name="connsiteY1" fmla="*/ 4335 h 10000"/>
                <a:gd name="connsiteX2" fmla="*/ 0 w 10000"/>
                <a:gd name="connsiteY2" fmla="*/ 0 h 10000"/>
                <a:gd name="connsiteX0" fmla="*/ 14613 w 14613"/>
                <a:gd name="connsiteY0" fmla="*/ 5678 h 5678"/>
                <a:gd name="connsiteX1" fmla="*/ 11095 w 14613"/>
                <a:gd name="connsiteY1" fmla="*/ 13 h 5678"/>
                <a:gd name="connsiteX2" fmla="*/ 0 w 14613"/>
                <a:gd name="connsiteY2" fmla="*/ 3874 h 5678"/>
                <a:gd name="connsiteX0" fmla="*/ 13955 w 13955"/>
                <a:gd name="connsiteY0" fmla="*/ 1030 h 12917"/>
                <a:gd name="connsiteX1" fmla="*/ 7593 w 13955"/>
                <a:gd name="connsiteY1" fmla="*/ 5724 h 12917"/>
                <a:gd name="connsiteX2" fmla="*/ 0 w 13955"/>
                <a:gd name="connsiteY2" fmla="*/ 12524 h 12917"/>
                <a:gd name="connsiteX0" fmla="*/ 13955 w 13955"/>
                <a:gd name="connsiteY0" fmla="*/ 0 h 11887"/>
                <a:gd name="connsiteX1" fmla="*/ 7593 w 13955"/>
                <a:gd name="connsiteY1" fmla="*/ 4694 h 11887"/>
                <a:gd name="connsiteX2" fmla="*/ 0 w 13955"/>
                <a:gd name="connsiteY2" fmla="*/ 11494 h 11887"/>
                <a:gd name="connsiteX0" fmla="*/ 14048 w 14048"/>
                <a:gd name="connsiteY0" fmla="*/ 0 h 11887"/>
                <a:gd name="connsiteX1" fmla="*/ 7686 w 14048"/>
                <a:gd name="connsiteY1" fmla="*/ 4694 h 11887"/>
                <a:gd name="connsiteX2" fmla="*/ 0 w 14048"/>
                <a:gd name="connsiteY2" fmla="*/ 11494 h 11887"/>
                <a:gd name="connsiteX0" fmla="*/ 14048 w 14048"/>
                <a:gd name="connsiteY0" fmla="*/ 0 h 11494"/>
                <a:gd name="connsiteX1" fmla="*/ 7686 w 14048"/>
                <a:gd name="connsiteY1" fmla="*/ 4694 h 11494"/>
                <a:gd name="connsiteX2" fmla="*/ 0 w 14048"/>
                <a:gd name="connsiteY2" fmla="*/ 11494 h 11494"/>
                <a:gd name="connsiteX0" fmla="*/ 14048 w 14048"/>
                <a:gd name="connsiteY0" fmla="*/ 0 h 11494"/>
                <a:gd name="connsiteX1" fmla="*/ 7240 w 14048"/>
                <a:gd name="connsiteY1" fmla="*/ 3310 h 11494"/>
                <a:gd name="connsiteX2" fmla="*/ 0 w 14048"/>
                <a:gd name="connsiteY2" fmla="*/ 11494 h 11494"/>
                <a:gd name="connsiteX0" fmla="*/ 14048 w 14048"/>
                <a:gd name="connsiteY0" fmla="*/ 0 h 11494"/>
                <a:gd name="connsiteX1" fmla="*/ 7240 w 14048"/>
                <a:gd name="connsiteY1" fmla="*/ 3310 h 11494"/>
                <a:gd name="connsiteX2" fmla="*/ 0 w 14048"/>
                <a:gd name="connsiteY2" fmla="*/ 11494 h 11494"/>
                <a:gd name="connsiteX0" fmla="*/ 14048 w 14048"/>
                <a:gd name="connsiteY0" fmla="*/ 0 h 11494"/>
                <a:gd name="connsiteX1" fmla="*/ 7240 w 14048"/>
                <a:gd name="connsiteY1" fmla="*/ 3310 h 11494"/>
                <a:gd name="connsiteX2" fmla="*/ 0 w 14048"/>
                <a:gd name="connsiteY2" fmla="*/ 11494 h 11494"/>
                <a:gd name="connsiteX0" fmla="*/ 14067 w 14067"/>
                <a:gd name="connsiteY0" fmla="*/ 0 h 11257"/>
                <a:gd name="connsiteX1" fmla="*/ 7240 w 14067"/>
                <a:gd name="connsiteY1" fmla="*/ 3073 h 11257"/>
                <a:gd name="connsiteX2" fmla="*/ 0 w 14067"/>
                <a:gd name="connsiteY2" fmla="*/ 11257 h 11257"/>
                <a:gd name="connsiteX0" fmla="*/ 14067 w 14067"/>
                <a:gd name="connsiteY0" fmla="*/ 0 h 11257"/>
                <a:gd name="connsiteX1" fmla="*/ 7264 w 14067"/>
                <a:gd name="connsiteY1" fmla="*/ 3752 h 11257"/>
                <a:gd name="connsiteX2" fmla="*/ 0 w 14067"/>
                <a:gd name="connsiteY2" fmla="*/ 11257 h 11257"/>
                <a:gd name="connsiteX0" fmla="*/ 14067 w 14067"/>
                <a:gd name="connsiteY0" fmla="*/ 0 h 11257"/>
                <a:gd name="connsiteX1" fmla="*/ 7264 w 14067"/>
                <a:gd name="connsiteY1" fmla="*/ 3752 h 11257"/>
                <a:gd name="connsiteX2" fmla="*/ 0 w 14067"/>
                <a:gd name="connsiteY2" fmla="*/ 11257 h 11257"/>
                <a:gd name="connsiteX0" fmla="*/ 14067 w 14067"/>
                <a:gd name="connsiteY0" fmla="*/ 0 h 11257"/>
                <a:gd name="connsiteX1" fmla="*/ 6708 w 14067"/>
                <a:gd name="connsiteY1" fmla="*/ 4092 h 11257"/>
                <a:gd name="connsiteX2" fmla="*/ 0 w 14067"/>
                <a:gd name="connsiteY2" fmla="*/ 11257 h 11257"/>
                <a:gd name="connsiteX0" fmla="*/ 14067 w 14067"/>
                <a:gd name="connsiteY0" fmla="*/ 0 h 11257"/>
                <a:gd name="connsiteX1" fmla="*/ 6515 w 14067"/>
                <a:gd name="connsiteY1" fmla="*/ 4771 h 11257"/>
                <a:gd name="connsiteX2" fmla="*/ 0 w 14067"/>
                <a:gd name="connsiteY2" fmla="*/ 11257 h 11257"/>
                <a:gd name="connsiteX0" fmla="*/ 14067 w 14067"/>
                <a:gd name="connsiteY0" fmla="*/ 0 h 11257"/>
                <a:gd name="connsiteX1" fmla="*/ 6612 w 14067"/>
                <a:gd name="connsiteY1" fmla="*/ 5450 h 11257"/>
                <a:gd name="connsiteX2" fmla="*/ 0 w 14067"/>
                <a:gd name="connsiteY2" fmla="*/ 11257 h 11257"/>
                <a:gd name="connsiteX0" fmla="*/ 14067 w 14067"/>
                <a:gd name="connsiteY0" fmla="*/ 0 h 11257"/>
                <a:gd name="connsiteX1" fmla="*/ 6612 w 14067"/>
                <a:gd name="connsiteY1" fmla="*/ 5450 h 11257"/>
                <a:gd name="connsiteX2" fmla="*/ 0 w 14067"/>
                <a:gd name="connsiteY2" fmla="*/ 11257 h 11257"/>
                <a:gd name="connsiteX0" fmla="*/ 14067 w 14067"/>
                <a:gd name="connsiteY0" fmla="*/ 0 h 11257"/>
                <a:gd name="connsiteX1" fmla="*/ 6612 w 14067"/>
                <a:gd name="connsiteY1" fmla="*/ 5450 h 11257"/>
                <a:gd name="connsiteX2" fmla="*/ 0 w 14067"/>
                <a:gd name="connsiteY2" fmla="*/ 11257 h 11257"/>
                <a:gd name="connsiteX0" fmla="*/ 14067 w 14067"/>
                <a:gd name="connsiteY0" fmla="*/ 0 h 11257"/>
                <a:gd name="connsiteX1" fmla="*/ 6515 w 14067"/>
                <a:gd name="connsiteY1" fmla="*/ 4907 h 11257"/>
                <a:gd name="connsiteX2" fmla="*/ 0 w 14067"/>
                <a:gd name="connsiteY2" fmla="*/ 11257 h 11257"/>
                <a:gd name="connsiteX0" fmla="*/ 14067 w 14067"/>
                <a:gd name="connsiteY0" fmla="*/ 0 h 11257"/>
                <a:gd name="connsiteX1" fmla="*/ 6515 w 14067"/>
                <a:gd name="connsiteY1" fmla="*/ 4907 h 11257"/>
                <a:gd name="connsiteX2" fmla="*/ 0 w 14067"/>
                <a:gd name="connsiteY2" fmla="*/ 11257 h 1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67" h="11257">
                  <a:moveTo>
                    <a:pt x="14067" y="0"/>
                  </a:moveTo>
                  <a:cubicBezTo>
                    <a:pt x="11220" y="1481"/>
                    <a:pt x="8860" y="3031"/>
                    <a:pt x="6515" y="4907"/>
                  </a:cubicBezTo>
                  <a:cubicBezTo>
                    <a:pt x="4170" y="6783"/>
                    <a:pt x="2216" y="8744"/>
                    <a:pt x="0" y="11257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644" name="Freeform 12">
              <a:extLst>
                <a:ext uri="{FF2B5EF4-FFF2-40B4-BE49-F238E27FC236}">
                  <a16:creationId xmlns:a16="http://schemas.microsoft.com/office/drawing/2014/main" id="{9804C217-0976-CAC2-5C50-1C416A1DE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7958" y="1781168"/>
              <a:ext cx="1702701" cy="263664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815 w 4159"/>
                <a:gd name="connsiteY0" fmla="*/ 11223 h 11223"/>
                <a:gd name="connsiteX1" fmla="*/ 4159 w 4159"/>
                <a:gd name="connsiteY1" fmla="*/ 5223 h 11223"/>
                <a:gd name="connsiteX2" fmla="*/ 1200 w 4159"/>
                <a:gd name="connsiteY2" fmla="*/ 0 h 11223"/>
                <a:gd name="connsiteX0" fmla="*/ 0 w 8058"/>
                <a:gd name="connsiteY0" fmla="*/ 10000 h 10000"/>
                <a:gd name="connsiteX1" fmla="*/ 8040 w 8058"/>
                <a:gd name="connsiteY1" fmla="*/ 4654 h 10000"/>
                <a:gd name="connsiteX2" fmla="*/ 925 w 8058"/>
                <a:gd name="connsiteY2" fmla="*/ 0 h 10000"/>
                <a:gd name="connsiteX0" fmla="*/ 72417 w 72421"/>
                <a:gd name="connsiteY0" fmla="*/ 8967 h 8967"/>
                <a:gd name="connsiteX1" fmla="*/ 8830 w 72421"/>
                <a:gd name="connsiteY1" fmla="*/ 4654 h 8967"/>
                <a:gd name="connsiteX2" fmla="*/ 0 w 72421"/>
                <a:gd name="connsiteY2" fmla="*/ 0 h 8967"/>
                <a:gd name="connsiteX0" fmla="*/ 9999 w 10000"/>
                <a:gd name="connsiteY0" fmla="*/ 10000 h 10000"/>
                <a:gd name="connsiteX1" fmla="*/ 5247 w 10000"/>
                <a:gd name="connsiteY1" fmla="*/ 3159 h 10000"/>
                <a:gd name="connsiteX2" fmla="*/ 0 w 10000"/>
                <a:gd name="connsiteY2" fmla="*/ 0 h 10000"/>
                <a:gd name="connsiteX0" fmla="*/ 9999 w 10000"/>
                <a:gd name="connsiteY0" fmla="*/ 10000 h 10000"/>
                <a:gd name="connsiteX1" fmla="*/ 5247 w 10000"/>
                <a:gd name="connsiteY1" fmla="*/ 3159 h 10000"/>
                <a:gd name="connsiteX2" fmla="*/ 0 w 10000"/>
                <a:gd name="connsiteY2" fmla="*/ 0 h 10000"/>
                <a:gd name="connsiteX0" fmla="*/ 9844 w 9845"/>
                <a:gd name="connsiteY0" fmla="*/ 10168 h 10168"/>
                <a:gd name="connsiteX1" fmla="*/ 5092 w 9845"/>
                <a:gd name="connsiteY1" fmla="*/ 3327 h 10168"/>
                <a:gd name="connsiteX2" fmla="*/ 0 w 9845"/>
                <a:gd name="connsiteY2" fmla="*/ 0 h 10168"/>
                <a:gd name="connsiteX0" fmla="*/ 9707 w 9708"/>
                <a:gd name="connsiteY0" fmla="*/ 9835 h 9835"/>
                <a:gd name="connsiteX1" fmla="*/ 5172 w 9708"/>
                <a:gd name="connsiteY1" fmla="*/ 3272 h 9835"/>
                <a:gd name="connsiteX2" fmla="*/ 0 w 9708"/>
                <a:gd name="connsiteY2" fmla="*/ 0 h 9835"/>
                <a:gd name="connsiteX0" fmla="*/ 9999 w 9999"/>
                <a:gd name="connsiteY0" fmla="*/ 10000 h 10000"/>
                <a:gd name="connsiteX1" fmla="*/ 5328 w 9999"/>
                <a:gd name="connsiteY1" fmla="*/ 3327 h 10000"/>
                <a:gd name="connsiteX2" fmla="*/ 0 w 9999"/>
                <a:gd name="connsiteY2" fmla="*/ 0 h 10000"/>
                <a:gd name="connsiteX0" fmla="*/ 10000 w 10000"/>
                <a:gd name="connsiteY0" fmla="*/ 10000 h 10000"/>
                <a:gd name="connsiteX1" fmla="*/ 5885 w 10000"/>
                <a:gd name="connsiteY1" fmla="*/ 3976 h 10000"/>
                <a:gd name="connsiteX2" fmla="*/ 0 w 10000"/>
                <a:gd name="connsiteY2" fmla="*/ 0 h 10000"/>
                <a:gd name="connsiteX0" fmla="*/ 10000 w 10000"/>
                <a:gd name="connsiteY0" fmla="*/ 10000 h 10000"/>
                <a:gd name="connsiteX1" fmla="*/ 6482 w 10000"/>
                <a:gd name="connsiteY1" fmla="*/ 4335 h 10000"/>
                <a:gd name="connsiteX2" fmla="*/ 0 w 10000"/>
                <a:gd name="connsiteY2" fmla="*/ 0 h 10000"/>
                <a:gd name="connsiteX0" fmla="*/ 10000 w 10000"/>
                <a:gd name="connsiteY0" fmla="*/ 10000 h 10000"/>
                <a:gd name="connsiteX1" fmla="*/ 6482 w 10000"/>
                <a:gd name="connsiteY1" fmla="*/ 4335 h 10000"/>
                <a:gd name="connsiteX2" fmla="*/ 0 w 10000"/>
                <a:gd name="connsiteY2" fmla="*/ 0 h 10000"/>
                <a:gd name="connsiteX0" fmla="*/ 14613 w 14613"/>
                <a:gd name="connsiteY0" fmla="*/ 5678 h 5678"/>
                <a:gd name="connsiteX1" fmla="*/ 11095 w 14613"/>
                <a:gd name="connsiteY1" fmla="*/ 13 h 5678"/>
                <a:gd name="connsiteX2" fmla="*/ 0 w 14613"/>
                <a:gd name="connsiteY2" fmla="*/ 3874 h 5678"/>
                <a:gd name="connsiteX0" fmla="*/ 13955 w 13955"/>
                <a:gd name="connsiteY0" fmla="*/ 1030 h 12917"/>
                <a:gd name="connsiteX1" fmla="*/ 7593 w 13955"/>
                <a:gd name="connsiteY1" fmla="*/ 5724 h 12917"/>
                <a:gd name="connsiteX2" fmla="*/ 0 w 13955"/>
                <a:gd name="connsiteY2" fmla="*/ 12524 h 12917"/>
                <a:gd name="connsiteX0" fmla="*/ 13955 w 13955"/>
                <a:gd name="connsiteY0" fmla="*/ 0 h 11887"/>
                <a:gd name="connsiteX1" fmla="*/ 7593 w 13955"/>
                <a:gd name="connsiteY1" fmla="*/ 4694 h 11887"/>
                <a:gd name="connsiteX2" fmla="*/ 0 w 13955"/>
                <a:gd name="connsiteY2" fmla="*/ 11494 h 11887"/>
                <a:gd name="connsiteX0" fmla="*/ 14048 w 14048"/>
                <a:gd name="connsiteY0" fmla="*/ 0 h 11887"/>
                <a:gd name="connsiteX1" fmla="*/ 7686 w 14048"/>
                <a:gd name="connsiteY1" fmla="*/ 4694 h 11887"/>
                <a:gd name="connsiteX2" fmla="*/ 0 w 14048"/>
                <a:gd name="connsiteY2" fmla="*/ 11494 h 11887"/>
                <a:gd name="connsiteX0" fmla="*/ 14048 w 14048"/>
                <a:gd name="connsiteY0" fmla="*/ 0 h 11494"/>
                <a:gd name="connsiteX1" fmla="*/ 7686 w 14048"/>
                <a:gd name="connsiteY1" fmla="*/ 4694 h 11494"/>
                <a:gd name="connsiteX2" fmla="*/ 0 w 14048"/>
                <a:gd name="connsiteY2" fmla="*/ 11494 h 11494"/>
                <a:gd name="connsiteX0" fmla="*/ 14048 w 14048"/>
                <a:gd name="connsiteY0" fmla="*/ 0 h 11494"/>
                <a:gd name="connsiteX1" fmla="*/ 7240 w 14048"/>
                <a:gd name="connsiteY1" fmla="*/ 3310 h 11494"/>
                <a:gd name="connsiteX2" fmla="*/ 0 w 14048"/>
                <a:gd name="connsiteY2" fmla="*/ 11494 h 11494"/>
                <a:gd name="connsiteX0" fmla="*/ 14048 w 14048"/>
                <a:gd name="connsiteY0" fmla="*/ 0 h 11494"/>
                <a:gd name="connsiteX1" fmla="*/ 7240 w 14048"/>
                <a:gd name="connsiteY1" fmla="*/ 3310 h 11494"/>
                <a:gd name="connsiteX2" fmla="*/ 0 w 14048"/>
                <a:gd name="connsiteY2" fmla="*/ 11494 h 11494"/>
                <a:gd name="connsiteX0" fmla="*/ 14048 w 14048"/>
                <a:gd name="connsiteY0" fmla="*/ 0 h 11494"/>
                <a:gd name="connsiteX1" fmla="*/ 7240 w 14048"/>
                <a:gd name="connsiteY1" fmla="*/ 3310 h 11494"/>
                <a:gd name="connsiteX2" fmla="*/ 0 w 14048"/>
                <a:gd name="connsiteY2" fmla="*/ 11494 h 11494"/>
                <a:gd name="connsiteX0" fmla="*/ 14067 w 14067"/>
                <a:gd name="connsiteY0" fmla="*/ 0 h 11257"/>
                <a:gd name="connsiteX1" fmla="*/ 7240 w 14067"/>
                <a:gd name="connsiteY1" fmla="*/ 3073 h 11257"/>
                <a:gd name="connsiteX2" fmla="*/ 0 w 14067"/>
                <a:gd name="connsiteY2" fmla="*/ 11257 h 11257"/>
                <a:gd name="connsiteX0" fmla="*/ 14067 w 14067"/>
                <a:gd name="connsiteY0" fmla="*/ 0 h 11257"/>
                <a:gd name="connsiteX1" fmla="*/ 7264 w 14067"/>
                <a:gd name="connsiteY1" fmla="*/ 3752 h 11257"/>
                <a:gd name="connsiteX2" fmla="*/ 0 w 14067"/>
                <a:gd name="connsiteY2" fmla="*/ 11257 h 11257"/>
                <a:gd name="connsiteX0" fmla="*/ 14067 w 14067"/>
                <a:gd name="connsiteY0" fmla="*/ 0 h 11257"/>
                <a:gd name="connsiteX1" fmla="*/ 7264 w 14067"/>
                <a:gd name="connsiteY1" fmla="*/ 3752 h 11257"/>
                <a:gd name="connsiteX2" fmla="*/ 0 w 14067"/>
                <a:gd name="connsiteY2" fmla="*/ 11257 h 11257"/>
                <a:gd name="connsiteX0" fmla="*/ 14067 w 14067"/>
                <a:gd name="connsiteY0" fmla="*/ 0 h 11257"/>
                <a:gd name="connsiteX1" fmla="*/ 6708 w 14067"/>
                <a:gd name="connsiteY1" fmla="*/ 4092 h 11257"/>
                <a:gd name="connsiteX2" fmla="*/ 0 w 14067"/>
                <a:gd name="connsiteY2" fmla="*/ 11257 h 11257"/>
                <a:gd name="connsiteX0" fmla="*/ 14155 w 14155"/>
                <a:gd name="connsiteY0" fmla="*/ 0 h 10472"/>
                <a:gd name="connsiteX1" fmla="*/ 6796 w 14155"/>
                <a:gd name="connsiteY1" fmla="*/ 4092 h 10472"/>
                <a:gd name="connsiteX2" fmla="*/ 0 w 14155"/>
                <a:gd name="connsiteY2" fmla="*/ 10472 h 10472"/>
                <a:gd name="connsiteX0" fmla="*/ 14155 w 14155"/>
                <a:gd name="connsiteY0" fmla="*/ 0 h 10472"/>
                <a:gd name="connsiteX1" fmla="*/ 6796 w 14155"/>
                <a:gd name="connsiteY1" fmla="*/ 4092 h 10472"/>
                <a:gd name="connsiteX2" fmla="*/ 0 w 14155"/>
                <a:gd name="connsiteY2" fmla="*/ 10472 h 10472"/>
                <a:gd name="connsiteX0" fmla="*/ 14155 w 14155"/>
                <a:gd name="connsiteY0" fmla="*/ 0 h 10472"/>
                <a:gd name="connsiteX1" fmla="*/ 6796 w 14155"/>
                <a:gd name="connsiteY1" fmla="*/ 5348 h 10472"/>
                <a:gd name="connsiteX2" fmla="*/ 0 w 14155"/>
                <a:gd name="connsiteY2" fmla="*/ 10472 h 10472"/>
                <a:gd name="connsiteX0" fmla="*/ 14155 w 14155"/>
                <a:gd name="connsiteY0" fmla="*/ 0 h 11728"/>
                <a:gd name="connsiteX1" fmla="*/ 6796 w 14155"/>
                <a:gd name="connsiteY1" fmla="*/ 6604 h 11728"/>
                <a:gd name="connsiteX2" fmla="*/ 0 w 14155"/>
                <a:gd name="connsiteY2" fmla="*/ 11728 h 11728"/>
                <a:gd name="connsiteX0" fmla="*/ 14155 w 14155"/>
                <a:gd name="connsiteY0" fmla="*/ 0 h 11728"/>
                <a:gd name="connsiteX1" fmla="*/ 6796 w 14155"/>
                <a:gd name="connsiteY1" fmla="*/ 6604 h 11728"/>
                <a:gd name="connsiteX2" fmla="*/ 0 w 14155"/>
                <a:gd name="connsiteY2" fmla="*/ 11728 h 11728"/>
                <a:gd name="connsiteX0" fmla="*/ 14155 w 14155"/>
                <a:gd name="connsiteY0" fmla="*/ 0 h 11728"/>
                <a:gd name="connsiteX1" fmla="*/ 6796 w 14155"/>
                <a:gd name="connsiteY1" fmla="*/ 6604 h 11728"/>
                <a:gd name="connsiteX2" fmla="*/ 0 w 14155"/>
                <a:gd name="connsiteY2" fmla="*/ 11728 h 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55" h="11728">
                  <a:moveTo>
                    <a:pt x="14155" y="0"/>
                  </a:moveTo>
                  <a:cubicBezTo>
                    <a:pt x="11332" y="2912"/>
                    <a:pt x="9155" y="4649"/>
                    <a:pt x="6796" y="6604"/>
                  </a:cubicBezTo>
                  <a:cubicBezTo>
                    <a:pt x="4437" y="8559"/>
                    <a:pt x="2117" y="11410"/>
                    <a:pt x="0" y="11728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4" name="Rectangle 7">
            <a:extLst>
              <a:ext uri="{FF2B5EF4-FFF2-40B4-BE49-F238E27FC236}">
                <a16:creationId xmlns:a16="http://schemas.microsoft.com/office/drawing/2014/main" id="{EEF01987-1EAF-CF75-1088-1D2F124F5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5178" cy="549275"/>
          </a:xfrm>
        </p:spPr>
        <p:txBody>
          <a:bodyPr/>
          <a:lstStyle/>
          <a:p>
            <a:pPr algn="l"/>
            <a:r>
              <a:rPr lang="ja-JP" altLang="en-US" sz="2400" dirty="0">
                <a:solidFill>
                  <a:srgbClr val="0000FF"/>
                </a:solidFill>
              </a:rPr>
              <a:t>一般相対性理論（</a:t>
            </a:r>
            <a:r>
              <a:rPr lang="en-US" altLang="ja-JP" sz="2400" dirty="0">
                <a:solidFill>
                  <a:srgbClr val="0000FF"/>
                </a:solidFill>
              </a:rPr>
              <a:t>Einstein, 1916</a:t>
            </a:r>
            <a:r>
              <a:rPr lang="ja-JP" altLang="en-US" sz="2400" dirty="0">
                <a:solidFill>
                  <a:srgbClr val="0000FF"/>
                </a:solidFill>
              </a:rPr>
              <a:t>）と重力の起源</a:t>
            </a:r>
          </a:p>
        </p:txBody>
      </p:sp>
      <p:sp>
        <p:nvSpPr>
          <p:cNvPr id="10" name="Rectangle 1442">
            <a:extLst>
              <a:ext uri="{FF2B5EF4-FFF2-40B4-BE49-F238E27FC236}">
                <a16:creationId xmlns:a16="http://schemas.microsoft.com/office/drawing/2014/main" id="{AD92EEC9-8F47-616A-4A05-66A2B6CE1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" y="457884"/>
            <a:ext cx="5939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①この理論では、一般相対性原理に基づき、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Rectangle 1442">
            <a:extLst>
              <a:ext uri="{FF2B5EF4-FFF2-40B4-BE49-F238E27FC236}">
                <a16:creationId xmlns:a16="http://schemas.microsoft.com/office/drawing/2014/main" id="{CC424D82-60C1-382E-F2F1-BB0483BB5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" y="865111"/>
            <a:ext cx="62746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物質分布に応じて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時空の曲りが生じる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とする。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1442">
            <a:extLst>
              <a:ext uri="{FF2B5EF4-FFF2-40B4-BE49-F238E27FC236}">
                <a16:creationId xmlns:a16="http://schemas.microsoft.com/office/drawing/2014/main" id="{B6DE9E04-1D87-0CF3-F2FD-0BC67E24F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49" y="1710067"/>
            <a:ext cx="70578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一般相対性原理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は「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物理法則は</a:t>
            </a:r>
            <a:r>
              <a:rPr lang="ja-JP" altLang="en-US" sz="2400" i="0" dirty="0">
                <a:solidFill>
                  <a:srgbClr val="9900CC"/>
                </a:solidFill>
              </a:rPr>
              <a:t>一般的な座標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変換をしても</a:t>
            </a:r>
            <a:r>
              <a:rPr lang="ja-JP" altLang="en-US" sz="2400" i="0" dirty="0">
                <a:solidFill>
                  <a:srgbClr val="9900CC"/>
                </a:solidFill>
              </a:rPr>
              <a:t>同じ形で成り立つ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」という原理である。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D0986F4D-E63F-49B9-0149-4D62FB1AF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311" y="11608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Times New Roman" pitchFamily="18" charset="0"/>
              </a:rPr>
              <a:t>時空</a:t>
            </a:r>
          </a:p>
        </p:txBody>
      </p:sp>
      <p:grpSp>
        <p:nvGrpSpPr>
          <p:cNvPr id="341652" name="グループ化 341651">
            <a:extLst>
              <a:ext uri="{FF2B5EF4-FFF2-40B4-BE49-F238E27FC236}">
                <a16:creationId xmlns:a16="http://schemas.microsoft.com/office/drawing/2014/main" id="{F3D96643-02F1-780E-A6BD-EABD89FA72FC}"/>
              </a:ext>
            </a:extLst>
          </p:cNvPr>
          <p:cNvGrpSpPr/>
          <p:nvPr/>
        </p:nvGrpSpPr>
        <p:grpSpPr>
          <a:xfrm>
            <a:off x="6333292" y="239673"/>
            <a:ext cx="2712381" cy="1859326"/>
            <a:chOff x="6333292" y="239673"/>
            <a:chExt cx="2712381" cy="1859326"/>
          </a:xfrm>
        </p:grpSpPr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80F699ED-3B21-8244-AD00-80270FB45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019" y="239673"/>
              <a:ext cx="657297" cy="1675231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81" h="9886">
                  <a:moveTo>
                    <a:pt x="0" y="9886"/>
                  </a:moveTo>
                  <a:cubicBezTo>
                    <a:pt x="174" y="7934"/>
                    <a:pt x="1624" y="5602"/>
                    <a:pt x="3237" y="3954"/>
                  </a:cubicBezTo>
                  <a:cubicBezTo>
                    <a:pt x="4851" y="2306"/>
                    <a:pt x="5885" y="1819"/>
                    <a:pt x="9681" y="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47CFF874-C0D7-791B-85F7-7581C0192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3292" y="1862036"/>
              <a:ext cx="2496075" cy="236963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7878"/>
                <a:gd name="connsiteY0" fmla="*/ 40345 h 63406"/>
                <a:gd name="connsiteX1" fmla="*/ 3255 w 7878"/>
                <a:gd name="connsiteY1" fmla="*/ 62443 h 63406"/>
                <a:gd name="connsiteX2" fmla="*/ 7878 w 7878"/>
                <a:gd name="connsiteY2" fmla="*/ 0 h 63406"/>
                <a:gd name="connsiteX0" fmla="*/ 0 w 10000"/>
                <a:gd name="connsiteY0" fmla="*/ 6363 h 7418"/>
                <a:gd name="connsiteX1" fmla="*/ 4385 w 10000"/>
                <a:gd name="connsiteY1" fmla="*/ 7119 h 7418"/>
                <a:gd name="connsiteX2" fmla="*/ 10000 w 10000"/>
                <a:gd name="connsiteY2" fmla="*/ 0 h 7418"/>
                <a:gd name="connsiteX0" fmla="*/ 0 w 12678"/>
                <a:gd name="connsiteY0" fmla="*/ 4439 h 9657"/>
                <a:gd name="connsiteX1" fmla="*/ 7063 w 12678"/>
                <a:gd name="connsiteY1" fmla="*/ 9597 h 9657"/>
                <a:gd name="connsiteX2" fmla="*/ 12678 w 12678"/>
                <a:gd name="connsiteY2" fmla="*/ 0 h 9657"/>
                <a:gd name="connsiteX0" fmla="*/ 0 w 10000"/>
                <a:gd name="connsiteY0" fmla="*/ 4597 h 10057"/>
                <a:gd name="connsiteX1" fmla="*/ 5571 w 10000"/>
                <a:gd name="connsiteY1" fmla="*/ 9938 h 10057"/>
                <a:gd name="connsiteX2" fmla="*/ 10000 w 10000"/>
                <a:gd name="connsiteY2" fmla="*/ 0 h 10057"/>
                <a:gd name="connsiteX0" fmla="*/ 0 w 10000"/>
                <a:gd name="connsiteY0" fmla="*/ 2499 h 9963"/>
                <a:gd name="connsiteX1" fmla="*/ 5571 w 10000"/>
                <a:gd name="connsiteY1" fmla="*/ 9938 h 9963"/>
                <a:gd name="connsiteX2" fmla="*/ 10000 w 10000"/>
                <a:gd name="connsiteY2" fmla="*/ 0 h 9963"/>
                <a:gd name="connsiteX0" fmla="*/ 0 w 10000"/>
                <a:gd name="connsiteY0" fmla="*/ 2508 h 10015"/>
                <a:gd name="connsiteX1" fmla="*/ 5571 w 10000"/>
                <a:gd name="connsiteY1" fmla="*/ 9975 h 10015"/>
                <a:gd name="connsiteX2" fmla="*/ 10000 w 10000"/>
                <a:gd name="connsiteY2" fmla="*/ 0 h 10015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49"/>
                <a:gd name="connsiteY0" fmla="*/ 2391 h 11521"/>
                <a:gd name="connsiteX1" fmla="*/ 5113 w 10049"/>
                <a:gd name="connsiteY1" fmla="*/ 11496 h 11521"/>
                <a:gd name="connsiteX2" fmla="*/ 10049 w 10049"/>
                <a:gd name="connsiteY2" fmla="*/ 0 h 11521"/>
                <a:gd name="connsiteX0" fmla="*/ 0 w 10049"/>
                <a:gd name="connsiteY0" fmla="*/ 2391 h 11496"/>
                <a:gd name="connsiteX1" fmla="*/ 5113 w 10049"/>
                <a:gd name="connsiteY1" fmla="*/ 11496 h 11496"/>
                <a:gd name="connsiteX2" fmla="*/ 10049 w 10049"/>
                <a:gd name="connsiteY2" fmla="*/ 0 h 11496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17" h="11521">
                  <a:moveTo>
                    <a:pt x="0" y="2391"/>
                  </a:moveTo>
                  <a:cubicBezTo>
                    <a:pt x="2112" y="7463"/>
                    <a:pt x="3495" y="11895"/>
                    <a:pt x="5181" y="11496"/>
                  </a:cubicBezTo>
                  <a:cubicBezTo>
                    <a:pt x="6867" y="11097"/>
                    <a:pt x="8312" y="6779"/>
                    <a:pt x="10117" y="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E4CF42B4-1BA8-008A-F0D0-440EF5CDE4A4}"/>
                </a:ext>
              </a:extLst>
            </p:cNvPr>
            <p:cNvGrpSpPr/>
            <p:nvPr/>
          </p:nvGrpSpPr>
          <p:grpSpPr>
            <a:xfrm>
              <a:off x="6426509" y="250800"/>
              <a:ext cx="2619164" cy="1845426"/>
              <a:chOff x="6426509" y="250800"/>
              <a:chExt cx="2619164" cy="1845426"/>
            </a:xfrm>
          </p:grpSpPr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B1B0E93D-576F-A0A2-435F-C609EB7D1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9330" y="298720"/>
                <a:ext cx="689044" cy="1707060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9838"/>
                  <a:gd name="connsiteY0" fmla="*/ 9918 h 9918"/>
                  <a:gd name="connsiteX1" fmla="*/ 3185 w 9838"/>
                  <a:gd name="connsiteY1" fmla="*/ 4035 h 9918"/>
                  <a:gd name="connsiteX2" fmla="*/ 9838 w 9838"/>
                  <a:gd name="connsiteY2" fmla="*/ 0 h 9918"/>
                  <a:gd name="connsiteX0" fmla="*/ 0 w 10000"/>
                  <a:gd name="connsiteY0" fmla="*/ 10000 h 10000"/>
                  <a:gd name="connsiteX1" fmla="*/ 3237 w 10000"/>
                  <a:gd name="connsiteY1" fmla="*/ 4068 h 10000"/>
                  <a:gd name="connsiteX2" fmla="*/ 10000 w 10000"/>
                  <a:gd name="connsiteY2" fmla="*/ 0 h 10000"/>
                  <a:gd name="connsiteX0" fmla="*/ 0 w 9681"/>
                  <a:gd name="connsiteY0" fmla="*/ 9886 h 9886"/>
                  <a:gd name="connsiteX1" fmla="*/ 3237 w 9681"/>
                  <a:gd name="connsiteY1" fmla="*/ 3954 h 9886"/>
                  <a:gd name="connsiteX2" fmla="*/ 9681 w 9681"/>
                  <a:gd name="connsiteY2" fmla="*/ 0 h 9886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83" h="10190">
                    <a:moveTo>
                      <a:pt x="0" y="10190"/>
                    </a:moveTo>
                    <a:cubicBezTo>
                      <a:pt x="180" y="8215"/>
                      <a:pt x="1597" y="5888"/>
                      <a:pt x="3344" y="4190"/>
                    </a:cubicBezTo>
                    <a:cubicBezTo>
                      <a:pt x="5091" y="2492"/>
                      <a:pt x="6562" y="1840"/>
                      <a:pt x="10483" y="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1" name="Freeform 12">
                <a:extLst>
                  <a:ext uri="{FF2B5EF4-FFF2-40B4-BE49-F238E27FC236}">
                    <a16:creationId xmlns:a16="http://schemas.microsoft.com/office/drawing/2014/main" id="{B0CA6CCB-647B-64D2-9DA3-F51F9BEB3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5601" y="354564"/>
                <a:ext cx="689044" cy="1707060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9838"/>
                  <a:gd name="connsiteY0" fmla="*/ 9918 h 9918"/>
                  <a:gd name="connsiteX1" fmla="*/ 3185 w 9838"/>
                  <a:gd name="connsiteY1" fmla="*/ 4035 h 9918"/>
                  <a:gd name="connsiteX2" fmla="*/ 9838 w 9838"/>
                  <a:gd name="connsiteY2" fmla="*/ 0 h 9918"/>
                  <a:gd name="connsiteX0" fmla="*/ 0 w 10000"/>
                  <a:gd name="connsiteY0" fmla="*/ 10000 h 10000"/>
                  <a:gd name="connsiteX1" fmla="*/ 3237 w 10000"/>
                  <a:gd name="connsiteY1" fmla="*/ 4068 h 10000"/>
                  <a:gd name="connsiteX2" fmla="*/ 10000 w 10000"/>
                  <a:gd name="connsiteY2" fmla="*/ 0 h 10000"/>
                  <a:gd name="connsiteX0" fmla="*/ 0 w 9681"/>
                  <a:gd name="connsiteY0" fmla="*/ 9886 h 9886"/>
                  <a:gd name="connsiteX1" fmla="*/ 3237 w 9681"/>
                  <a:gd name="connsiteY1" fmla="*/ 3954 h 9886"/>
                  <a:gd name="connsiteX2" fmla="*/ 9681 w 9681"/>
                  <a:gd name="connsiteY2" fmla="*/ 0 h 9886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83" h="10190">
                    <a:moveTo>
                      <a:pt x="0" y="10190"/>
                    </a:moveTo>
                    <a:cubicBezTo>
                      <a:pt x="180" y="8215"/>
                      <a:pt x="1597" y="5888"/>
                      <a:pt x="3344" y="4190"/>
                    </a:cubicBezTo>
                    <a:cubicBezTo>
                      <a:pt x="5091" y="2492"/>
                      <a:pt x="6562" y="1840"/>
                      <a:pt x="10483" y="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2" name="Freeform 12">
                <a:extLst>
                  <a:ext uri="{FF2B5EF4-FFF2-40B4-BE49-F238E27FC236}">
                    <a16:creationId xmlns:a16="http://schemas.microsoft.com/office/drawing/2014/main" id="{547784D1-C879-C664-1391-115ED95F2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7268" y="457884"/>
                <a:ext cx="653648" cy="1638342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9838"/>
                  <a:gd name="connsiteY0" fmla="*/ 9918 h 9918"/>
                  <a:gd name="connsiteX1" fmla="*/ 3185 w 9838"/>
                  <a:gd name="connsiteY1" fmla="*/ 4035 h 9918"/>
                  <a:gd name="connsiteX2" fmla="*/ 9838 w 9838"/>
                  <a:gd name="connsiteY2" fmla="*/ 0 h 9918"/>
                  <a:gd name="connsiteX0" fmla="*/ 0 w 10000"/>
                  <a:gd name="connsiteY0" fmla="*/ 10000 h 10000"/>
                  <a:gd name="connsiteX1" fmla="*/ 3237 w 10000"/>
                  <a:gd name="connsiteY1" fmla="*/ 4068 h 10000"/>
                  <a:gd name="connsiteX2" fmla="*/ 10000 w 10000"/>
                  <a:gd name="connsiteY2" fmla="*/ 0 h 10000"/>
                  <a:gd name="connsiteX0" fmla="*/ 0 w 9681"/>
                  <a:gd name="connsiteY0" fmla="*/ 9886 h 9886"/>
                  <a:gd name="connsiteX1" fmla="*/ 3237 w 9681"/>
                  <a:gd name="connsiteY1" fmla="*/ 3954 h 9886"/>
                  <a:gd name="connsiteX2" fmla="*/ 9681 w 9681"/>
                  <a:gd name="connsiteY2" fmla="*/ 0 h 9886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483"/>
                  <a:gd name="connsiteY0" fmla="*/ 10190 h 10190"/>
                  <a:gd name="connsiteX1" fmla="*/ 2994 w 10483"/>
                  <a:gd name="connsiteY1" fmla="*/ 4168 h 10190"/>
                  <a:gd name="connsiteX2" fmla="*/ 10483 w 10483"/>
                  <a:gd name="connsiteY2" fmla="*/ 0 h 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83" h="10190">
                    <a:moveTo>
                      <a:pt x="0" y="10190"/>
                    </a:moveTo>
                    <a:cubicBezTo>
                      <a:pt x="63" y="8193"/>
                      <a:pt x="1247" y="5866"/>
                      <a:pt x="2994" y="4168"/>
                    </a:cubicBezTo>
                    <a:cubicBezTo>
                      <a:pt x="4741" y="2470"/>
                      <a:pt x="6154" y="1555"/>
                      <a:pt x="10483" y="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937FAEF7-D5E9-9763-25D2-B8D6F29D5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7755" y="621355"/>
                <a:ext cx="525468" cy="1407650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9838"/>
                  <a:gd name="connsiteY0" fmla="*/ 9918 h 9918"/>
                  <a:gd name="connsiteX1" fmla="*/ 3185 w 9838"/>
                  <a:gd name="connsiteY1" fmla="*/ 4035 h 9918"/>
                  <a:gd name="connsiteX2" fmla="*/ 9838 w 9838"/>
                  <a:gd name="connsiteY2" fmla="*/ 0 h 9918"/>
                  <a:gd name="connsiteX0" fmla="*/ 0 w 10000"/>
                  <a:gd name="connsiteY0" fmla="*/ 10000 h 10000"/>
                  <a:gd name="connsiteX1" fmla="*/ 3237 w 10000"/>
                  <a:gd name="connsiteY1" fmla="*/ 4068 h 10000"/>
                  <a:gd name="connsiteX2" fmla="*/ 10000 w 10000"/>
                  <a:gd name="connsiteY2" fmla="*/ 0 h 10000"/>
                  <a:gd name="connsiteX0" fmla="*/ 0 w 9681"/>
                  <a:gd name="connsiteY0" fmla="*/ 9886 h 9886"/>
                  <a:gd name="connsiteX1" fmla="*/ 3237 w 9681"/>
                  <a:gd name="connsiteY1" fmla="*/ 3954 h 9886"/>
                  <a:gd name="connsiteX2" fmla="*/ 9681 w 9681"/>
                  <a:gd name="connsiteY2" fmla="*/ 0 h 9886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850"/>
                  <a:gd name="connsiteY0" fmla="*/ 10114 h 10114"/>
                  <a:gd name="connsiteX1" fmla="*/ 3344 w 10850"/>
                  <a:gd name="connsiteY1" fmla="*/ 4114 h 10114"/>
                  <a:gd name="connsiteX2" fmla="*/ 10850 w 10850"/>
                  <a:gd name="connsiteY2" fmla="*/ 0 h 10114"/>
                  <a:gd name="connsiteX0" fmla="*/ 0 w 10850"/>
                  <a:gd name="connsiteY0" fmla="*/ 10114 h 10114"/>
                  <a:gd name="connsiteX1" fmla="*/ 3344 w 10850"/>
                  <a:gd name="connsiteY1" fmla="*/ 4114 h 10114"/>
                  <a:gd name="connsiteX2" fmla="*/ 10850 w 10850"/>
                  <a:gd name="connsiteY2" fmla="*/ 0 h 10114"/>
                  <a:gd name="connsiteX0" fmla="*/ 54 w 10904"/>
                  <a:gd name="connsiteY0" fmla="*/ 10114 h 10114"/>
                  <a:gd name="connsiteX1" fmla="*/ 3398 w 10904"/>
                  <a:gd name="connsiteY1" fmla="*/ 4114 h 10114"/>
                  <a:gd name="connsiteX2" fmla="*/ 10904 w 10904"/>
                  <a:gd name="connsiteY2" fmla="*/ 0 h 10114"/>
                  <a:gd name="connsiteX0" fmla="*/ 72 w 10922"/>
                  <a:gd name="connsiteY0" fmla="*/ 10114 h 10114"/>
                  <a:gd name="connsiteX1" fmla="*/ 2829 w 10922"/>
                  <a:gd name="connsiteY1" fmla="*/ 4114 h 10114"/>
                  <a:gd name="connsiteX2" fmla="*/ 10922 w 10922"/>
                  <a:gd name="connsiteY2" fmla="*/ 0 h 1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22" h="10114">
                    <a:moveTo>
                      <a:pt x="72" y="10114"/>
                    </a:moveTo>
                    <a:cubicBezTo>
                      <a:pt x="-335" y="8164"/>
                      <a:pt x="1021" y="5800"/>
                      <a:pt x="2829" y="4114"/>
                    </a:cubicBezTo>
                    <a:cubicBezTo>
                      <a:pt x="4637" y="2428"/>
                      <a:pt x="6707" y="1333"/>
                      <a:pt x="10922" y="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8E934199-D381-7968-05D0-390218073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6509" y="1402527"/>
                <a:ext cx="2277121" cy="198672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7878"/>
                  <a:gd name="connsiteY0" fmla="*/ 40345 h 63406"/>
                  <a:gd name="connsiteX1" fmla="*/ 3255 w 7878"/>
                  <a:gd name="connsiteY1" fmla="*/ 62443 h 63406"/>
                  <a:gd name="connsiteX2" fmla="*/ 7878 w 7878"/>
                  <a:gd name="connsiteY2" fmla="*/ 0 h 63406"/>
                  <a:gd name="connsiteX0" fmla="*/ 0 w 10000"/>
                  <a:gd name="connsiteY0" fmla="*/ 6363 h 7418"/>
                  <a:gd name="connsiteX1" fmla="*/ 4385 w 10000"/>
                  <a:gd name="connsiteY1" fmla="*/ 7119 h 7418"/>
                  <a:gd name="connsiteX2" fmla="*/ 10000 w 10000"/>
                  <a:gd name="connsiteY2" fmla="*/ 0 h 7418"/>
                  <a:gd name="connsiteX0" fmla="*/ 0 w 12678"/>
                  <a:gd name="connsiteY0" fmla="*/ 4439 h 9657"/>
                  <a:gd name="connsiteX1" fmla="*/ 7063 w 12678"/>
                  <a:gd name="connsiteY1" fmla="*/ 9597 h 9657"/>
                  <a:gd name="connsiteX2" fmla="*/ 12678 w 12678"/>
                  <a:gd name="connsiteY2" fmla="*/ 0 h 9657"/>
                  <a:gd name="connsiteX0" fmla="*/ 0 w 10000"/>
                  <a:gd name="connsiteY0" fmla="*/ 4597 h 10057"/>
                  <a:gd name="connsiteX1" fmla="*/ 5571 w 10000"/>
                  <a:gd name="connsiteY1" fmla="*/ 9938 h 10057"/>
                  <a:gd name="connsiteX2" fmla="*/ 10000 w 10000"/>
                  <a:gd name="connsiteY2" fmla="*/ 0 h 10057"/>
                  <a:gd name="connsiteX0" fmla="*/ 0 w 10000"/>
                  <a:gd name="connsiteY0" fmla="*/ 2499 h 9963"/>
                  <a:gd name="connsiteX1" fmla="*/ 5571 w 10000"/>
                  <a:gd name="connsiteY1" fmla="*/ 9938 h 9963"/>
                  <a:gd name="connsiteX2" fmla="*/ 10000 w 10000"/>
                  <a:gd name="connsiteY2" fmla="*/ 0 h 9963"/>
                  <a:gd name="connsiteX0" fmla="*/ 0 w 10000"/>
                  <a:gd name="connsiteY0" fmla="*/ 2508 h 10015"/>
                  <a:gd name="connsiteX1" fmla="*/ 5571 w 10000"/>
                  <a:gd name="connsiteY1" fmla="*/ 9975 h 10015"/>
                  <a:gd name="connsiteX2" fmla="*/ 10000 w 10000"/>
                  <a:gd name="connsiteY2" fmla="*/ 0 h 10015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49"/>
                  <a:gd name="connsiteY0" fmla="*/ 2391 h 11521"/>
                  <a:gd name="connsiteX1" fmla="*/ 5113 w 10049"/>
                  <a:gd name="connsiteY1" fmla="*/ 11496 h 11521"/>
                  <a:gd name="connsiteX2" fmla="*/ 10049 w 10049"/>
                  <a:gd name="connsiteY2" fmla="*/ 0 h 11521"/>
                  <a:gd name="connsiteX0" fmla="*/ 0 w 10049"/>
                  <a:gd name="connsiteY0" fmla="*/ 2391 h 11496"/>
                  <a:gd name="connsiteX1" fmla="*/ 5113 w 10049"/>
                  <a:gd name="connsiteY1" fmla="*/ 11496 h 11496"/>
                  <a:gd name="connsiteX2" fmla="*/ 10049 w 10049"/>
                  <a:gd name="connsiteY2" fmla="*/ 0 h 11496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9316"/>
                  <a:gd name="connsiteY0" fmla="*/ 0 h 10129"/>
                  <a:gd name="connsiteX1" fmla="*/ 5181 w 9316"/>
                  <a:gd name="connsiteY1" fmla="*/ 9105 h 10129"/>
                  <a:gd name="connsiteX2" fmla="*/ 9316 w 9316"/>
                  <a:gd name="connsiteY2" fmla="*/ 5333 h 10129"/>
                  <a:gd name="connsiteX0" fmla="*/ 0 w 10000"/>
                  <a:gd name="connsiteY0" fmla="*/ 0 h 9273"/>
                  <a:gd name="connsiteX1" fmla="*/ 5561 w 10000"/>
                  <a:gd name="connsiteY1" fmla="*/ 8989 h 9273"/>
                  <a:gd name="connsiteX2" fmla="*/ 10000 w 10000"/>
                  <a:gd name="connsiteY2" fmla="*/ 5265 h 9273"/>
                  <a:gd name="connsiteX0" fmla="*/ 0 w 10000"/>
                  <a:gd name="connsiteY0" fmla="*/ 0 h 10332"/>
                  <a:gd name="connsiteX1" fmla="*/ 5561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332"/>
                  <a:gd name="connsiteX1" fmla="*/ 5238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128"/>
                  <a:gd name="connsiteX1" fmla="*/ 5238 w 10000"/>
                  <a:gd name="connsiteY1" fmla="*/ 9694 h 10128"/>
                  <a:gd name="connsiteX2" fmla="*/ 10000 w 10000"/>
                  <a:gd name="connsiteY2" fmla="*/ 6957 h 10128"/>
                  <a:gd name="connsiteX0" fmla="*/ 0 w 10000"/>
                  <a:gd name="connsiteY0" fmla="*/ 0 h 11095"/>
                  <a:gd name="connsiteX1" fmla="*/ 5253 w 10000"/>
                  <a:gd name="connsiteY1" fmla="*/ 10791 h 11095"/>
                  <a:gd name="connsiteX2" fmla="*/ 10000 w 10000"/>
                  <a:gd name="connsiteY2" fmla="*/ 6957 h 11095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601"/>
                  <a:gd name="connsiteX1" fmla="*/ 5407 w 10000"/>
                  <a:gd name="connsiteY1" fmla="*/ 10242 h 10601"/>
                  <a:gd name="connsiteX2" fmla="*/ 10000 w 10000"/>
                  <a:gd name="connsiteY2" fmla="*/ 6957 h 10601"/>
                  <a:gd name="connsiteX0" fmla="*/ 0 w 10000"/>
                  <a:gd name="connsiteY0" fmla="*/ 0 h 8842"/>
                  <a:gd name="connsiteX1" fmla="*/ 5376 w 10000"/>
                  <a:gd name="connsiteY1" fmla="*/ 7866 h 8842"/>
                  <a:gd name="connsiteX2" fmla="*/ 10000 w 10000"/>
                  <a:gd name="connsiteY2" fmla="*/ 6957 h 8842"/>
                  <a:gd name="connsiteX0" fmla="*/ 0 w 10000"/>
                  <a:gd name="connsiteY0" fmla="*/ 0 h 8459"/>
                  <a:gd name="connsiteX1" fmla="*/ 5376 w 10000"/>
                  <a:gd name="connsiteY1" fmla="*/ 7449 h 8459"/>
                  <a:gd name="connsiteX2" fmla="*/ 10000 w 10000"/>
                  <a:gd name="connsiteY2" fmla="*/ 6421 h 8459"/>
                  <a:gd name="connsiteX0" fmla="*/ 0 w 9969"/>
                  <a:gd name="connsiteY0" fmla="*/ 0 h 12081"/>
                  <a:gd name="connsiteX1" fmla="*/ 5345 w 9969"/>
                  <a:gd name="connsiteY1" fmla="*/ 10761 h 12081"/>
                  <a:gd name="connsiteX2" fmla="*/ 9969 w 9969"/>
                  <a:gd name="connsiteY2" fmla="*/ 9546 h 12081"/>
                  <a:gd name="connsiteX0" fmla="*/ 0 w 10000"/>
                  <a:gd name="connsiteY0" fmla="*/ 0 h 10000"/>
                  <a:gd name="connsiteX1" fmla="*/ 5362 w 10000"/>
                  <a:gd name="connsiteY1" fmla="*/ 8907 h 10000"/>
                  <a:gd name="connsiteX2" fmla="*/ 10000 w 10000"/>
                  <a:gd name="connsiteY2" fmla="*/ 7902 h 10000"/>
                  <a:gd name="connsiteX0" fmla="*/ 0 w 10000"/>
                  <a:gd name="connsiteY0" fmla="*/ 0 h 10000"/>
                  <a:gd name="connsiteX1" fmla="*/ 5362 w 10000"/>
                  <a:gd name="connsiteY1" fmla="*/ 8907 h 10000"/>
                  <a:gd name="connsiteX2" fmla="*/ 10000 w 10000"/>
                  <a:gd name="connsiteY2" fmla="*/ 7902 h 10000"/>
                  <a:gd name="connsiteX0" fmla="*/ 0 w 9938"/>
                  <a:gd name="connsiteY0" fmla="*/ 0 h 11940"/>
                  <a:gd name="connsiteX1" fmla="*/ 5300 w 9938"/>
                  <a:gd name="connsiteY1" fmla="*/ 10727 h 11940"/>
                  <a:gd name="connsiteX2" fmla="*/ 9938 w 9938"/>
                  <a:gd name="connsiteY2" fmla="*/ 9722 h 11940"/>
                  <a:gd name="connsiteX0" fmla="*/ 0 w 10000"/>
                  <a:gd name="connsiteY0" fmla="*/ 0 h 9532"/>
                  <a:gd name="connsiteX1" fmla="*/ 5271 w 10000"/>
                  <a:gd name="connsiteY1" fmla="*/ 7968 h 9532"/>
                  <a:gd name="connsiteX2" fmla="*/ 10000 w 10000"/>
                  <a:gd name="connsiteY2" fmla="*/ 8142 h 9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9532">
                    <a:moveTo>
                      <a:pt x="0" y="0"/>
                    </a:moveTo>
                    <a:cubicBezTo>
                      <a:pt x="2351" y="3819"/>
                      <a:pt x="3605" y="6611"/>
                      <a:pt x="5271" y="7968"/>
                    </a:cubicBezTo>
                    <a:cubicBezTo>
                      <a:pt x="6937" y="9325"/>
                      <a:pt x="8183" y="10596"/>
                      <a:pt x="10000" y="8142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5" name="Freeform 12">
                <a:extLst>
                  <a:ext uri="{FF2B5EF4-FFF2-40B4-BE49-F238E27FC236}">
                    <a16:creationId xmlns:a16="http://schemas.microsoft.com/office/drawing/2014/main" id="{B8D964BB-52DE-EF71-6E08-B2504784C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5147" y="920323"/>
                <a:ext cx="2213617" cy="360328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7878"/>
                  <a:gd name="connsiteY0" fmla="*/ 40345 h 63406"/>
                  <a:gd name="connsiteX1" fmla="*/ 3255 w 7878"/>
                  <a:gd name="connsiteY1" fmla="*/ 62443 h 63406"/>
                  <a:gd name="connsiteX2" fmla="*/ 7878 w 7878"/>
                  <a:gd name="connsiteY2" fmla="*/ 0 h 63406"/>
                  <a:gd name="connsiteX0" fmla="*/ 0 w 10000"/>
                  <a:gd name="connsiteY0" fmla="*/ 6363 h 7418"/>
                  <a:gd name="connsiteX1" fmla="*/ 4385 w 10000"/>
                  <a:gd name="connsiteY1" fmla="*/ 7119 h 7418"/>
                  <a:gd name="connsiteX2" fmla="*/ 10000 w 10000"/>
                  <a:gd name="connsiteY2" fmla="*/ 0 h 7418"/>
                  <a:gd name="connsiteX0" fmla="*/ 0 w 12678"/>
                  <a:gd name="connsiteY0" fmla="*/ 4439 h 9657"/>
                  <a:gd name="connsiteX1" fmla="*/ 7063 w 12678"/>
                  <a:gd name="connsiteY1" fmla="*/ 9597 h 9657"/>
                  <a:gd name="connsiteX2" fmla="*/ 12678 w 12678"/>
                  <a:gd name="connsiteY2" fmla="*/ 0 h 9657"/>
                  <a:gd name="connsiteX0" fmla="*/ 0 w 10000"/>
                  <a:gd name="connsiteY0" fmla="*/ 4597 h 10057"/>
                  <a:gd name="connsiteX1" fmla="*/ 5571 w 10000"/>
                  <a:gd name="connsiteY1" fmla="*/ 9938 h 10057"/>
                  <a:gd name="connsiteX2" fmla="*/ 10000 w 10000"/>
                  <a:gd name="connsiteY2" fmla="*/ 0 h 10057"/>
                  <a:gd name="connsiteX0" fmla="*/ 0 w 10000"/>
                  <a:gd name="connsiteY0" fmla="*/ 2499 h 9963"/>
                  <a:gd name="connsiteX1" fmla="*/ 5571 w 10000"/>
                  <a:gd name="connsiteY1" fmla="*/ 9938 h 9963"/>
                  <a:gd name="connsiteX2" fmla="*/ 10000 w 10000"/>
                  <a:gd name="connsiteY2" fmla="*/ 0 h 9963"/>
                  <a:gd name="connsiteX0" fmla="*/ 0 w 10000"/>
                  <a:gd name="connsiteY0" fmla="*/ 2508 h 10015"/>
                  <a:gd name="connsiteX1" fmla="*/ 5571 w 10000"/>
                  <a:gd name="connsiteY1" fmla="*/ 9975 h 10015"/>
                  <a:gd name="connsiteX2" fmla="*/ 10000 w 10000"/>
                  <a:gd name="connsiteY2" fmla="*/ 0 h 10015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49"/>
                  <a:gd name="connsiteY0" fmla="*/ 2391 h 11521"/>
                  <a:gd name="connsiteX1" fmla="*/ 5113 w 10049"/>
                  <a:gd name="connsiteY1" fmla="*/ 11496 h 11521"/>
                  <a:gd name="connsiteX2" fmla="*/ 10049 w 10049"/>
                  <a:gd name="connsiteY2" fmla="*/ 0 h 11521"/>
                  <a:gd name="connsiteX0" fmla="*/ 0 w 10049"/>
                  <a:gd name="connsiteY0" fmla="*/ 2391 h 11496"/>
                  <a:gd name="connsiteX1" fmla="*/ 5113 w 10049"/>
                  <a:gd name="connsiteY1" fmla="*/ 11496 h 11496"/>
                  <a:gd name="connsiteX2" fmla="*/ 10049 w 10049"/>
                  <a:gd name="connsiteY2" fmla="*/ 0 h 11496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9316"/>
                  <a:gd name="connsiteY0" fmla="*/ 0 h 10129"/>
                  <a:gd name="connsiteX1" fmla="*/ 5181 w 9316"/>
                  <a:gd name="connsiteY1" fmla="*/ 9105 h 10129"/>
                  <a:gd name="connsiteX2" fmla="*/ 9316 w 9316"/>
                  <a:gd name="connsiteY2" fmla="*/ 5333 h 10129"/>
                  <a:gd name="connsiteX0" fmla="*/ 0 w 10000"/>
                  <a:gd name="connsiteY0" fmla="*/ 0 h 9273"/>
                  <a:gd name="connsiteX1" fmla="*/ 5561 w 10000"/>
                  <a:gd name="connsiteY1" fmla="*/ 8989 h 9273"/>
                  <a:gd name="connsiteX2" fmla="*/ 10000 w 10000"/>
                  <a:gd name="connsiteY2" fmla="*/ 5265 h 9273"/>
                  <a:gd name="connsiteX0" fmla="*/ 0 w 10000"/>
                  <a:gd name="connsiteY0" fmla="*/ 0 h 10332"/>
                  <a:gd name="connsiteX1" fmla="*/ 5561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332"/>
                  <a:gd name="connsiteX1" fmla="*/ 5238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128"/>
                  <a:gd name="connsiteX1" fmla="*/ 5238 w 10000"/>
                  <a:gd name="connsiteY1" fmla="*/ 9694 h 10128"/>
                  <a:gd name="connsiteX2" fmla="*/ 10000 w 10000"/>
                  <a:gd name="connsiteY2" fmla="*/ 6957 h 10128"/>
                  <a:gd name="connsiteX0" fmla="*/ 0 w 10000"/>
                  <a:gd name="connsiteY0" fmla="*/ 0 h 11095"/>
                  <a:gd name="connsiteX1" fmla="*/ 5253 w 10000"/>
                  <a:gd name="connsiteY1" fmla="*/ 10791 h 11095"/>
                  <a:gd name="connsiteX2" fmla="*/ 10000 w 10000"/>
                  <a:gd name="connsiteY2" fmla="*/ 6957 h 11095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601"/>
                  <a:gd name="connsiteX1" fmla="*/ 5407 w 10000"/>
                  <a:gd name="connsiteY1" fmla="*/ 10242 h 10601"/>
                  <a:gd name="connsiteX2" fmla="*/ 10000 w 10000"/>
                  <a:gd name="connsiteY2" fmla="*/ 6957 h 10601"/>
                  <a:gd name="connsiteX0" fmla="*/ 0 w 9631"/>
                  <a:gd name="connsiteY0" fmla="*/ 0 h 16261"/>
                  <a:gd name="connsiteX1" fmla="*/ 5407 w 9631"/>
                  <a:gd name="connsiteY1" fmla="*/ 10242 h 16261"/>
                  <a:gd name="connsiteX2" fmla="*/ 9631 w 9631"/>
                  <a:gd name="connsiteY2" fmla="*/ 15546 h 16261"/>
                  <a:gd name="connsiteX0" fmla="*/ 0 w 10000"/>
                  <a:gd name="connsiteY0" fmla="*/ 0 h 9560"/>
                  <a:gd name="connsiteX1" fmla="*/ 5614 w 10000"/>
                  <a:gd name="connsiteY1" fmla="*/ 6299 h 9560"/>
                  <a:gd name="connsiteX2" fmla="*/ 10000 w 10000"/>
                  <a:gd name="connsiteY2" fmla="*/ 9560 h 956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3180 h 10000"/>
                  <a:gd name="connsiteX2" fmla="*/ 10000 w 10000"/>
                  <a:gd name="connsiteY2" fmla="*/ 10000 h 10000"/>
                  <a:gd name="connsiteX0" fmla="*/ 0 w 10032"/>
                  <a:gd name="connsiteY0" fmla="*/ 0 h 9765"/>
                  <a:gd name="connsiteX1" fmla="*/ 5630 w 10032"/>
                  <a:gd name="connsiteY1" fmla="*/ 3180 h 9765"/>
                  <a:gd name="connsiteX2" fmla="*/ 10032 w 10032"/>
                  <a:gd name="connsiteY2" fmla="*/ 9765 h 9765"/>
                  <a:gd name="connsiteX0" fmla="*/ 0 w 10000"/>
                  <a:gd name="connsiteY0" fmla="*/ 0 h 10722"/>
                  <a:gd name="connsiteX1" fmla="*/ 5612 w 10000"/>
                  <a:gd name="connsiteY1" fmla="*/ 3979 h 10722"/>
                  <a:gd name="connsiteX2" fmla="*/ 10000 w 10000"/>
                  <a:gd name="connsiteY2" fmla="*/ 10722 h 10722"/>
                  <a:gd name="connsiteX0" fmla="*/ 0 w 9968"/>
                  <a:gd name="connsiteY0" fmla="*/ 0 h 12287"/>
                  <a:gd name="connsiteX1" fmla="*/ 5580 w 9968"/>
                  <a:gd name="connsiteY1" fmla="*/ 5544 h 12287"/>
                  <a:gd name="connsiteX2" fmla="*/ 9968 w 9968"/>
                  <a:gd name="connsiteY2" fmla="*/ 12287 h 12287"/>
                  <a:gd name="connsiteX0" fmla="*/ 0 w 10000"/>
                  <a:gd name="connsiteY0" fmla="*/ 0 h 10000"/>
                  <a:gd name="connsiteX1" fmla="*/ 5598 w 10000"/>
                  <a:gd name="connsiteY1" fmla="*/ 4512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4022 h 10000"/>
                  <a:gd name="connsiteX2" fmla="*/ 10000 w 10000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cubicBezTo>
                      <a:pt x="2545" y="1130"/>
                      <a:pt x="3964" y="2355"/>
                      <a:pt x="5630" y="4022"/>
                    </a:cubicBezTo>
                    <a:cubicBezTo>
                      <a:pt x="7296" y="5689"/>
                      <a:pt x="8386" y="7305"/>
                      <a:pt x="10000" y="1000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15C90131-3752-F35A-6F91-DDFAF35BC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9330" y="515855"/>
                <a:ext cx="2093649" cy="575678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7878"/>
                  <a:gd name="connsiteY0" fmla="*/ 40345 h 63406"/>
                  <a:gd name="connsiteX1" fmla="*/ 3255 w 7878"/>
                  <a:gd name="connsiteY1" fmla="*/ 62443 h 63406"/>
                  <a:gd name="connsiteX2" fmla="*/ 7878 w 7878"/>
                  <a:gd name="connsiteY2" fmla="*/ 0 h 63406"/>
                  <a:gd name="connsiteX0" fmla="*/ 0 w 10000"/>
                  <a:gd name="connsiteY0" fmla="*/ 6363 h 7418"/>
                  <a:gd name="connsiteX1" fmla="*/ 4385 w 10000"/>
                  <a:gd name="connsiteY1" fmla="*/ 7119 h 7418"/>
                  <a:gd name="connsiteX2" fmla="*/ 10000 w 10000"/>
                  <a:gd name="connsiteY2" fmla="*/ 0 h 7418"/>
                  <a:gd name="connsiteX0" fmla="*/ 0 w 12678"/>
                  <a:gd name="connsiteY0" fmla="*/ 4439 h 9657"/>
                  <a:gd name="connsiteX1" fmla="*/ 7063 w 12678"/>
                  <a:gd name="connsiteY1" fmla="*/ 9597 h 9657"/>
                  <a:gd name="connsiteX2" fmla="*/ 12678 w 12678"/>
                  <a:gd name="connsiteY2" fmla="*/ 0 h 9657"/>
                  <a:gd name="connsiteX0" fmla="*/ 0 w 10000"/>
                  <a:gd name="connsiteY0" fmla="*/ 4597 h 10057"/>
                  <a:gd name="connsiteX1" fmla="*/ 5571 w 10000"/>
                  <a:gd name="connsiteY1" fmla="*/ 9938 h 10057"/>
                  <a:gd name="connsiteX2" fmla="*/ 10000 w 10000"/>
                  <a:gd name="connsiteY2" fmla="*/ 0 h 10057"/>
                  <a:gd name="connsiteX0" fmla="*/ 0 w 10000"/>
                  <a:gd name="connsiteY0" fmla="*/ 2499 h 9963"/>
                  <a:gd name="connsiteX1" fmla="*/ 5571 w 10000"/>
                  <a:gd name="connsiteY1" fmla="*/ 9938 h 9963"/>
                  <a:gd name="connsiteX2" fmla="*/ 10000 w 10000"/>
                  <a:gd name="connsiteY2" fmla="*/ 0 h 9963"/>
                  <a:gd name="connsiteX0" fmla="*/ 0 w 10000"/>
                  <a:gd name="connsiteY0" fmla="*/ 2508 h 10015"/>
                  <a:gd name="connsiteX1" fmla="*/ 5571 w 10000"/>
                  <a:gd name="connsiteY1" fmla="*/ 9975 h 10015"/>
                  <a:gd name="connsiteX2" fmla="*/ 10000 w 10000"/>
                  <a:gd name="connsiteY2" fmla="*/ 0 h 10015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49"/>
                  <a:gd name="connsiteY0" fmla="*/ 2391 h 11521"/>
                  <a:gd name="connsiteX1" fmla="*/ 5113 w 10049"/>
                  <a:gd name="connsiteY1" fmla="*/ 11496 h 11521"/>
                  <a:gd name="connsiteX2" fmla="*/ 10049 w 10049"/>
                  <a:gd name="connsiteY2" fmla="*/ 0 h 11521"/>
                  <a:gd name="connsiteX0" fmla="*/ 0 w 10049"/>
                  <a:gd name="connsiteY0" fmla="*/ 2391 h 11496"/>
                  <a:gd name="connsiteX1" fmla="*/ 5113 w 10049"/>
                  <a:gd name="connsiteY1" fmla="*/ 11496 h 11496"/>
                  <a:gd name="connsiteX2" fmla="*/ 10049 w 10049"/>
                  <a:gd name="connsiteY2" fmla="*/ 0 h 11496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9316"/>
                  <a:gd name="connsiteY0" fmla="*/ 0 h 10129"/>
                  <a:gd name="connsiteX1" fmla="*/ 5181 w 9316"/>
                  <a:gd name="connsiteY1" fmla="*/ 9105 h 10129"/>
                  <a:gd name="connsiteX2" fmla="*/ 9316 w 9316"/>
                  <a:gd name="connsiteY2" fmla="*/ 5333 h 10129"/>
                  <a:gd name="connsiteX0" fmla="*/ 0 w 10000"/>
                  <a:gd name="connsiteY0" fmla="*/ 0 h 9273"/>
                  <a:gd name="connsiteX1" fmla="*/ 5561 w 10000"/>
                  <a:gd name="connsiteY1" fmla="*/ 8989 h 9273"/>
                  <a:gd name="connsiteX2" fmla="*/ 10000 w 10000"/>
                  <a:gd name="connsiteY2" fmla="*/ 5265 h 9273"/>
                  <a:gd name="connsiteX0" fmla="*/ 0 w 10000"/>
                  <a:gd name="connsiteY0" fmla="*/ 0 h 10332"/>
                  <a:gd name="connsiteX1" fmla="*/ 5561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332"/>
                  <a:gd name="connsiteX1" fmla="*/ 5238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128"/>
                  <a:gd name="connsiteX1" fmla="*/ 5238 w 10000"/>
                  <a:gd name="connsiteY1" fmla="*/ 9694 h 10128"/>
                  <a:gd name="connsiteX2" fmla="*/ 10000 w 10000"/>
                  <a:gd name="connsiteY2" fmla="*/ 6957 h 10128"/>
                  <a:gd name="connsiteX0" fmla="*/ 0 w 10000"/>
                  <a:gd name="connsiteY0" fmla="*/ 0 h 11095"/>
                  <a:gd name="connsiteX1" fmla="*/ 5253 w 10000"/>
                  <a:gd name="connsiteY1" fmla="*/ 10791 h 11095"/>
                  <a:gd name="connsiteX2" fmla="*/ 10000 w 10000"/>
                  <a:gd name="connsiteY2" fmla="*/ 6957 h 11095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601"/>
                  <a:gd name="connsiteX1" fmla="*/ 5407 w 10000"/>
                  <a:gd name="connsiteY1" fmla="*/ 10242 h 10601"/>
                  <a:gd name="connsiteX2" fmla="*/ 10000 w 10000"/>
                  <a:gd name="connsiteY2" fmla="*/ 6957 h 10601"/>
                  <a:gd name="connsiteX0" fmla="*/ 0 w 9631"/>
                  <a:gd name="connsiteY0" fmla="*/ 0 h 16261"/>
                  <a:gd name="connsiteX1" fmla="*/ 5407 w 9631"/>
                  <a:gd name="connsiteY1" fmla="*/ 10242 h 16261"/>
                  <a:gd name="connsiteX2" fmla="*/ 9631 w 9631"/>
                  <a:gd name="connsiteY2" fmla="*/ 15546 h 16261"/>
                  <a:gd name="connsiteX0" fmla="*/ 0 w 10000"/>
                  <a:gd name="connsiteY0" fmla="*/ 0 h 9560"/>
                  <a:gd name="connsiteX1" fmla="*/ 5614 w 10000"/>
                  <a:gd name="connsiteY1" fmla="*/ 6299 h 9560"/>
                  <a:gd name="connsiteX2" fmla="*/ 10000 w 10000"/>
                  <a:gd name="connsiteY2" fmla="*/ 9560 h 956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3180 h 10000"/>
                  <a:gd name="connsiteX2" fmla="*/ 10000 w 10000"/>
                  <a:gd name="connsiteY2" fmla="*/ 10000 h 10000"/>
                  <a:gd name="connsiteX0" fmla="*/ 0 w 10032"/>
                  <a:gd name="connsiteY0" fmla="*/ 0 h 9765"/>
                  <a:gd name="connsiteX1" fmla="*/ 5630 w 10032"/>
                  <a:gd name="connsiteY1" fmla="*/ 3180 h 9765"/>
                  <a:gd name="connsiteX2" fmla="*/ 10032 w 10032"/>
                  <a:gd name="connsiteY2" fmla="*/ 9765 h 9765"/>
                  <a:gd name="connsiteX0" fmla="*/ 0 w 10000"/>
                  <a:gd name="connsiteY0" fmla="*/ 0 h 10722"/>
                  <a:gd name="connsiteX1" fmla="*/ 5612 w 10000"/>
                  <a:gd name="connsiteY1" fmla="*/ 3979 h 10722"/>
                  <a:gd name="connsiteX2" fmla="*/ 10000 w 10000"/>
                  <a:gd name="connsiteY2" fmla="*/ 10722 h 10722"/>
                  <a:gd name="connsiteX0" fmla="*/ 0 w 9968"/>
                  <a:gd name="connsiteY0" fmla="*/ 0 h 12287"/>
                  <a:gd name="connsiteX1" fmla="*/ 5580 w 9968"/>
                  <a:gd name="connsiteY1" fmla="*/ 5544 h 12287"/>
                  <a:gd name="connsiteX2" fmla="*/ 9968 w 9968"/>
                  <a:gd name="connsiteY2" fmla="*/ 12287 h 12287"/>
                  <a:gd name="connsiteX0" fmla="*/ 0 w 10000"/>
                  <a:gd name="connsiteY0" fmla="*/ 0 h 10000"/>
                  <a:gd name="connsiteX1" fmla="*/ 5598 w 10000"/>
                  <a:gd name="connsiteY1" fmla="*/ 4512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4022 h 10000"/>
                  <a:gd name="connsiteX2" fmla="*/ 10000 w 10000"/>
                  <a:gd name="connsiteY2" fmla="*/ 10000 h 10000"/>
                  <a:gd name="connsiteX0" fmla="*/ 0 w 9426"/>
                  <a:gd name="connsiteY0" fmla="*/ 0 h 16663"/>
                  <a:gd name="connsiteX1" fmla="*/ 5630 w 9426"/>
                  <a:gd name="connsiteY1" fmla="*/ 4022 h 16663"/>
                  <a:gd name="connsiteX2" fmla="*/ 9426 w 9426"/>
                  <a:gd name="connsiteY2" fmla="*/ 16663 h 16663"/>
                  <a:gd name="connsiteX0" fmla="*/ 0 w 10000"/>
                  <a:gd name="connsiteY0" fmla="*/ 0 h 10000"/>
                  <a:gd name="connsiteX1" fmla="*/ 5821 w 10000"/>
                  <a:gd name="connsiteY1" fmla="*/ 3178 h 10000"/>
                  <a:gd name="connsiteX2" fmla="*/ 10000 w 10000"/>
                  <a:gd name="connsiteY2" fmla="*/ 10000 h 10000"/>
                  <a:gd name="connsiteX0" fmla="*/ 0 w 10034"/>
                  <a:gd name="connsiteY0" fmla="*/ 0 h 9588"/>
                  <a:gd name="connsiteX1" fmla="*/ 5821 w 10034"/>
                  <a:gd name="connsiteY1" fmla="*/ 3178 h 9588"/>
                  <a:gd name="connsiteX2" fmla="*/ 10034 w 10034"/>
                  <a:gd name="connsiteY2" fmla="*/ 9588 h 9588"/>
                  <a:gd name="connsiteX0" fmla="*/ 0 w 10000"/>
                  <a:gd name="connsiteY0" fmla="*/ 0 h 10000"/>
                  <a:gd name="connsiteX1" fmla="*/ 5801 w 10000"/>
                  <a:gd name="connsiteY1" fmla="*/ 331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801 w 10000"/>
                  <a:gd name="connsiteY1" fmla="*/ 331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868 w 10000"/>
                  <a:gd name="connsiteY1" fmla="*/ 3254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935 w 10000"/>
                  <a:gd name="connsiteY1" fmla="*/ 2886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935 w 10000"/>
                  <a:gd name="connsiteY1" fmla="*/ 2886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935 w 10000"/>
                  <a:gd name="connsiteY1" fmla="*/ 2886 h 10000"/>
                  <a:gd name="connsiteX2" fmla="*/ 10000 w 10000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cubicBezTo>
                      <a:pt x="2691" y="707"/>
                      <a:pt x="4269" y="1219"/>
                      <a:pt x="5935" y="2886"/>
                    </a:cubicBezTo>
                    <a:cubicBezTo>
                      <a:pt x="7602" y="4552"/>
                      <a:pt x="8463" y="5800"/>
                      <a:pt x="10000" y="1000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7" name="Freeform 12">
                <a:extLst>
                  <a:ext uri="{FF2B5EF4-FFF2-40B4-BE49-F238E27FC236}">
                    <a16:creationId xmlns:a16="http://schemas.microsoft.com/office/drawing/2014/main" id="{E475AF25-FA85-7019-84EE-B40F89E3A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4316" y="250800"/>
                <a:ext cx="2051357" cy="642744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7878"/>
                  <a:gd name="connsiteY0" fmla="*/ 40345 h 63406"/>
                  <a:gd name="connsiteX1" fmla="*/ 3255 w 7878"/>
                  <a:gd name="connsiteY1" fmla="*/ 62443 h 63406"/>
                  <a:gd name="connsiteX2" fmla="*/ 7878 w 7878"/>
                  <a:gd name="connsiteY2" fmla="*/ 0 h 63406"/>
                  <a:gd name="connsiteX0" fmla="*/ 0 w 10000"/>
                  <a:gd name="connsiteY0" fmla="*/ 6363 h 7418"/>
                  <a:gd name="connsiteX1" fmla="*/ 4385 w 10000"/>
                  <a:gd name="connsiteY1" fmla="*/ 7119 h 7418"/>
                  <a:gd name="connsiteX2" fmla="*/ 10000 w 10000"/>
                  <a:gd name="connsiteY2" fmla="*/ 0 h 7418"/>
                  <a:gd name="connsiteX0" fmla="*/ 0 w 12678"/>
                  <a:gd name="connsiteY0" fmla="*/ 4439 h 9657"/>
                  <a:gd name="connsiteX1" fmla="*/ 7063 w 12678"/>
                  <a:gd name="connsiteY1" fmla="*/ 9597 h 9657"/>
                  <a:gd name="connsiteX2" fmla="*/ 12678 w 12678"/>
                  <a:gd name="connsiteY2" fmla="*/ 0 h 9657"/>
                  <a:gd name="connsiteX0" fmla="*/ 0 w 10000"/>
                  <a:gd name="connsiteY0" fmla="*/ 4597 h 10057"/>
                  <a:gd name="connsiteX1" fmla="*/ 5571 w 10000"/>
                  <a:gd name="connsiteY1" fmla="*/ 9938 h 10057"/>
                  <a:gd name="connsiteX2" fmla="*/ 10000 w 10000"/>
                  <a:gd name="connsiteY2" fmla="*/ 0 h 10057"/>
                  <a:gd name="connsiteX0" fmla="*/ 0 w 10000"/>
                  <a:gd name="connsiteY0" fmla="*/ 2499 h 9963"/>
                  <a:gd name="connsiteX1" fmla="*/ 5571 w 10000"/>
                  <a:gd name="connsiteY1" fmla="*/ 9938 h 9963"/>
                  <a:gd name="connsiteX2" fmla="*/ 10000 w 10000"/>
                  <a:gd name="connsiteY2" fmla="*/ 0 h 9963"/>
                  <a:gd name="connsiteX0" fmla="*/ 0 w 10000"/>
                  <a:gd name="connsiteY0" fmla="*/ 2508 h 10015"/>
                  <a:gd name="connsiteX1" fmla="*/ 5571 w 10000"/>
                  <a:gd name="connsiteY1" fmla="*/ 9975 h 10015"/>
                  <a:gd name="connsiteX2" fmla="*/ 10000 w 10000"/>
                  <a:gd name="connsiteY2" fmla="*/ 0 h 10015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49"/>
                  <a:gd name="connsiteY0" fmla="*/ 2391 h 11521"/>
                  <a:gd name="connsiteX1" fmla="*/ 5113 w 10049"/>
                  <a:gd name="connsiteY1" fmla="*/ 11496 h 11521"/>
                  <a:gd name="connsiteX2" fmla="*/ 10049 w 10049"/>
                  <a:gd name="connsiteY2" fmla="*/ 0 h 11521"/>
                  <a:gd name="connsiteX0" fmla="*/ 0 w 10049"/>
                  <a:gd name="connsiteY0" fmla="*/ 2391 h 11496"/>
                  <a:gd name="connsiteX1" fmla="*/ 5113 w 10049"/>
                  <a:gd name="connsiteY1" fmla="*/ 11496 h 11496"/>
                  <a:gd name="connsiteX2" fmla="*/ 10049 w 10049"/>
                  <a:gd name="connsiteY2" fmla="*/ 0 h 11496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9316"/>
                  <a:gd name="connsiteY0" fmla="*/ 0 h 10129"/>
                  <a:gd name="connsiteX1" fmla="*/ 5181 w 9316"/>
                  <a:gd name="connsiteY1" fmla="*/ 9105 h 10129"/>
                  <a:gd name="connsiteX2" fmla="*/ 9316 w 9316"/>
                  <a:gd name="connsiteY2" fmla="*/ 5333 h 10129"/>
                  <a:gd name="connsiteX0" fmla="*/ 0 w 10000"/>
                  <a:gd name="connsiteY0" fmla="*/ 0 h 9273"/>
                  <a:gd name="connsiteX1" fmla="*/ 5561 w 10000"/>
                  <a:gd name="connsiteY1" fmla="*/ 8989 h 9273"/>
                  <a:gd name="connsiteX2" fmla="*/ 10000 w 10000"/>
                  <a:gd name="connsiteY2" fmla="*/ 5265 h 9273"/>
                  <a:gd name="connsiteX0" fmla="*/ 0 w 10000"/>
                  <a:gd name="connsiteY0" fmla="*/ 0 h 10332"/>
                  <a:gd name="connsiteX1" fmla="*/ 5561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332"/>
                  <a:gd name="connsiteX1" fmla="*/ 5238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128"/>
                  <a:gd name="connsiteX1" fmla="*/ 5238 w 10000"/>
                  <a:gd name="connsiteY1" fmla="*/ 9694 h 10128"/>
                  <a:gd name="connsiteX2" fmla="*/ 10000 w 10000"/>
                  <a:gd name="connsiteY2" fmla="*/ 6957 h 10128"/>
                  <a:gd name="connsiteX0" fmla="*/ 0 w 10000"/>
                  <a:gd name="connsiteY0" fmla="*/ 0 h 11095"/>
                  <a:gd name="connsiteX1" fmla="*/ 5253 w 10000"/>
                  <a:gd name="connsiteY1" fmla="*/ 10791 h 11095"/>
                  <a:gd name="connsiteX2" fmla="*/ 10000 w 10000"/>
                  <a:gd name="connsiteY2" fmla="*/ 6957 h 11095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601"/>
                  <a:gd name="connsiteX1" fmla="*/ 5407 w 10000"/>
                  <a:gd name="connsiteY1" fmla="*/ 10242 h 10601"/>
                  <a:gd name="connsiteX2" fmla="*/ 10000 w 10000"/>
                  <a:gd name="connsiteY2" fmla="*/ 6957 h 10601"/>
                  <a:gd name="connsiteX0" fmla="*/ 0 w 9631"/>
                  <a:gd name="connsiteY0" fmla="*/ 0 h 16261"/>
                  <a:gd name="connsiteX1" fmla="*/ 5407 w 9631"/>
                  <a:gd name="connsiteY1" fmla="*/ 10242 h 16261"/>
                  <a:gd name="connsiteX2" fmla="*/ 9631 w 9631"/>
                  <a:gd name="connsiteY2" fmla="*/ 15546 h 16261"/>
                  <a:gd name="connsiteX0" fmla="*/ 0 w 10000"/>
                  <a:gd name="connsiteY0" fmla="*/ 0 h 9560"/>
                  <a:gd name="connsiteX1" fmla="*/ 5614 w 10000"/>
                  <a:gd name="connsiteY1" fmla="*/ 6299 h 9560"/>
                  <a:gd name="connsiteX2" fmla="*/ 10000 w 10000"/>
                  <a:gd name="connsiteY2" fmla="*/ 9560 h 956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3180 h 10000"/>
                  <a:gd name="connsiteX2" fmla="*/ 10000 w 10000"/>
                  <a:gd name="connsiteY2" fmla="*/ 10000 h 10000"/>
                  <a:gd name="connsiteX0" fmla="*/ 0 w 10032"/>
                  <a:gd name="connsiteY0" fmla="*/ 0 h 9765"/>
                  <a:gd name="connsiteX1" fmla="*/ 5630 w 10032"/>
                  <a:gd name="connsiteY1" fmla="*/ 3180 h 9765"/>
                  <a:gd name="connsiteX2" fmla="*/ 10032 w 10032"/>
                  <a:gd name="connsiteY2" fmla="*/ 9765 h 9765"/>
                  <a:gd name="connsiteX0" fmla="*/ 0 w 10000"/>
                  <a:gd name="connsiteY0" fmla="*/ 0 h 10722"/>
                  <a:gd name="connsiteX1" fmla="*/ 5612 w 10000"/>
                  <a:gd name="connsiteY1" fmla="*/ 3979 h 10722"/>
                  <a:gd name="connsiteX2" fmla="*/ 10000 w 10000"/>
                  <a:gd name="connsiteY2" fmla="*/ 10722 h 10722"/>
                  <a:gd name="connsiteX0" fmla="*/ 0 w 9968"/>
                  <a:gd name="connsiteY0" fmla="*/ 0 h 12287"/>
                  <a:gd name="connsiteX1" fmla="*/ 5580 w 9968"/>
                  <a:gd name="connsiteY1" fmla="*/ 5544 h 12287"/>
                  <a:gd name="connsiteX2" fmla="*/ 9968 w 9968"/>
                  <a:gd name="connsiteY2" fmla="*/ 12287 h 12287"/>
                  <a:gd name="connsiteX0" fmla="*/ 0 w 10000"/>
                  <a:gd name="connsiteY0" fmla="*/ 0 h 10000"/>
                  <a:gd name="connsiteX1" fmla="*/ 5598 w 10000"/>
                  <a:gd name="connsiteY1" fmla="*/ 4512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4022 h 10000"/>
                  <a:gd name="connsiteX2" fmla="*/ 10000 w 10000"/>
                  <a:gd name="connsiteY2" fmla="*/ 10000 h 10000"/>
                  <a:gd name="connsiteX0" fmla="*/ 0 w 9426"/>
                  <a:gd name="connsiteY0" fmla="*/ 0 h 16663"/>
                  <a:gd name="connsiteX1" fmla="*/ 5630 w 9426"/>
                  <a:gd name="connsiteY1" fmla="*/ 4022 h 16663"/>
                  <a:gd name="connsiteX2" fmla="*/ 9426 w 9426"/>
                  <a:gd name="connsiteY2" fmla="*/ 16663 h 16663"/>
                  <a:gd name="connsiteX0" fmla="*/ 0 w 10000"/>
                  <a:gd name="connsiteY0" fmla="*/ 0 h 10000"/>
                  <a:gd name="connsiteX1" fmla="*/ 5821 w 10000"/>
                  <a:gd name="connsiteY1" fmla="*/ 3178 h 10000"/>
                  <a:gd name="connsiteX2" fmla="*/ 10000 w 10000"/>
                  <a:gd name="connsiteY2" fmla="*/ 10000 h 10000"/>
                  <a:gd name="connsiteX0" fmla="*/ 0 w 10034"/>
                  <a:gd name="connsiteY0" fmla="*/ 0 h 9588"/>
                  <a:gd name="connsiteX1" fmla="*/ 5821 w 10034"/>
                  <a:gd name="connsiteY1" fmla="*/ 3178 h 9588"/>
                  <a:gd name="connsiteX2" fmla="*/ 10034 w 10034"/>
                  <a:gd name="connsiteY2" fmla="*/ 9588 h 9588"/>
                  <a:gd name="connsiteX0" fmla="*/ 0 w 10000"/>
                  <a:gd name="connsiteY0" fmla="*/ 0 h 10000"/>
                  <a:gd name="connsiteX1" fmla="*/ 5801 w 10000"/>
                  <a:gd name="connsiteY1" fmla="*/ 331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801 w 10000"/>
                  <a:gd name="connsiteY1" fmla="*/ 331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868 w 10000"/>
                  <a:gd name="connsiteY1" fmla="*/ 3254 h 10000"/>
                  <a:gd name="connsiteX2" fmla="*/ 10000 w 10000"/>
                  <a:gd name="connsiteY2" fmla="*/ 10000 h 10000"/>
                  <a:gd name="connsiteX0" fmla="*/ 0 w 9798"/>
                  <a:gd name="connsiteY0" fmla="*/ 0 h 11165"/>
                  <a:gd name="connsiteX1" fmla="*/ 5868 w 9798"/>
                  <a:gd name="connsiteY1" fmla="*/ 3254 h 11165"/>
                  <a:gd name="connsiteX2" fmla="*/ 9798 w 9798"/>
                  <a:gd name="connsiteY2" fmla="*/ 11165 h 11165"/>
                  <a:gd name="connsiteX0" fmla="*/ 0 w 10000"/>
                  <a:gd name="connsiteY0" fmla="*/ 0 h 10000"/>
                  <a:gd name="connsiteX1" fmla="*/ 5989 w 10000"/>
                  <a:gd name="connsiteY1" fmla="*/ 2914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6350 w 10000"/>
                  <a:gd name="connsiteY1" fmla="*/ 2859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6350 w 10000"/>
                  <a:gd name="connsiteY1" fmla="*/ 2859 h 10000"/>
                  <a:gd name="connsiteX2" fmla="*/ 10000 w 10000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cubicBezTo>
                      <a:pt x="2746" y="633"/>
                      <a:pt x="4872" y="1302"/>
                      <a:pt x="6350" y="2859"/>
                    </a:cubicBezTo>
                    <a:cubicBezTo>
                      <a:pt x="7828" y="4416"/>
                      <a:pt x="8638" y="5525"/>
                      <a:pt x="10000" y="1000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</p:grpSp>
      </p:grpSp>
      <p:sp>
        <p:nvSpPr>
          <p:cNvPr id="341702" name="Freeform 17">
            <a:extLst>
              <a:ext uri="{FF2B5EF4-FFF2-40B4-BE49-F238E27FC236}">
                <a16:creationId xmlns:a16="http://schemas.microsoft.com/office/drawing/2014/main" id="{38DCF6A6-A6A7-108F-D377-FD5CD34FC434}"/>
              </a:ext>
            </a:extLst>
          </p:cNvPr>
          <p:cNvSpPr>
            <a:spLocks/>
          </p:cNvSpPr>
          <p:nvPr/>
        </p:nvSpPr>
        <p:spPr bwMode="auto">
          <a:xfrm>
            <a:off x="8713567" y="894396"/>
            <a:ext cx="327359" cy="1001101"/>
          </a:xfrm>
          <a:custGeom>
            <a:avLst/>
            <a:gdLst>
              <a:gd name="T0" fmla="*/ 0 w 665"/>
              <a:gd name="T1" fmla="*/ 2147483647 h 1238"/>
              <a:gd name="T2" fmla="*/ 309305898 w 665"/>
              <a:gd name="T3" fmla="*/ 2056447500 h 1238"/>
              <a:gd name="T4" fmla="*/ 903496596 w 665"/>
              <a:gd name="T5" fmla="*/ 871974063 h 1238"/>
              <a:gd name="T6" fmla="*/ 1804280287 w 665"/>
              <a:gd name="T7" fmla="*/ 0 h 1238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10000 h 10000"/>
              <a:gd name="connsiteX1" fmla="*/ 1273 w 10000"/>
              <a:gd name="connsiteY1" fmla="*/ 6447 h 10000"/>
              <a:gd name="connsiteX2" fmla="*/ 5008 w 10000"/>
              <a:gd name="connsiteY2" fmla="*/ 27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273 w 10000"/>
              <a:gd name="connsiteY1" fmla="*/ 6447 h 10000"/>
              <a:gd name="connsiteX2" fmla="*/ 3904 w 10000"/>
              <a:gd name="connsiteY2" fmla="*/ 2939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3904 w 10000"/>
              <a:gd name="connsiteY2" fmla="*/ 2939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4345 w 10000"/>
              <a:gd name="connsiteY2" fmla="*/ 2939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5007 w 10000"/>
              <a:gd name="connsiteY2" fmla="*/ 2314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3572 w 10000"/>
              <a:gd name="connsiteY2" fmla="*/ 3324 h 10000"/>
              <a:gd name="connsiteX3" fmla="*/ 10000 w 10000"/>
              <a:gd name="connsiteY3" fmla="*/ 0 h 10000"/>
              <a:gd name="connsiteX0" fmla="*/ 1999 w 11999"/>
              <a:gd name="connsiteY0" fmla="*/ 10000 h 10000"/>
              <a:gd name="connsiteX1" fmla="*/ 83 w 11999"/>
              <a:gd name="connsiteY1" fmla="*/ 6495 h 10000"/>
              <a:gd name="connsiteX2" fmla="*/ 5571 w 11999"/>
              <a:gd name="connsiteY2" fmla="*/ 3324 h 10000"/>
              <a:gd name="connsiteX3" fmla="*/ 11999 w 11999"/>
              <a:gd name="connsiteY3" fmla="*/ 0 h 10000"/>
              <a:gd name="connsiteX0" fmla="*/ 1931 w 11931"/>
              <a:gd name="connsiteY0" fmla="*/ 10000 h 10000"/>
              <a:gd name="connsiteX1" fmla="*/ 15 w 11931"/>
              <a:gd name="connsiteY1" fmla="*/ 6495 h 10000"/>
              <a:gd name="connsiteX2" fmla="*/ 3247 w 11931"/>
              <a:gd name="connsiteY2" fmla="*/ 3028 h 10000"/>
              <a:gd name="connsiteX3" fmla="*/ 11931 w 11931"/>
              <a:gd name="connsiteY3" fmla="*/ 0 h 10000"/>
              <a:gd name="connsiteX0" fmla="*/ 1931 w 11931"/>
              <a:gd name="connsiteY0" fmla="*/ 10000 h 10000"/>
              <a:gd name="connsiteX1" fmla="*/ 15 w 11931"/>
              <a:gd name="connsiteY1" fmla="*/ 6495 h 10000"/>
              <a:gd name="connsiteX2" fmla="*/ 3247 w 11931"/>
              <a:gd name="connsiteY2" fmla="*/ 3028 h 10000"/>
              <a:gd name="connsiteX3" fmla="*/ 11931 w 11931"/>
              <a:gd name="connsiteY3" fmla="*/ 0 h 10000"/>
              <a:gd name="connsiteX0" fmla="*/ 1931 w 11931"/>
              <a:gd name="connsiteY0" fmla="*/ 9796 h 9796"/>
              <a:gd name="connsiteX1" fmla="*/ 15 w 11931"/>
              <a:gd name="connsiteY1" fmla="*/ 6291 h 9796"/>
              <a:gd name="connsiteX2" fmla="*/ 3247 w 11931"/>
              <a:gd name="connsiteY2" fmla="*/ 2824 h 9796"/>
              <a:gd name="connsiteX3" fmla="*/ 11931 w 11931"/>
              <a:gd name="connsiteY3" fmla="*/ 0 h 9796"/>
              <a:gd name="connsiteX0" fmla="*/ 1617 w 9999"/>
              <a:gd name="connsiteY0" fmla="*/ 10000 h 10000"/>
              <a:gd name="connsiteX1" fmla="*/ 12 w 9999"/>
              <a:gd name="connsiteY1" fmla="*/ 6422 h 10000"/>
              <a:gd name="connsiteX2" fmla="*/ 2720 w 9999"/>
              <a:gd name="connsiteY2" fmla="*/ 2883 h 10000"/>
              <a:gd name="connsiteX3" fmla="*/ 9999 w 9999"/>
              <a:gd name="connsiteY3" fmla="*/ 0 h 10000"/>
              <a:gd name="connsiteX0" fmla="*/ 1608 w 9991"/>
              <a:gd name="connsiteY0" fmla="*/ 10000 h 10000"/>
              <a:gd name="connsiteX1" fmla="*/ 3 w 9991"/>
              <a:gd name="connsiteY1" fmla="*/ 6422 h 10000"/>
              <a:gd name="connsiteX2" fmla="*/ 2711 w 9991"/>
              <a:gd name="connsiteY2" fmla="*/ 2883 h 10000"/>
              <a:gd name="connsiteX3" fmla="*/ 9991 w 9991"/>
              <a:gd name="connsiteY3" fmla="*/ 0 h 10000"/>
              <a:gd name="connsiteX0" fmla="*/ 2051 w 10000"/>
              <a:gd name="connsiteY0" fmla="*/ 9168 h 9168"/>
              <a:gd name="connsiteX1" fmla="*/ 3 w 10000"/>
              <a:gd name="connsiteY1" fmla="*/ 6422 h 9168"/>
              <a:gd name="connsiteX2" fmla="*/ 2713 w 10000"/>
              <a:gd name="connsiteY2" fmla="*/ 2883 h 9168"/>
              <a:gd name="connsiteX3" fmla="*/ 10000 w 10000"/>
              <a:gd name="connsiteY3" fmla="*/ 0 h 9168"/>
              <a:gd name="connsiteX0" fmla="*/ 2059 w 10008"/>
              <a:gd name="connsiteY0" fmla="*/ 10000 h 10000"/>
              <a:gd name="connsiteX1" fmla="*/ 11 w 10008"/>
              <a:gd name="connsiteY1" fmla="*/ 7005 h 10000"/>
              <a:gd name="connsiteX2" fmla="*/ 2721 w 10008"/>
              <a:gd name="connsiteY2" fmla="*/ 3145 h 10000"/>
              <a:gd name="connsiteX3" fmla="*/ 10008 w 10008"/>
              <a:gd name="connsiteY3" fmla="*/ 0 h 10000"/>
              <a:gd name="connsiteX0" fmla="*/ 2059 w 10008"/>
              <a:gd name="connsiteY0" fmla="*/ 10000 h 10000"/>
              <a:gd name="connsiteX1" fmla="*/ 11 w 10008"/>
              <a:gd name="connsiteY1" fmla="*/ 6654 h 10000"/>
              <a:gd name="connsiteX2" fmla="*/ 2721 w 10008"/>
              <a:gd name="connsiteY2" fmla="*/ 3145 h 10000"/>
              <a:gd name="connsiteX3" fmla="*/ 10008 w 10008"/>
              <a:gd name="connsiteY3" fmla="*/ 0 h 10000"/>
              <a:gd name="connsiteX0" fmla="*/ 2059 w 10008"/>
              <a:gd name="connsiteY0" fmla="*/ 10000 h 10000"/>
              <a:gd name="connsiteX1" fmla="*/ 11 w 10008"/>
              <a:gd name="connsiteY1" fmla="*/ 6654 h 10000"/>
              <a:gd name="connsiteX2" fmla="*/ 2721 w 10008"/>
              <a:gd name="connsiteY2" fmla="*/ 3145 h 10000"/>
              <a:gd name="connsiteX3" fmla="*/ 10008 w 10008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8" h="10000">
                <a:moveTo>
                  <a:pt x="2059" y="10000"/>
                </a:moveTo>
                <a:cubicBezTo>
                  <a:pt x="659" y="8884"/>
                  <a:pt x="-99" y="7796"/>
                  <a:pt x="11" y="6654"/>
                </a:cubicBezTo>
                <a:cubicBezTo>
                  <a:pt x="121" y="5512"/>
                  <a:pt x="1055" y="4254"/>
                  <a:pt x="2721" y="3145"/>
                </a:cubicBezTo>
                <a:cubicBezTo>
                  <a:pt x="4387" y="2036"/>
                  <a:pt x="8444" y="627"/>
                  <a:pt x="10008" y="0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647" name="Rectangle 1442">
            <a:extLst>
              <a:ext uri="{FF2B5EF4-FFF2-40B4-BE49-F238E27FC236}">
                <a16:creationId xmlns:a16="http://schemas.microsoft.com/office/drawing/2014/main" id="{4A4457D8-9A35-5441-1046-BBDB0E3B1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49" y="2467388"/>
            <a:ext cx="660308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Einstein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はこれと若干の自然な仮定のもと、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曲がり方がエネルギー運動量の密度に比例する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と仮定し、いわゆる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Einstein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方程式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を導いた。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51" name="Rectangle 18">
            <a:extLst>
              <a:ext uri="{FF2B5EF4-FFF2-40B4-BE49-F238E27FC236}">
                <a16:creationId xmlns:a16="http://schemas.microsoft.com/office/drawing/2014/main" id="{7522C5AC-2002-84C5-C2EC-1E08DAEE5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629" y="1113840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itchFamily="50" charset="-128"/>
                <a:ea typeface="ＭＳ Ｐゴシック" panose="020B0600070205080204" pitchFamily="50" charset="-128"/>
                <a:cs typeface="Times New Roman" pitchFamily="18" charset="0"/>
              </a:rPr>
              <a:t>物質</a:t>
            </a:r>
          </a:p>
        </p:txBody>
      </p:sp>
      <p:sp>
        <p:nvSpPr>
          <p:cNvPr id="341672" name="Line 9">
            <a:extLst>
              <a:ext uri="{FF2B5EF4-FFF2-40B4-BE49-F238E27FC236}">
                <a16:creationId xmlns:a16="http://schemas.microsoft.com/office/drawing/2014/main" id="{014C1319-5683-8F76-4E30-8BF2D32551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43052" y="1402527"/>
            <a:ext cx="2989263" cy="693699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73" name="Line 9">
            <a:extLst>
              <a:ext uri="{FF2B5EF4-FFF2-40B4-BE49-F238E27FC236}">
                <a16:creationId xmlns:a16="http://schemas.microsoft.com/office/drawing/2014/main" id="{D71880C5-428D-57E6-5F55-25EBF4B486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4909" y="2454605"/>
            <a:ext cx="2444717" cy="0"/>
          </a:xfrm>
          <a:prstGeom prst="line">
            <a:avLst/>
          </a:prstGeom>
          <a:noFill/>
          <a:ln w="28575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71" name="円形吹き出し 183">
            <a:extLst>
              <a:ext uri="{FF2B5EF4-FFF2-40B4-BE49-F238E27FC236}">
                <a16:creationId xmlns:a16="http://schemas.microsoft.com/office/drawing/2014/main" id="{9A1413A6-519E-9185-DAFE-257EE787A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863" y="4108132"/>
            <a:ext cx="5196273" cy="1685789"/>
          </a:xfrm>
          <a:prstGeom prst="wedgeEllipseCallout">
            <a:avLst>
              <a:gd name="adj1" fmla="val -38962"/>
              <a:gd name="adj2" fmla="val -30668"/>
            </a:avLst>
          </a:prstGeom>
          <a:noFill/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ここでは定性的な解説に留める。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詳しくは一般相対性理論の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教科書、講義を参照されたい。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64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4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650" grpId="0" animBg="1"/>
      <p:bldP spid="341650" grpId="1" animBg="1"/>
      <p:bldP spid="341650" grpId="2" animBg="1"/>
      <p:bldP spid="341650" grpId="3" animBg="1"/>
      <p:bldP spid="341650" grpId="4" animBg="1"/>
      <p:bldP spid="2" grpId="0" animBg="1"/>
      <p:bldP spid="2" grpId="1" animBg="1"/>
      <p:bldP spid="2" grpId="2" animBg="1"/>
      <p:bldP spid="2" grpId="3" animBg="1"/>
      <p:bldP spid="2" grpId="4" animBg="1"/>
      <p:bldP spid="4" grpId="0"/>
      <p:bldP spid="10" grpId="0"/>
      <p:bldP spid="12" grpId="0"/>
      <p:bldP spid="8" grpId="0"/>
      <p:bldP spid="341702" grpId="0" animBg="1"/>
      <p:bldP spid="341702" grpId="1" animBg="1"/>
      <p:bldP spid="341702" grpId="2" animBg="1"/>
      <p:bldP spid="341702" grpId="3" animBg="1"/>
      <p:bldP spid="341702" grpId="4" animBg="1"/>
      <p:bldP spid="341647" grpId="0"/>
      <p:bldP spid="341651" grpId="0"/>
      <p:bldP spid="341651" grpId="1"/>
      <p:bldP spid="341651" grpId="2"/>
      <p:bldP spid="341651" grpId="3"/>
      <p:bldP spid="341651" grpId="4"/>
      <p:bldP spid="341672" grpId="0" animBg="1"/>
      <p:bldP spid="341672" grpId="1" animBg="1"/>
      <p:bldP spid="341673" grpId="0" animBg="1"/>
      <p:bldP spid="341673" grpId="1" animBg="1"/>
      <p:bldP spid="3416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>
            <a:extLst>
              <a:ext uri="{FF2B5EF4-FFF2-40B4-BE49-F238E27FC236}">
                <a16:creationId xmlns:a16="http://schemas.microsoft.com/office/drawing/2014/main" id="{7FD87E19-D6A9-D081-4C8B-141CDBB4D26D}"/>
              </a:ext>
            </a:extLst>
          </p:cNvPr>
          <p:cNvSpPr>
            <a:spLocks/>
          </p:cNvSpPr>
          <p:nvPr/>
        </p:nvSpPr>
        <p:spPr bwMode="auto">
          <a:xfrm>
            <a:off x="6339302" y="242876"/>
            <a:ext cx="2701624" cy="1850578"/>
          </a:xfrm>
          <a:custGeom>
            <a:avLst/>
            <a:gdLst>
              <a:gd name="T0" fmla="*/ 1799391789 w 2499"/>
              <a:gd name="T1" fmla="*/ 211693163 h 1733"/>
              <a:gd name="T2" fmla="*/ 929938567 w 2499"/>
              <a:gd name="T3" fmla="*/ 1227317111 h 1733"/>
              <a:gd name="T4" fmla="*/ 378023485 w 2499"/>
              <a:gd name="T5" fmla="*/ 2147483647 h 1733"/>
              <a:gd name="T6" fmla="*/ 68045021 w 2499"/>
              <a:gd name="T7" fmla="*/ 2147483647 h 1733"/>
              <a:gd name="T8" fmla="*/ 55443444 w 2499"/>
              <a:gd name="T9" fmla="*/ 2147483647 h 1733"/>
              <a:gd name="T10" fmla="*/ 405746001 w 2499"/>
              <a:gd name="T11" fmla="*/ 2147483647 h 1733"/>
              <a:gd name="T12" fmla="*/ 2147483647 w 2499"/>
              <a:gd name="T13" fmla="*/ 2147483647 h 1733"/>
              <a:gd name="T14" fmla="*/ 2147483647 w 2499"/>
              <a:gd name="T15" fmla="*/ 2147483647 h 1733"/>
              <a:gd name="T16" fmla="*/ 2147483647 w 2499"/>
              <a:gd name="T17" fmla="*/ 2147483647 h 1733"/>
              <a:gd name="T18" fmla="*/ 2147483647 w 2499"/>
              <a:gd name="T19" fmla="*/ 2147483647 h 1733"/>
              <a:gd name="T20" fmla="*/ 2147483647 w 2499"/>
              <a:gd name="T21" fmla="*/ 2147483647 h 1733"/>
              <a:gd name="T22" fmla="*/ 2147483647 w 2499"/>
              <a:gd name="T23" fmla="*/ 1905238471 h 1733"/>
              <a:gd name="T24" fmla="*/ 2147483647 w 2499"/>
              <a:gd name="T25" fmla="*/ 1166833350 h 1733"/>
              <a:gd name="T26" fmla="*/ 2147483647 w 2499"/>
              <a:gd name="T27" fmla="*/ 1164312399 h 1733"/>
              <a:gd name="T28" fmla="*/ 2147483647 w 2499"/>
              <a:gd name="T29" fmla="*/ 1144151145 h 1733"/>
              <a:gd name="T30" fmla="*/ 2147483647 w 2499"/>
              <a:gd name="T31" fmla="*/ 471270098 h 1733"/>
              <a:gd name="T32" fmla="*/ 2147483647 w 2499"/>
              <a:gd name="T33" fmla="*/ 83165965 h 1733"/>
              <a:gd name="T34" fmla="*/ 2147483647 w 2499"/>
              <a:gd name="T35" fmla="*/ 22682204 h 1733"/>
              <a:gd name="T36" fmla="*/ 1799391789 w 2499"/>
              <a:gd name="T37" fmla="*/ 211693163 h 17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connsiteX0" fmla="*/ 3427 w 10433"/>
              <a:gd name="connsiteY0" fmla="*/ 459 h 9818"/>
              <a:gd name="connsiteX1" fmla="*/ 2047 w 10433"/>
              <a:gd name="connsiteY1" fmla="*/ 2784 h 9818"/>
              <a:gd name="connsiteX2" fmla="*/ 1170 w 10433"/>
              <a:gd name="connsiteY2" fmla="*/ 5889 h 9818"/>
              <a:gd name="connsiteX3" fmla="*/ 678 w 10433"/>
              <a:gd name="connsiteY3" fmla="*/ 9022 h 9818"/>
              <a:gd name="connsiteX4" fmla="*/ 7 w 10433"/>
              <a:gd name="connsiteY4" fmla="*/ 9253 h 9818"/>
              <a:gd name="connsiteX5" fmla="*/ 1214 w 10433"/>
              <a:gd name="connsiteY5" fmla="*/ 8855 h 9818"/>
              <a:gd name="connsiteX6" fmla="*/ 4095 w 10433"/>
              <a:gd name="connsiteY6" fmla="*/ 6968 h 9818"/>
              <a:gd name="connsiteX7" fmla="*/ 6084 w 10433"/>
              <a:gd name="connsiteY7" fmla="*/ 7747 h 9818"/>
              <a:gd name="connsiteX8" fmla="*/ 7521 w 10433"/>
              <a:gd name="connsiteY8" fmla="*/ 9755 h 9818"/>
              <a:gd name="connsiteX9" fmla="*/ 7697 w 10433"/>
              <a:gd name="connsiteY9" fmla="*/ 9085 h 9818"/>
              <a:gd name="connsiteX10" fmla="*/ 8257 w 10433"/>
              <a:gd name="connsiteY10" fmla="*/ 6708 h 9818"/>
              <a:gd name="connsiteX11" fmla="*/ 9221 w 10433"/>
              <a:gd name="connsiteY11" fmla="*/ 4336 h 9818"/>
              <a:gd name="connsiteX12" fmla="*/ 10310 w 10433"/>
              <a:gd name="connsiteY12" fmla="*/ 2646 h 9818"/>
              <a:gd name="connsiteX13" fmla="*/ 10366 w 10433"/>
              <a:gd name="connsiteY13" fmla="*/ 2640 h 9818"/>
              <a:gd name="connsiteX14" fmla="*/ 10274 w 10433"/>
              <a:gd name="connsiteY14" fmla="*/ 2594 h 9818"/>
              <a:gd name="connsiteX15" fmla="*/ 8577 w 10433"/>
              <a:gd name="connsiteY15" fmla="*/ 1053 h 9818"/>
              <a:gd name="connsiteX16" fmla="*/ 6628 w 10433"/>
              <a:gd name="connsiteY16" fmla="*/ 164 h 9818"/>
              <a:gd name="connsiteX17" fmla="*/ 4756 w 10433"/>
              <a:gd name="connsiteY17" fmla="*/ 26 h 9818"/>
              <a:gd name="connsiteX18" fmla="*/ 3427 w 10433"/>
              <a:gd name="connsiteY18" fmla="*/ 459 h 9818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327 w 10206"/>
              <a:gd name="connsiteY2" fmla="*/ 599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9019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063 w 10206"/>
              <a:gd name="connsiteY2" fmla="*/ 588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9019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063 w 10206"/>
              <a:gd name="connsiteY2" fmla="*/ 588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8504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601 w 10206"/>
              <a:gd name="connsiteY0" fmla="*/ 22 h 10197"/>
              <a:gd name="connsiteX1" fmla="*/ 2168 w 10206"/>
              <a:gd name="connsiteY1" fmla="*/ 3033 h 10197"/>
              <a:gd name="connsiteX2" fmla="*/ 1063 w 10206"/>
              <a:gd name="connsiteY2" fmla="*/ 6085 h 10197"/>
              <a:gd name="connsiteX3" fmla="*/ 40 w 10206"/>
              <a:gd name="connsiteY3" fmla="*/ 9644 h 10197"/>
              <a:gd name="connsiteX4" fmla="*/ 213 w 10206"/>
              <a:gd name="connsiteY4" fmla="*/ 9622 h 10197"/>
              <a:gd name="connsiteX5" fmla="*/ 1370 w 10206"/>
              <a:gd name="connsiteY5" fmla="*/ 8701 h 10197"/>
              <a:gd name="connsiteX6" fmla="*/ 4131 w 10206"/>
              <a:gd name="connsiteY6" fmla="*/ 7294 h 10197"/>
              <a:gd name="connsiteX7" fmla="*/ 6037 w 10206"/>
              <a:gd name="connsiteY7" fmla="*/ 8088 h 10197"/>
              <a:gd name="connsiteX8" fmla="*/ 7415 w 10206"/>
              <a:gd name="connsiteY8" fmla="*/ 10133 h 10197"/>
              <a:gd name="connsiteX9" fmla="*/ 7584 w 10206"/>
              <a:gd name="connsiteY9" fmla="*/ 9450 h 10197"/>
              <a:gd name="connsiteX10" fmla="*/ 8120 w 10206"/>
              <a:gd name="connsiteY10" fmla="*/ 7029 h 10197"/>
              <a:gd name="connsiteX11" fmla="*/ 9044 w 10206"/>
              <a:gd name="connsiteY11" fmla="*/ 4613 h 10197"/>
              <a:gd name="connsiteX12" fmla="*/ 10088 w 10206"/>
              <a:gd name="connsiteY12" fmla="*/ 2892 h 10197"/>
              <a:gd name="connsiteX13" fmla="*/ 10142 w 10206"/>
              <a:gd name="connsiteY13" fmla="*/ 2886 h 10197"/>
              <a:gd name="connsiteX14" fmla="*/ 10054 w 10206"/>
              <a:gd name="connsiteY14" fmla="*/ 2839 h 10197"/>
              <a:gd name="connsiteX15" fmla="*/ 8427 w 10206"/>
              <a:gd name="connsiteY15" fmla="*/ 1270 h 10197"/>
              <a:gd name="connsiteX16" fmla="*/ 6559 w 10206"/>
              <a:gd name="connsiteY16" fmla="*/ 364 h 10197"/>
              <a:gd name="connsiteX17" fmla="*/ 4765 w 10206"/>
              <a:gd name="connsiteY17" fmla="*/ 223 h 10197"/>
              <a:gd name="connsiteX18" fmla="*/ 3601 w 10206"/>
              <a:gd name="connsiteY18" fmla="*/ 22 h 10197"/>
              <a:gd name="connsiteX0" fmla="*/ 3601 w 10206"/>
              <a:gd name="connsiteY0" fmla="*/ 46 h 10221"/>
              <a:gd name="connsiteX1" fmla="*/ 2168 w 10206"/>
              <a:gd name="connsiteY1" fmla="*/ 3057 h 10221"/>
              <a:gd name="connsiteX2" fmla="*/ 1063 w 10206"/>
              <a:gd name="connsiteY2" fmla="*/ 6109 h 10221"/>
              <a:gd name="connsiteX3" fmla="*/ 40 w 10206"/>
              <a:gd name="connsiteY3" fmla="*/ 9668 h 10221"/>
              <a:gd name="connsiteX4" fmla="*/ 213 w 10206"/>
              <a:gd name="connsiteY4" fmla="*/ 9646 h 10221"/>
              <a:gd name="connsiteX5" fmla="*/ 1370 w 10206"/>
              <a:gd name="connsiteY5" fmla="*/ 8725 h 10221"/>
              <a:gd name="connsiteX6" fmla="*/ 4131 w 10206"/>
              <a:gd name="connsiteY6" fmla="*/ 7318 h 10221"/>
              <a:gd name="connsiteX7" fmla="*/ 6037 w 10206"/>
              <a:gd name="connsiteY7" fmla="*/ 8112 h 10221"/>
              <a:gd name="connsiteX8" fmla="*/ 7415 w 10206"/>
              <a:gd name="connsiteY8" fmla="*/ 10157 h 10221"/>
              <a:gd name="connsiteX9" fmla="*/ 7584 w 10206"/>
              <a:gd name="connsiteY9" fmla="*/ 9474 h 10221"/>
              <a:gd name="connsiteX10" fmla="*/ 8120 w 10206"/>
              <a:gd name="connsiteY10" fmla="*/ 7053 h 10221"/>
              <a:gd name="connsiteX11" fmla="*/ 9044 w 10206"/>
              <a:gd name="connsiteY11" fmla="*/ 4637 h 10221"/>
              <a:gd name="connsiteX12" fmla="*/ 10088 w 10206"/>
              <a:gd name="connsiteY12" fmla="*/ 2916 h 10221"/>
              <a:gd name="connsiteX13" fmla="*/ 10142 w 10206"/>
              <a:gd name="connsiteY13" fmla="*/ 2910 h 10221"/>
              <a:gd name="connsiteX14" fmla="*/ 10054 w 10206"/>
              <a:gd name="connsiteY14" fmla="*/ 2863 h 10221"/>
              <a:gd name="connsiteX15" fmla="*/ 8427 w 10206"/>
              <a:gd name="connsiteY15" fmla="*/ 1294 h 10221"/>
              <a:gd name="connsiteX16" fmla="*/ 6559 w 10206"/>
              <a:gd name="connsiteY16" fmla="*/ 388 h 10221"/>
              <a:gd name="connsiteX17" fmla="*/ 4787 w 10206"/>
              <a:gd name="connsiteY17" fmla="*/ 78 h 10221"/>
              <a:gd name="connsiteX18" fmla="*/ 3601 w 10206"/>
              <a:gd name="connsiteY18" fmla="*/ 46 h 10221"/>
              <a:gd name="connsiteX0" fmla="*/ 3601 w 10206"/>
              <a:gd name="connsiteY0" fmla="*/ 46 h 10157"/>
              <a:gd name="connsiteX1" fmla="*/ 2168 w 10206"/>
              <a:gd name="connsiteY1" fmla="*/ 3057 h 10157"/>
              <a:gd name="connsiteX2" fmla="*/ 1063 w 10206"/>
              <a:gd name="connsiteY2" fmla="*/ 6109 h 10157"/>
              <a:gd name="connsiteX3" fmla="*/ 40 w 10206"/>
              <a:gd name="connsiteY3" fmla="*/ 9668 h 10157"/>
              <a:gd name="connsiteX4" fmla="*/ 213 w 10206"/>
              <a:gd name="connsiteY4" fmla="*/ 9646 h 10157"/>
              <a:gd name="connsiteX5" fmla="*/ 1370 w 10206"/>
              <a:gd name="connsiteY5" fmla="*/ 8725 h 10157"/>
              <a:gd name="connsiteX6" fmla="*/ 4131 w 10206"/>
              <a:gd name="connsiteY6" fmla="*/ 7318 h 10157"/>
              <a:gd name="connsiteX7" fmla="*/ 6037 w 10206"/>
              <a:gd name="connsiteY7" fmla="*/ 8112 h 10157"/>
              <a:gd name="connsiteX8" fmla="*/ 7415 w 10206"/>
              <a:gd name="connsiteY8" fmla="*/ 10157 h 10157"/>
              <a:gd name="connsiteX9" fmla="*/ 8120 w 10206"/>
              <a:gd name="connsiteY9" fmla="*/ 7053 h 10157"/>
              <a:gd name="connsiteX10" fmla="*/ 9044 w 10206"/>
              <a:gd name="connsiteY10" fmla="*/ 4637 h 10157"/>
              <a:gd name="connsiteX11" fmla="*/ 10088 w 10206"/>
              <a:gd name="connsiteY11" fmla="*/ 2916 h 10157"/>
              <a:gd name="connsiteX12" fmla="*/ 10142 w 10206"/>
              <a:gd name="connsiteY12" fmla="*/ 2910 h 10157"/>
              <a:gd name="connsiteX13" fmla="*/ 10054 w 10206"/>
              <a:gd name="connsiteY13" fmla="*/ 2863 h 10157"/>
              <a:gd name="connsiteX14" fmla="*/ 8427 w 10206"/>
              <a:gd name="connsiteY14" fmla="*/ 1294 h 10157"/>
              <a:gd name="connsiteX15" fmla="*/ 6559 w 10206"/>
              <a:gd name="connsiteY15" fmla="*/ 388 h 10157"/>
              <a:gd name="connsiteX16" fmla="*/ 4787 w 10206"/>
              <a:gd name="connsiteY16" fmla="*/ 78 h 10157"/>
              <a:gd name="connsiteX17" fmla="*/ 3601 w 10206"/>
              <a:gd name="connsiteY17" fmla="*/ 46 h 10157"/>
              <a:gd name="connsiteX0" fmla="*/ 3601 w 10206"/>
              <a:gd name="connsiteY0" fmla="*/ 46 h 9953"/>
              <a:gd name="connsiteX1" fmla="*/ 2168 w 10206"/>
              <a:gd name="connsiteY1" fmla="*/ 3057 h 9953"/>
              <a:gd name="connsiteX2" fmla="*/ 1063 w 10206"/>
              <a:gd name="connsiteY2" fmla="*/ 6109 h 9953"/>
              <a:gd name="connsiteX3" fmla="*/ 40 w 10206"/>
              <a:gd name="connsiteY3" fmla="*/ 9668 h 9953"/>
              <a:gd name="connsiteX4" fmla="*/ 213 w 10206"/>
              <a:gd name="connsiteY4" fmla="*/ 9646 h 9953"/>
              <a:gd name="connsiteX5" fmla="*/ 1370 w 10206"/>
              <a:gd name="connsiteY5" fmla="*/ 8725 h 9953"/>
              <a:gd name="connsiteX6" fmla="*/ 4131 w 10206"/>
              <a:gd name="connsiteY6" fmla="*/ 7318 h 9953"/>
              <a:gd name="connsiteX7" fmla="*/ 6037 w 10206"/>
              <a:gd name="connsiteY7" fmla="*/ 8112 h 9953"/>
              <a:gd name="connsiteX8" fmla="*/ 7629 w 10206"/>
              <a:gd name="connsiteY8" fmla="*/ 9320 h 9953"/>
              <a:gd name="connsiteX9" fmla="*/ 8120 w 10206"/>
              <a:gd name="connsiteY9" fmla="*/ 7053 h 9953"/>
              <a:gd name="connsiteX10" fmla="*/ 9044 w 10206"/>
              <a:gd name="connsiteY10" fmla="*/ 4637 h 9953"/>
              <a:gd name="connsiteX11" fmla="*/ 10088 w 10206"/>
              <a:gd name="connsiteY11" fmla="*/ 2916 h 9953"/>
              <a:gd name="connsiteX12" fmla="*/ 10142 w 10206"/>
              <a:gd name="connsiteY12" fmla="*/ 2910 h 9953"/>
              <a:gd name="connsiteX13" fmla="*/ 10054 w 10206"/>
              <a:gd name="connsiteY13" fmla="*/ 2863 h 9953"/>
              <a:gd name="connsiteX14" fmla="*/ 8427 w 10206"/>
              <a:gd name="connsiteY14" fmla="*/ 1294 h 9953"/>
              <a:gd name="connsiteX15" fmla="*/ 6559 w 10206"/>
              <a:gd name="connsiteY15" fmla="*/ 388 h 9953"/>
              <a:gd name="connsiteX16" fmla="*/ 4787 w 10206"/>
              <a:gd name="connsiteY16" fmla="*/ 78 h 9953"/>
              <a:gd name="connsiteX17" fmla="*/ 3601 w 10206"/>
              <a:gd name="connsiteY17" fmla="*/ 46 h 9953"/>
              <a:gd name="connsiteX0" fmla="*/ 3528 w 9999"/>
              <a:gd name="connsiteY0" fmla="*/ 46 h 10000"/>
              <a:gd name="connsiteX1" fmla="*/ 2124 w 9999"/>
              <a:gd name="connsiteY1" fmla="*/ 3071 h 10000"/>
              <a:gd name="connsiteX2" fmla="*/ 1042 w 9999"/>
              <a:gd name="connsiteY2" fmla="*/ 6138 h 10000"/>
              <a:gd name="connsiteX3" fmla="*/ 39 w 9999"/>
              <a:gd name="connsiteY3" fmla="*/ 9714 h 10000"/>
              <a:gd name="connsiteX4" fmla="*/ 209 w 9999"/>
              <a:gd name="connsiteY4" fmla="*/ 9692 h 10000"/>
              <a:gd name="connsiteX5" fmla="*/ 1342 w 9999"/>
              <a:gd name="connsiteY5" fmla="*/ 8766 h 10000"/>
              <a:gd name="connsiteX6" fmla="*/ 4048 w 9999"/>
              <a:gd name="connsiteY6" fmla="*/ 7353 h 10000"/>
              <a:gd name="connsiteX7" fmla="*/ 5915 w 9999"/>
              <a:gd name="connsiteY7" fmla="*/ 8150 h 10000"/>
              <a:gd name="connsiteX8" fmla="*/ 7475 w 9999"/>
              <a:gd name="connsiteY8" fmla="*/ 9364 h 10000"/>
              <a:gd name="connsiteX9" fmla="*/ 7956 w 9999"/>
              <a:gd name="connsiteY9" fmla="*/ 7086 h 10000"/>
              <a:gd name="connsiteX10" fmla="*/ 8861 w 9999"/>
              <a:gd name="connsiteY10" fmla="*/ 4659 h 10000"/>
              <a:gd name="connsiteX11" fmla="*/ 9884 w 9999"/>
              <a:gd name="connsiteY11" fmla="*/ 2930 h 10000"/>
              <a:gd name="connsiteX12" fmla="*/ 9937 w 9999"/>
              <a:gd name="connsiteY12" fmla="*/ 2924 h 10000"/>
              <a:gd name="connsiteX13" fmla="*/ 9851 w 9999"/>
              <a:gd name="connsiteY13" fmla="*/ 2877 h 10000"/>
              <a:gd name="connsiteX14" fmla="*/ 8257 w 9999"/>
              <a:gd name="connsiteY14" fmla="*/ 1300 h 10000"/>
              <a:gd name="connsiteX15" fmla="*/ 6427 w 9999"/>
              <a:gd name="connsiteY15" fmla="*/ 390 h 10000"/>
              <a:gd name="connsiteX16" fmla="*/ 4690 w 9999"/>
              <a:gd name="connsiteY16" fmla="*/ 78 h 10000"/>
              <a:gd name="connsiteX17" fmla="*/ 3528 w 9999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5916 w 10000"/>
              <a:gd name="connsiteY7" fmla="*/ 8150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6034 w 10000"/>
              <a:gd name="connsiteY7" fmla="*/ 8076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6010 w 10000"/>
              <a:gd name="connsiteY7" fmla="*/ 7854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4690 w 10000"/>
              <a:gd name="connsiteY0" fmla="*/ 165 h 10087"/>
              <a:gd name="connsiteX1" fmla="*/ 2124 w 10000"/>
              <a:gd name="connsiteY1" fmla="*/ 3158 h 10087"/>
              <a:gd name="connsiteX2" fmla="*/ 1042 w 10000"/>
              <a:gd name="connsiteY2" fmla="*/ 6225 h 10087"/>
              <a:gd name="connsiteX3" fmla="*/ 39 w 10000"/>
              <a:gd name="connsiteY3" fmla="*/ 9801 h 10087"/>
              <a:gd name="connsiteX4" fmla="*/ 209 w 10000"/>
              <a:gd name="connsiteY4" fmla="*/ 9779 h 10087"/>
              <a:gd name="connsiteX5" fmla="*/ 1342 w 10000"/>
              <a:gd name="connsiteY5" fmla="*/ 8853 h 10087"/>
              <a:gd name="connsiteX6" fmla="*/ 4048 w 10000"/>
              <a:gd name="connsiteY6" fmla="*/ 7440 h 10087"/>
              <a:gd name="connsiteX7" fmla="*/ 6010 w 10000"/>
              <a:gd name="connsiteY7" fmla="*/ 7941 h 10087"/>
              <a:gd name="connsiteX8" fmla="*/ 7476 w 10000"/>
              <a:gd name="connsiteY8" fmla="*/ 9451 h 10087"/>
              <a:gd name="connsiteX9" fmla="*/ 7957 w 10000"/>
              <a:gd name="connsiteY9" fmla="*/ 7173 h 10087"/>
              <a:gd name="connsiteX10" fmla="*/ 8862 w 10000"/>
              <a:gd name="connsiteY10" fmla="*/ 4746 h 10087"/>
              <a:gd name="connsiteX11" fmla="*/ 9885 w 10000"/>
              <a:gd name="connsiteY11" fmla="*/ 3017 h 10087"/>
              <a:gd name="connsiteX12" fmla="*/ 9938 w 10000"/>
              <a:gd name="connsiteY12" fmla="*/ 3011 h 10087"/>
              <a:gd name="connsiteX13" fmla="*/ 9852 w 10000"/>
              <a:gd name="connsiteY13" fmla="*/ 2964 h 10087"/>
              <a:gd name="connsiteX14" fmla="*/ 8258 w 10000"/>
              <a:gd name="connsiteY14" fmla="*/ 1387 h 10087"/>
              <a:gd name="connsiteX15" fmla="*/ 6428 w 10000"/>
              <a:gd name="connsiteY15" fmla="*/ 477 h 10087"/>
              <a:gd name="connsiteX16" fmla="*/ 4690 w 10000"/>
              <a:gd name="connsiteY16" fmla="*/ 165 h 10087"/>
              <a:gd name="connsiteX0" fmla="*/ 6428 w 10000"/>
              <a:gd name="connsiteY0" fmla="*/ 65 h 9675"/>
              <a:gd name="connsiteX1" fmla="*/ 2124 w 10000"/>
              <a:gd name="connsiteY1" fmla="*/ 2746 h 9675"/>
              <a:gd name="connsiteX2" fmla="*/ 1042 w 10000"/>
              <a:gd name="connsiteY2" fmla="*/ 5813 h 9675"/>
              <a:gd name="connsiteX3" fmla="*/ 39 w 10000"/>
              <a:gd name="connsiteY3" fmla="*/ 9389 h 9675"/>
              <a:gd name="connsiteX4" fmla="*/ 209 w 10000"/>
              <a:gd name="connsiteY4" fmla="*/ 9367 h 9675"/>
              <a:gd name="connsiteX5" fmla="*/ 1342 w 10000"/>
              <a:gd name="connsiteY5" fmla="*/ 8441 h 9675"/>
              <a:gd name="connsiteX6" fmla="*/ 4048 w 10000"/>
              <a:gd name="connsiteY6" fmla="*/ 7028 h 9675"/>
              <a:gd name="connsiteX7" fmla="*/ 6010 w 10000"/>
              <a:gd name="connsiteY7" fmla="*/ 7529 h 9675"/>
              <a:gd name="connsiteX8" fmla="*/ 7476 w 10000"/>
              <a:gd name="connsiteY8" fmla="*/ 9039 h 9675"/>
              <a:gd name="connsiteX9" fmla="*/ 7957 w 10000"/>
              <a:gd name="connsiteY9" fmla="*/ 6761 h 9675"/>
              <a:gd name="connsiteX10" fmla="*/ 8862 w 10000"/>
              <a:gd name="connsiteY10" fmla="*/ 4334 h 9675"/>
              <a:gd name="connsiteX11" fmla="*/ 9885 w 10000"/>
              <a:gd name="connsiteY11" fmla="*/ 2605 h 9675"/>
              <a:gd name="connsiteX12" fmla="*/ 9938 w 10000"/>
              <a:gd name="connsiteY12" fmla="*/ 2599 h 9675"/>
              <a:gd name="connsiteX13" fmla="*/ 9852 w 10000"/>
              <a:gd name="connsiteY13" fmla="*/ 2552 h 9675"/>
              <a:gd name="connsiteX14" fmla="*/ 8258 w 10000"/>
              <a:gd name="connsiteY14" fmla="*/ 975 h 9675"/>
              <a:gd name="connsiteX15" fmla="*/ 6428 w 10000"/>
              <a:gd name="connsiteY15" fmla="*/ 65 h 9675"/>
              <a:gd name="connsiteX0" fmla="*/ 5662 w 10000"/>
              <a:gd name="connsiteY0" fmla="*/ 111 h 9530"/>
              <a:gd name="connsiteX1" fmla="*/ 2124 w 10000"/>
              <a:gd name="connsiteY1" fmla="*/ 2368 h 9530"/>
              <a:gd name="connsiteX2" fmla="*/ 1042 w 10000"/>
              <a:gd name="connsiteY2" fmla="*/ 5538 h 9530"/>
              <a:gd name="connsiteX3" fmla="*/ 39 w 10000"/>
              <a:gd name="connsiteY3" fmla="*/ 9234 h 9530"/>
              <a:gd name="connsiteX4" fmla="*/ 209 w 10000"/>
              <a:gd name="connsiteY4" fmla="*/ 9212 h 9530"/>
              <a:gd name="connsiteX5" fmla="*/ 1342 w 10000"/>
              <a:gd name="connsiteY5" fmla="*/ 8255 h 9530"/>
              <a:gd name="connsiteX6" fmla="*/ 4048 w 10000"/>
              <a:gd name="connsiteY6" fmla="*/ 6794 h 9530"/>
              <a:gd name="connsiteX7" fmla="*/ 6010 w 10000"/>
              <a:gd name="connsiteY7" fmla="*/ 7312 h 9530"/>
              <a:gd name="connsiteX8" fmla="*/ 7476 w 10000"/>
              <a:gd name="connsiteY8" fmla="*/ 8873 h 9530"/>
              <a:gd name="connsiteX9" fmla="*/ 7957 w 10000"/>
              <a:gd name="connsiteY9" fmla="*/ 6518 h 9530"/>
              <a:gd name="connsiteX10" fmla="*/ 8862 w 10000"/>
              <a:gd name="connsiteY10" fmla="*/ 4010 h 9530"/>
              <a:gd name="connsiteX11" fmla="*/ 9885 w 10000"/>
              <a:gd name="connsiteY11" fmla="*/ 2223 h 9530"/>
              <a:gd name="connsiteX12" fmla="*/ 9938 w 10000"/>
              <a:gd name="connsiteY12" fmla="*/ 2216 h 9530"/>
              <a:gd name="connsiteX13" fmla="*/ 9852 w 10000"/>
              <a:gd name="connsiteY13" fmla="*/ 2168 h 9530"/>
              <a:gd name="connsiteX14" fmla="*/ 8258 w 10000"/>
              <a:gd name="connsiteY14" fmla="*/ 538 h 9530"/>
              <a:gd name="connsiteX15" fmla="*/ 5662 w 10000"/>
              <a:gd name="connsiteY15" fmla="*/ 111 h 9530"/>
              <a:gd name="connsiteX0" fmla="*/ 4712 w 10000"/>
              <a:gd name="connsiteY0" fmla="*/ 156 h 9815"/>
              <a:gd name="connsiteX1" fmla="*/ 2124 w 10000"/>
              <a:gd name="connsiteY1" fmla="*/ 2300 h 9815"/>
              <a:gd name="connsiteX2" fmla="*/ 1042 w 10000"/>
              <a:gd name="connsiteY2" fmla="*/ 5626 h 9815"/>
              <a:gd name="connsiteX3" fmla="*/ 39 w 10000"/>
              <a:gd name="connsiteY3" fmla="*/ 9504 h 9815"/>
              <a:gd name="connsiteX4" fmla="*/ 209 w 10000"/>
              <a:gd name="connsiteY4" fmla="*/ 9481 h 9815"/>
              <a:gd name="connsiteX5" fmla="*/ 1342 w 10000"/>
              <a:gd name="connsiteY5" fmla="*/ 8477 h 9815"/>
              <a:gd name="connsiteX6" fmla="*/ 4048 w 10000"/>
              <a:gd name="connsiteY6" fmla="*/ 6944 h 9815"/>
              <a:gd name="connsiteX7" fmla="*/ 6010 w 10000"/>
              <a:gd name="connsiteY7" fmla="*/ 7488 h 9815"/>
              <a:gd name="connsiteX8" fmla="*/ 7476 w 10000"/>
              <a:gd name="connsiteY8" fmla="*/ 9126 h 9815"/>
              <a:gd name="connsiteX9" fmla="*/ 7957 w 10000"/>
              <a:gd name="connsiteY9" fmla="*/ 6654 h 9815"/>
              <a:gd name="connsiteX10" fmla="*/ 8862 w 10000"/>
              <a:gd name="connsiteY10" fmla="*/ 4023 h 9815"/>
              <a:gd name="connsiteX11" fmla="*/ 9885 w 10000"/>
              <a:gd name="connsiteY11" fmla="*/ 2148 h 9815"/>
              <a:gd name="connsiteX12" fmla="*/ 9938 w 10000"/>
              <a:gd name="connsiteY12" fmla="*/ 2140 h 9815"/>
              <a:gd name="connsiteX13" fmla="*/ 9852 w 10000"/>
              <a:gd name="connsiteY13" fmla="*/ 2090 h 9815"/>
              <a:gd name="connsiteX14" fmla="*/ 8258 w 10000"/>
              <a:gd name="connsiteY14" fmla="*/ 380 h 9815"/>
              <a:gd name="connsiteX15" fmla="*/ 4712 w 10000"/>
              <a:gd name="connsiteY15" fmla="*/ 156 h 9815"/>
              <a:gd name="connsiteX0" fmla="*/ 5187 w 10000"/>
              <a:gd name="connsiteY0" fmla="*/ 198 h 9901"/>
              <a:gd name="connsiteX1" fmla="*/ 2124 w 10000"/>
              <a:gd name="connsiteY1" fmla="*/ 2244 h 9901"/>
              <a:gd name="connsiteX2" fmla="*/ 1042 w 10000"/>
              <a:gd name="connsiteY2" fmla="*/ 5633 h 9901"/>
              <a:gd name="connsiteX3" fmla="*/ 39 w 10000"/>
              <a:gd name="connsiteY3" fmla="*/ 9584 h 9901"/>
              <a:gd name="connsiteX4" fmla="*/ 209 w 10000"/>
              <a:gd name="connsiteY4" fmla="*/ 9561 h 9901"/>
              <a:gd name="connsiteX5" fmla="*/ 1342 w 10000"/>
              <a:gd name="connsiteY5" fmla="*/ 8538 h 9901"/>
              <a:gd name="connsiteX6" fmla="*/ 4048 w 10000"/>
              <a:gd name="connsiteY6" fmla="*/ 6976 h 9901"/>
              <a:gd name="connsiteX7" fmla="*/ 6010 w 10000"/>
              <a:gd name="connsiteY7" fmla="*/ 7530 h 9901"/>
              <a:gd name="connsiteX8" fmla="*/ 7476 w 10000"/>
              <a:gd name="connsiteY8" fmla="*/ 9199 h 9901"/>
              <a:gd name="connsiteX9" fmla="*/ 7957 w 10000"/>
              <a:gd name="connsiteY9" fmla="*/ 6680 h 9901"/>
              <a:gd name="connsiteX10" fmla="*/ 8862 w 10000"/>
              <a:gd name="connsiteY10" fmla="*/ 4000 h 9901"/>
              <a:gd name="connsiteX11" fmla="*/ 9885 w 10000"/>
              <a:gd name="connsiteY11" fmla="*/ 2089 h 9901"/>
              <a:gd name="connsiteX12" fmla="*/ 9938 w 10000"/>
              <a:gd name="connsiteY12" fmla="*/ 2081 h 9901"/>
              <a:gd name="connsiteX13" fmla="*/ 9852 w 10000"/>
              <a:gd name="connsiteY13" fmla="*/ 2030 h 9901"/>
              <a:gd name="connsiteX14" fmla="*/ 8258 w 10000"/>
              <a:gd name="connsiteY14" fmla="*/ 288 h 9901"/>
              <a:gd name="connsiteX15" fmla="*/ 5187 w 10000"/>
              <a:gd name="connsiteY15" fmla="*/ 198 h 9901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1014 h 10814"/>
              <a:gd name="connsiteX1" fmla="*/ 3445 w 10000"/>
              <a:gd name="connsiteY1" fmla="*/ 5 h 10814"/>
              <a:gd name="connsiteX2" fmla="*/ 1042 w 10000"/>
              <a:gd name="connsiteY2" fmla="*/ 6503 h 10814"/>
              <a:gd name="connsiteX3" fmla="*/ 39 w 10000"/>
              <a:gd name="connsiteY3" fmla="*/ 10494 h 10814"/>
              <a:gd name="connsiteX4" fmla="*/ 209 w 10000"/>
              <a:gd name="connsiteY4" fmla="*/ 10471 h 10814"/>
              <a:gd name="connsiteX5" fmla="*/ 1342 w 10000"/>
              <a:gd name="connsiteY5" fmla="*/ 9437 h 10814"/>
              <a:gd name="connsiteX6" fmla="*/ 4048 w 10000"/>
              <a:gd name="connsiteY6" fmla="*/ 7860 h 10814"/>
              <a:gd name="connsiteX7" fmla="*/ 6010 w 10000"/>
              <a:gd name="connsiteY7" fmla="*/ 8419 h 10814"/>
              <a:gd name="connsiteX8" fmla="*/ 7476 w 10000"/>
              <a:gd name="connsiteY8" fmla="*/ 10105 h 10814"/>
              <a:gd name="connsiteX9" fmla="*/ 7957 w 10000"/>
              <a:gd name="connsiteY9" fmla="*/ 7561 h 10814"/>
              <a:gd name="connsiteX10" fmla="*/ 8862 w 10000"/>
              <a:gd name="connsiteY10" fmla="*/ 4854 h 10814"/>
              <a:gd name="connsiteX11" fmla="*/ 9885 w 10000"/>
              <a:gd name="connsiteY11" fmla="*/ 2924 h 10814"/>
              <a:gd name="connsiteX12" fmla="*/ 9938 w 10000"/>
              <a:gd name="connsiteY12" fmla="*/ 2916 h 10814"/>
              <a:gd name="connsiteX13" fmla="*/ 9852 w 10000"/>
              <a:gd name="connsiteY13" fmla="*/ 2864 h 10814"/>
              <a:gd name="connsiteX14" fmla="*/ 8258 w 10000"/>
              <a:gd name="connsiteY14" fmla="*/ 1105 h 10814"/>
              <a:gd name="connsiteX15" fmla="*/ 5187 w 10000"/>
              <a:gd name="connsiteY15" fmla="*/ 1014 h 10814"/>
              <a:gd name="connsiteX0" fmla="*/ 5328 w 10000"/>
              <a:gd name="connsiteY0" fmla="*/ 760 h 11220"/>
              <a:gd name="connsiteX1" fmla="*/ 3445 w 10000"/>
              <a:gd name="connsiteY1" fmla="*/ 411 h 11220"/>
              <a:gd name="connsiteX2" fmla="*/ 1042 w 10000"/>
              <a:gd name="connsiteY2" fmla="*/ 6909 h 11220"/>
              <a:gd name="connsiteX3" fmla="*/ 39 w 10000"/>
              <a:gd name="connsiteY3" fmla="*/ 10900 h 11220"/>
              <a:gd name="connsiteX4" fmla="*/ 209 w 10000"/>
              <a:gd name="connsiteY4" fmla="*/ 10877 h 11220"/>
              <a:gd name="connsiteX5" fmla="*/ 1342 w 10000"/>
              <a:gd name="connsiteY5" fmla="*/ 9843 h 11220"/>
              <a:gd name="connsiteX6" fmla="*/ 4048 w 10000"/>
              <a:gd name="connsiteY6" fmla="*/ 8266 h 11220"/>
              <a:gd name="connsiteX7" fmla="*/ 6010 w 10000"/>
              <a:gd name="connsiteY7" fmla="*/ 8825 h 11220"/>
              <a:gd name="connsiteX8" fmla="*/ 7476 w 10000"/>
              <a:gd name="connsiteY8" fmla="*/ 10511 h 11220"/>
              <a:gd name="connsiteX9" fmla="*/ 7957 w 10000"/>
              <a:gd name="connsiteY9" fmla="*/ 7967 h 11220"/>
              <a:gd name="connsiteX10" fmla="*/ 8862 w 10000"/>
              <a:gd name="connsiteY10" fmla="*/ 5260 h 11220"/>
              <a:gd name="connsiteX11" fmla="*/ 9885 w 10000"/>
              <a:gd name="connsiteY11" fmla="*/ 3330 h 11220"/>
              <a:gd name="connsiteX12" fmla="*/ 9938 w 10000"/>
              <a:gd name="connsiteY12" fmla="*/ 3322 h 11220"/>
              <a:gd name="connsiteX13" fmla="*/ 9852 w 10000"/>
              <a:gd name="connsiteY13" fmla="*/ 3270 h 11220"/>
              <a:gd name="connsiteX14" fmla="*/ 8258 w 10000"/>
              <a:gd name="connsiteY14" fmla="*/ 1511 h 11220"/>
              <a:gd name="connsiteX15" fmla="*/ 5328 w 10000"/>
              <a:gd name="connsiteY15" fmla="*/ 760 h 11220"/>
              <a:gd name="connsiteX0" fmla="*/ 5328 w 10000"/>
              <a:gd name="connsiteY0" fmla="*/ 644 h 11269"/>
              <a:gd name="connsiteX1" fmla="*/ 3445 w 10000"/>
              <a:gd name="connsiteY1" fmla="*/ 460 h 11269"/>
              <a:gd name="connsiteX2" fmla="*/ 1042 w 10000"/>
              <a:gd name="connsiteY2" fmla="*/ 6958 h 11269"/>
              <a:gd name="connsiteX3" fmla="*/ 39 w 10000"/>
              <a:gd name="connsiteY3" fmla="*/ 10949 h 11269"/>
              <a:gd name="connsiteX4" fmla="*/ 209 w 10000"/>
              <a:gd name="connsiteY4" fmla="*/ 10926 h 11269"/>
              <a:gd name="connsiteX5" fmla="*/ 1342 w 10000"/>
              <a:gd name="connsiteY5" fmla="*/ 9892 h 11269"/>
              <a:gd name="connsiteX6" fmla="*/ 4048 w 10000"/>
              <a:gd name="connsiteY6" fmla="*/ 8315 h 11269"/>
              <a:gd name="connsiteX7" fmla="*/ 6010 w 10000"/>
              <a:gd name="connsiteY7" fmla="*/ 8874 h 11269"/>
              <a:gd name="connsiteX8" fmla="*/ 7476 w 10000"/>
              <a:gd name="connsiteY8" fmla="*/ 10560 h 11269"/>
              <a:gd name="connsiteX9" fmla="*/ 7957 w 10000"/>
              <a:gd name="connsiteY9" fmla="*/ 8016 h 11269"/>
              <a:gd name="connsiteX10" fmla="*/ 8862 w 10000"/>
              <a:gd name="connsiteY10" fmla="*/ 5309 h 11269"/>
              <a:gd name="connsiteX11" fmla="*/ 9885 w 10000"/>
              <a:gd name="connsiteY11" fmla="*/ 3379 h 11269"/>
              <a:gd name="connsiteX12" fmla="*/ 9938 w 10000"/>
              <a:gd name="connsiteY12" fmla="*/ 3371 h 11269"/>
              <a:gd name="connsiteX13" fmla="*/ 9852 w 10000"/>
              <a:gd name="connsiteY13" fmla="*/ 3319 h 11269"/>
              <a:gd name="connsiteX14" fmla="*/ 8258 w 10000"/>
              <a:gd name="connsiteY14" fmla="*/ 1560 h 11269"/>
              <a:gd name="connsiteX15" fmla="*/ 5328 w 10000"/>
              <a:gd name="connsiteY15" fmla="*/ 644 h 11269"/>
              <a:gd name="connsiteX0" fmla="*/ 5328 w 10000"/>
              <a:gd name="connsiteY0" fmla="*/ 225 h 10850"/>
              <a:gd name="connsiteX1" fmla="*/ 3445 w 10000"/>
              <a:gd name="connsiteY1" fmla="*/ 41 h 10850"/>
              <a:gd name="connsiteX2" fmla="*/ 1042 w 10000"/>
              <a:gd name="connsiteY2" fmla="*/ 6539 h 10850"/>
              <a:gd name="connsiteX3" fmla="*/ 39 w 10000"/>
              <a:gd name="connsiteY3" fmla="*/ 10530 h 10850"/>
              <a:gd name="connsiteX4" fmla="*/ 209 w 10000"/>
              <a:gd name="connsiteY4" fmla="*/ 10507 h 10850"/>
              <a:gd name="connsiteX5" fmla="*/ 1342 w 10000"/>
              <a:gd name="connsiteY5" fmla="*/ 9473 h 10850"/>
              <a:gd name="connsiteX6" fmla="*/ 4048 w 10000"/>
              <a:gd name="connsiteY6" fmla="*/ 7896 h 10850"/>
              <a:gd name="connsiteX7" fmla="*/ 6010 w 10000"/>
              <a:gd name="connsiteY7" fmla="*/ 8455 h 10850"/>
              <a:gd name="connsiteX8" fmla="*/ 7476 w 10000"/>
              <a:gd name="connsiteY8" fmla="*/ 10141 h 10850"/>
              <a:gd name="connsiteX9" fmla="*/ 7957 w 10000"/>
              <a:gd name="connsiteY9" fmla="*/ 7597 h 10850"/>
              <a:gd name="connsiteX10" fmla="*/ 8862 w 10000"/>
              <a:gd name="connsiteY10" fmla="*/ 4890 h 10850"/>
              <a:gd name="connsiteX11" fmla="*/ 9885 w 10000"/>
              <a:gd name="connsiteY11" fmla="*/ 2960 h 10850"/>
              <a:gd name="connsiteX12" fmla="*/ 9938 w 10000"/>
              <a:gd name="connsiteY12" fmla="*/ 2952 h 10850"/>
              <a:gd name="connsiteX13" fmla="*/ 9852 w 10000"/>
              <a:gd name="connsiteY13" fmla="*/ 2900 h 10850"/>
              <a:gd name="connsiteX14" fmla="*/ 8258 w 10000"/>
              <a:gd name="connsiteY14" fmla="*/ 1141 h 10850"/>
              <a:gd name="connsiteX15" fmla="*/ 5328 w 10000"/>
              <a:gd name="connsiteY15" fmla="*/ 225 h 10850"/>
              <a:gd name="connsiteX0" fmla="*/ 5328 w 10000"/>
              <a:gd name="connsiteY0" fmla="*/ 654 h 11279"/>
              <a:gd name="connsiteX1" fmla="*/ 3445 w 10000"/>
              <a:gd name="connsiteY1" fmla="*/ 470 h 11279"/>
              <a:gd name="connsiteX2" fmla="*/ 1230 w 10000"/>
              <a:gd name="connsiteY2" fmla="*/ 7092 h 11279"/>
              <a:gd name="connsiteX3" fmla="*/ 39 w 10000"/>
              <a:gd name="connsiteY3" fmla="*/ 10959 h 11279"/>
              <a:gd name="connsiteX4" fmla="*/ 209 w 10000"/>
              <a:gd name="connsiteY4" fmla="*/ 10936 h 11279"/>
              <a:gd name="connsiteX5" fmla="*/ 1342 w 10000"/>
              <a:gd name="connsiteY5" fmla="*/ 9902 h 11279"/>
              <a:gd name="connsiteX6" fmla="*/ 4048 w 10000"/>
              <a:gd name="connsiteY6" fmla="*/ 8325 h 11279"/>
              <a:gd name="connsiteX7" fmla="*/ 6010 w 10000"/>
              <a:gd name="connsiteY7" fmla="*/ 8884 h 11279"/>
              <a:gd name="connsiteX8" fmla="*/ 7476 w 10000"/>
              <a:gd name="connsiteY8" fmla="*/ 10570 h 11279"/>
              <a:gd name="connsiteX9" fmla="*/ 7957 w 10000"/>
              <a:gd name="connsiteY9" fmla="*/ 8026 h 11279"/>
              <a:gd name="connsiteX10" fmla="*/ 8862 w 10000"/>
              <a:gd name="connsiteY10" fmla="*/ 5319 h 11279"/>
              <a:gd name="connsiteX11" fmla="*/ 9885 w 10000"/>
              <a:gd name="connsiteY11" fmla="*/ 3389 h 11279"/>
              <a:gd name="connsiteX12" fmla="*/ 9938 w 10000"/>
              <a:gd name="connsiteY12" fmla="*/ 3381 h 11279"/>
              <a:gd name="connsiteX13" fmla="*/ 9852 w 10000"/>
              <a:gd name="connsiteY13" fmla="*/ 3329 h 11279"/>
              <a:gd name="connsiteX14" fmla="*/ 8258 w 10000"/>
              <a:gd name="connsiteY14" fmla="*/ 1570 h 11279"/>
              <a:gd name="connsiteX15" fmla="*/ 5328 w 10000"/>
              <a:gd name="connsiteY15" fmla="*/ 654 h 11279"/>
              <a:gd name="connsiteX0" fmla="*/ 5328 w 10000"/>
              <a:gd name="connsiteY0" fmla="*/ 289 h 10914"/>
              <a:gd name="connsiteX1" fmla="*/ 3445 w 10000"/>
              <a:gd name="connsiteY1" fmla="*/ 105 h 10914"/>
              <a:gd name="connsiteX2" fmla="*/ 1230 w 10000"/>
              <a:gd name="connsiteY2" fmla="*/ 6727 h 10914"/>
              <a:gd name="connsiteX3" fmla="*/ 39 w 10000"/>
              <a:gd name="connsiteY3" fmla="*/ 10594 h 10914"/>
              <a:gd name="connsiteX4" fmla="*/ 209 w 10000"/>
              <a:gd name="connsiteY4" fmla="*/ 10571 h 10914"/>
              <a:gd name="connsiteX5" fmla="*/ 1342 w 10000"/>
              <a:gd name="connsiteY5" fmla="*/ 9537 h 10914"/>
              <a:gd name="connsiteX6" fmla="*/ 4048 w 10000"/>
              <a:gd name="connsiteY6" fmla="*/ 7960 h 10914"/>
              <a:gd name="connsiteX7" fmla="*/ 6010 w 10000"/>
              <a:gd name="connsiteY7" fmla="*/ 8519 h 10914"/>
              <a:gd name="connsiteX8" fmla="*/ 7476 w 10000"/>
              <a:gd name="connsiteY8" fmla="*/ 10205 h 10914"/>
              <a:gd name="connsiteX9" fmla="*/ 7957 w 10000"/>
              <a:gd name="connsiteY9" fmla="*/ 7661 h 10914"/>
              <a:gd name="connsiteX10" fmla="*/ 8862 w 10000"/>
              <a:gd name="connsiteY10" fmla="*/ 4954 h 10914"/>
              <a:gd name="connsiteX11" fmla="*/ 9885 w 10000"/>
              <a:gd name="connsiteY11" fmla="*/ 3024 h 10914"/>
              <a:gd name="connsiteX12" fmla="*/ 9938 w 10000"/>
              <a:gd name="connsiteY12" fmla="*/ 3016 h 10914"/>
              <a:gd name="connsiteX13" fmla="*/ 9852 w 10000"/>
              <a:gd name="connsiteY13" fmla="*/ 2964 h 10914"/>
              <a:gd name="connsiteX14" fmla="*/ 8258 w 10000"/>
              <a:gd name="connsiteY14" fmla="*/ 1205 h 10914"/>
              <a:gd name="connsiteX15" fmla="*/ 5328 w 10000"/>
              <a:gd name="connsiteY15" fmla="*/ 289 h 10914"/>
              <a:gd name="connsiteX0" fmla="*/ 5316 w 9988"/>
              <a:gd name="connsiteY0" fmla="*/ 289 h 10869"/>
              <a:gd name="connsiteX1" fmla="*/ 3433 w 9988"/>
              <a:gd name="connsiteY1" fmla="*/ 105 h 10869"/>
              <a:gd name="connsiteX2" fmla="*/ 1218 w 9988"/>
              <a:gd name="connsiteY2" fmla="*/ 6727 h 10869"/>
              <a:gd name="connsiteX3" fmla="*/ 27 w 9988"/>
              <a:gd name="connsiteY3" fmla="*/ 10594 h 10869"/>
              <a:gd name="connsiteX4" fmla="*/ 268 w 9988"/>
              <a:gd name="connsiteY4" fmla="*/ 10406 h 10869"/>
              <a:gd name="connsiteX5" fmla="*/ 1330 w 9988"/>
              <a:gd name="connsiteY5" fmla="*/ 9537 h 10869"/>
              <a:gd name="connsiteX6" fmla="*/ 4036 w 9988"/>
              <a:gd name="connsiteY6" fmla="*/ 7960 h 10869"/>
              <a:gd name="connsiteX7" fmla="*/ 5998 w 9988"/>
              <a:gd name="connsiteY7" fmla="*/ 8519 h 10869"/>
              <a:gd name="connsiteX8" fmla="*/ 7464 w 9988"/>
              <a:gd name="connsiteY8" fmla="*/ 10205 h 10869"/>
              <a:gd name="connsiteX9" fmla="*/ 7945 w 9988"/>
              <a:gd name="connsiteY9" fmla="*/ 7661 h 10869"/>
              <a:gd name="connsiteX10" fmla="*/ 8850 w 9988"/>
              <a:gd name="connsiteY10" fmla="*/ 4954 h 10869"/>
              <a:gd name="connsiteX11" fmla="*/ 9873 w 9988"/>
              <a:gd name="connsiteY11" fmla="*/ 3024 h 10869"/>
              <a:gd name="connsiteX12" fmla="*/ 9926 w 9988"/>
              <a:gd name="connsiteY12" fmla="*/ 3016 h 10869"/>
              <a:gd name="connsiteX13" fmla="*/ 9840 w 9988"/>
              <a:gd name="connsiteY13" fmla="*/ 2964 h 10869"/>
              <a:gd name="connsiteX14" fmla="*/ 8246 w 9988"/>
              <a:gd name="connsiteY14" fmla="*/ 1205 h 10869"/>
              <a:gd name="connsiteX15" fmla="*/ 5316 w 9988"/>
              <a:gd name="connsiteY15" fmla="*/ 289 h 10869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1332 w 10000"/>
              <a:gd name="connsiteY5" fmla="*/ 8774 h 10000"/>
              <a:gd name="connsiteX6" fmla="*/ 4041 w 10000"/>
              <a:gd name="connsiteY6" fmla="*/ 7324 h 10000"/>
              <a:gd name="connsiteX7" fmla="*/ 7473 w 10000"/>
              <a:gd name="connsiteY7" fmla="*/ 9389 h 10000"/>
              <a:gd name="connsiteX8" fmla="*/ 7955 w 10000"/>
              <a:gd name="connsiteY8" fmla="*/ 7048 h 10000"/>
              <a:gd name="connsiteX9" fmla="*/ 8861 w 10000"/>
              <a:gd name="connsiteY9" fmla="*/ 4558 h 10000"/>
              <a:gd name="connsiteX10" fmla="*/ 9885 w 10000"/>
              <a:gd name="connsiteY10" fmla="*/ 2782 h 10000"/>
              <a:gd name="connsiteX11" fmla="*/ 9938 w 10000"/>
              <a:gd name="connsiteY11" fmla="*/ 2775 h 10000"/>
              <a:gd name="connsiteX12" fmla="*/ 9852 w 10000"/>
              <a:gd name="connsiteY12" fmla="*/ 2727 h 10000"/>
              <a:gd name="connsiteX13" fmla="*/ 8256 w 10000"/>
              <a:gd name="connsiteY13" fmla="*/ 1109 h 10000"/>
              <a:gd name="connsiteX14" fmla="*/ 5322 w 10000"/>
              <a:gd name="connsiteY14" fmla="*/ 266 h 10000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1332 w 10000"/>
              <a:gd name="connsiteY5" fmla="*/ 8774 h 10000"/>
              <a:gd name="connsiteX6" fmla="*/ 7473 w 10000"/>
              <a:gd name="connsiteY6" fmla="*/ 9389 h 10000"/>
              <a:gd name="connsiteX7" fmla="*/ 7955 w 10000"/>
              <a:gd name="connsiteY7" fmla="*/ 7048 h 10000"/>
              <a:gd name="connsiteX8" fmla="*/ 8861 w 10000"/>
              <a:gd name="connsiteY8" fmla="*/ 4558 h 10000"/>
              <a:gd name="connsiteX9" fmla="*/ 9885 w 10000"/>
              <a:gd name="connsiteY9" fmla="*/ 2782 h 10000"/>
              <a:gd name="connsiteX10" fmla="*/ 9938 w 10000"/>
              <a:gd name="connsiteY10" fmla="*/ 2775 h 10000"/>
              <a:gd name="connsiteX11" fmla="*/ 9852 w 10000"/>
              <a:gd name="connsiteY11" fmla="*/ 2727 h 10000"/>
              <a:gd name="connsiteX12" fmla="*/ 8256 w 10000"/>
              <a:gd name="connsiteY12" fmla="*/ 1109 h 10000"/>
              <a:gd name="connsiteX13" fmla="*/ 5322 w 10000"/>
              <a:gd name="connsiteY13" fmla="*/ 266 h 10000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4583 w 10000"/>
              <a:gd name="connsiteY5" fmla="*/ 8622 h 10000"/>
              <a:gd name="connsiteX6" fmla="*/ 7473 w 10000"/>
              <a:gd name="connsiteY6" fmla="*/ 9389 h 10000"/>
              <a:gd name="connsiteX7" fmla="*/ 7955 w 10000"/>
              <a:gd name="connsiteY7" fmla="*/ 7048 h 10000"/>
              <a:gd name="connsiteX8" fmla="*/ 8861 w 10000"/>
              <a:gd name="connsiteY8" fmla="*/ 4558 h 10000"/>
              <a:gd name="connsiteX9" fmla="*/ 9885 w 10000"/>
              <a:gd name="connsiteY9" fmla="*/ 2782 h 10000"/>
              <a:gd name="connsiteX10" fmla="*/ 9938 w 10000"/>
              <a:gd name="connsiteY10" fmla="*/ 2775 h 10000"/>
              <a:gd name="connsiteX11" fmla="*/ 9852 w 10000"/>
              <a:gd name="connsiteY11" fmla="*/ 2727 h 10000"/>
              <a:gd name="connsiteX12" fmla="*/ 8256 w 10000"/>
              <a:gd name="connsiteY12" fmla="*/ 1109 h 10000"/>
              <a:gd name="connsiteX13" fmla="*/ 5322 w 10000"/>
              <a:gd name="connsiteY13" fmla="*/ 266 h 10000"/>
              <a:gd name="connsiteX0" fmla="*/ 5085 w 9763"/>
              <a:gd name="connsiteY0" fmla="*/ 266 h 9580"/>
              <a:gd name="connsiteX1" fmla="*/ 3200 w 9763"/>
              <a:gd name="connsiteY1" fmla="*/ 97 h 9580"/>
              <a:gd name="connsiteX2" fmla="*/ 982 w 9763"/>
              <a:gd name="connsiteY2" fmla="*/ 6189 h 9580"/>
              <a:gd name="connsiteX3" fmla="*/ 897 w 9763"/>
              <a:gd name="connsiteY3" fmla="*/ 6406 h 9580"/>
              <a:gd name="connsiteX4" fmla="*/ 31 w 9763"/>
              <a:gd name="connsiteY4" fmla="*/ 9574 h 9580"/>
              <a:gd name="connsiteX5" fmla="*/ 4346 w 9763"/>
              <a:gd name="connsiteY5" fmla="*/ 8622 h 9580"/>
              <a:gd name="connsiteX6" fmla="*/ 7236 w 9763"/>
              <a:gd name="connsiteY6" fmla="*/ 9389 h 9580"/>
              <a:gd name="connsiteX7" fmla="*/ 7718 w 9763"/>
              <a:gd name="connsiteY7" fmla="*/ 7048 h 9580"/>
              <a:gd name="connsiteX8" fmla="*/ 8624 w 9763"/>
              <a:gd name="connsiteY8" fmla="*/ 4558 h 9580"/>
              <a:gd name="connsiteX9" fmla="*/ 9648 w 9763"/>
              <a:gd name="connsiteY9" fmla="*/ 2782 h 9580"/>
              <a:gd name="connsiteX10" fmla="*/ 9701 w 9763"/>
              <a:gd name="connsiteY10" fmla="*/ 2775 h 9580"/>
              <a:gd name="connsiteX11" fmla="*/ 9615 w 9763"/>
              <a:gd name="connsiteY11" fmla="*/ 2727 h 9580"/>
              <a:gd name="connsiteX12" fmla="*/ 8019 w 9763"/>
              <a:gd name="connsiteY12" fmla="*/ 1109 h 9580"/>
              <a:gd name="connsiteX13" fmla="*/ 5085 w 9763"/>
              <a:gd name="connsiteY13" fmla="*/ 266 h 9580"/>
              <a:gd name="connsiteX0" fmla="*/ 4595 w 9387"/>
              <a:gd name="connsiteY0" fmla="*/ 278 h 9873"/>
              <a:gd name="connsiteX1" fmla="*/ 2665 w 9387"/>
              <a:gd name="connsiteY1" fmla="*/ 101 h 9873"/>
              <a:gd name="connsiteX2" fmla="*/ 393 w 9387"/>
              <a:gd name="connsiteY2" fmla="*/ 6460 h 9873"/>
              <a:gd name="connsiteX3" fmla="*/ 306 w 9387"/>
              <a:gd name="connsiteY3" fmla="*/ 6687 h 9873"/>
              <a:gd name="connsiteX4" fmla="*/ 71 w 9387"/>
              <a:gd name="connsiteY4" fmla="*/ 7418 h 9873"/>
              <a:gd name="connsiteX5" fmla="*/ 3839 w 9387"/>
              <a:gd name="connsiteY5" fmla="*/ 9000 h 9873"/>
              <a:gd name="connsiteX6" fmla="*/ 6799 w 9387"/>
              <a:gd name="connsiteY6" fmla="*/ 9801 h 9873"/>
              <a:gd name="connsiteX7" fmla="*/ 7292 w 9387"/>
              <a:gd name="connsiteY7" fmla="*/ 7357 h 9873"/>
              <a:gd name="connsiteX8" fmla="*/ 8220 w 9387"/>
              <a:gd name="connsiteY8" fmla="*/ 4758 h 9873"/>
              <a:gd name="connsiteX9" fmla="*/ 9269 w 9387"/>
              <a:gd name="connsiteY9" fmla="*/ 2904 h 9873"/>
              <a:gd name="connsiteX10" fmla="*/ 9323 w 9387"/>
              <a:gd name="connsiteY10" fmla="*/ 2897 h 9873"/>
              <a:gd name="connsiteX11" fmla="*/ 9235 w 9387"/>
              <a:gd name="connsiteY11" fmla="*/ 2847 h 9873"/>
              <a:gd name="connsiteX12" fmla="*/ 7601 w 9387"/>
              <a:gd name="connsiteY12" fmla="*/ 1158 h 9873"/>
              <a:gd name="connsiteX13" fmla="*/ 4595 w 9387"/>
              <a:gd name="connsiteY13" fmla="*/ 278 h 9873"/>
              <a:gd name="connsiteX0" fmla="*/ 4894 w 10000"/>
              <a:gd name="connsiteY0" fmla="*/ 282 h 9985"/>
              <a:gd name="connsiteX1" fmla="*/ 2838 w 10000"/>
              <a:gd name="connsiteY1" fmla="*/ 102 h 9985"/>
              <a:gd name="connsiteX2" fmla="*/ 418 w 10000"/>
              <a:gd name="connsiteY2" fmla="*/ 6543 h 9985"/>
              <a:gd name="connsiteX3" fmla="*/ 325 w 10000"/>
              <a:gd name="connsiteY3" fmla="*/ 6773 h 9985"/>
              <a:gd name="connsiteX4" fmla="*/ 75 w 10000"/>
              <a:gd name="connsiteY4" fmla="*/ 7513 h 9985"/>
              <a:gd name="connsiteX5" fmla="*/ 4192 w 10000"/>
              <a:gd name="connsiteY5" fmla="*/ 8875 h 9985"/>
              <a:gd name="connsiteX6" fmla="*/ 7242 w 10000"/>
              <a:gd name="connsiteY6" fmla="*/ 9927 h 9985"/>
              <a:gd name="connsiteX7" fmla="*/ 7767 w 10000"/>
              <a:gd name="connsiteY7" fmla="*/ 7452 h 9985"/>
              <a:gd name="connsiteX8" fmla="*/ 8756 w 10000"/>
              <a:gd name="connsiteY8" fmla="*/ 4819 h 9985"/>
              <a:gd name="connsiteX9" fmla="*/ 9873 w 10000"/>
              <a:gd name="connsiteY9" fmla="*/ 2941 h 9985"/>
              <a:gd name="connsiteX10" fmla="*/ 9931 w 10000"/>
              <a:gd name="connsiteY10" fmla="*/ 2934 h 9985"/>
              <a:gd name="connsiteX11" fmla="*/ 9837 w 10000"/>
              <a:gd name="connsiteY11" fmla="*/ 2884 h 9985"/>
              <a:gd name="connsiteX12" fmla="*/ 8096 w 10000"/>
              <a:gd name="connsiteY12" fmla="*/ 1173 h 9985"/>
              <a:gd name="connsiteX13" fmla="*/ 4894 w 10000"/>
              <a:gd name="connsiteY13" fmla="*/ 282 h 9985"/>
              <a:gd name="connsiteX0" fmla="*/ 4894 w 10000"/>
              <a:gd name="connsiteY0" fmla="*/ 282 h 9945"/>
              <a:gd name="connsiteX1" fmla="*/ 2838 w 10000"/>
              <a:gd name="connsiteY1" fmla="*/ 102 h 9945"/>
              <a:gd name="connsiteX2" fmla="*/ 418 w 10000"/>
              <a:gd name="connsiteY2" fmla="*/ 6553 h 9945"/>
              <a:gd name="connsiteX3" fmla="*/ 325 w 10000"/>
              <a:gd name="connsiteY3" fmla="*/ 6783 h 9945"/>
              <a:gd name="connsiteX4" fmla="*/ 75 w 10000"/>
              <a:gd name="connsiteY4" fmla="*/ 7524 h 9945"/>
              <a:gd name="connsiteX5" fmla="*/ 4192 w 10000"/>
              <a:gd name="connsiteY5" fmla="*/ 8888 h 9945"/>
              <a:gd name="connsiteX6" fmla="*/ 7242 w 10000"/>
              <a:gd name="connsiteY6" fmla="*/ 9942 h 9945"/>
              <a:gd name="connsiteX7" fmla="*/ 7767 w 10000"/>
              <a:gd name="connsiteY7" fmla="*/ 7463 h 9945"/>
              <a:gd name="connsiteX8" fmla="*/ 8756 w 10000"/>
              <a:gd name="connsiteY8" fmla="*/ 4826 h 9945"/>
              <a:gd name="connsiteX9" fmla="*/ 9873 w 10000"/>
              <a:gd name="connsiteY9" fmla="*/ 2945 h 9945"/>
              <a:gd name="connsiteX10" fmla="*/ 9931 w 10000"/>
              <a:gd name="connsiteY10" fmla="*/ 2938 h 9945"/>
              <a:gd name="connsiteX11" fmla="*/ 9837 w 10000"/>
              <a:gd name="connsiteY11" fmla="*/ 2888 h 9945"/>
              <a:gd name="connsiteX12" fmla="*/ 8096 w 10000"/>
              <a:gd name="connsiteY12" fmla="*/ 1175 h 9945"/>
              <a:gd name="connsiteX13" fmla="*/ 4894 w 10000"/>
              <a:gd name="connsiteY13" fmla="*/ 282 h 9945"/>
              <a:gd name="connsiteX0" fmla="*/ 4894 w 10000"/>
              <a:gd name="connsiteY0" fmla="*/ 284 h 10000"/>
              <a:gd name="connsiteX1" fmla="*/ 2838 w 10000"/>
              <a:gd name="connsiteY1" fmla="*/ 103 h 10000"/>
              <a:gd name="connsiteX2" fmla="*/ 418 w 10000"/>
              <a:gd name="connsiteY2" fmla="*/ 6589 h 10000"/>
              <a:gd name="connsiteX3" fmla="*/ 325 w 10000"/>
              <a:gd name="connsiteY3" fmla="*/ 6821 h 10000"/>
              <a:gd name="connsiteX4" fmla="*/ 75 w 10000"/>
              <a:gd name="connsiteY4" fmla="*/ 7566 h 10000"/>
              <a:gd name="connsiteX5" fmla="*/ 4192 w 10000"/>
              <a:gd name="connsiteY5" fmla="*/ 8937 h 10000"/>
              <a:gd name="connsiteX6" fmla="*/ 7242 w 10000"/>
              <a:gd name="connsiteY6" fmla="*/ 9997 h 10000"/>
              <a:gd name="connsiteX7" fmla="*/ 7767 w 10000"/>
              <a:gd name="connsiteY7" fmla="*/ 7504 h 10000"/>
              <a:gd name="connsiteX8" fmla="*/ 8756 w 10000"/>
              <a:gd name="connsiteY8" fmla="*/ 4853 h 10000"/>
              <a:gd name="connsiteX9" fmla="*/ 9873 w 10000"/>
              <a:gd name="connsiteY9" fmla="*/ 2961 h 10000"/>
              <a:gd name="connsiteX10" fmla="*/ 9931 w 10000"/>
              <a:gd name="connsiteY10" fmla="*/ 2954 h 10000"/>
              <a:gd name="connsiteX11" fmla="*/ 9837 w 10000"/>
              <a:gd name="connsiteY11" fmla="*/ 2904 h 10000"/>
              <a:gd name="connsiteX12" fmla="*/ 8096 w 10000"/>
              <a:gd name="connsiteY12" fmla="*/ 1181 h 10000"/>
              <a:gd name="connsiteX13" fmla="*/ 4894 w 10000"/>
              <a:gd name="connsiteY13" fmla="*/ 284 h 10000"/>
              <a:gd name="connsiteX0" fmla="*/ 4856 w 9962"/>
              <a:gd name="connsiteY0" fmla="*/ 284 h 10000"/>
              <a:gd name="connsiteX1" fmla="*/ 2800 w 9962"/>
              <a:gd name="connsiteY1" fmla="*/ 103 h 10000"/>
              <a:gd name="connsiteX2" fmla="*/ 380 w 9962"/>
              <a:gd name="connsiteY2" fmla="*/ 6589 h 10000"/>
              <a:gd name="connsiteX3" fmla="*/ 878 w 9962"/>
              <a:gd name="connsiteY3" fmla="*/ 4315 h 10000"/>
              <a:gd name="connsiteX4" fmla="*/ 37 w 9962"/>
              <a:gd name="connsiteY4" fmla="*/ 7566 h 10000"/>
              <a:gd name="connsiteX5" fmla="*/ 4154 w 9962"/>
              <a:gd name="connsiteY5" fmla="*/ 8937 h 10000"/>
              <a:gd name="connsiteX6" fmla="*/ 7204 w 9962"/>
              <a:gd name="connsiteY6" fmla="*/ 9997 h 10000"/>
              <a:gd name="connsiteX7" fmla="*/ 7729 w 9962"/>
              <a:gd name="connsiteY7" fmla="*/ 7504 h 10000"/>
              <a:gd name="connsiteX8" fmla="*/ 8718 w 9962"/>
              <a:gd name="connsiteY8" fmla="*/ 4853 h 10000"/>
              <a:gd name="connsiteX9" fmla="*/ 9835 w 9962"/>
              <a:gd name="connsiteY9" fmla="*/ 2961 h 10000"/>
              <a:gd name="connsiteX10" fmla="*/ 9893 w 9962"/>
              <a:gd name="connsiteY10" fmla="*/ 2954 h 10000"/>
              <a:gd name="connsiteX11" fmla="*/ 9799 w 9962"/>
              <a:gd name="connsiteY11" fmla="*/ 2904 h 10000"/>
              <a:gd name="connsiteX12" fmla="*/ 8058 w 9962"/>
              <a:gd name="connsiteY12" fmla="*/ 1181 h 10000"/>
              <a:gd name="connsiteX13" fmla="*/ 4856 w 9962"/>
              <a:gd name="connsiteY13" fmla="*/ 284 h 10000"/>
              <a:gd name="connsiteX0" fmla="*/ 4564 w 9689"/>
              <a:gd name="connsiteY0" fmla="*/ 284 h 10000"/>
              <a:gd name="connsiteX1" fmla="*/ 2500 w 9689"/>
              <a:gd name="connsiteY1" fmla="*/ 103 h 10000"/>
              <a:gd name="connsiteX2" fmla="*/ 70 w 9689"/>
              <a:gd name="connsiteY2" fmla="*/ 6589 h 10000"/>
              <a:gd name="connsiteX3" fmla="*/ 570 w 9689"/>
              <a:gd name="connsiteY3" fmla="*/ 4315 h 10000"/>
              <a:gd name="connsiteX4" fmla="*/ 371 w 9689"/>
              <a:gd name="connsiteY4" fmla="*/ 7566 h 10000"/>
              <a:gd name="connsiteX5" fmla="*/ 3859 w 9689"/>
              <a:gd name="connsiteY5" fmla="*/ 8937 h 10000"/>
              <a:gd name="connsiteX6" fmla="*/ 6920 w 9689"/>
              <a:gd name="connsiteY6" fmla="*/ 9997 h 10000"/>
              <a:gd name="connsiteX7" fmla="*/ 7447 w 9689"/>
              <a:gd name="connsiteY7" fmla="*/ 7504 h 10000"/>
              <a:gd name="connsiteX8" fmla="*/ 8440 w 9689"/>
              <a:gd name="connsiteY8" fmla="*/ 4853 h 10000"/>
              <a:gd name="connsiteX9" fmla="*/ 9562 w 9689"/>
              <a:gd name="connsiteY9" fmla="*/ 2961 h 10000"/>
              <a:gd name="connsiteX10" fmla="*/ 9620 w 9689"/>
              <a:gd name="connsiteY10" fmla="*/ 2954 h 10000"/>
              <a:gd name="connsiteX11" fmla="*/ 9525 w 9689"/>
              <a:gd name="connsiteY11" fmla="*/ 2904 h 10000"/>
              <a:gd name="connsiteX12" fmla="*/ 7778 w 9689"/>
              <a:gd name="connsiteY12" fmla="*/ 1181 h 10000"/>
              <a:gd name="connsiteX13" fmla="*/ 4564 w 9689"/>
              <a:gd name="connsiteY13" fmla="*/ 284 h 10000"/>
              <a:gd name="connsiteX0" fmla="*/ 4468 w 9758"/>
              <a:gd name="connsiteY0" fmla="*/ 473 h 10189"/>
              <a:gd name="connsiteX1" fmla="*/ 2338 w 9758"/>
              <a:gd name="connsiteY1" fmla="*/ 292 h 10189"/>
              <a:gd name="connsiteX2" fmla="*/ 346 w 9758"/>
              <a:gd name="connsiteY2" fmla="*/ 4504 h 10189"/>
              <a:gd name="connsiteX3" fmla="*/ 141 w 9758"/>
              <a:gd name="connsiteY3" fmla="*/ 7755 h 10189"/>
              <a:gd name="connsiteX4" fmla="*/ 3741 w 9758"/>
              <a:gd name="connsiteY4" fmla="*/ 9126 h 10189"/>
              <a:gd name="connsiteX5" fmla="*/ 6900 w 9758"/>
              <a:gd name="connsiteY5" fmla="*/ 10186 h 10189"/>
              <a:gd name="connsiteX6" fmla="*/ 7444 w 9758"/>
              <a:gd name="connsiteY6" fmla="*/ 7693 h 10189"/>
              <a:gd name="connsiteX7" fmla="*/ 8469 w 9758"/>
              <a:gd name="connsiteY7" fmla="*/ 5042 h 10189"/>
              <a:gd name="connsiteX8" fmla="*/ 9627 w 9758"/>
              <a:gd name="connsiteY8" fmla="*/ 3150 h 10189"/>
              <a:gd name="connsiteX9" fmla="*/ 9687 w 9758"/>
              <a:gd name="connsiteY9" fmla="*/ 3143 h 10189"/>
              <a:gd name="connsiteX10" fmla="*/ 9589 w 9758"/>
              <a:gd name="connsiteY10" fmla="*/ 3093 h 10189"/>
              <a:gd name="connsiteX11" fmla="*/ 7786 w 9758"/>
              <a:gd name="connsiteY11" fmla="*/ 1370 h 10189"/>
              <a:gd name="connsiteX12" fmla="*/ 4468 w 9758"/>
              <a:gd name="connsiteY12" fmla="*/ 473 h 10189"/>
              <a:gd name="connsiteX0" fmla="*/ 4579 w 10000"/>
              <a:gd name="connsiteY0" fmla="*/ 36 h 9572"/>
              <a:gd name="connsiteX1" fmla="*/ 1168 w 10000"/>
              <a:gd name="connsiteY1" fmla="*/ 2080 h 9572"/>
              <a:gd name="connsiteX2" fmla="*/ 355 w 10000"/>
              <a:gd name="connsiteY2" fmla="*/ 3992 h 9572"/>
              <a:gd name="connsiteX3" fmla="*/ 144 w 10000"/>
              <a:gd name="connsiteY3" fmla="*/ 7183 h 9572"/>
              <a:gd name="connsiteX4" fmla="*/ 3834 w 10000"/>
              <a:gd name="connsiteY4" fmla="*/ 8529 h 9572"/>
              <a:gd name="connsiteX5" fmla="*/ 7071 w 10000"/>
              <a:gd name="connsiteY5" fmla="*/ 9569 h 9572"/>
              <a:gd name="connsiteX6" fmla="*/ 7629 w 10000"/>
              <a:gd name="connsiteY6" fmla="*/ 7122 h 9572"/>
              <a:gd name="connsiteX7" fmla="*/ 8679 w 10000"/>
              <a:gd name="connsiteY7" fmla="*/ 4520 h 9572"/>
              <a:gd name="connsiteX8" fmla="*/ 9866 w 10000"/>
              <a:gd name="connsiteY8" fmla="*/ 2664 h 9572"/>
              <a:gd name="connsiteX9" fmla="*/ 9927 w 10000"/>
              <a:gd name="connsiteY9" fmla="*/ 2657 h 9572"/>
              <a:gd name="connsiteX10" fmla="*/ 9827 w 10000"/>
              <a:gd name="connsiteY10" fmla="*/ 2608 h 9572"/>
              <a:gd name="connsiteX11" fmla="*/ 7979 w 10000"/>
              <a:gd name="connsiteY11" fmla="*/ 917 h 9572"/>
              <a:gd name="connsiteX12" fmla="*/ 4579 w 10000"/>
              <a:gd name="connsiteY12" fmla="*/ 36 h 9572"/>
              <a:gd name="connsiteX0" fmla="*/ 4579 w 10000"/>
              <a:gd name="connsiteY0" fmla="*/ 118 h 10081"/>
              <a:gd name="connsiteX1" fmla="*/ 1987 w 10000"/>
              <a:gd name="connsiteY1" fmla="*/ 471 h 10081"/>
              <a:gd name="connsiteX2" fmla="*/ 355 w 10000"/>
              <a:gd name="connsiteY2" fmla="*/ 4250 h 10081"/>
              <a:gd name="connsiteX3" fmla="*/ 144 w 10000"/>
              <a:gd name="connsiteY3" fmla="*/ 7584 h 10081"/>
              <a:gd name="connsiteX4" fmla="*/ 3834 w 10000"/>
              <a:gd name="connsiteY4" fmla="*/ 8990 h 10081"/>
              <a:gd name="connsiteX5" fmla="*/ 7071 w 10000"/>
              <a:gd name="connsiteY5" fmla="*/ 10077 h 10081"/>
              <a:gd name="connsiteX6" fmla="*/ 7629 w 10000"/>
              <a:gd name="connsiteY6" fmla="*/ 7520 h 10081"/>
              <a:gd name="connsiteX7" fmla="*/ 8679 w 10000"/>
              <a:gd name="connsiteY7" fmla="*/ 4802 h 10081"/>
              <a:gd name="connsiteX8" fmla="*/ 9866 w 10000"/>
              <a:gd name="connsiteY8" fmla="*/ 2863 h 10081"/>
              <a:gd name="connsiteX9" fmla="*/ 9927 w 10000"/>
              <a:gd name="connsiteY9" fmla="*/ 2856 h 10081"/>
              <a:gd name="connsiteX10" fmla="*/ 9827 w 10000"/>
              <a:gd name="connsiteY10" fmla="*/ 2805 h 10081"/>
              <a:gd name="connsiteX11" fmla="*/ 7979 w 10000"/>
              <a:gd name="connsiteY11" fmla="*/ 1038 h 10081"/>
              <a:gd name="connsiteX12" fmla="*/ 4579 w 10000"/>
              <a:gd name="connsiteY12" fmla="*/ 118 h 10081"/>
              <a:gd name="connsiteX0" fmla="*/ 4470 w 10000"/>
              <a:gd name="connsiteY0" fmla="*/ 520 h 9820"/>
              <a:gd name="connsiteX1" fmla="*/ 1987 w 10000"/>
              <a:gd name="connsiteY1" fmla="*/ 210 h 9820"/>
              <a:gd name="connsiteX2" fmla="*/ 355 w 10000"/>
              <a:gd name="connsiteY2" fmla="*/ 3989 h 9820"/>
              <a:gd name="connsiteX3" fmla="*/ 144 w 10000"/>
              <a:gd name="connsiteY3" fmla="*/ 7323 h 9820"/>
              <a:gd name="connsiteX4" fmla="*/ 3834 w 10000"/>
              <a:gd name="connsiteY4" fmla="*/ 8729 h 9820"/>
              <a:gd name="connsiteX5" fmla="*/ 7071 w 10000"/>
              <a:gd name="connsiteY5" fmla="*/ 9816 h 9820"/>
              <a:gd name="connsiteX6" fmla="*/ 7629 w 10000"/>
              <a:gd name="connsiteY6" fmla="*/ 7259 h 9820"/>
              <a:gd name="connsiteX7" fmla="*/ 8679 w 10000"/>
              <a:gd name="connsiteY7" fmla="*/ 4541 h 9820"/>
              <a:gd name="connsiteX8" fmla="*/ 9866 w 10000"/>
              <a:gd name="connsiteY8" fmla="*/ 2602 h 9820"/>
              <a:gd name="connsiteX9" fmla="*/ 9927 w 10000"/>
              <a:gd name="connsiteY9" fmla="*/ 2595 h 9820"/>
              <a:gd name="connsiteX10" fmla="*/ 9827 w 10000"/>
              <a:gd name="connsiteY10" fmla="*/ 2544 h 9820"/>
              <a:gd name="connsiteX11" fmla="*/ 7979 w 10000"/>
              <a:gd name="connsiteY11" fmla="*/ 777 h 9820"/>
              <a:gd name="connsiteX12" fmla="*/ 4470 w 10000"/>
              <a:gd name="connsiteY12" fmla="*/ 520 h 9820"/>
              <a:gd name="connsiteX0" fmla="*/ 4470 w 10231"/>
              <a:gd name="connsiteY0" fmla="*/ 530 h 10000"/>
              <a:gd name="connsiteX1" fmla="*/ 1987 w 10231"/>
              <a:gd name="connsiteY1" fmla="*/ 214 h 10000"/>
              <a:gd name="connsiteX2" fmla="*/ 355 w 10231"/>
              <a:gd name="connsiteY2" fmla="*/ 4062 h 10000"/>
              <a:gd name="connsiteX3" fmla="*/ 144 w 10231"/>
              <a:gd name="connsiteY3" fmla="*/ 7457 h 10000"/>
              <a:gd name="connsiteX4" fmla="*/ 3834 w 10231"/>
              <a:gd name="connsiteY4" fmla="*/ 8889 h 10000"/>
              <a:gd name="connsiteX5" fmla="*/ 7071 w 10231"/>
              <a:gd name="connsiteY5" fmla="*/ 9996 h 10000"/>
              <a:gd name="connsiteX6" fmla="*/ 7629 w 10231"/>
              <a:gd name="connsiteY6" fmla="*/ 7392 h 10000"/>
              <a:gd name="connsiteX7" fmla="*/ 8679 w 10231"/>
              <a:gd name="connsiteY7" fmla="*/ 4624 h 10000"/>
              <a:gd name="connsiteX8" fmla="*/ 9866 w 10231"/>
              <a:gd name="connsiteY8" fmla="*/ 2650 h 10000"/>
              <a:gd name="connsiteX9" fmla="*/ 9927 w 10231"/>
              <a:gd name="connsiteY9" fmla="*/ 2643 h 10000"/>
              <a:gd name="connsiteX10" fmla="*/ 10127 w 10231"/>
              <a:gd name="connsiteY10" fmla="*/ 439 h 10000"/>
              <a:gd name="connsiteX11" fmla="*/ 7979 w 10231"/>
              <a:gd name="connsiteY11" fmla="*/ 791 h 10000"/>
              <a:gd name="connsiteX12" fmla="*/ 4470 w 10231"/>
              <a:gd name="connsiteY12" fmla="*/ 530 h 10000"/>
              <a:gd name="connsiteX0" fmla="*/ 4470 w 10127"/>
              <a:gd name="connsiteY0" fmla="*/ 530 h 10000"/>
              <a:gd name="connsiteX1" fmla="*/ 1987 w 10127"/>
              <a:gd name="connsiteY1" fmla="*/ 214 h 10000"/>
              <a:gd name="connsiteX2" fmla="*/ 355 w 10127"/>
              <a:gd name="connsiteY2" fmla="*/ 4062 h 10000"/>
              <a:gd name="connsiteX3" fmla="*/ 144 w 10127"/>
              <a:gd name="connsiteY3" fmla="*/ 7457 h 10000"/>
              <a:gd name="connsiteX4" fmla="*/ 3834 w 10127"/>
              <a:gd name="connsiteY4" fmla="*/ 8889 h 10000"/>
              <a:gd name="connsiteX5" fmla="*/ 7071 w 10127"/>
              <a:gd name="connsiteY5" fmla="*/ 9996 h 10000"/>
              <a:gd name="connsiteX6" fmla="*/ 7629 w 10127"/>
              <a:gd name="connsiteY6" fmla="*/ 7392 h 10000"/>
              <a:gd name="connsiteX7" fmla="*/ 8679 w 10127"/>
              <a:gd name="connsiteY7" fmla="*/ 4624 h 10000"/>
              <a:gd name="connsiteX8" fmla="*/ 9866 w 10127"/>
              <a:gd name="connsiteY8" fmla="*/ 2650 h 10000"/>
              <a:gd name="connsiteX9" fmla="*/ 9927 w 10127"/>
              <a:gd name="connsiteY9" fmla="*/ 2643 h 10000"/>
              <a:gd name="connsiteX10" fmla="*/ 10127 w 10127"/>
              <a:gd name="connsiteY10" fmla="*/ 439 h 10000"/>
              <a:gd name="connsiteX11" fmla="*/ 7979 w 10127"/>
              <a:gd name="connsiteY11" fmla="*/ 791 h 10000"/>
              <a:gd name="connsiteX12" fmla="*/ 4470 w 10127"/>
              <a:gd name="connsiteY12" fmla="*/ 530 h 10000"/>
              <a:gd name="connsiteX0" fmla="*/ 4470 w 10291"/>
              <a:gd name="connsiteY0" fmla="*/ 530 h 10000"/>
              <a:gd name="connsiteX1" fmla="*/ 1987 w 10291"/>
              <a:gd name="connsiteY1" fmla="*/ 214 h 10000"/>
              <a:gd name="connsiteX2" fmla="*/ 355 w 10291"/>
              <a:gd name="connsiteY2" fmla="*/ 4062 h 10000"/>
              <a:gd name="connsiteX3" fmla="*/ 144 w 10291"/>
              <a:gd name="connsiteY3" fmla="*/ 7457 h 10000"/>
              <a:gd name="connsiteX4" fmla="*/ 3834 w 10291"/>
              <a:gd name="connsiteY4" fmla="*/ 8889 h 10000"/>
              <a:gd name="connsiteX5" fmla="*/ 7071 w 10291"/>
              <a:gd name="connsiteY5" fmla="*/ 9996 h 10000"/>
              <a:gd name="connsiteX6" fmla="*/ 7629 w 10291"/>
              <a:gd name="connsiteY6" fmla="*/ 7392 h 10000"/>
              <a:gd name="connsiteX7" fmla="*/ 8679 w 10291"/>
              <a:gd name="connsiteY7" fmla="*/ 4624 h 10000"/>
              <a:gd name="connsiteX8" fmla="*/ 9866 w 10291"/>
              <a:gd name="connsiteY8" fmla="*/ 2650 h 10000"/>
              <a:gd name="connsiteX9" fmla="*/ 9927 w 10291"/>
              <a:gd name="connsiteY9" fmla="*/ 2643 h 10000"/>
              <a:gd name="connsiteX10" fmla="*/ 10291 w 10291"/>
              <a:gd name="connsiteY10" fmla="*/ 777 h 10000"/>
              <a:gd name="connsiteX11" fmla="*/ 7979 w 10291"/>
              <a:gd name="connsiteY11" fmla="*/ 791 h 10000"/>
              <a:gd name="connsiteX12" fmla="*/ 4470 w 10291"/>
              <a:gd name="connsiteY12" fmla="*/ 530 h 10000"/>
              <a:gd name="connsiteX0" fmla="*/ 4470 w 10291"/>
              <a:gd name="connsiteY0" fmla="*/ 525 h 9995"/>
              <a:gd name="connsiteX1" fmla="*/ 1987 w 10291"/>
              <a:gd name="connsiteY1" fmla="*/ 209 h 9995"/>
              <a:gd name="connsiteX2" fmla="*/ 355 w 10291"/>
              <a:gd name="connsiteY2" fmla="*/ 4057 h 9995"/>
              <a:gd name="connsiteX3" fmla="*/ 144 w 10291"/>
              <a:gd name="connsiteY3" fmla="*/ 7452 h 9995"/>
              <a:gd name="connsiteX4" fmla="*/ 3834 w 10291"/>
              <a:gd name="connsiteY4" fmla="*/ 8884 h 9995"/>
              <a:gd name="connsiteX5" fmla="*/ 7071 w 10291"/>
              <a:gd name="connsiteY5" fmla="*/ 9991 h 9995"/>
              <a:gd name="connsiteX6" fmla="*/ 7629 w 10291"/>
              <a:gd name="connsiteY6" fmla="*/ 7387 h 9995"/>
              <a:gd name="connsiteX7" fmla="*/ 8679 w 10291"/>
              <a:gd name="connsiteY7" fmla="*/ 4619 h 9995"/>
              <a:gd name="connsiteX8" fmla="*/ 9866 w 10291"/>
              <a:gd name="connsiteY8" fmla="*/ 2645 h 9995"/>
              <a:gd name="connsiteX9" fmla="*/ 9927 w 10291"/>
              <a:gd name="connsiteY9" fmla="*/ 2638 h 9995"/>
              <a:gd name="connsiteX10" fmla="*/ 10291 w 10291"/>
              <a:gd name="connsiteY10" fmla="*/ 772 h 9995"/>
              <a:gd name="connsiteX11" fmla="*/ 8143 w 10291"/>
              <a:gd name="connsiteY11" fmla="*/ 617 h 9995"/>
              <a:gd name="connsiteX12" fmla="*/ 4470 w 10291"/>
              <a:gd name="connsiteY12" fmla="*/ 525 h 9995"/>
              <a:gd name="connsiteX0" fmla="*/ 4344 w 10133"/>
              <a:gd name="connsiteY0" fmla="*/ 525 h 10000"/>
              <a:gd name="connsiteX1" fmla="*/ 1931 w 10133"/>
              <a:gd name="connsiteY1" fmla="*/ 209 h 10000"/>
              <a:gd name="connsiteX2" fmla="*/ 345 w 10133"/>
              <a:gd name="connsiteY2" fmla="*/ 4059 h 10000"/>
              <a:gd name="connsiteX3" fmla="*/ 140 w 10133"/>
              <a:gd name="connsiteY3" fmla="*/ 7456 h 10000"/>
              <a:gd name="connsiteX4" fmla="*/ 3726 w 10133"/>
              <a:gd name="connsiteY4" fmla="*/ 8888 h 10000"/>
              <a:gd name="connsiteX5" fmla="*/ 6871 w 10133"/>
              <a:gd name="connsiteY5" fmla="*/ 9996 h 10000"/>
              <a:gd name="connsiteX6" fmla="*/ 7413 w 10133"/>
              <a:gd name="connsiteY6" fmla="*/ 7391 h 10000"/>
              <a:gd name="connsiteX7" fmla="*/ 8434 w 10133"/>
              <a:gd name="connsiteY7" fmla="*/ 4621 h 10000"/>
              <a:gd name="connsiteX8" fmla="*/ 9587 w 10133"/>
              <a:gd name="connsiteY8" fmla="*/ 2646 h 10000"/>
              <a:gd name="connsiteX9" fmla="*/ 9646 w 10133"/>
              <a:gd name="connsiteY9" fmla="*/ 2639 h 10000"/>
              <a:gd name="connsiteX10" fmla="*/ 10133 w 10133"/>
              <a:gd name="connsiteY10" fmla="*/ 223 h 10000"/>
              <a:gd name="connsiteX11" fmla="*/ 7913 w 10133"/>
              <a:gd name="connsiteY11" fmla="*/ 617 h 10000"/>
              <a:gd name="connsiteX12" fmla="*/ 4344 w 10133"/>
              <a:gd name="connsiteY12" fmla="*/ 525 h 10000"/>
              <a:gd name="connsiteX0" fmla="*/ 4052 w 10133"/>
              <a:gd name="connsiteY0" fmla="*/ 763 h 9942"/>
              <a:gd name="connsiteX1" fmla="*/ 1931 w 10133"/>
              <a:gd name="connsiteY1" fmla="*/ 151 h 9942"/>
              <a:gd name="connsiteX2" fmla="*/ 345 w 10133"/>
              <a:gd name="connsiteY2" fmla="*/ 4001 h 9942"/>
              <a:gd name="connsiteX3" fmla="*/ 140 w 10133"/>
              <a:gd name="connsiteY3" fmla="*/ 7398 h 9942"/>
              <a:gd name="connsiteX4" fmla="*/ 3726 w 10133"/>
              <a:gd name="connsiteY4" fmla="*/ 8830 h 9942"/>
              <a:gd name="connsiteX5" fmla="*/ 6871 w 10133"/>
              <a:gd name="connsiteY5" fmla="*/ 9938 h 9942"/>
              <a:gd name="connsiteX6" fmla="*/ 7413 w 10133"/>
              <a:gd name="connsiteY6" fmla="*/ 7333 h 9942"/>
              <a:gd name="connsiteX7" fmla="*/ 8434 w 10133"/>
              <a:gd name="connsiteY7" fmla="*/ 4563 h 9942"/>
              <a:gd name="connsiteX8" fmla="*/ 9587 w 10133"/>
              <a:gd name="connsiteY8" fmla="*/ 2588 h 9942"/>
              <a:gd name="connsiteX9" fmla="*/ 9646 w 10133"/>
              <a:gd name="connsiteY9" fmla="*/ 2581 h 9942"/>
              <a:gd name="connsiteX10" fmla="*/ 10133 w 10133"/>
              <a:gd name="connsiteY10" fmla="*/ 165 h 9942"/>
              <a:gd name="connsiteX11" fmla="*/ 7913 w 10133"/>
              <a:gd name="connsiteY11" fmla="*/ 559 h 9942"/>
              <a:gd name="connsiteX12" fmla="*/ 4052 w 10133"/>
              <a:gd name="connsiteY12" fmla="*/ 763 h 9942"/>
              <a:gd name="connsiteX0" fmla="*/ 3999 w 10000"/>
              <a:gd name="connsiteY0" fmla="*/ 691 h 9924"/>
              <a:gd name="connsiteX1" fmla="*/ 1906 w 10000"/>
              <a:gd name="connsiteY1" fmla="*/ 76 h 9924"/>
              <a:gd name="connsiteX2" fmla="*/ 340 w 10000"/>
              <a:gd name="connsiteY2" fmla="*/ 3948 h 9924"/>
              <a:gd name="connsiteX3" fmla="*/ 138 w 10000"/>
              <a:gd name="connsiteY3" fmla="*/ 7365 h 9924"/>
              <a:gd name="connsiteX4" fmla="*/ 3677 w 10000"/>
              <a:gd name="connsiteY4" fmla="*/ 8806 h 9924"/>
              <a:gd name="connsiteX5" fmla="*/ 6781 w 10000"/>
              <a:gd name="connsiteY5" fmla="*/ 9920 h 9924"/>
              <a:gd name="connsiteX6" fmla="*/ 7316 w 10000"/>
              <a:gd name="connsiteY6" fmla="*/ 7300 h 9924"/>
              <a:gd name="connsiteX7" fmla="*/ 8323 w 10000"/>
              <a:gd name="connsiteY7" fmla="*/ 4514 h 9924"/>
              <a:gd name="connsiteX8" fmla="*/ 9461 w 10000"/>
              <a:gd name="connsiteY8" fmla="*/ 2527 h 9924"/>
              <a:gd name="connsiteX9" fmla="*/ 9519 w 10000"/>
              <a:gd name="connsiteY9" fmla="*/ 2520 h 9924"/>
              <a:gd name="connsiteX10" fmla="*/ 10000 w 10000"/>
              <a:gd name="connsiteY10" fmla="*/ 90 h 9924"/>
              <a:gd name="connsiteX11" fmla="*/ 7809 w 10000"/>
              <a:gd name="connsiteY11" fmla="*/ 486 h 9924"/>
              <a:gd name="connsiteX12" fmla="*/ 3999 w 10000"/>
              <a:gd name="connsiteY12" fmla="*/ 691 h 9924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8323 w 10000"/>
              <a:gd name="connsiteY7" fmla="*/ 4549 h 10000"/>
              <a:gd name="connsiteX8" fmla="*/ 9461 w 10000"/>
              <a:gd name="connsiteY8" fmla="*/ 2546 h 10000"/>
              <a:gd name="connsiteX9" fmla="*/ 8210 w 10000"/>
              <a:gd name="connsiteY9" fmla="*/ 2625 h 10000"/>
              <a:gd name="connsiteX10" fmla="*/ 10000 w 10000"/>
              <a:gd name="connsiteY10" fmla="*/ 91 h 10000"/>
              <a:gd name="connsiteX11" fmla="*/ 7809 w 10000"/>
              <a:gd name="connsiteY11" fmla="*/ 490 h 10000"/>
              <a:gd name="connsiteX12" fmla="*/ 3999 w 10000"/>
              <a:gd name="connsiteY12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8323 w 10000"/>
              <a:gd name="connsiteY7" fmla="*/ 4549 h 10000"/>
              <a:gd name="connsiteX8" fmla="*/ 7550 w 10000"/>
              <a:gd name="connsiteY8" fmla="*/ 4386 h 10000"/>
              <a:gd name="connsiteX9" fmla="*/ 8210 w 10000"/>
              <a:gd name="connsiteY9" fmla="*/ 2625 h 10000"/>
              <a:gd name="connsiteX10" fmla="*/ 10000 w 10000"/>
              <a:gd name="connsiteY10" fmla="*/ 91 h 10000"/>
              <a:gd name="connsiteX11" fmla="*/ 7809 w 10000"/>
              <a:gd name="connsiteY11" fmla="*/ 490 h 10000"/>
              <a:gd name="connsiteX12" fmla="*/ 3999 w 10000"/>
              <a:gd name="connsiteY12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7550 w 10000"/>
              <a:gd name="connsiteY7" fmla="*/ 4386 h 10000"/>
              <a:gd name="connsiteX8" fmla="*/ 8210 w 10000"/>
              <a:gd name="connsiteY8" fmla="*/ 2625 h 10000"/>
              <a:gd name="connsiteX9" fmla="*/ 10000 w 10000"/>
              <a:gd name="connsiteY9" fmla="*/ 91 h 10000"/>
              <a:gd name="connsiteX10" fmla="*/ 7809 w 10000"/>
              <a:gd name="connsiteY10" fmla="*/ 490 h 10000"/>
              <a:gd name="connsiteX11" fmla="*/ 3999 w 10000"/>
              <a:gd name="connsiteY11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002 w 10000"/>
              <a:gd name="connsiteY6" fmla="*/ 7356 h 10000"/>
              <a:gd name="connsiteX7" fmla="*/ 7550 w 10000"/>
              <a:gd name="connsiteY7" fmla="*/ 4386 h 10000"/>
              <a:gd name="connsiteX8" fmla="*/ 8210 w 10000"/>
              <a:gd name="connsiteY8" fmla="*/ 2625 h 10000"/>
              <a:gd name="connsiteX9" fmla="*/ 10000 w 10000"/>
              <a:gd name="connsiteY9" fmla="*/ 91 h 10000"/>
              <a:gd name="connsiteX10" fmla="*/ 7809 w 10000"/>
              <a:gd name="connsiteY10" fmla="*/ 490 h 10000"/>
              <a:gd name="connsiteX11" fmla="*/ 3999 w 10000"/>
              <a:gd name="connsiteY11" fmla="*/ 696 h 10000"/>
              <a:gd name="connsiteX0" fmla="*/ 3999 w 10000"/>
              <a:gd name="connsiteY0" fmla="*/ 696 h 9998"/>
              <a:gd name="connsiteX1" fmla="*/ 1906 w 10000"/>
              <a:gd name="connsiteY1" fmla="*/ 77 h 9998"/>
              <a:gd name="connsiteX2" fmla="*/ 340 w 10000"/>
              <a:gd name="connsiteY2" fmla="*/ 3978 h 9998"/>
              <a:gd name="connsiteX3" fmla="*/ 138 w 10000"/>
              <a:gd name="connsiteY3" fmla="*/ 7421 h 9998"/>
              <a:gd name="connsiteX4" fmla="*/ 3782 w 10000"/>
              <a:gd name="connsiteY4" fmla="*/ 8402 h 9998"/>
              <a:gd name="connsiteX5" fmla="*/ 6781 w 10000"/>
              <a:gd name="connsiteY5" fmla="*/ 9996 h 9998"/>
              <a:gd name="connsiteX6" fmla="*/ 7002 w 10000"/>
              <a:gd name="connsiteY6" fmla="*/ 7356 h 9998"/>
              <a:gd name="connsiteX7" fmla="*/ 7550 w 10000"/>
              <a:gd name="connsiteY7" fmla="*/ 4386 h 9998"/>
              <a:gd name="connsiteX8" fmla="*/ 8210 w 10000"/>
              <a:gd name="connsiteY8" fmla="*/ 2625 h 9998"/>
              <a:gd name="connsiteX9" fmla="*/ 10000 w 10000"/>
              <a:gd name="connsiteY9" fmla="*/ 91 h 9998"/>
              <a:gd name="connsiteX10" fmla="*/ 7809 w 10000"/>
              <a:gd name="connsiteY10" fmla="*/ 490 h 9998"/>
              <a:gd name="connsiteX11" fmla="*/ 3999 w 10000"/>
              <a:gd name="connsiteY11" fmla="*/ 696 h 9998"/>
              <a:gd name="connsiteX0" fmla="*/ 4320 w 10321"/>
              <a:gd name="connsiteY0" fmla="*/ 696 h 10000"/>
              <a:gd name="connsiteX1" fmla="*/ 2227 w 10321"/>
              <a:gd name="connsiteY1" fmla="*/ 77 h 10000"/>
              <a:gd name="connsiteX2" fmla="*/ 661 w 10321"/>
              <a:gd name="connsiteY2" fmla="*/ 3979 h 10000"/>
              <a:gd name="connsiteX3" fmla="*/ 66 w 10321"/>
              <a:gd name="connsiteY3" fmla="*/ 8235 h 10000"/>
              <a:gd name="connsiteX4" fmla="*/ 4103 w 10321"/>
              <a:gd name="connsiteY4" fmla="*/ 8404 h 10000"/>
              <a:gd name="connsiteX5" fmla="*/ 7102 w 10321"/>
              <a:gd name="connsiteY5" fmla="*/ 9998 h 10000"/>
              <a:gd name="connsiteX6" fmla="*/ 7323 w 10321"/>
              <a:gd name="connsiteY6" fmla="*/ 7357 h 10000"/>
              <a:gd name="connsiteX7" fmla="*/ 7871 w 10321"/>
              <a:gd name="connsiteY7" fmla="*/ 4387 h 10000"/>
              <a:gd name="connsiteX8" fmla="*/ 8531 w 10321"/>
              <a:gd name="connsiteY8" fmla="*/ 2626 h 10000"/>
              <a:gd name="connsiteX9" fmla="*/ 10321 w 10321"/>
              <a:gd name="connsiteY9" fmla="*/ 91 h 10000"/>
              <a:gd name="connsiteX10" fmla="*/ 8130 w 10321"/>
              <a:gd name="connsiteY10" fmla="*/ 490 h 10000"/>
              <a:gd name="connsiteX11" fmla="*/ 4320 w 10321"/>
              <a:gd name="connsiteY11" fmla="*/ 696 h 10000"/>
              <a:gd name="connsiteX0" fmla="*/ 4320 w 10321"/>
              <a:gd name="connsiteY0" fmla="*/ 696 h 10000"/>
              <a:gd name="connsiteX1" fmla="*/ 2227 w 10321"/>
              <a:gd name="connsiteY1" fmla="*/ 77 h 10000"/>
              <a:gd name="connsiteX2" fmla="*/ 661 w 10321"/>
              <a:gd name="connsiteY2" fmla="*/ 3979 h 10000"/>
              <a:gd name="connsiteX3" fmla="*/ 66 w 10321"/>
              <a:gd name="connsiteY3" fmla="*/ 8235 h 10000"/>
              <a:gd name="connsiteX4" fmla="*/ 4155 w 10321"/>
              <a:gd name="connsiteY4" fmla="*/ 8661 h 10000"/>
              <a:gd name="connsiteX5" fmla="*/ 7102 w 10321"/>
              <a:gd name="connsiteY5" fmla="*/ 9998 h 10000"/>
              <a:gd name="connsiteX6" fmla="*/ 7323 w 10321"/>
              <a:gd name="connsiteY6" fmla="*/ 7357 h 10000"/>
              <a:gd name="connsiteX7" fmla="*/ 7871 w 10321"/>
              <a:gd name="connsiteY7" fmla="*/ 4387 h 10000"/>
              <a:gd name="connsiteX8" fmla="*/ 8531 w 10321"/>
              <a:gd name="connsiteY8" fmla="*/ 2626 h 10000"/>
              <a:gd name="connsiteX9" fmla="*/ 10321 w 10321"/>
              <a:gd name="connsiteY9" fmla="*/ 91 h 10000"/>
              <a:gd name="connsiteX10" fmla="*/ 8130 w 10321"/>
              <a:gd name="connsiteY10" fmla="*/ 490 h 10000"/>
              <a:gd name="connsiteX11" fmla="*/ 4320 w 10321"/>
              <a:gd name="connsiteY11" fmla="*/ 696 h 10000"/>
              <a:gd name="connsiteX0" fmla="*/ 4320 w 10321"/>
              <a:gd name="connsiteY0" fmla="*/ 696 h 9659"/>
              <a:gd name="connsiteX1" fmla="*/ 2227 w 10321"/>
              <a:gd name="connsiteY1" fmla="*/ 77 h 9659"/>
              <a:gd name="connsiteX2" fmla="*/ 661 w 10321"/>
              <a:gd name="connsiteY2" fmla="*/ 3979 h 9659"/>
              <a:gd name="connsiteX3" fmla="*/ 66 w 10321"/>
              <a:gd name="connsiteY3" fmla="*/ 8235 h 9659"/>
              <a:gd name="connsiteX4" fmla="*/ 4155 w 10321"/>
              <a:gd name="connsiteY4" fmla="*/ 8661 h 9659"/>
              <a:gd name="connsiteX5" fmla="*/ 7233 w 10321"/>
              <a:gd name="connsiteY5" fmla="*/ 9656 h 9659"/>
              <a:gd name="connsiteX6" fmla="*/ 7323 w 10321"/>
              <a:gd name="connsiteY6" fmla="*/ 7357 h 9659"/>
              <a:gd name="connsiteX7" fmla="*/ 7871 w 10321"/>
              <a:gd name="connsiteY7" fmla="*/ 4387 h 9659"/>
              <a:gd name="connsiteX8" fmla="*/ 8531 w 10321"/>
              <a:gd name="connsiteY8" fmla="*/ 2626 h 9659"/>
              <a:gd name="connsiteX9" fmla="*/ 10321 w 10321"/>
              <a:gd name="connsiteY9" fmla="*/ 91 h 9659"/>
              <a:gd name="connsiteX10" fmla="*/ 8130 w 10321"/>
              <a:gd name="connsiteY10" fmla="*/ 490 h 9659"/>
              <a:gd name="connsiteX11" fmla="*/ 4320 w 10321"/>
              <a:gd name="connsiteY11" fmla="*/ 696 h 9659"/>
              <a:gd name="connsiteX0" fmla="*/ 4186 w 10000"/>
              <a:gd name="connsiteY0" fmla="*/ 721 h 10000"/>
              <a:gd name="connsiteX1" fmla="*/ 2158 w 10000"/>
              <a:gd name="connsiteY1" fmla="*/ 80 h 10000"/>
              <a:gd name="connsiteX2" fmla="*/ 640 w 10000"/>
              <a:gd name="connsiteY2" fmla="*/ 4119 h 10000"/>
              <a:gd name="connsiteX3" fmla="*/ 64 w 10000"/>
              <a:gd name="connsiteY3" fmla="*/ 8792 h 10000"/>
              <a:gd name="connsiteX4" fmla="*/ 4026 w 10000"/>
              <a:gd name="connsiteY4" fmla="*/ 8967 h 10000"/>
              <a:gd name="connsiteX5" fmla="*/ 7008 w 10000"/>
              <a:gd name="connsiteY5" fmla="*/ 9997 h 10000"/>
              <a:gd name="connsiteX6" fmla="*/ 7095 w 10000"/>
              <a:gd name="connsiteY6" fmla="*/ 7617 h 10000"/>
              <a:gd name="connsiteX7" fmla="*/ 7626 w 10000"/>
              <a:gd name="connsiteY7" fmla="*/ 4542 h 10000"/>
              <a:gd name="connsiteX8" fmla="*/ 8266 w 10000"/>
              <a:gd name="connsiteY8" fmla="*/ 2719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9999"/>
              <a:gd name="connsiteX1" fmla="*/ 2158 w 10000"/>
              <a:gd name="connsiteY1" fmla="*/ 80 h 9999"/>
              <a:gd name="connsiteX2" fmla="*/ 640 w 10000"/>
              <a:gd name="connsiteY2" fmla="*/ 4119 h 9999"/>
              <a:gd name="connsiteX3" fmla="*/ 64 w 10000"/>
              <a:gd name="connsiteY3" fmla="*/ 8792 h 9999"/>
              <a:gd name="connsiteX4" fmla="*/ 3468 w 10000"/>
              <a:gd name="connsiteY4" fmla="*/ 8612 h 9999"/>
              <a:gd name="connsiteX5" fmla="*/ 7008 w 10000"/>
              <a:gd name="connsiteY5" fmla="*/ 9997 h 9999"/>
              <a:gd name="connsiteX6" fmla="*/ 7095 w 10000"/>
              <a:gd name="connsiteY6" fmla="*/ 7617 h 9999"/>
              <a:gd name="connsiteX7" fmla="*/ 7626 w 10000"/>
              <a:gd name="connsiteY7" fmla="*/ 4542 h 9999"/>
              <a:gd name="connsiteX8" fmla="*/ 8266 w 10000"/>
              <a:gd name="connsiteY8" fmla="*/ 2719 h 9999"/>
              <a:gd name="connsiteX9" fmla="*/ 10000 w 10000"/>
              <a:gd name="connsiteY9" fmla="*/ 94 h 9999"/>
              <a:gd name="connsiteX10" fmla="*/ 7877 w 10000"/>
              <a:gd name="connsiteY10" fmla="*/ 507 h 9999"/>
              <a:gd name="connsiteX11" fmla="*/ 4186 w 10000"/>
              <a:gd name="connsiteY11" fmla="*/ 721 h 9999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266 w 10000"/>
              <a:gd name="connsiteY8" fmla="*/ 2719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418 w 10000"/>
              <a:gd name="connsiteY8" fmla="*/ 2054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545 w 10000"/>
              <a:gd name="connsiteY8" fmla="*/ 2143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51 h 10030"/>
              <a:gd name="connsiteX1" fmla="*/ 2082 w 10000"/>
              <a:gd name="connsiteY1" fmla="*/ 420 h 10030"/>
              <a:gd name="connsiteX2" fmla="*/ 640 w 10000"/>
              <a:gd name="connsiteY2" fmla="*/ 4149 h 10030"/>
              <a:gd name="connsiteX3" fmla="*/ 64 w 10000"/>
              <a:gd name="connsiteY3" fmla="*/ 8823 h 10030"/>
              <a:gd name="connsiteX4" fmla="*/ 3468 w 10000"/>
              <a:gd name="connsiteY4" fmla="*/ 8643 h 10030"/>
              <a:gd name="connsiteX5" fmla="*/ 7008 w 10000"/>
              <a:gd name="connsiteY5" fmla="*/ 10028 h 10030"/>
              <a:gd name="connsiteX6" fmla="*/ 7095 w 10000"/>
              <a:gd name="connsiteY6" fmla="*/ 7648 h 10030"/>
              <a:gd name="connsiteX7" fmla="*/ 7626 w 10000"/>
              <a:gd name="connsiteY7" fmla="*/ 4572 h 10030"/>
              <a:gd name="connsiteX8" fmla="*/ 8545 w 10000"/>
              <a:gd name="connsiteY8" fmla="*/ 2173 h 10030"/>
              <a:gd name="connsiteX9" fmla="*/ 10000 w 10000"/>
              <a:gd name="connsiteY9" fmla="*/ 124 h 10030"/>
              <a:gd name="connsiteX10" fmla="*/ 7852 w 10000"/>
              <a:gd name="connsiteY10" fmla="*/ 315 h 10030"/>
              <a:gd name="connsiteX11" fmla="*/ 4186 w 10000"/>
              <a:gd name="connsiteY11" fmla="*/ 751 h 10030"/>
              <a:gd name="connsiteX0" fmla="*/ 4186 w 10000"/>
              <a:gd name="connsiteY0" fmla="*/ 751 h 10032"/>
              <a:gd name="connsiteX1" fmla="*/ 2082 w 10000"/>
              <a:gd name="connsiteY1" fmla="*/ 420 h 10032"/>
              <a:gd name="connsiteX2" fmla="*/ 640 w 10000"/>
              <a:gd name="connsiteY2" fmla="*/ 4149 h 10032"/>
              <a:gd name="connsiteX3" fmla="*/ 64 w 10000"/>
              <a:gd name="connsiteY3" fmla="*/ 8823 h 10032"/>
              <a:gd name="connsiteX4" fmla="*/ 3316 w 10000"/>
              <a:gd name="connsiteY4" fmla="*/ 9086 h 10032"/>
              <a:gd name="connsiteX5" fmla="*/ 7008 w 10000"/>
              <a:gd name="connsiteY5" fmla="*/ 10028 h 10032"/>
              <a:gd name="connsiteX6" fmla="*/ 7095 w 10000"/>
              <a:gd name="connsiteY6" fmla="*/ 7648 h 10032"/>
              <a:gd name="connsiteX7" fmla="*/ 7626 w 10000"/>
              <a:gd name="connsiteY7" fmla="*/ 4572 h 10032"/>
              <a:gd name="connsiteX8" fmla="*/ 8545 w 10000"/>
              <a:gd name="connsiteY8" fmla="*/ 2173 h 10032"/>
              <a:gd name="connsiteX9" fmla="*/ 10000 w 10000"/>
              <a:gd name="connsiteY9" fmla="*/ 124 h 10032"/>
              <a:gd name="connsiteX10" fmla="*/ 7852 w 10000"/>
              <a:gd name="connsiteY10" fmla="*/ 315 h 10032"/>
              <a:gd name="connsiteX11" fmla="*/ 4186 w 10000"/>
              <a:gd name="connsiteY11" fmla="*/ 751 h 10032"/>
              <a:gd name="connsiteX0" fmla="*/ 4186 w 10000"/>
              <a:gd name="connsiteY0" fmla="*/ 751 h 10032"/>
              <a:gd name="connsiteX1" fmla="*/ 1930 w 10000"/>
              <a:gd name="connsiteY1" fmla="*/ 686 h 10032"/>
              <a:gd name="connsiteX2" fmla="*/ 640 w 10000"/>
              <a:gd name="connsiteY2" fmla="*/ 4149 h 10032"/>
              <a:gd name="connsiteX3" fmla="*/ 64 w 10000"/>
              <a:gd name="connsiteY3" fmla="*/ 8823 h 10032"/>
              <a:gd name="connsiteX4" fmla="*/ 3316 w 10000"/>
              <a:gd name="connsiteY4" fmla="*/ 9086 h 10032"/>
              <a:gd name="connsiteX5" fmla="*/ 7008 w 10000"/>
              <a:gd name="connsiteY5" fmla="*/ 10028 h 10032"/>
              <a:gd name="connsiteX6" fmla="*/ 7095 w 10000"/>
              <a:gd name="connsiteY6" fmla="*/ 7648 h 10032"/>
              <a:gd name="connsiteX7" fmla="*/ 7626 w 10000"/>
              <a:gd name="connsiteY7" fmla="*/ 4572 h 10032"/>
              <a:gd name="connsiteX8" fmla="*/ 8545 w 10000"/>
              <a:gd name="connsiteY8" fmla="*/ 2173 h 10032"/>
              <a:gd name="connsiteX9" fmla="*/ 10000 w 10000"/>
              <a:gd name="connsiteY9" fmla="*/ 124 h 10032"/>
              <a:gd name="connsiteX10" fmla="*/ 7852 w 10000"/>
              <a:gd name="connsiteY10" fmla="*/ 315 h 10032"/>
              <a:gd name="connsiteX11" fmla="*/ 4186 w 10000"/>
              <a:gd name="connsiteY11" fmla="*/ 751 h 10032"/>
              <a:gd name="connsiteX0" fmla="*/ 4135 w 10000"/>
              <a:gd name="connsiteY0" fmla="*/ 797 h 10034"/>
              <a:gd name="connsiteX1" fmla="*/ 1930 w 10000"/>
              <a:gd name="connsiteY1" fmla="*/ 688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135 w 10000"/>
              <a:gd name="connsiteY0" fmla="*/ 797 h 10034"/>
              <a:gd name="connsiteX1" fmla="*/ 1930 w 10000"/>
              <a:gd name="connsiteY1" fmla="*/ 688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135 w 10000"/>
              <a:gd name="connsiteY0" fmla="*/ 797 h 10034"/>
              <a:gd name="connsiteX1" fmla="*/ 2361 w 10000"/>
              <a:gd name="connsiteY1" fmla="*/ 732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591 w 10000"/>
              <a:gd name="connsiteY0" fmla="*/ 797 h 10034"/>
              <a:gd name="connsiteX1" fmla="*/ 2361 w 10000"/>
              <a:gd name="connsiteY1" fmla="*/ 732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591 w 10000"/>
              <a:gd name="connsiteY11" fmla="*/ 797 h 10034"/>
              <a:gd name="connsiteX0" fmla="*/ 4607 w 10016"/>
              <a:gd name="connsiteY0" fmla="*/ 797 h 10034"/>
              <a:gd name="connsiteX1" fmla="*/ 2377 w 10016"/>
              <a:gd name="connsiteY1" fmla="*/ 732 h 10034"/>
              <a:gd name="connsiteX2" fmla="*/ 1087 w 10016"/>
              <a:gd name="connsiteY2" fmla="*/ 4284 h 10034"/>
              <a:gd name="connsiteX3" fmla="*/ 80 w 10016"/>
              <a:gd name="connsiteY3" fmla="*/ 8825 h 10034"/>
              <a:gd name="connsiteX4" fmla="*/ 3332 w 10016"/>
              <a:gd name="connsiteY4" fmla="*/ 9088 h 10034"/>
              <a:gd name="connsiteX5" fmla="*/ 7024 w 10016"/>
              <a:gd name="connsiteY5" fmla="*/ 10030 h 10034"/>
              <a:gd name="connsiteX6" fmla="*/ 7111 w 10016"/>
              <a:gd name="connsiteY6" fmla="*/ 7650 h 10034"/>
              <a:gd name="connsiteX7" fmla="*/ 7642 w 10016"/>
              <a:gd name="connsiteY7" fmla="*/ 4574 h 10034"/>
              <a:gd name="connsiteX8" fmla="*/ 8561 w 10016"/>
              <a:gd name="connsiteY8" fmla="*/ 2175 h 10034"/>
              <a:gd name="connsiteX9" fmla="*/ 10016 w 10016"/>
              <a:gd name="connsiteY9" fmla="*/ 126 h 10034"/>
              <a:gd name="connsiteX10" fmla="*/ 7868 w 10016"/>
              <a:gd name="connsiteY10" fmla="*/ 317 h 10034"/>
              <a:gd name="connsiteX11" fmla="*/ 4607 w 10016"/>
              <a:gd name="connsiteY11" fmla="*/ 797 h 10034"/>
              <a:gd name="connsiteX0" fmla="*/ 4024 w 9433"/>
              <a:gd name="connsiteY0" fmla="*/ 797 h 10034"/>
              <a:gd name="connsiteX1" fmla="*/ 1794 w 9433"/>
              <a:gd name="connsiteY1" fmla="*/ 732 h 10034"/>
              <a:gd name="connsiteX2" fmla="*/ 504 w 9433"/>
              <a:gd name="connsiteY2" fmla="*/ 4284 h 10034"/>
              <a:gd name="connsiteX3" fmla="*/ 156 w 9433"/>
              <a:gd name="connsiteY3" fmla="*/ 8426 h 10034"/>
              <a:gd name="connsiteX4" fmla="*/ 2749 w 9433"/>
              <a:gd name="connsiteY4" fmla="*/ 9088 h 10034"/>
              <a:gd name="connsiteX5" fmla="*/ 6441 w 9433"/>
              <a:gd name="connsiteY5" fmla="*/ 10030 h 10034"/>
              <a:gd name="connsiteX6" fmla="*/ 6528 w 9433"/>
              <a:gd name="connsiteY6" fmla="*/ 7650 h 10034"/>
              <a:gd name="connsiteX7" fmla="*/ 7059 w 9433"/>
              <a:gd name="connsiteY7" fmla="*/ 4574 h 10034"/>
              <a:gd name="connsiteX8" fmla="*/ 7978 w 9433"/>
              <a:gd name="connsiteY8" fmla="*/ 2175 h 10034"/>
              <a:gd name="connsiteX9" fmla="*/ 9433 w 9433"/>
              <a:gd name="connsiteY9" fmla="*/ 126 h 10034"/>
              <a:gd name="connsiteX10" fmla="*/ 7285 w 9433"/>
              <a:gd name="connsiteY10" fmla="*/ 317 h 10034"/>
              <a:gd name="connsiteX11" fmla="*/ 4024 w 9433"/>
              <a:gd name="connsiteY11" fmla="*/ 797 h 10034"/>
              <a:gd name="connsiteX0" fmla="*/ 4107 w 9841"/>
              <a:gd name="connsiteY0" fmla="*/ 794 h 10000"/>
              <a:gd name="connsiteX1" fmla="*/ 1743 w 9841"/>
              <a:gd name="connsiteY1" fmla="*/ 730 h 10000"/>
              <a:gd name="connsiteX2" fmla="*/ 375 w 9841"/>
              <a:gd name="connsiteY2" fmla="*/ 4269 h 10000"/>
              <a:gd name="connsiteX3" fmla="*/ 6 w 9841"/>
              <a:gd name="connsiteY3" fmla="*/ 8397 h 10000"/>
              <a:gd name="connsiteX4" fmla="*/ 2755 w 9841"/>
              <a:gd name="connsiteY4" fmla="*/ 9057 h 10000"/>
              <a:gd name="connsiteX5" fmla="*/ 6669 w 9841"/>
              <a:gd name="connsiteY5" fmla="*/ 9996 h 10000"/>
              <a:gd name="connsiteX6" fmla="*/ 6761 w 9841"/>
              <a:gd name="connsiteY6" fmla="*/ 7624 h 10000"/>
              <a:gd name="connsiteX7" fmla="*/ 7324 w 9841"/>
              <a:gd name="connsiteY7" fmla="*/ 4559 h 10000"/>
              <a:gd name="connsiteX8" fmla="*/ 8299 w 9841"/>
              <a:gd name="connsiteY8" fmla="*/ 2168 h 10000"/>
              <a:gd name="connsiteX9" fmla="*/ 9841 w 9841"/>
              <a:gd name="connsiteY9" fmla="*/ 126 h 10000"/>
              <a:gd name="connsiteX10" fmla="*/ 7564 w 9841"/>
              <a:gd name="connsiteY10" fmla="*/ 316 h 10000"/>
              <a:gd name="connsiteX11" fmla="*/ 4107 w 9841"/>
              <a:gd name="connsiteY11" fmla="*/ 794 h 10000"/>
              <a:gd name="connsiteX0" fmla="*/ 4362 w 10189"/>
              <a:gd name="connsiteY0" fmla="*/ 794 h 9999"/>
              <a:gd name="connsiteX1" fmla="*/ 1960 w 10189"/>
              <a:gd name="connsiteY1" fmla="*/ 730 h 9999"/>
              <a:gd name="connsiteX2" fmla="*/ 570 w 10189"/>
              <a:gd name="connsiteY2" fmla="*/ 4269 h 9999"/>
              <a:gd name="connsiteX3" fmla="*/ 195 w 10189"/>
              <a:gd name="connsiteY3" fmla="*/ 8397 h 9999"/>
              <a:gd name="connsiteX4" fmla="*/ 3371 w 10189"/>
              <a:gd name="connsiteY4" fmla="*/ 8748 h 9999"/>
              <a:gd name="connsiteX5" fmla="*/ 6966 w 10189"/>
              <a:gd name="connsiteY5" fmla="*/ 9996 h 9999"/>
              <a:gd name="connsiteX6" fmla="*/ 7059 w 10189"/>
              <a:gd name="connsiteY6" fmla="*/ 7624 h 9999"/>
              <a:gd name="connsiteX7" fmla="*/ 7631 w 10189"/>
              <a:gd name="connsiteY7" fmla="*/ 4559 h 9999"/>
              <a:gd name="connsiteX8" fmla="*/ 8622 w 10189"/>
              <a:gd name="connsiteY8" fmla="*/ 2168 h 9999"/>
              <a:gd name="connsiteX9" fmla="*/ 10189 w 10189"/>
              <a:gd name="connsiteY9" fmla="*/ 126 h 9999"/>
              <a:gd name="connsiteX10" fmla="*/ 7875 w 10189"/>
              <a:gd name="connsiteY10" fmla="*/ 316 h 9999"/>
              <a:gd name="connsiteX11" fmla="*/ 4362 w 10189"/>
              <a:gd name="connsiteY11" fmla="*/ 794 h 9999"/>
              <a:gd name="connsiteX0" fmla="*/ 4120 w 9839"/>
              <a:gd name="connsiteY0" fmla="*/ 794 h 10000"/>
              <a:gd name="connsiteX1" fmla="*/ 1763 w 9839"/>
              <a:gd name="connsiteY1" fmla="*/ 730 h 10000"/>
              <a:gd name="connsiteX2" fmla="*/ 398 w 9839"/>
              <a:gd name="connsiteY2" fmla="*/ 4269 h 10000"/>
              <a:gd name="connsiteX3" fmla="*/ 30 w 9839"/>
              <a:gd name="connsiteY3" fmla="*/ 8398 h 10000"/>
              <a:gd name="connsiteX4" fmla="*/ 3147 w 9839"/>
              <a:gd name="connsiteY4" fmla="*/ 8749 h 10000"/>
              <a:gd name="connsiteX5" fmla="*/ 6676 w 9839"/>
              <a:gd name="connsiteY5" fmla="*/ 9997 h 10000"/>
              <a:gd name="connsiteX6" fmla="*/ 6767 w 9839"/>
              <a:gd name="connsiteY6" fmla="*/ 7625 h 10000"/>
              <a:gd name="connsiteX7" fmla="*/ 7328 w 9839"/>
              <a:gd name="connsiteY7" fmla="*/ 4559 h 10000"/>
              <a:gd name="connsiteX8" fmla="*/ 8301 w 9839"/>
              <a:gd name="connsiteY8" fmla="*/ 2168 h 10000"/>
              <a:gd name="connsiteX9" fmla="*/ 9839 w 9839"/>
              <a:gd name="connsiteY9" fmla="*/ 126 h 10000"/>
              <a:gd name="connsiteX10" fmla="*/ 7568 w 9839"/>
              <a:gd name="connsiteY10" fmla="*/ 316 h 10000"/>
              <a:gd name="connsiteX11" fmla="*/ 4120 w 9839"/>
              <a:gd name="connsiteY11" fmla="*/ 794 h 10000"/>
              <a:gd name="connsiteX0" fmla="*/ 4277 w 10090"/>
              <a:gd name="connsiteY0" fmla="*/ 794 h 10000"/>
              <a:gd name="connsiteX1" fmla="*/ 1882 w 10090"/>
              <a:gd name="connsiteY1" fmla="*/ 730 h 10000"/>
              <a:gd name="connsiteX2" fmla="*/ 822 w 10090"/>
              <a:gd name="connsiteY2" fmla="*/ 3474 h 10000"/>
              <a:gd name="connsiteX3" fmla="*/ 120 w 10090"/>
              <a:gd name="connsiteY3" fmla="*/ 8398 h 10000"/>
              <a:gd name="connsiteX4" fmla="*/ 3288 w 10090"/>
              <a:gd name="connsiteY4" fmla="*/ 8749 h 10000"/>
              <a:gd name="connsiteX5" fmla="*/ 6875 w 10090"/>
              <a:gd name="connsiteY5" fmla="*/ 9997 h 10000"/>
              <a:gd name="connsiteX6" fmla="*/ 6968 w 10090"/>
              <a:gd name="connsiteY6" fmla="*/ 7625 h 10000"/>
              <a:gd name="connsiteX7" fmla="*/ 7538 w 10090"/>
              <a:gd name="connsiteY7" fmla="*/ 4559 h 10000"/>
              <a:gd name="connsiteX8" fmla="*/ 8527 w 10090"/>
              <a:gd name="connsiteY8" fmla="*/ 2168 h 10000"/>
              <a:gd name="connsiteX9" fmla="*/ 10090 w 10090"/>
              <a:gd name="connsiteY9" fmla="*/ 126 h 10000"/>
              <a:gd name="connsiteX10" fmla="*/ 7782 w 10090"/>
              <a:gd name="connsiteY10" fmla="*/ 316 h 10000"/>
              <a:gd name="connsiteX11" fmla="*/ 4277 w 10090"/>
              <a:gd name="connsiteY11" fmla="*/ 794 h 10000"/>
              <a:gd name="connsiteX0" fmla="*/ 4183 w 9996"/>
              <a:gd name="connsiteY0" fmla="*/ 794 h 10000"/>
              <a:gd name="connsiteX1" fmla="*/ 1788 w 9996"/>
              <a:gd name="connsiteY1" fmla="*/ 730 h 10000"/>
              <a:gd name="connsiteX2" fmla="*/ 728 w 9996"/>
              <a:gd name="connsiteY2" fmla="*/ 3474 h 10000"/>
              <a:gd name="connsiteX3" fmla="*/ 135 w 9996"/>
              <a:gd name="connsiteY3" fmla="*/ 8486 h 10000"/>
              <a:gd name="connsiteX4" fmla="*/ 3194 w 9996"/>
              <a:gd name="connsiteY4" fmla="*/ 8749 h 10000"/>
              <a:gd name="connsiteX5" fmla="*/ 6781 w 9996"/>
              <a:gd name="connsiteY5" fmla="*/ 9997 h 10000"/>
              <a:gd name="connsiteX6" fmla="*/ 6874 w 9996"/>
              <a:gd name="connsiteY6" fmla="*/ 7625 h 10000"/>
              <a:gd name="connsiteX7" fmla="*/ 7444 w 9996"/>
              <a:gd name="connsiteY7" fmla="*/ 4559 h 10000"/>
              <a:gd name="connsiteX8" fmla="*/ 8433 w 9996"/>
              <a:gd name="connsiteY8" fmla="*/ 2168 h 10000"/>
              <a:gd name="connsiteX9" fmla="*/ 9996 w 9996"/>
              <a:gd name="connsiteY9" fmla="*/ 126 h 10000"/>
              <a:gd name="connsiteX10" fmla="*/ 7688 w 9996"/>
              <a:gd name="connsiteY10" fmla="*/ 316 h 10000"/>
              <a:gd name="connsiteX11" fmla="*/ 4183 w 9996"/>
              <a:gd name="connsiteY11" fmla="*/ 794 h 10000"/>
              <a:gd name="connsiteX0" fmla="*/ 4051 w 9866"/>
              <a:gd name="connsiteY0" fmla="*/ 794 h 10000"/>
              <a:gd name="connsiteX1" fmla="*/ 1655 w 9866"/>
              <a:gd name="connsiteY1" fmla="*/ 730 h 10000"/>
              <a:gd name="connsiteX2" fmla="*/ 594 w 9866"/>
              <a:gd name="connsiteY2" fmla="*/ 3474 h 10000"/>
              <a:gd name="connsiteX3" fmla="*/ 1 w 9866"/>
              <a:gd name="connsiteY3" fmla="*/ 8486 h 10000"/>
              <a:gd name="connsiteX4" fmla="*/ 3061 w 9866"/>
              <a:gd name="connsiteY4" fmla="*/ 8749 h 10000"/>
              <a:gd name="connsiteX5" fmla="*/ 6650 w 9866"/>
              <a:gd name="connsiteY5" fmla="*/ 9997 h 10000"/>
              <a:gd name="connsiteX6" fmla="*/ 6743 w 9866"/>
              <a:gd name="connsiteY6" fmla="*/ 7625 h 10000"/>
              <a:gd name="connsiteX7" fmla="*/ 7313 w 9866"/>
              <a:gd name="connsiteY7" fmla="*/ 4559 h 10000"/>
              <a:gd name="connsiteX8" fmla="*/ 8302 w 9866"/>
              <a:gd name="connsiteY8" fmla="*/ 2168 h 10000"/>
              <a:gd name="connsiteX9" fmla="*/ 9866 w 9866"/>
              <a:gd name="connsiteY9" fmla="*/ 126 h 10000"/>
              <a:gd name="connsiteX10" fmla="*/ 7557 w 9866"/>
              <a:gd name="connsiteY10" fmla="*/ 316 h 10000"/>
              <a:gd name="connsiteX11" fmla="*/ 4051 w 9866"/>
              <a:gd name="connsiteY11" fmla="*/ 794 h 10000"/>
              <a:gd name="connsiteX0" fmla="*/ 4106 w 10000"/>
              <a:gd name="connsiteY0" fmla="*/ 794 h 10000"/>
              <a:gd name="connsiteX1" fmla="*/ 2147 w 10000"/>
              <a:gd name="connsiteY1" fmla="*/ 1172 h 10000"/>
              <a:gd name="connsiteX2" fmla="*/ 602 w 10000"/>
              <a:gd name="connsiteY2" fmla="*/ 3474 h 10000"/>
              <a:gd name="connsiteX3" fmla="*/ 1 w 10000"/>
              <a:gd name="connsiteY3" fmla="*/ 8486 h 10000"/>
              <a:gd name="connsiteX4" fmla="*/ 3103 w 10000"/>
              <a:gd name="connsiteY4" fmla="*/ 8749 h 10000"/>
              <a:gd name="connsiteX5" fmla="*/ 6740 w 10000"/>
              <a:gd name="connsiteY5" fmla="*/ 9997 h 10000"/>
              <a:gd name="connsiteX6" fmla="*/ 6835 w 10000"/>
              <a:gd name="connsiteY6" fmla="*/ 7625 h 10000"/>
              <a:gd name="connsiteX7" fmla="*/ 7412 w 10000"/>
              <a:gd name="connsiteY7" fmla="*/ 4559 h 10000"/>
              <a:gd name="connsiteX8" fmla="*/ 8415 w 10000"/>
              <a:gd name="connsiteY8" fmla="*/ 2168 h 10000"/>
              <a:gd name="connsiteX9" fmla="*/ 10000 w 10000"/>
              <a:gd name="connsiteY9" fmla="*/ 126 h 10000"/>
              <a:gd name="connsiteX10" fmla="*/ 7660 w 10000"/>
              <a:gd name="connsiteY10" fmla="*/ 316 h 10000"/>
              <a:gd name="connsiteX11" fmla="*/ 4106 w 10000"/>
              <a:gd name="connsiteY11" fmla="*/ 794 h 10000"/>
              <a:gd name="connsiteX0" fmla="*/ 4106 w 10000"/>
              <a:gd name="connsiteY0" fmla="*/ 794 h 10000"/>
              <a:gd name="connsiteX1" fmla="*/ 2147 w 10000"/>
              <a:gd name="connsiteY1" fmla="*/ 1172 h 10000"/>
              <a:gd name="connsiteX2" fmla="*/ 602 w 10000"/>
              <a:gd name="connsiteY2" fmla="*/ 3474 h 10000"/>
              <a:gd name="connsiteX3" fmla="*/ 1 w 10000"/>
              <a:gd name="connsiteY3" fmla="*/ 8486 h 10000"/>
              <a:gd name="connsiteX4" fmla="*/ 3103 w 10000"/>
              <a:gd name="connsiteY4" fmla="*/ 8749 h 10000"/>
              <a:gd name="connsiteX5" fmla="*/ 6740 w 10000"/>
              <a:gd name="connsiteY5" fmla="*/ 9997 h 10000"/>
              <a:gd name="connsiteX6" fmla="*/ 6835 w 10000"/>
              <a:gd name="connsiteY6" fmla="*/ 7625 h 10000"/>
              <a:gd name="connsiteX7" fmla="*/ 7412 w 10000"/>
              <a:gd name="connsiteY7" fmla="*/ 4559 h 10000"/>
              <a:gd name="connsiteX8" fmla="*/ 8415 w 10000"/>
              <a:gd name="connsiteY8" fmla="*/ 2168 h 10000"/>
              <a:gd name="connsiteX9" fmla="*/ 10000 w 10000"/>
              <a:gd name="connsiteY9" fmla="*/ 126 h 10000"/>
              <a:gd name="connsiteX10" fmla="*/ 7660 w 10000"/>
              <a:gd name="connsiteY10" fmla="*/ 316 h 10000"/>
              <a:gd name="connsiteX11" fmla="*/ 4106 w 10000"/>
              <a:gd name="connsiteY11" fmla="*/ 794 h 10000"/>
              <a:gd name="connsiteX0" fmla="*/ 4184 w 10078"/>
              <a:gd name="connsiteY0" fmla="*/ 794 h 10000"/>
              <a:gd name="connsiteX1" fmla="*/ 2225 w 10078"/>
              <a:gd name="connsiteY1" fmla="*/ 1172 h 10000"/>
              <a:gd name="connsiteX2" fmla="*/ 1039 w 10078"/>
              <a:gd name="connsiteY2" fmla="*/ 3695 h 10000"/>
              <a:gd name="connsiteX3" fmla="*/ 79 w 10078"/>
              <a:gd name="connsiteY3" fmla="*/ 8486 h 10000"/>
              <a:gd name="connsiteX4" fmla="*/ 3181 w 10078"/>
              <a:gd name="connsiteY4" fmla="*/ 8749 h 10000"/>
              <a:gd name="connsiteX5" fmla="*/ 6818 w 10078"/>
              <a:gd name="connsiteY5" fmla="*/ 9997 h 10000"/>
              <a:gd name="connsiteX6" fmla="*/ 6913 w 10078"/>
              <a:gd name="connsiteY6" fmla="*/ 7625 h 10000"/>
              <a:gd name="connsiteX7" fmla="*/ 7490 w 10078"/>
              <a:gd name="connsiteY7" fmla="*/ 4559 h 10000"/>
              <a:gd name="connsiteX8" fmla="*/ 8493 w 10078"/>
              <a:gd name="connsiteY8" fmla="*/ 2168 h 10000"/>
              <a:gd name="connsiteX9" fmla="*/ 10078 w 10078"/>
              <a:gd name="connsiteY9" fmla="*/ 126 h 10000"/>
              <a:gd name="connsiteX10" fmla="*/ 7738 w 10078"/>
              <a:gd name="connsiteY10" fmla="*/ 316 h 10000"/>
              <a:gd name="connsiteX11" fmla="*/ 4184 w 10078"/>
              <a:gd name="connsiteY11" fmla="*/ 794 h 10000"/>
              <a:gd name="connsiteX0" fmla="*/ 4314 w 10208"/>
              <a:gd name="connsiteY0" fmla="*/ 794 h 10000"/>
              <a:gd name="connsiteX1" fmla="*/ 2355 w 10208"/>
              <a:gd name="connsiteY1" fmla="*/ 1172 h 10000"/>
              <a:gd name="connsiteX2" fmla="*/ 1169 w 10208"/>
              <a:gd name="connsiteY2" fmla="*/ 3695 h 10000"/>
              <a:gd name="connsiteX3" fmla="*/ 71 w 10208"/>
              <a:gd name="connsiteY3" fmla="*/ 8221 h 10000"/>
              <a:gd name="connsiteX4" fmla="*/ 3311 w 10208"/>
              <a:gd name="connsiteY4" fmla="*/ 8749 h 10000"/>
              <a:gd name="connsiteX5" fmla="*/ 6948 w 10208"/>
              <a:gd name="connsiteY5" fmla="*/ 9997 h 10000"/>
              <a:gd name="connsiteX6" fmla="*/ 7043 w 10208"/>
              <a:gd name="connsiteY6" fmla="*/ 7625 h 10000"/>
              <a:gd name="connsiteX7" fmla="*/ 7620 w 10208"/>
              <a:gd name="connsiteY7" fmla="*/ 4559 h 10000"/>
              <a:gd name="connsiteX8" fmla="*/ 8623 w 10208"/>
              <a:gd name="connsiteY8" fmla="*/ 2168 h 10000"/>
              <a:gd name="connsiteX9" fmla="*/ 10208 w 10208"/>
              <a:gd name="connsiteY9" fmla="*/ 126 h 10000"/>
              <a:gd name="connsiteX10" fmla="*/ 7868 w 10208"/>
              <a:gd name="connsiteY10" fmla="*/ 316 h 10000"/>
              <a:gd name="connsiteX11" fmla="*/ 4314 w 10208"/>
              <a:gd name="connsiteY11" fmla="*/ 794 h 10000"/>
              <a:gd name="connsiteX0" fmla="*/ 4276 w 10170"/>
              <a:gd name="connsiteY0" fmla="*/ 794 h 10000"/>
              <a:gd name="connsiteX1" fmla="*/ 2317 w 10170"/>
              <a:gd name="connsiteY1" fmla="*/ 1172 h 10000"/>
              <a:gd name="connsiteX2" fmla="*/ 1131 w 10170"/>
              <a:gd name="connsiteY2" fmla="*/ 3695 h 10000"/>
              <a:gd name="connsiteX3" fmla="*/ 33 w 10170"/>
              <a:gd name="connsiteY3" fmla="*/ 8221 h 10000"/>
              <a:gd name="connsiteX4" fmla="*/ 3273 w 10170"/>
              <a:gd name="connsiteY4" fmla="*/ 8749 h 10000"/>
              <a:gd name="connsiteX5" fmla="*/ 6910 w 10170"/>
              <a:gd name="connsiteY5" fmla="*/ 9997 h 10000"/>
              <a:gd name="connsiteX6" fmla="*/ 7005 w 10170"/>
              <a:gd name="connsiteY6" fmla="*/ 7625 h 10000"/>
              <a:gd name="connsiteX7" fmla="*/ 7582 w 10170"/>
              <a:gd name="connsiteY7" fmla="*/ 4559 h 10000"/>
              <a:gd name="connsiteX8" fmla="*/ 8585 w 10170"/>
              <a:gd name="connsiteY8" fmla="*/ 2168 h 10000"/>
              <a:gd name="connsiteX9" fmla="*/ 10170 w 10170"/>
              <a:gd name="connsiteY9" fmla="*/ 126 h 10000"/>
              <a:gd name="connsiteX10" fmla="*/ 7830 w 10170"/>
              <a:gd name="connsiteY10" fmla="*/ 316 h 10000"/>
              <a:gd name="connsiteX11" fmla="*/ 4276 w 10170"/>
              <a:gd name="connsiteY11" fmla="*/ 794 h 10000"/>
              <a:gd name="connsiteX0" fmla="*/ 4090 w 9984"/>
              <a:gd name="connsiteY0" fmla="*/ 794 h 10000"/>
              <a:gd name="connsiteX1" fmla="*/ 2131 w 9984"/>
              <a:gd name="connsiteY1" fmla="*/ 1172 h 10000"/>
              <a:gd name="connsiteX2" fmla="*/ 945 w 9984"/>
              <a:gd name="connsiteY2" fmla="*/ 3695 h 10000"/>
              <a:gd name="connsiteX3" fmla="*/ 40 w 9984"/>
              <a:gd name="connsiteY3" fmla="*/ 8177 h 10000"/>
              <a:gd name="connsiteX4" fmla="*/ 3087 w 9984"/>
              <a:gd name="connsiteY4" fmla="*/ 8749 h 10000"/>
              <a:gd name="connsiteX5" fmla="*/ 6724 w 9984"/>
              <a:gd name="connsiteY5" fmla="*/ 9997 h 10000"/>
              <a:gd name="connsiteX6" fmla="*/ 6819 w 9984"/>
              <a:gd name="connsiteY6" fmla="*/ 7625 h 10000"/>
              <a:gd name="connsiteX7" fmla="*/ 7396 w 9984"/>
              <a:gd name="connsiteY7" fmla="*/ 4559 h 10000"/>
              <a:gd name="connsiteX8" fmla="*/ 8399 w 9984"/>
              <a:gd name="connsiteY8" fmla="*/ 2168 h 10000"/>
              <a:gd name="connsiteX9" fmla="*/ 9984 w 9984"/>
              <a:gd name="connsiteY9" fmla="*/ 126 h 10000"/>
              <a:gd name="connsiteX10" fmla="*/ 7644 w 9984"/>
              <a:gd name="connsiteY10" fmla="*/ 316 h 10000"/>
              <a:gd name="connsiteX11" fmla="*/ 4090 w 9984"/>
              <a:gd name="connsiteY11" fmla="*/ 794 h 10000"/>
              <a:gd name="connsiteX0" fmla="*/ 4203 w 10106"/>
              <a:gd name="connsiteY0" fmla="*/ 794 h 10000"/>
              <a:gd name="connsiteX1" fmla="*/ 2240 w 10106"/>
              <a:gd name="connsiteY1" fmla="*/ 1172 h 10000"/>
              <a:gd name="connsiteX2" fmla="*/ 1053 w 10106"/>
              <a:gd name="connsiteY2" fmla="*/ 3695 h 10000"/>
              <a:gd name="connsiteX3" fmla="*/ 35 w 10106"/>
              <a:gd name="connsiteY3" fmla="*/ 8265 h 10000"/>
              <a:gd name="connsiteX4" fmla="*/ 3198 w 10106"/>
              <a:gd name="connsiteY4" fmla="*/ 8749 h 10000"/>
              <a:gd name="connsiteX5" fmla="*/ 6841 w 10106"/>
              <a:gd name="connsiteY5" fmla="*/ 9997 h 10000"/>
              <a:gd name="connsiteX6" fmla="*/ 6936 w 10106"/>
              <a:gd name="connsiteY6" fmla="*/ 7625 h 10000"/>
              <a:gd name="connsiteX7" fmla="*/ 7514 w 10106"/>
              <a:gd name="connsiteY7" fmla="*/ 4559 h 10000"/>
              <a:gd name="connsiteX8" fmla="*/ 8518 w 10106"/>
              <a:gd name="connsiteY8" fmla="*/ 2168 h 10000"/>
              <a:gd name="connsiteX9" fmla="*/ 10106 w 10106"/>
              <a:gd name="connsiteY9" fmla="*/ 126 h 10000"/>
              <a:gd name="connsiteX10" fmla="*/ 7762 w 10106"/>
              <a:gd name="connsiteY10" fmla="*/ 316 h 10000"/>
              <a:gd name="connsiteX11" fmla="*/ 4203 w 10106"/>
              <a:gd name="connsiteY11" fmla="*/ 794 h 10000"/>
              <a:gd name="connsiteX0" fmla="*/ 4169 w 10072"/>
              <a:gd name="connsiteY0" fmla="*/ 794 h 10000"/>
              <a:gd name="connsiteX1" fmla="*/ 2206 w 10072"/>
              <a:gd name="connsiteY1" fmla="*/ 1172 h 10000"/>
              <a:gd name="connsiteX2" fmla="*/ 1019 w 10072"/>
              <a:gd name="connsiteY2" fmla="*/ 3695 h 10000"/>
              <a:gd name="connsiteX3" fmla="*/ 1 w 10072"/>
              <a:gd name="connsiteY3" fmla="*/ 8265 h 10000"/>
              <a:gd name="connsiteX4" fmla="*/ 3164 w 10072"/>
              <a:gd name="connsiteY4" fmla="*/ 8749 h 10000"/>
              <a:gd name="connsiteX5" fmla="*/ 6807 w 10072"/>
              <a:gd name="connsiteY5" fmla="*/ 9997 h 10000"/>
              <a:gd name="connsiteX6" fmla="*/ 6902 w 10072"/>
              <a:gd name="connsiteY6" fmla="*/ 7625 h 10000"/>
              <a:gd name="connsiteX7" fmla="*/ 7480 w 10072"/>
              <a:gd name="connsiteY7" fmla="*/ 4559 h 10000"/>
              <a:gd name="connsiteX8" fmla="*/ 8484 w 10072"/>
              <a:gd name="connsiteY8" fmla="*/ 2168 h 10000"/>
              <a:gd name="connsiteX9" fmla="*/ 10072 w 10072"/>
              <a:gd name="connsiteY9" fmla="*/ 126 h 10000"/>
              <a:gd name="connsiteX10" fmla="*/ 7728 w 10072"/>
              <a:gd name="connsiteY10" fmla="*/ 316 h 10000"/>
              <a:gd name="connsiteX11" fmla="*/ 4169 w 10072"/>
              <a:gd name="connsiteY11" fmla="*/ 794 h 10000"/>
              <a:gd name="connsiteX0" fmla="*/ 4296 w 10199"/>
              <a:gd name="connsiteY0" fmla="*/ 794 h 10000"/>
              <a:gd name="connsiteX1" fmla="*/ 2333 w 10199"/>
              <a:gd name="connsiteY1" fmla="*/ 1172 h 10000"/>
              <a:gd name="connsiteX2" fmla="*/ 786 w 10199"/>
              <a:gd name="connsiteY2" fmla="*/ 4048 h 10000"/>
              <a:gd name="connsiteX3" fmla="*/ 128 w 10199"/>
              <a:gd name="connsiteY3" fmla="*/ 8265 h 10000"/>
              <a:gd name="connsiteX4" fmla="*/ 3291 w 10199"/>
              <a:gd name="connsiteY4" fmla="*/ 8749 h 10000"/>
              <a:gd name="connsiteX5" fmla="*/ 6934 w 10199"/>
              <a:gd name="connsiteY5" fmla="*/ 9997 h 10000"/>
              <a:gd name="connsiteX6" fmla="*/ 7029 w 10199"/>
              <a:gd name="connsiteY6" fmla="*/ 7625 h 10000"/>
              <a:gd name="connsiteX7" fmla="*/ 7607 w 10199"/>
              <a:gd name="connsiteY7" fmla="*/ 4559 h 10000"/>
              <a:gd name="connsiteX8" fmla="*/ 8611 w 10199"/>
              <a:gd name="connsiteY8" fmla="*/ 2168 h 10000"/>
              <a:gd name="connsiteX9" fmla="*/ 10199 w 10199"/>
              <a:gd name="connsiteY9" fmla="*/ 126 h 10000"/>
              <a:gd name="connsiteX10" fmla="*/ 7855 w 10199"/>
              <a:gd name="connsiteY10" fmla="*/ 316 h 10000"/>
              <a:gd name="connsiteX11" fmla="*/ 4296 w 10199"/>
              <a:gd name="connsiteY11" fmla="*/ 794 h 10000"/>
              <a:gd name="connsiteX0" fmla="*/ 4933 w 10199"/>
              <a:gd name="connsiteY0" fmla="*/ 749 h 9999"/>
              <a:gd name="connsiteX1" fmla="*/ 2333 w 10199"/>
              <a:gd name="connsiteY1" fmla="*/ 1171 h 9999"/>
              <a:gd name="connsiteX2" fmla="*/ 786 w 10199"/>
              <a:gd name="connsiteY2" fmla="*/ 4047 h 9999"/>
              <a:gd name="connsiteX3" fmla="*/ 128 w 10199"/>
              <a:gd name="connsiteY3" fmla="*/ 8264 h 9999"/>
              <a:gd name="connsiteX4" fmla="*/ 3291 w 10199"/>
              <a:gd name="connsiteY4" fmla="*/ 8748 h 9999"/>
              <a:gd name="connsiteX5" fmla="*/ 6934 w 10199"/>
              <a:gd name="connsiteY5" fmla="*/ 9996 h 9999"/>
              <a:gd name="connsiteX6" fmla="*/ 7029 w 10199"/>
              <a:gd name="connsiteY6" fmla="*/ 7624 h 9999"/>
              <a:gd name="connsiteX7" fmla="*/ 7607 w 10199"/>
              <a:gd name="connsiteY7" fmla="*/ 4558 h 9999"/>
              <a:gd name="connsiteX8" fmla="*/ 8611 w 10199"/>
              <a:gd name="connsiteY8" fmla="*/ 2167 h 9999"/>
              <a:gd name="connsiteX9" fmla="*/ 10199 w 10199"/>
              <a:gd name="connsiteY9" fmla="*/ 125 h 9999"/>
              <a:gd name="connsiteX10" fmla="*/ 7855 w 10199"/>
              <a:gd name="connsiteY10" fmla="*/ 315 h 9999"/>
              <a:gd name="connsiteX11" fmla="*/ 4933 w 10199"/>
              <a:gd name="connsiteY11" fmla="*/ 749 h 9999"/>
              <a:gd name="connsiteX0" fmla="*/ 5325 w 10000"/>
              <a:gd name="connsiteY0" fmla="*/ 1158 h 10011"/>
              <a:gd name="connsiteX1" fmla="*/ 2287 w 10000"/>
              <a:gd name="connsiteY1" fmla="*/ 1182 h 10011"/>
              <a:gd name="connsiteX2" fmla="*/ 771 w 10000"/>
              <a:gd name="connsiteY2" fmla="*/ 4058 h 10011"/>
              <a:gd name="connsiteX3" fmla="*/ 126 w 10000"/>
              <a:gd name="connsiteY3" fmla="*/ 8276 h 10011"/>
              <a:gd name="connsiteX4" fmla="*/ 3227 w 10000"/>
              <a:gd name="connsiteY4" fmla="*/ 8760 h 10011"/>
              <a:gd name="connsiteX5" fmla="*/ 6799 w 10000"/>
              <a:gd name="connsiteY5" fmla="*/ 10008 h 10011"/>
              <a:gd name="connsiteX6" fmla="*/ 6892 w 10000"/>
              <a:gd name="connsiteY6" fmla="*/ 7636 h 10011"/>
              <a:gd name="connsiteX7" fmla="*/ 7459 w 10000"/>
              <a:gd name="connsiteY7" fmla="*/ 4569 h 10011"/>
              <a:gd name="connsiteX8" fmla="*/ 8443 w 10000"/>
              <a:gd name="connsiteY8" fmla="*/ 2178 h 10011"/>
              <a:gd name="connsiteX9" fmla="*/ 10000 w 10000"/>
              <a:gd name="connsiteY9" fmla="*/ 136 h 10011"/>
              <a:gd name="connsiteX10" fmla="*/ 7702 w 10000"/>
              <a:gd name="connsiteY10" fmla="*/ 326 h 10011"/>
              <a:gd name="connsiteX11" fmla="*/ 5325 w 10000"/>
              <a:gd name="connsiteY11" fmla="*/ 1158 h 10011"/>
              <a:gd name="connsiteX0" fmla="*/ 5325 w 10000"/>
              <a:gd name="connsiteY0" fmla="*/ 1129 h 9982"/>
              <a:gd name="connsiteX1" fmla="*/ 2287 w 10000"/>
              <a:gd name="connsiteY1" fmla="*/ 1153 h 9982"/>
              <a:gd name="connsiteX2" fmla="*/ 771 w 10000"/>
              <a:gd name="connsiteY2" fmla="*/ 4029 h 9982"/>
              <a:gd name="connsiteX3" fmla="*/ 126 w 10000"/>
              <a:gd name="connsiteY3" fmla="*/ 8247 h 9982"/>
              <a:gd name="connsiteX4" fmla="*/ 3227 w 10000"/>
              <a:gd name="connsiteY4" fmla="*/ 8731 h 9982"/>
              <a:gd name="connsiteX5" fmla="*/ 6799 w 10000"/>
              <a:gd name="connsiteY5" fmla="*/ 9979 h 9982"/>
              <a:gd name="connsiteX6" fmla="*/ 6892 w 10000"/>
              <a:gd name="connsiteY6" fmla="*/ 7607 h 9982"/>
              <a:gd name="connsiteX7" fmla="*/ 7459 w 10000"/>
              <a:gd name="connsiteY7" fmla="*/ 4540 h 9982"/>
              <a:gd name="connsiteX8" fmla="*/ 8443 w 10000"/>
              <a:gd name="connsiteY8" fmla="*/ 2149 h 9982"/>
              <a:gd name="connsiteX9" fmla="*/ 10000 w 10000"/>
              <a:gd name="connsiteY9" fmla="*/ 107 h 9982"/>
              <a:gd name="connsiteX10" fmla="*/ 8028 w 10000"/>
              <a:gd name="connsiteY10" fmla="*/ 474 h 9982"/>
              <a:gd name="connsiteX11" fmla="*/ 5325 w 10000"/>
              <a:gd name="connsiteY11" fmla="*/ 1129 h 9982"/>
              <a:gd name="connsiteX0" fmla="*/ 5189 w 10000"/>
              <a:gd name="connsiteY0" fmla="*/ 1040 h 9998"/>
              <a:gd name="connsiteX1" fmla="*/ 2287 w 10000"/>
              <a:gd name="connsiteY1" fmla="*/ 1153 h 9998"/>
              <a:gd name="connsiteX2" fmla="*/ 771 w 10000"/>
              <a:gd name="connsiteY2" fmla="*/ 4034 h 9998"/>
              <a:gd name="connsiteX3" fmla="*/ 126 w 10000"/>
              <a:gd name="connsiteY3" fmla="*/ 8260 h 9998"/>
              <a:gd name="connsiteX4" fmla="*/ 3227 w 10000"/>
              <a:gd name="connsiteY4" fmla="*/ 8745 h 9998"/>
              <a:gd name="connsiteX5" fmla="*/ 6799 w 10000"/>
              <a:gd name="connsiteY5" fmla="*/ 9995 h 9998"/>
              <a:gd name="connsiteX6" fmla="*/ 6892 w 10000"/>
              <a:gd name="connsiteY6" fmla="*/ 7619 h 9998"/>
              <a:gd name="connsiteX7" fmla="*/ 7459 w 10000"/>
              <a:gd name="connsiteY7" fmla="*/ 4546 h 9998"/>
              <a:gd name="connsiteX8" fmla="*/ 8443 w 10000"/>
              <a:gd name="connsiteY8" fmla="*/ 2151 h 9998"/>
              <a:gd name="connsiteX9" fmla="*/ 10000 w 10000"/>
              <a:gd name="connsiteY9" fmla="*/ 105 h 9998"/>
              <a:gd name="connsiteX10" fmla="*/ 8028 w 10000"/>
              <a:gd name="connsiteY10" fmla="*/ 473 h 9998"/>
              <a:gd name="connsiteX11" fmla="*/ 5189 w 10000"/>
              <a:gd name="connsiteY11" fmla="*/ 1040 h 9998"/>
              <a:gd name="connsiteX0" fmla="*/ 5189 w 10000"/>
              <a:gd name="connsiteY0" fmla="*/ 1040 h 10000"/>
              <a:gd name="connsiteX1" fmla="*/ 2287 w 10000"/>
              <a:gd name="connsiteY1" fmla="*/ 1153 h 10000"/>
              <a:gd name="connsiteX2" fmla="*/ 771 w 10000"/>
              <a:gd name="connsiteY2" fmla="*/ 4035 h 10000"/>
              <a:gd name="connsiteX3" fmla="*/ 126 w 10000"/>
              <a:gd name="connsiteY3" fmla="*/ 8262 h 10000"/>
              <a:gd name="connsiteX4" fmla="*/ 3227 w 10000"/>
              <a:gd name="connsiteY4" fmla="*/ 8747 h 10000"/>
              <a:gd name="connsiteX5" fmla="*/ 6799 w 10000"/>
              <a:gd name="connsiteY5" fmla="*/ 9997 h 10000"/>
              <a:gd name="connsiteX6" fmla="*/ 6892 w 10000"/>
              <a:gd name="connsiteY6" fmla="*/ 7621 h 10000"/>
              <a:gd name="connsiteX7" fmla="*/ 7459 w 10000"/>
              <a:gd name="connsiteY7" fmla="*/ 4547 h 10000"/>
              <a:gd name="connsiteX8" fmla="*/ 8443 w 10000"/>
              <a:gd name="connsiteY8" fmla="*/ 2151 h 10000"/>
              <a:gd name="connsiteX9" fmla="*/ 10000 w 10000"/>
              <a:gd name="connsiteY9" fmla="*/ 105 h 10000"/>
              <a:gd name="connsiteX10" fmla="*/ 8028 w 10000"/>
              <a:gd name="connsiteY10" fmla="*/ 473 h 10000"/>
              <a:gd name="connsiteX11" fmla="*/ 5189 w 10000"/>
              <a:gd name="connsiteY11" fmla="*/ 1040 h 10000"/>
              <a:gd name="connsiteX0" fmla="*/ 5075 w 9886"/>
              <a:gd name="connsiteY0" fmla="*/ 1040 h 10000"/>
              <a:gd name="connsiteX1" fmla="*/ 2173 w 9886"/>
              <a:gd name="connsiteY1" fmla="*/ 1153 h 10000"/>
              <a:gd name="connsiteX2" fmla="*/ 657 w 9886"/>
              <a:gd name="connsiteY2" fmla="*/ 4035 h 10000"/>
              <a:gd name="connsiteX3" fmla="*/ 12 w 9886"/>
              <a:gd name="connsiteY3" fmla="*/ 8262 h 10000"/>
              <a:gd name="connsiteX4" fmla="*/ 3113 w 9886"/>
              <a:gd name="connsiteY4" fmla="*/ 8747 h 10000"/>
              <a:gd name="connsiteX5" fmla="*/ 6685 w 9886"/>
              <a:gd name="connsiteY5" fmla="*/ 9997 h 10000"/>
              <a:gd name="connsiteX6" fmla="*/ 6778 w 9886"/>
              <a:gd name="connsiteY6" fmla="*/ 7621 h 10000"/>
              <a:gd name="connsiteX7" fmla="*/ 7345 w 9886"/>
              <a:gd name="connsiteY7" fmla="*/ 4547 h 10000"/>
              <a:gd name="connsiteX8" fmla="*/ 8329 w 9886"/>
              <a:gd name="connsiteY8" fmla="*/ 2151 h 10000"/>
              <a:gd name="connsiteX9" fmla="*/ 9886 w 9886"/>
              <a:gd name="connsiteY9" fmla="*/ 105 h 10000"/>
              <a:gd name="connsiteX10" fmla="*/ 7914 w 9886"/>
              <a:gd name="connsiteY10" fmla="*/ 473 h 10000"/>
              <a:gd name="connsiteX11" fmla="*/ 5075 w 9886"/>
              <a:gd name="connsiteY11" fmla="*/ 1040 h 10000"/>
              <a:gd name="connsiteX0" fmla="*/ 5231 w 10097"/>
              <a:gd name="connsiteY0" fmla="*/ 1040 h 10000"/>
              <a:gd name="connsiteX1" fmla="*/ 2295 w 10097"/>
              <a:gd name="connsiteY1" fmla="*/ 1153 h 10000"/>
              <a:gd name="connsiteX2" fmla="*/ 872 w 10097"/>
              <a:gd name="connsiteY2" fmla="*/ 3946 h 10000"/>
              <a:gd name="connsiteX3" fmla="*/ 109 w 10097"/>
              <a:gd name="connsiteY3" fmla="*/ 8262 h 10000"/>
              <a:gd name="connsiteX4" fmla="*/ 3246 w 10097"/>
              <a:gd name="connsiteY4" fmla="*/ 8747 h 10000"/>
              <a:gd name="connsiteX5" fmla="*/ 6859 w 10097"/>
              <a:gd name="connsiteY5" fmla="*/ 9997 h 10000"/>
              <a:gd name="connsiteX6" fmla="*/ 6953 w 10097"/>
              <a:gd name="connsiteY6" fmla="*/ 7621 h 10000"/>
              <a:gd name="connsiteX7" fmla="*/ 7527 w 10097"/>
              <a:gd name="connsiteY7" fmla="*/ 4547 h 10000"/>
              <a:gd name="connsiteX8" fmla="*/ 8522 w 10097"/>
              <a:gd name="connsiteY8" fmla="*/ 2151 h 10000"/>
              <a:gd name="connsiteX9" fmla="*/ 10097 w 10097"/>
              <a:gd name="connsiteY9" fmla="*/ 105 h 10000"/>
              <a:gd name="connsiteX10" fmla="*/ 8102 w 10097"/>
              <a:gd name="connsiteY10" fmla="*/ 473 h 10000"/>
              <a:gd name="connsiteX11" fmla="*/ 5231 w 10097"/>
              <a:gd name="connsiteY11" fmla="*/ 1040 h 10000"/>
              <a:gd name="connsiteX0" fmla="*/ 5231 w 10097"/>
              <a:gd name="connsiteY0" fmla="*/ 1040 h 10000"/>
              <a:gd name="connsiteX1" fmla="*/ 2295 w 10097"/>
              <a:gd name="connsiteY1" fmla="*/ 1153 h 10000"/>
              <a:gd name="connsiteX2" fmla="*/ 872 w 10097"/>
              <a:gd name="connsiteY2" fmla="*/ 3946 h 10000"/>
              <a:gd name="connsiteX3" fmla="*/ 109 w 10097"/>
              <a:gd name="connsiteY3" fmla="*/ 8041 h 10000"/>
              <a:gd name="connsiteX4" fmla="*/ 3246 w 10097"/>
              <a:gd name="connsiteY4" fmla="*/ 8747 h 10000"/>
              <a:gd name="connsiteX5" fmla="*/ 6859 w 10097"/>
              <a:gd name="connsiteY5" fmla="*/ 9997 h 10000"/>
              <a:gd name="connsiteX6" fmla="*/ 6953 w 10097"/>
              <a:gd name="connsiteY6" fmla="*/ 7621 h 10000"/>
              <a:gd name="connsiteX7" fmla="*/ 7527 w 10097"/>
              <a:gd name="connsiteY7" fmla="*/ 4547 h 10000"/>
              <a:gd name="connsiteX8" fmla="*/ 8522 w 10097"/>
              <a:gd name="connsiteY8" fmla="*/ 2151 h 10000"/>
              <a:gd name="connsiteX9" fmla="*/ 10097 w 10097"/>
              <a:gd name="connsiteY9" fmla="*/ 105 h 10000"/>
              <a:gd name="connsiteX10" fmla="*/ 8102 w 10097"/>
              <a:gd name="connsiteY10" fmla="*/ 473 h 10000"/>
              <a:gd name="connsiteX11" fmla="*/ 5231 w 10097"/>
              <a:gd name="connsiteY11" fmla="*/ 1040 h 10000"/>
              <a:gd name="connsiteX0" fmla="*/ 5123 w 9989"/>
              <a:gd name="connsiteY0" fmla="*/ 1040 h 10000"/>
              <a:gd name="connsiteX1" fmla="*/ 2187 w 9989"/>
              <a:gd name="connsiteY1" fmla="*/ 1153 h 10000"/>
              <a:gd name="connsiteX2" fmla="*/ 764 w 9989"/>
              <a:gd name="connsiteY2" fmla="*/ 3946 h 10000"/>
              <a:gd name="connsiteX3" fmla="*/ 1 w 9989"/>
              <a:gd name="connsiteY3" fmla="*/ 8041 h 10000"/>
              <a:gd name="connsiteX4" fmla="*/ 3138 w 9989"/>
              <a:gd name="connsiteY4" fmla="*/ 8747 h 10000"/>
              <a:gd name="connsiteX5" fmla="*/ 6751 w 9989"/>
              <a:gd name="connsiteY5" fmla="*/ 9997 h 10000"/>
              <a:gd name="connsiteX6" fmla="*/ 6845 w 9989"/>
              <a:gd name="connsiteY6" fmla="*/ 7621 h 10000"/>
              <a:gd name="connsiteX7" fmla="*/ 7419 w 9989"/>
              <a:gd name="connsiteY7" fmla="*/ 4547 h 10000"/>
              <a:gd name="connsiteX8" fmla="*/ 8414 w 9989"/>
              <a:gd name="connsiteY8" fmla="*/ 2151 h 10000"/>
              <a:gd name="connsiteX9" fmla="*/ 9989 w 9989"/>
              <a:gd name="connsiteY9" fmla="*/ 105 h 10000"/>
              <a:gd name="connsiteX10" fmla="*/ 7994 w 9989"/>
              <a:gd name="connsiteY10" fmla="*/ 473 h 10000"/>
              <a:gd name="connsiteX11" fmla="*/ 5123 w 9989"/>
              <a:gd name="connsiteY11" fmla="*/ 1040 h 10000"/>
              <a:gd name="connsiteX0" fmla="*/ 5129 w 10000"/>
              <a:gd name="connsiteY0" fmla="*/ 1040 h 10000"/>
              <a:gd name="connsiteX1" fmla="*/ 2189 w 10000"/>
              <a:gd name="connsiteY1" fmla="*/ 1153 h 10000"/>
              <a:gd name="connsiteX2" fmla="*/ 765 w 10000"/>
              <a:gd name="connsiteY2" fmla="*/ 3946 h 10000"/>
              <a:gd name="connsiteX3" fmla="*/ 1 w 10000"/>
              <a:gd name="connsiteY3" fmla="*/ 8041 h 10000"/>
              <a:gd name="connsiteX4" fmla="*/ 3141 w 10000"/>
              <a:gd name="connsiteY4" fmla="*/ 8747 h 10000"/>
              <a:gd name="connsiteX5" fmla="*/ 6758 w 10000"/>
              <a:gd name="connsiteY5" fmla="*/ 9997 h 10000"/>
              <a:gd name="connsiteX6" fmla="*/ 6853 w 10000"/>
              <a:gd name="connsiteY6" fmla="*/ 7621 h 10000"/>
              <a:gd name="connsiteX7" fmla="*/ 7427 w 10000"/>
              <a:gd name="connsiteY7" fmla="*/ 4547 h 10000"/>
              <a:gd name="connsiteX8" fmla="*/ 8423 w 10000"/>
              <a:gd name="connsiteY8" fmla="*/ 2151 h 10000"/>
              <a:gd name="connsiteX9" fmla="*/ 10000 w 10000"/>
              <a:gd name="connsiteY9" fmla="*/ 105 h 10000"/>
              <a:gd name="connsiteX10" fmla="*/ 8003 w 10000"/>
              <a:gd name="connsiteY10" fmla="*/ 473 h 10000"/>
              <a:gd name="connsiteX11" fmla="*/ 5129 w 10000"/>
              <a:gd name="connsiteY11" fmla="*/ 1040 h 10000"/>
              <a:gd name="connsiteX0" fmla="*/ 5129 w 10000"/>
              <a:gd name="connsiteY0" fmla="*/ 1040 h 10000"/>
              <a:gd name="connsiteX1" fmla="*/ 2189 w 10000"/>
              <a:gd name="connsiteY1" fmla="*/ 1153 h 10000"/>
              <a:gd name="connsiteX2" fmla="*/ 765 w 10000"/>
              <a:gd name="connsiteY2" fmla="*/ 3946 h 10000"/>
              <a:gd name="connsiteX3" fmla="*/ 1 w 10000"/>
              <a:gd name="connsiteY3" fmla="*/ 8041 h 10000"/>
              <a:gd name="connsiteX4" fmla="*/ 3141 w 10000"/>
              <a:gd name="connsiteY4" fmla="*/ 8747 h 10000"/>
              <a:gd name="connsiteX5" fmla="*/ 6758 w 10000"/>
              <a:gd name="connsiteY5" fmla="*/ 9997 h 10000"/>
              <a:gd name="connsiteX6" fmla="*/ 6853 w 10000"/>
              <a:gd name="connsiteY6" fmla="*/ 7621 h 10000"/>
              <a:gd name="connsiteX7" fmla="*/ 7427 w 10000"/>
              <a:gd name="connsiteY7" fmla="*/ 4547 h 10000"/>
              <a:gd name="connsiteX8" fmla="*/ 8423 w 10000"/>
              <a:gd name="connsiteY8" fmla="*/ 2151 h 10000"/>
              <a:gd name="connsiteX9" fmla="*/ 10000 w 10000"/>
              <a:gd name="connsiteY9" fmla="*/ 105 h 10000"/>
              <a:gd name="connsiteX10" fmla="*/ 8003 w 10000"/>
              <a:gd name="connsiteY10" fmla="*/ 473 h 10000"/>
              <a:gd name="connsiteX11" fmla="*/ 5129 w 10000"/>
              <a:gd name="connsiteY11" fmla="*/ 1040 h 10000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27 w 10000"/>
              <a:gd name="connsiteY7" fmla="*/ 4547 h 10619"/>
              <a:gd name="connsiteX8" fmla="*/ 8423 w 10000"/>
              <a:gd name="connsiteY8" fmla="*/ 2151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27 w 10000"/>
              <a:gd name="connsiteY7" fmla="*/ 4547 h 10619"/>
              <a:gd name="connsiteX8" fmla="*/ 8478 w 10000"/>
              <a:gd name="connsiteY8" fmla="*/ 2328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00 w 10000"/>
              <a:gd name="connsiteY7" fmla="*/ 4990 h 10619"/>
              <a:gd name="connsiteX8" fmla="*/ 8478 w 10000"/>
              <a:gd name="connsiteY8" fmla="*/ 2328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83 w 10054"/>
              <a:gd name="connsiteY0" fmla="*/ 1040 h 10619"/>
              <a:gd name="connsiteX1" fmla="*/ 2243 w 10054"/>
              <a:gd name="connsiteY1" fmla="*/ 1153 h 10619"/>
              <a:gd name="connsiteX2" fmla="*/ 819 w 10054"/>
              <a:gd name="connsiteY2" fmla="*/ 3946 h 10619"/>
              <a:gd name="connsiteX3" fmla="*/ 0 w 10054"/>
              <a:gd name="connsiteY3" fmla="*/ 9015 h 10619"/>
              <a:gd name="connsiteX4" fmla="*/ 3195 w 10054"/>
              <a:gd name="connsiteY4" fmla="*/ 8747 h 10619"/>
              <a:gd name="connsiteX5" fmla="*/ 6537 w 10054"/>
              <a:gd name="connsiteY5" fmla="*/ 10617 h 10619"/>
              <a:gd name="connsiteX6" fmla="*/ 6907 w 10054"/>
              <a:gd name="connsiteY6" fmla="*/ 7621 h 10619"/>
              <a:gd name="connsiteX7" fmla="*/ 7454 w 10054"/>
              <a:gd name="connsiteY7" fmla="*/ 4990 h 10619"/>
              <a:gd name="connsiteX8" fmla="*/ 8532 w 10054"/>
              <a:gd name="connsiteY8" fmla="*/ 2328 h 10619"/>
              <a:gd name="connsiteX9" fmla="*/ 10054 w 10054"/>
              <a:gd name="connsiteY9" fmla="*/ 105 h 10619"/>
              <a:gd name="connsiteX10" fmla="*/ 8057 w 10054"/>
              <a:gd name="connsiteY10" fmla="*/ 473 h 10619"/>
              <a:gd name="connsiteX11" fmla="*/ 5183 w 10054"/>
              <a:gd name="connsiteY11" fmla="*/ 1040 h 10619"/>
              <a:gd name="connsiteX0" fmla="*/ 5323 w 10194"/>
              <a:gd name="connsiteY0" fmla="*/ 1040 h 10620"/>
              <a:gd name="connsiteX1" fmla="*/ 2383 w 10194"/>
              <a:gd name="connsiteY1" fmla="*/ 1153 h 10620"/>
              <a:gd name="connsiteX2" fmla="*/ 959 w 10194"/>
              <a:gd name="connsiteY2" fmla="*/ 3946 h 10620"/>
              <a:gd name="connsiteX3" fmla="*/ 140 w 10194"/>
              <a:gd name="connsiteY3" fmla="*/ 9015 h 10620"/>
              <a:gd name="connsiteX4" fmla="*/ 3912 w 10194"/>
              <a:gd name="connsiteY4" fmla="*/ 9367 h 10620"/>
              <a:gd name="connsiteX5" fmla="*/ 6677 w 10194"/>
              <a:gd name="connsiteY5" fmla="*/ 10617 h 10620"/>
              <a:gd name="connsiteX6" fmla="*/ 7047 w 10194"/>
              <a:gd name="connsiteY6" fmla="*/ 7621 h 10620"/>
              <a:gd name="connsiteX7" fmla="*/ 7594 w 10194"/>
              <a:gd name="connsiteY7" fmla="*/ 4990 h 10620"/>
              <a:gd name="connsiteX8" fmla="*/ 8672 w 10194"/>
              <a:gd name="connsiteY8" fmla="*/ 2328 h 10620"/>
              <a:gd name="connsiteX9" fmla="*/ 10194 w 10194"/>
              <a:gd name="connsiteY9" fmla="*/ 105 h 10620"/>
              <a:gd name="connsiteX10" fmla="*/ 8197 w 10194"/>
              <a:gd name="connsiteY10" fmla="*/ 473 h 10620"/>
              <a:gd name="connsiteX11" fmla="*/ 5323 w 10194"/>
              <a:gd name="connsiteY11" fmla="*/ 1040 h 10620"/>
              <a:gd name="connsiteX0" fmla="*/ 5323 w 10194"/>
              <a:gd name="connsiteY0" fmla="*/ 1040 h 10620"/>
              <a:gd name="connsiteX1" fmla="*/ 2383 w 10194"/>
              <a:gd name="connsiteY1" fmla="*/ 1153 h 10620"/>
              <a:gd name="connsiteX2" fmla="*/ 959 w 10194"/>
              <a:gd name="connsiteY2" fmla="*/ 3946 h 10620"/>
              <a:gd name="connsiteX3" fmla="*/ 140 w 10194"/>
              <a:gd name="connsiteY3" fmla="*/ 9015 h 10620"/>
              <a:gd name="connsiteX4" fmla="*/ 3912 w 10194"/>
              <a:gd name="connsiteY4" fmla="*/ 9367 h 10620"/>
              <a:gd name="connsiteX5" fmla="*/ 6677 w 10194"/>
              <a:gd name="connsiteY5" fmla="*/ 10617 h 10620"/>
              <a:gd name="connsiteX6" fmla="*/ 7047 w 10194"/>
              <a:gd name="connsiteY6" fmla="*/ 7621 h 10620"/>
              <a:gd name="connsiteX7" fmla="*/ 7594 w 10194"/>
              <a:gd name="connsiteY7" fmla="*/ 4990 h 10620"/>
              <a:gd name="connsiteX8" fmla="*/ 8672 w 10194"/>
              <a:gd name="connsiteY8" fmla="*/ 2328 h 10620"/>
              <a:gd name="connsiteX9" fmla="*/ 10194 w 10194"/>
              <a:gd name="connsiteY9" fmla="*/ 105 h 10620"/>
              <a:gd name="connsiteX10" fmla="*/ 8197 w 10194"/>
              <a:gd name="connsiteY10" fmla="*/ 473 h 10620"/>
              <a:gd name="connsiteX11" fmla="*/ 5323 w 10194"/>
              <a:gd name="connsiteY11" fmla="*/ 1040 h 10620"/>
              <a:gd name="connsiteX0" fmla="*/ 5184 w 10055"/>
              <a:gd name="connsiteY0" fmla="*/ 1040 h 10620"/>
              <a:gd name="connsiteX1" fmla="*/ 2244 w 10055"/>
              <a:gd name="connsiteY1" fmla="*/ 1153 h 10620"/>
              <a:gd name="connsiteX2" fmla="*/ 820 w 10055"/>
              <a:gd name="connsiteY2" fmla="*/ 3946 h 10620"/>
              <a:gd name="connsiteX3" fmla="*/ 1 w 10055"/>
              <a:gd name="connsiteY3" fmla="*/ 9015 h 10620"/>
              <a:gd name="connsiteX4" fmla="*/ 3773 w 10055"/>
              <a:gd name="connsiteY4" fmla="*/ 9367 h 10620"/>
              <a:gd name="connsiteX5" fmla="*/ 6538 w 10055"/>
              <a:gd name="connsiteY5" fmla="*/ 10617 h 10620"/>
              <a:gd name="connsiteX6" fmla="*/ 6908 w 10055"/>
              <a:gd name="connsiteY6" fmla="*/ 7621 h 10620"/>
              <a:gd name="connsiteX7" fmla="*/ 7455 w 10055"/>
              <a:gd name="connsiteY7" fmla="*/ 4990 h 10620"/>
              <a:gd name="connsiteX8" fmla="*/ 8533 w 10055"/>
              <a:gd name="connsiteY8" fmla="*/ 2328 h 10620"/>
              <a:gd name="connsiteX9" fmla="*/ 10055 w 10055"/>
              <a:gd name="connsiteY9" fmla="*/ 105 h 10620"/>
              <a:gd name="connsiteX10" fmla="*/ 8058 w 10055"/>
              <a:gd name="connsiteY10" fmla="*/ 473 h 10620"/>
              <a:gd name="connsiteX11" fmla="*/ 5184 w 10055"/>
              <a:gd name="connsiteY11" fmla="*/ 1040 h 10620"/>
              <a:gd name="connsiteX0" fmla="*/ 5184 w 10055"/>
              <a:gd name="connsiteY0" fmla="*/ 1040 h 10620"/>
              <a:gd name="connsiteX1" fmla="*/ 2244 w 10055"/>
              <a:gd name="connsiteY1" fmla="*/ 1153 h 10620"/>
              <a:gd name="connsiteX2" fmla="*/ 820 w 10055"/>
              <a:gd name="connsiteY2" fmla="*/ 3946 h 10620"/>
              <a:gd name="connsiteX3" fmla="*/ 1 w 10055"/>
              <a:gd name="connsiteY3" fmla="*/ 9015 h 10620"/>
              <a:gd name="connsiteX4" fmla="*/ 3773 w 10055"/>
              <a:gd name="connsiteY4" fmla="*/ 9367 h 10620"/>
              <a:gd name="connsiteX5" fmla="*/ 6538 w 10055"/>
              <a:gd name="connsiteY5" fmla="*/ 10617 h 10620"/>
              <a:gd name="connsiteX6" fmla="*/ 6908 w 10055"/>
              <a:gd name="connsiteY6" fmla="*/ 7621 h 10620"/>
              <a:gd name="connsiteX7" fmla="*/ 7455 w 10055"/>
              <a:gd name="connsiteY7" fmla="*/ 4990 h 10620"/>
              <a:gd name="connsiteX8" fmla="*/ 8533 w 10055"/>
              <a:gd name="connsiteY8" fmla="*/ 2328 h 10620"/>
              <a:gd name="connsiteX9" fmla="*/ 10055 w 10055"/>
              <a:gd name="connsiteY9" fmla="*/ 105 h 10620"/>
              <a:gd name="connsiteX10" fmla="*/ 8058 w 10055"/>
              <a:gd name="connsiteY10" fmla="*/ 473 h 10620"/>
              <a:gd name="connsiteX11" fmla="*/ 5184 w 10055"/>
              <a:gd name="connsiteY11" fmla="*/ 1040 h 10620"/>
              <a:gd name="connsiteX0" fmla="*/ 5297 w 10168"/>
              <a:gd name="connsiteY0" fmla="*/ 1040 h 10620"/>
              <a:gd name="connsiteX1" fmla="*/ 2357 w 10168"/>
              <a:gd name="connsiteY1" fmla="*/ 1153 h 10620"/>
              <a:gd name="connsiteX2" fmla="*/ 1098 w 10168"/>
              <a:gd name="connsiteY2" fmla="*/ 4167 h 10620"/>
              <a:gd name="connsiteX3" fmla="*/ 114 w 10168"/>
              <a:gd name="connsiteY3" fmla="*/ 9015 h 10620"/>
              <a:gd name="connsiteX4" fmla="*/ 3886 w 10168"/>
              <a:gd name="connsiteY4" fmla="*/ 9367 h 10620"/>
              <a:gd name="connsiteX5" fmla="*/ 6651 w 10168"/>
              <a:gd name="connsiteY5" fmla="*/ 10617 h 10620"/>
              <a:gd name="connsiteX6" fmla="*/ 7021 w 10168"/>
              <a:gd name="connsiteY6" fmla="*/ 7621 h 10620"/>
              <a:gd name="connsiteX7" fmla="*/ 7568 w 10168"/>
              <a:gd name="connsiteY7" fmla="*/ 4990 h 10620"/>
              <a:gd name="connsiteX8" fmla="*/ 8646 w 10168"/>
              <a:gd name="connsiteY8" fmla="*/ 2328 h 10620"/>
              <a:gd name="connsiteX9" fmla="*/ 10168 w 10168"/>
              <a:gd name="connsiteY9" fmla="*/ 105 h 10620"/>
              <a:gd name="connsiteX10" fmla="*/ 8171 w 10168"/>
              <a:gd name="connsiteY10" fmla="*/ 473 h 10620"/>
              <a:gd name="connsiteX11" fmla="*/ 5297 w 10168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834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1"/>
              <a:gd name="connsiteX1" fmla="*/ 2305 w 10116"/>
              <a:gd name="connsiteY1" fmla="*/ 1153 h 10621"/>
              <a:gd name="connsiteX2" fmla="*/ 661 w 10116"/>
              <a:gd name="connsiteY2" fmla="*/ 4920 h 10621"/>
              <a:gd name="connsiteX3" fmla="*/ 62 w 10116"/>
              <a:gd name="connsiteY3" fmla="*/ 9015 h 10621"/>
              <a:gd name="connsiteX4" fmla="*/ 3037 w 10116"/>
              <a:gd name="connsiteY4" fmla="*/ 9677 h 10621"/>
              <a:gd name="connsiteX5" fmla="*/ 6599 w 10116"/>
              <a:gd name="connsiteY5" fmla="*/ 10617 h 10621"/>
              <a:gd name="connsiteX6" fmla="*/ 6969 w 10116"/>
              <a:gd name="connsiteY6" fmla="*/ 7621 h 10621"/>
              <a:gd name="connsiteX7" fmla="*/ 7516 w 10116"/>
              <a:gd name="connsiteY7" fmla="*/ 4990 h 10621"/>
              <a:gd name="connsiteX8" fmla="*/ 8594 w 10116"/>
              <a:gd name="connsiteY8" fmla="*/ 2328 h 10621"/>
              <a:gd name="connsiteX9" fmla="*/ 10116 w 10116"/>
              <a:gd name="connsiteY9" fmla="*/ 105 h 10621"/>
              <a:gd name="connsiteX10" fmla="*/ 8119 w 10116"/>
              <a:gd name="connsiteY10" fmla="*/ 473 h 10621"/>
              <a:gd name="connsiteX11" fmla="*/ 5245 w 10116"/>
              <a:gd name="connsiteY11" fmla="*/ 1040 h 10621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229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1"/>
              <a:gd name="connsiteX1" fmla="*/ 2305 w 10116"/>
              <a:gd name="connsiteY1" fmla="*/ 1153 h 10621"/>
              <a:gd name="connsiteX2" fmla="*/ 661 w 10116"/>
              <a:gd name="connsiteY2" fmla="*/ 4920 h 10621"/>
              <a:gd name="connsiteX3" fmla="*/ 62 w 10116"/>
              <a:gd name="connsiteY3" fmla="*/ 9015 h 10621"/>
              <a:gd name="connsiteX4" fmla="*/ 3724 w 10116"/>
              <a:gd name="connsiteY4" fmla="*/ 9633 h 10621"/>
              <a:gd name="connsiteX5" fmla="*/ 6599 w 10116"/>
              <a:gd name="connsiteY5" fmla="*/ 10617 h 10621"/>
              <a:gd name="connsiteX6" fmla="*/ 6969 w 10116"/>
              <a:gd name="connsiteY6" fmla="*/ 7621 h 10621"/>
              <a:gd name="connsiteX7" fmla="*/ 7516 w 10116"/>
              <a:gd name="connsiteY7" fmla="*/ 4990 h 10621"/>
              <a:gd name="connsiteX8" fmla="*/ 8594 w 10116"/>
              <a:gd name="connsiteY8" fmla="*/ 2328 h 10621"/>
              <a:gd name="connsiteX9" fmla="*/ 10116 w 10116"/>
              <a:gd name="connsiteY9" fmla="*/ 105 h 10621"/>
              <a:gd name="connsiteX10" fmla="*/ 8119 w 10116"/>
              <a:gd name="connsiteY10" fmla="*/ 473 h 10621"/>
              <a:gd name="connsiteX11" fmla="*/ 5245 w 10116"/>
              <a:gd name="connsiteY11" fmla="*/ 1040 h 10621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477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81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819 w 10116"/>
              <a:gd name="connsiteY5" fmla="*/ 10617 h 10620"/>
              <a:gd name="connsiteX6" fmla="*/ 7106 w 10116"/>
              <a:gd name="connsiteY6" fmla="*/ 7532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0 w 10111"/>
              <a:gd name="connsiteY0" fmla="*/ 1040 h 10620"/>
              <a:gd name="connsiteX1" fmla="*/ 1998 w 10111"/>
              <a:gd name="connsiteY1" fmla="*/ 89 h 10620"/>
              <a:gd name="connsiteX2" fmla="*/ 656 w 10111"/>
              <a:gd name="connsiteY2" fmla="*/ 4920 h 10620"/>
              <a:gd name="connsiteX3" fmla="*/ 57 w 10111"/>
              <a:gd name="connsiteY3" fmla="*/ 9015 h 10620"/>
              <a:gd name="connsiteX4" fmla="*/ 3335 w 10111"/>
              <a:gd name="connsiteY4" fmla="*/ 9367 h 10620"/>
              <a:gd name="connsiteX5" fmla="*/ 6814 w 10111"/>
              <a:gd name="connsiteY5" fmla="*/ 10617 h 10620"/>
              <a:gd name="connsiteX6" fmla="*/ 7101 w 10111"/>
              <a:gd name="connsiteY6" fmla="*/ 7532 h 10620"/>
              <a:gd name="connsiteX7" fmla="*/ 7511 w 10111"/>
              <a:gd name="connsiteY7" fmla="*/ 4990 h 10620"/>
              <a:gd name="connsiteX8" fmla="*/ 8589 w 10111"/>
              <a:gd name="connsiteY8" fmla="*/ 2328 h 10620"/>
              <a:gd name="connsiteX9" fmla="*/ 10111 w 10111"/>
              <a:gd name="connsiteY9" fmla="*/ 105 h 10620"/>
              <a:gd name="connsiteX10" fmla="*/ 8114 w 10111"/>
              <a:gd name="connsiteY10" fmla="*/ 473 h 10620"/>
              <a:gd name="connsiteX11" fmla="*/ 5240 w 10111"/>
              <a:gd name="connsiteY11" fmla="*/ 1040 h 10620"/>
              <a:gd name="connsiteX0" fmla="*/ 5235 w 10106"/>
              <a:gd name="connsiteY0" fmla="*/ 1049 h 10629"/>
              <a:gd name="connsiteX1" fmla="*/ 1993 w 10106"/>
              <a:gd name="connsiteY1" fmla="*/ 98 h 10629"/>
              <a:gd name="connsiteX2" fmla="*/ 733 w 10106"/>
              <a:gd name="connsiteY2" fmla="*/ 3865 h 10629"/>
              <a:gd name="connsiteX3" fmla="*/ 52 w 10106"/>
              <a:gd name="connsiteY3" fmla="*/ 9024 h 10629"/>
              <a:gd name="connsiteX4" fmla="*/ 3330 w 10106"/>
              <a:gd name="connsiteY4" fmla="*/ 9376 h 10629"/>
              <a:gd name="connsiteX5" fmla="*/ 6809 w 10106"/>
              <a:gd name="connsiteY5" fmla="*/ 10626 h 10629"/>
              <a:gd name="connsiteX6" fmla="*/ 7096 w 10106"/>
              <a:gd name="connsiteY6" fmla="*/ 7541 h 10629"/>
              <a:gd name="connsiteX7" fmla="*/ 7506 w 10106"/>
              <a:gd name="connsiteY7" fmla="*/ 4999 h 10629"/>
              <a:gd name="connsiteX8" fmla="*/ 8584 w 10106"/>
              <a:gd name="connsiteY8" fmla="*/ 2337 h 10629"/>
              <a:gd name="connsiteX9" fmla="*/ 10106 w 10106"/>
              <a:gd name="connsiteY9" fmla="*/ 114 h 10629"/>
              <a:gd name="connsiteX10" fmla="*/ 8109 w 10106"/>
              <a:gd name="connsiteY10" fmla="*/ 482 h 10629"/>
              <a:gd name="connsiteX11" fmla="*/ 5235 w 10106"/>
              <a:gd name="connsiteY11" fmla="*/ 1049 h 10629"/>
              <a:gd name="connsiteX0" fmla="*/ 5510 w 10106"/>
              <a:gd name="connsiteY0" fmla="*/ 475 h 10746"/>
              <a:gd name="connsiteX1" fmla="*/ 1993 w 10106"/>
              <a:gd name="connsiteY1" fmla="*/ 215 h 10746"/>
              <a:gd name="connsiteX2" fmla="*/ 733 w 10106"/>
              <a:gd name="connsiteY2" fmla="*/ 3982 h 10746"/>
              <a:gd name="connsiteX3" fmla="*/ 52 w 10106"/>
              <a:gd name="connsiteY3" fmla="*/ 9141 h 10746"/>
              <a:gd name="connsiteX4" fmla="*/ 3330 w 10106"/>
              <a:gd name="connsiteY4" fmla="*/ 9493 h 10746"/>
              <a:gd name="connsiteX5" fmla="*/ 6809 w 10106"/>
              <a:gd name="connsiteY5" fmla="*/ 10743 h 10746"/>
              <a:gd name="connsiteX6" fmla="*/ 7096 w 10106"/>
              <a:gd name="connsiteY6" fmla="*/ 7658 h 10746"/>
              <a:gd name="connsiteX7" fmla="*/ 7506 w 10106"/>
              <a:gd name="connsiteY7" fmla="*/ 5116 h 10746"/>
              <a:gd name="connsiteX8" fmla="*/ 8584 w 10106"/>
              <a:gd name="connsiteY8" fmla="*/ 2454 h 10746"/>
              <a:gd name="connsiteX9" fmla="*/ 10106 w 10106"/>
              <a:gd name="connsiteY9" fmla="*/ 231 h 10746"/>
              <a:gd name="connsiteX10" fmla="*/ 8109 w 10106"/>
              <a:gd name="connsiteY10" fmla="*/ 599 h 10746"/>
              <a:gd name="connsiteX11" fmla="*/ 5510 w 10106"/>
              <a:gd name="connsiteY11" fmla="*/ 475 h 10746"/>
              <a:gd name="connsiteX0" fmla="*/ 5510 w 9089"/>
              <a:gd name="connsiteY0" fmla="*/ 475 h 10746"/>
              <a:gd name="connsiteX1" fmla="*/ 1993 w 9089"/>
              <a:gd name="connsiteY1" fmla="*/ 215 h 10746"/>
              <a:gd name="connsiteX2" fmla="*/ 733 w 9089"/>
              <a:gd name="connsiteY2" fmla="*/ 3982 h 10746"/>
              <a:gd name="connsiteX3" fmla="*/ 52 w 9089"/>
              <a:gd name="connsiteY3" fmla="*/ 9141 h 10746"/>
              <a:gd name="connsiteX4" fmla="*/ 3330 w 9089"/>
              <a:gd name="connsiteY4" fmla="*/ 9493 h 10746"/>
              <a:gd name="connsiteX5" fmla="*/ 6809 w 9089"/>
              <a:gd name="connsiteY5" fmla="*/ 10743 h 10746"/>
              <a:gd name="connsiteX6" fmla="*/ 7096 w 9089"/>
              <a:gd name="connsiteY6" fmla="*/ 7658 h 10746"/>
              <a:gd name="connsiteX7" fmla="*/ 7506 w 9089"/>
              <a:gd name="connsiteY7" fmla="*/ 5116 h 10746"/>
              <a:gd name="connsiteX8" fmla="*/ 8584 w 9089"/>
              <a:gd name="connsiteY8" fmla="*/ 2454 h 10746"/>
              <a:gd name="connsiteX9" fmla="*/ 9089 w 9089"/>
              <a:gd name="connsiteY9" fmla="*/ 1773 h 10746"/>
              <a:gd name="connsiteX10" fmla="*/ 8109 w 9089"/>
              <a:gd name="connsiteY10" fmla="*/ 599 h 10746"/>
              <a:gd name="connsiteX11" fmla="*/ 5510 w 9089"/>
              <a:gd name="connsiteY11" fmla="*/ 475 h 10746"/>
              <a:gd name="connsiteX0" fmla="*/ 6062 w 10000"/>
              <a:gd name="connsiteY0" fmla="*/ 449 h 10006"/>
              <a:gd name="connsiteX1" fmla="*/ 2193 w 10000"/>
              <a:gd name="connsiteY1" fmla="*/ 207 h 10006"/>
              <a:gd name="connsiteX2" fmla="*/ 806 w 10000"/>
              <a:gd name="connsiteY2" fmla="*/ 3713 h 10006"/>
              <a:gd name="connsiteX3" fmla="*/ 57 w 10000"/>
              <a:gd name="connsiteY3" fmla="*/ 8513 h 10006"/>
              <a:gd name="connsiteX4" fmla="*/ 3664 w 10000"/>
              <a:gd name="connsiteY4" fmla="*/ 8841 h 10006"/>
              <a:gd name="connsiteX5" fmla="*/ 7491 w 10000"/>
              <a:gd name="connsiteY5" fmla="*/ 10004 h 10006"/>
              <a:gd name="connsiteX6" fmla="*/ 7807 w 10000"/>
              <a:gd name="connsiteY6" fmla="*/ 7133 h 10006"/>
              <a:gd name="connsiteX7" fmla="*/ 8258 w 10000"/>
              <a:gd name="connsiteY7" fmla="*/ 4768 h 10006"/>
              <a:gd name="connsiteX8" fmla="*/ 9444 w 10000"/>
              <a:gd name="connsiteY8" fmla="*/ 2291 h 10006"/>
              <a:gd name="connsiteX9" fmla="*/ 10000 w 10000"/>
              <a:gd name="connsiteY9" fmla="*/ 1657 h 10006"/>
              <a:gd name="connsiteX10" fmla="*/ 8257 w 10000"/>
              <a:gd name="connsiteY10" fmla="*/ 811 h 10006"/>
              <a:gd name="connsiteX11" fmla="*/ 6062 w 10000"/>
              <a:gd name="connsiteY11" fmla="*/ 449 h 10006"/>
              <a:gd name="connsiteX0" fmla="*/ 6062 w 10030"/>
              <a:gd name="connsiteY0" fmla="*/ 449 h 10006"/>
              <a:gd name="connsiteX1" fmla="*/ 2193 w 10030"/>
              <a:gd name="connsiteY1" fmla="*/ 207 h 10006"/>
              <a:gd name="connsiteX2" fmla="*/ 806 w 10030"/>
              <a:gd name="connsiteY2" fmla="*/ 3713 h 10006"/>
              <a:gd name="connsiteX3" fmla="*/ 57 w 10030"/>
              <a:gd name="connsiteY3" fmla="*/ 8513 h 10006"/>
              <a:gd name="connsiteX4" fmla="*/ 3664 w 10030"/>
              <a:gd name="connsiteY4" fmla="*/ 8841 h 10006"/>
              <a:gd name="connsiteX5" fmla="*/ 7491 w 10030"/>
              <a:gd name="connsiteY5" fmla="*/ 10004 h 10006"/>
              <a:gd name="connsiteX6" fmla="*/ 7807 w 10030"/>
              <a:gd name="connsiteY6" fmla="*/ 7133 h 10006"/>
              <a:gd name="connsiteX7" fmla="*/ 8258 w 10030"/>
              <a:gd name="connsiteY7" fmla="*/ 4768 h 10006"/>
              <a:gd name="connsiteX8" fmla="*/ 9444 w 10030"/>
              <a:gd name="connsiteY8" fmla="*/ 2291 h 10006"/>
              <a:gd name="connsiteX9" fmla="*/ 10030 w 10030"/>
              <a:gd name="connsiteY9" fmla="*/ 2350 h 10006"/>
              <a:gd name="connsiteX10" fmla="*/ 8257 w 10030"/>
              <a:gd name="connsiteY10" fmla="*/ 811 h 10006"/>
              <a:gd name="connsiteX11" fmla="*/ 6062 w 10030"/>
              <a:gd name="connsiteY11" fmla="*/ 449 h 10006"/>
              <a:gd name="connsiteX0" fmla="*/ 6062 w 10030"/>
              <a:gd name="connsiteY0" fmla="*/ 457 h 10014"/>
              <a:gd name="connsiteX1" fmla="*/ 2193 w 10030"/>
              <a:gd name="connsiteY1" fmla="*/ 215 h 10014"/>
              <a:gd name="connsiteX2" fmla="*/ 806 w 10030"/>
              <a:gd name="connsiteY2" fmla="*/ 3721 h 10014"/>
              <a:gd name="connsiteX3" fmla="*/ 57 w 10030"/>
              <a:gd name="connsiteY3" fmla="*/ 8521 h 10014"/>
              <a:gd name="connsiteX4" fmla="*/ 3664 w 10030"/>
              <a:gd name="connsiteY4" fmla="*/ 8849 h 10014"/>
              <a:gd name="connsiteX5" fmla="*/ 7491 w 10030"/>
              <a:gd name="connsiteY5" fmla="*/ 10012 h 10014"/>
              <a:gd name="connsiteX6" fmla="*/ 7807 w 10030"/>
              <a:gd name="connsiteY6" fmla="*/ 7141 h 10014"/>
              <a:gd name="connsiteX7" fmla="*/ 8258 w 10030"/>
              <a:gd name="connsiteY7" fmla="*/ 4776 h 10014"/>
              <a:gd name="connsiteX8" fmla="*/ 9444 w 10030"/>
              <a:gd name="connsiteY8" fmla="*/ 2299 h 10014"/>
              <a:gd name="connsiteX9" fmla="*/ 10030 w 10030"/>
              <a:gd name="connsiteY9" fmla="*/ 2358 h 10014"/>
              <a:gd name="connsiteX10" fmla="*/ 7985 w 10030"/>
              <a:gd name="connsiteY10" fmla="*/ 1116 h 10014"/>
              <a:gd name="connsiteX11" fmla="*/ 6062 w 10030"/>
              <a:gd name="connsiteY11" fmla="*/ 457 h 10014"/>
              <a:gd name="connsiteX0" fmla="*/ 6062 w 10030"/>
              <a:gd name="connsiteY0" fmla="*/ 457 h 10017"/>
              <a:gd name="connsiteX1" fmla="*/ 2193 w 10030"/>
              <a:gd name="connsiteY1" fmla="*/ 215 h 10017"/>
              <a:gd name="connsiteX2" fmla="*/ 806 w 10030"/>
              <a:gd name="connsiteY2" fmla="*/ 3721 h 10017"/>
              <a:gd name="connsiteX3" fmla="*/ 57 w 10030"/>
              <a:gd name="connsiteY3" fmla="*/ 8521 h 10017"/>
              <a:gd name="connsiteX4" fmla="*/ 3604 w 10030"/>
              <a:gd name="connsiteY4" fmla="*/ 9344 h 10017"/>
              <a:gd name="connsiteX5" fmla="*/ 7491 w 10030"/>
              <a:gd name="connsiteY5" fmla="*/ 10012 h 10017"/>
              <a:gd name="connsiteX6" fmla="*/ 7807 w 10030"/>
              <a:gd name="connsiteY6" fmla="*/ 7141 h 10017"/>
              <a:gd name="connsiteX7" fmla="*/ 8258 w 10030"/>
              <a:gd name="connsiteY7" fmla="*/ 4776 h 10017"/>
              <a:gd name="connsiteX8" fmla="*/ 9444 w 10030"/>
              <a:gd name="connsiteY8" fmla="*/ 2299 h 10017"/>
              <a:gd name="connsiteX9" fmla="*/ 10030 w 10030"/>
              <a:gd name="connsiteY9" fmla="*/ 2358 h 10017"/>
              <a:gd name="connsiteX10" fmla="*/ 7985 w 10030"/>
              <a:gd name="connsiteY10" fmla="*/ 1116 h 10017"/>
              <a:gd name="connsiteX11" fmla="*/ 6062 w 10030"/>
              <a:gd name="connsiteY11" fmla="*/ 457 h 10017"/>
              <a:gd name="connsiteX0" fmla="*/ 6062 w 10030"/>
              <a:gd name="connsiteY0" fmla="*/ 457 h 9373"/>
              <a:gd name="connsiteX1" fmla="*/ 2193 w 10030"/>
              <a:gd name="connsiteY1" fmla="*/ 215 h 9373"/>
              <a:gd name="connsiteX2" fmla="*/ 806 w 10030"/>
              <a:gd name="connsiteY2" fmla="*/ 3721 h 9373"/>
              <a:gd name="connsiteX3" fmla="*/ 57 w 10030"/>
              <a:gd name="connsiteY3" fmla="*/ 8521 h 9373"/>
              <a:gd name="connsiteX4" fmla="*/ 3604 w 10030"/>
              <a:gd name="connsiteY4" fmla="*/ 9344 h 9373"/>
              <a:gd name="connsiteX5" fmla="*/ 7642 w 10030"/>
              <a:gd name="connsiteY5" fmla="*/ 9171 h 9373"/>
              <a:gd name="connsiteX6" fmla="*/ 7807 w 10030"/>
              <a:gd name="connsiteY6" fmla="*/ 7141 h 9373"/>
              <a:gd name="connsiteX7" fmla="*/ 8258 w 10030"/>
              <a:gd name="connsiteY7" fmla="*/ 4776 h 9373"/>
              <a:gd name="connsiteX8" fmla="*/ 9444 w 10030"/>
              <a:gd name="connsiteY8" fmla="*/ 2299 h 9373"/>
              <a:gd name="connsiteX9" fmla="*/ 10030 w 10030"/>
              <a:gd name="connsiteY9" fmla="*/ 2358 h 9373"/>
              <a:gd name="connsiteX10" fmla="*/ 7985 w 10030"/>
              <a:gd name="connsiteY10" fmla="*/ 1116 h 9373"/>
              <a:gd name="connsiteX11" fmla="*/ 6062 w 10030"/>
              <a:gd name="connsiteY11" fmla="*/ 457 h 9373"/>
              <a:gd name="connsiteX0" fmla="*/ 6043 w 9667"/>
              <a:gd name="connsiteY0" fmla="*/ 488 h 10000"/>
              <a:gd name="connsiteX1" fmla="*/ 2185 w 9667"/>
              <a:gd name="connsiteY1" fmla="*/ 229 h 10000"/>
              <a:gd name="connsiteX2" fmla="*/ 803 w 9667"/>
              <a:gd name="connsiteY2" fmla="*/ 3970 h 10000"/>
              <a:gd name="connsiteX3" fmla="*/ 56 w 9667"/>
              <a:gd name="connsiteY3" fmla="*/ 9091 h 10000"/>
              <a:gd name="connsiteX4" fmla="*/ 3592 w 9667"/>
              <a:gd name="connsiteY4" fmla="*/ 9969 h 10000"/>
              <a:gd name="connsiteX5" fmla="*/ 7618 w 9667"/>
              <a:gd name="connsiteY5" fmla="*/ 9784 h 10000"/>
              <a:gd name="connsiteX6" fmla="*/ 7783 w 9667"/>
              <a:gd name="connsiteY6" fmla="*/ 7619 h 10000"/>
              <a:gd name="connsiteX7" fmla="*/ 8232 w 9667"/>
              <a:gd name="connsiteY7" fmla="*/ 5095 h 10000"/>
              <a:gd name="connsiteX8" fmla="*/ 9415 w 9667"/>
              <a:gd name="connsiteY8" fmla="*/ 2453 h 10000"/>
              <a:gd name="connsiteX9" fmla="*/ 9667 w 9667"/>
              <a:gd name="connsiteY9" fmla="*/ 2463 h 10000"/>
              <a:gd name="connsiteX10" fmla="*/ 7960 w 9667"/>
              <a:gd name="connsiteY10" fmla="*/ 1191 h 10000"/>
              <a:gd name="connsiteX11" fmla="*/ 6043 w 9667"/>
              <a:gd name="connsiteY11" fmla="*/ 488 h 10000"/>
              <a:gd name="connsiteX0" fmla="*/ 6251 w 9938"/>
              <a:gd name="connsiteY0" fmla="*/ 488 h 10000"/>
              <a:gd name="connsiteX1" fmla="*/ 2260 w 9938"/>
              <a:gd name="connsiteY1" fmla="*/ 229 h 10000"/>
              <a:gd name="connsiteX2" fmla="*/ 831 w 9938"/>
              <a:gd name="connsiteY2" fmla="*/ 3970 h 10000"/>
              <a:gd name="connsiteX3" fmla="*/ 58 w 9938"/>
              <a:gd name="connsiteY3" fmla="*/ 9091 h 10000"/>
              <a:gd name="connsiteX4" fmla="*/ 3716 w 9938"/>
              <a:gd name="connsiteY4" fmla="*/ 9969 h 10000"/>
              <a:gd name="connsiteX5" fmla="*/ 7880 w 9938"/>
              <a:gd name="connsiteY5" fmla="*/ 9784 h 10000"/>
              <a:gd name="connsiteX6" fmla="*/ 8051 w 9938"/>
              <a:gd name="connsiteY6" fmla="*/ 7619 h 10000"/>
              <a:gd name="connsiteX7" fmla="*/ 8516 w 9938"/>
              <a:gd name="connsiteY7" fmla="*/ 5095 h 10000"/>
              <a:gd name="connsiteX8" fmla="*/ 9739 w 9938"/>
              <a:gd name="connsiteY8" fmla="*/ 2453 h 10000"/>
              <a:gd name="connsiteX9" fmla="*/ 9938 w 9938"/>
              <a:gd name="connsiteY9" fmla="*/ 2463 h 10000"/>
              <a:gd name="connsiteX10" fmla="*/ 8234 w 9938"/>
              <a:gd name="connsiteY10" fmla="*/ 1191 h 10000"/>
              <a:gd name="connsiteX11" fmla="*/ 6251 w 9938"/>
              <a:gd name="connsiteY11" fmla="*/ 488 h 10000"/>
              <a:gd name="connsiteX0" fmla="*/ 6310 w 10020"/>
              <a:gd name="connsiteY0" fmla="*/ 524 h 10036"/>
              <a:gd name="connsiteX1" fmla="*/ 2294 w 10020"/>
              <a:gd name="connsiteY1" fmla="*/ 265 h 10036"/>
              <a:gd name="connsiteX2" fmla="*/ 622 w 10020"/>
              <a:gd name="connsiteY2" fmla="*/ 4481 h 10036"/>
              <a:gd name="connsiteX3" fmla="*/ 78 w 10020"/>
              <a:gd name="connsiteY3" fmla="*/ 9127 h 10036"/>
              <a:gd name="connsiteX4" fmla="*/ 3759 w 10020"/>
              <a:gd name="connsiteY4" fmla="*/ 10005 h 10036"/>
              <a:gd name="connsiteX5" fmla="*/ 7949 w 10020"/>
              <a:gd name="connsiteY5" fmla="*/ 9820 h 10036"/>
              <a:gd name="connsiteX6" fmla="*/ 8121 w 10020"/>
              <a:gd name="connsiteY6" fmla="*/ 7655 h 10036"/>
              <a:gd name="connsiteX7" fmla="*/ 8589 w 10020"/>
              <a:gd name="connsiteY7" fmla="*/ 5131 h 10036"/>
              <a:gd name="connsiteX8" fmla="*/ 9820 w 10020"/>
              <a:gd name="connsiteY8" fmla="*/ 2489 h 10036"/>
              <a:gd name="connsiteX9" fmla="*/ 10020 w 10020"/>
              <a:gd name="connsiteY9" fmla="*/ 2499 h 10036"/>
              <a:gd name="connsiteX10" fmla="*/ 8305 w 10020"/>
              <a:gd name="connsiteY10" fmla="*/ 1227 h 10036"/>
              <a:gd name="connsiteX11" fmla="*/ 6310 w 10020"/>
              <a:gd name="connsiteY11" fmla="*/ 524 h 10036"/>
              <a:gd name="connsiteX0" fmla="*/ 6304 w 10014"/>
              <a:gd name="connsiteY0" fmla="*/ 482 h 9994"/>
              <a:gd name="connsiteX1" fmla="*/ 2288 w 10014"/>
              <a:gd name="connsiteY1" fmla="*/ 223 h 9994"/>
              <a:gd name="connsiteX2" fmla="*/ 683 w 10014"/>
              <a:gd name="connsiteY2" fmla="*/ 3858 h 9994"/>
              <a:gd name="connsiteX3" fmla="*/ 72 w 10014"/>
              <a:gd name="connsiteY3" fmla="*/ 9085 h 9994"/>
              <a:gd name="connsiteX4" fmla="*/ 3753 w 10014"/>
              <a:gd name="connsiteY4" fmla="*/ 9963 h 9994"/>
              <a:gd name="connsiteX5" fmla="*/ 7943 w 10014"/>
              <a:gd name="connsiteY5" fmla="*/ 9778 h 9994"/>
              <a:gd name="connsiteX6" fmla="*/ 8115 w 10014"/>
              <a:gd name="connsiteY6" fmla="*/ 7613 h 9994"/>
              <a:gd name="connsiteX7" fmla="*/ 8583 w 10014"/>
              <a:gd name="connsiteY7" fmla="*/ 5089 h 9994"/>
              <a:gd name="connsiteX8" fmla="*/ 9814 w 10014"/>
              <a:gd name="connsiteY8" fmla="*/ 2447 h 9994"/>
              <a:gd name="connsiteX9" fmla="*/ 10014 w 10014"/>
              <a:gd name="connsiteY9" fmla="*/ 2457 h 9994"/>
              <a:gd name="connsiteX10" fmla="*/ 8299 w 10014"/>
              <a:gd name="connsiteY10" fmla="*/ 1185 h 9994"/>
              <a:gd name="connsiteX11" fmla="*/ 6304 w 10014"/>
              <a:gd name="connsiteY11" fmla="*/ 482 h 9994"/>
              <a:gd name="connsiteX0" fmla="*/ 6295 w 10000"/>
              <a:gd name="connsiteY0" fmla="*/ 482 h 10250"/>
              <a:gd name="connsiteX1" fmla="*/ 2285 w 10000"/>
              <a:gd name="connsiteY1" fmla="*/ 223 h 10250"/>
              <a:gd name="connsiteX2" fmla="*/ 682 w 10000"/>
              <a:gd name="connsiteY2" fmla="*/ 3860 h 10250"/>
              <a:gd name="connsiteX3" fmla="*/ 72 w 10000"/>
              <a:gd name="connsiteY3" fmla="*/ 9090 h 10250"/>
              <a:gd name="connsiteX4" fmla="*/ 4682 w 10000"/>
              <a:gd name="connsiteY4" fmla="*/ 10233 h 10250"/>
              <a:gd name="connsiteX5" fmla="*/ 7932 w 10000"/>
              <a:gd name="connsiteY5" fmla="*/ 9784 h 10250"/>
              <a:gd name="connsiteX6" fmla="*/ 8104 w 10000"/>
              <a:gd name="connsiteY6" fmla="*/ 7618 h 10250"/>
              <a:gd name="connsiteX7" fmla="*/ 8571 w 10000"/>
              <a:gd name="connsiteY7" fmla="*/ 5092 h 10250"/>
              <a:gd name="connsiteX8" fmla="*/ 9800 w 10000"/>
              <a:gd name="connsiteY8" fmla="*/ 2448 h 10250"/>
              <a:gd name="connsiteX9" fmla="*/ 10000 w 10000"/>
              <a:gd name="connsiteY9" fmla="*/ 2458 h 10250"/>
              <a:gd name="connsiteX10" fmla="*/ 8287 w 10000"/>
              <a:gd name="connsiteY10" fmla="*/ 1186 h 10250"/>
              <a:gd name="connsiteX11" fmla="*/ 6295 w 10000"/>
              <a:gd name="connsiteY11" fmla="*/ 482 h 10250"/>
              <a:gd name="connsiteX0" fmla="*/ 6295 w 10000"/>
              <a:gd name="connsiteY0" fmla="*/ 482 h 10456"/>
              <a:gd name="connsiteX1" fmla="*/ 2285 w 10000"/>
              <a:gd name="connsiteY1" fmla="*/ 223 h 10456"/>
              <a:gd name="connsiteX2" fmla="*/ 682 w 10000"/>
              <a:gd name="connsiteY2" fmla="*/ 3860 h 10456"/>
              <a:gd name="connsiteX3" fmla="*/ 72 w 10000"/>
              <a:gd name="connsiteY3" fmla="*/ 9090 h 10456"/>
              <a:gd name="connsiteX4" fmla="*/ 4749 w 10000"/>
              <a:gd name="connsiteY4" fmla="*/ 10444 h 10456"/>
              <a:gd name="connsiteX5" fmla="*/ 7932 w 10000"/>
              <a:gd name="connsiteY5" fmla="*/ 9784 h 10456"/>
              <a:gd name="connsiteX6" fmla="*/ 8104 w 10000"/>
              <a:gd name="connsiteY6" fmla="*/ 7618 h 10456"/>
              <a:gd name="connsiteX7" fmla="*/ 8571 w 10000"/>
              <a:gd name="connsiteY7" fmla="*/ 5092 h 10456"/>
              <a:gd name="connsiteX8" fmla="*/ 9800 w 10000"/>
              <a:gd name="connsiteY8" fmla="*/ 2448 h 10456"/>
              <a:gd name="connsiteX9" fmla="*/ 10000 w 10000"/>
              <a:gd name="connsiteY9" fmla="*/ 2458 h 10456"/>
              <a:gd name="connsiteX10" fmla="*/ 8287 w 10000"/>
              <a:gd name="connsiteY10" fmla="*/ 1186 h 10456"/>
              <a:gd name="connsiteX11" fmla="*/ 6295 w 10000"/>
              <a:gd name="connsiteY11" fmla="*/ 482 h 10456"/>
              <a:gd name="connsiteX0" fmla="*/ 6295 w 10000"/>
              <a:gd name="connsiteY0" fmla="*/ 482 h 10301"/>
              <a:gd name="connsiteX1" fmla="*/ 2285 w 10000"/>
              <a:gd name="connsiteY1" fmla="*/ 223 h 10301"/>
              <a:gd name="connsiteX2" fmla="*/ 682 w 10000"/>
              <a:gd name="connsiteY2" fmla="*/ 3860 h 10301"/>
              <a:gd name="connsiteX3" fmla="*/ 72 w 10000"/>
              <a:gd name="connsiteY3" fmla="*/ 9090 h 10301"/>
              <a:gd name="connsiteX4" fmla="*/ 4749 w 10000"/>
              <a:gd name="connsiteY4" fmla="*/ 10286 h 10301"/>
              <a:gd name="connsiteX5" fmla="*/ 7932 w 10000"/>
              <a:gd name="connsiteY5" fmla="*/ 9784 h 10301"/>
              <a:gd name="connsiteX6" fmla="*/ 8104 w 10000"/>
              <a:gd name="connsiteY6" fmla="*/ 7618 h 10301"/>
              <a:gd name="connsiteX7" fmla="*/ 8571 w 10000"/>
              <a:gd name="connsiteY7" fmla="*/ 5092 h 10301"/>
              <a:gd name="connsiteX8" fmla="*/ 9800 w 10000"/>
              <a:gd name="connsiteY8" fmla="*/ 2448 h 10301"/>
              <a:gd name="connsiteX9" fmla="*/ 10000 w 10000"/>
              <a:gd name="connsiteY9" fmla="*/ 2458 h 10301"/>
              <a:gd name="connsiteX10" fmla="*/ 8287 w 10000"/>
              <a:gd name="connsiteY10" fmla="*/ 1186 h 10301"/>
              <a:gd name="connsiteX11" fmla="*/ 6295 w 10000"/>
              <a:gd name="connsiteY11" fmla="*/ 482 h 10301"/>
              <a:gd name="connsiteX0" fmla="*/ 6295 w 10000"/>
              <a:gd name="connsiteY0" fmla="*/ 482 h 10301"/>
              <a:gd name="connsiteX1" fmla="*/ 2285 w 10000"/>
              <a:gd name="connsiteY1" fmla="*/ 223 h 10301"/>
              <a:gd name="connsiteX2" fmla="*/ 682 w 10000"/>
              <a:gd name="connsiteY2" fmla="*/ 3860 h 10301"/>
              <a:gd name="connsiteX3" fmla="*/ 72 w 10000"/>
              <a:gd name="connsiteY3" fmla="*/ 9090 h 10301"/>
              <a:gd name="connsiteX4" fmla="*/ 4749 w 10000"/>
              <a:gd name="connsiteY4" fmla="*/ 10286 h 10301"/>
              <a:gd name="connsiteX5" fmla="*/ 7932 w 10000"/>
              <a:gd name="connsiteY5" fmla="*/ 9784 h 10301"/>
              <a:gd name="connsiteX6" fmla="*/ 8104 w 10000"/>
              <a:gd name="connsiteY6" fmla="*/ 7618 h 10301"/>
              <a:gd name="connsiteX7" fmla="*/ 8571 w 10000"/>
              <a:gd name="connsiteY7" fmla="*/ 5092 h 10301"/>
              <a:gd name="connsiteX8" fmla="*/ 9800 w 10000"/>
              <a:gd name="connsiteY8" fmla="*/ 2448 h 10301"/>
              <a:gd name="connsiteX9" fmla="*/ 10000 w 10000"/>
              <a:gd name="connsiteY9" fmla="*/ 2458 h 10301"/>
              <a:gd name="connsiteX10" fmla="*/ 8287 w 10000"/>
              <a:gd name="connsiteY10" fmla="*/ 1186 h 10301"/>
              <a:gd name="connsiteX11" fmla="*/ 6295 w 10000"/>
              <a:gd name="connsiteY11" fmla="*/ 482 h 10301"/>
              <a:gd name="connsiteX0" fmla="*/ 6929 w 10000"/>
              <a:gd name="connsiteY0" fmla="*/ 601 h 10262"/>
              <a:gd name="connsiteX1" fmla="*/ 2285 w 10000"/>
              <a:gd name="connsiteY1" fmla="*/ 184 h 10262"/>
              <a:gd name="connsiteX2" fmla="*/ 682 w 10000"/>
              <a:gd name="connsiteY2" fmla="*/ 3821 h 10262"/>
              <a:gd name="connsiteX3" fmla="*/ 72 w 10000"/>
              <a:gd name="connsiteY3" fmla="*/ 9051 h 10262"/>
              <a:gd name="connsiteX4" fmla="*/ 4749 w 10000"/>
              <a:gd name="connsiteY4" fmla="*/ 10247 h 10262"/>
              <a:gd name="connsiteX5" fmla="*/ 7932 w 10000"/>
              <a:gd name="connsiteY5" fmla="*/ 9745 h 10262"/>
              <a:gd name="connsiteX6" fmla="*/ 8104 w 10000"/>
              <a:gd name="connsiteY6" fmla="*/ 7579 h 10262"/>
              <a:gd name="connsiteX7" fmla="*/ 8571 w 10000"/>
              <a:gd name="connsiteY7" fmla="*/ 5053 h 10262"/>
              <a:gd name="connsiteX8" fmla="*/ 9800 w 10000"/>
              <a:gd name="connsiteY8" fmla="*/ 2409 h 10262"/>
              <a:gd name="connsiteX9" fmla="*/ 10000 w 10000"/>
              <a:gd name="connsiteY9" fmla="*/ 2419 h 10262"/>
              <a:gd name="connsiteX10" fmla="*/ 8287 w 10000"/>
              <a:gd name="connsiteY10" fmla="*/ 1147 h 10262"/>
              <a:gd name="connsiteX11" fmla="*/ 6929 w 10000"/>
              <a:gd name="connsiteY11" fmla="*/ 601 h 10262"/>
              <a:gd name="connsiteX0" fmla="*/ 6929 w 10000"/>
              <a:gd name="connsiteY0" fmla="*/ 494 h 10155"/>
              <a:gd name="connsiteX1" fmla="*/ 2285 w 10000"/>
              <a:gd name="connsiteY1" fmla="*/ 77 h 10155"/>
              <a:gd name="connsiteX2" fmla="*/ 682 w 10000"/>
              <a:gd name="connsiteY2" fmla="*/ 3714 h 10155"/>
              <a:gd name="connsiteX3" fmla="*/ 72 w 10000"/>
              <a:gd name="connsiteY3" fmla="*/ 8944 h 10155"/>
              <a:gd name="connsiteX4" fmla="*/ 4749 w 10000"/>
              <a:gd name="connsiteY4" fmla="*/ 10140 h 10155"/>
              <a:gd name="connsiteX5" fmla="*/ 7932 w 10000"/>
              <a:gd name="connsiteY5" fmla="*/ 9638 h 10155"/>
              <a:gd name="connsiteX6" fmla="*/ 8104 w 10000"/>
              <a:gd name="connsiteY6" fmla="*/ 7472 h 10155"/>
              <a:gd name="connsiteX7" fmla="*/ 8571 w 10000"/>
              <a:gd name="connsiteY7" fmla="*/ 4946 h 10155"/>
              <a:gd name="connsiteX8" fmla="*/ 9800 w 10000"/>
              <a:gd name="connsiteY8" fmla="*/ 2302 h 10155"/>
              <a:gd name="connsiteX9" fmla="*/ 10000 w 10000"/>
              <a:gd name="connsiteY9" fmla="*/ 2312 h 10155"/>
              <a:gd name="connsiteX10" fmla="*/ 8287 w 10000"/>
              <a:gd name="connsiteY10" fmla="*/ 1040 h 10155"/>
              <a:gd name="connsiteX11" fmla="*/ 6929 w 10000"/>
              <a:gd name="connsiteY11" fmla="*/ 494 h 10155"/>
              <a:gd name="connsiteX0" fmla="*/ 6028 w 10000"/>
              <a:gd name="connsiteY0" fmla="*/ 519 h 10286"/>
              <a:gd name="connsiteX1" fmla="*/ 2285 w 10000"/>
              <a:gd name="connsiteY1" fmla="*/ 208 h 10286"/>
              <a:gd name="connsiteX2" fmla="*/ 682 w 10000"/>
              <a:gd name="connsiteY2" fmla="*/ 3845 h 10286"/>
              <a:gd name="connsiteX3" fmla="*/ 72 w 10000"/>
              <a:gd name="connsiteY3" fmla="*/ 9075 h 10286"/>
              <a:gd name="connsiteX4" fmla="*/ 4749 w 10000"/>
              <a:gd name="connsiteY4" fmla="*/ 10271 h 10286"/>
              <a:gd name="connsiteX5" fmla="*/ 7932 w 10000"/>
              <a:gd name="connsiteY5" fmla="*/ 9769 h 10286"/>
              <a:gd name="connsiteX6" fmla="*/ 8104 w 10000"/>
              <a:gd name="connsiteY6" fmla="*/ 7603 h 10286"/>
              <a:gd name="connsiteX7" fmla="*/ 8571 w 10000"/>
              <a:gd name="connsiteY7" fmla="*/ 5077 h 10286"/>
              <a:gd name="connsiteX8" fmla="*/ 9800 w 10000"/>
              <a:gd name="connsiteY8" fmla="*/ 2433 h 10286"/>
              <a:gd name="connsiteX9" fmla="*/ 10000 w 10000"/>
              <a:gd name="connsiteY9" fmla="*/ 2443 h 10286"/>
              <a:gd name="connsiteX10" fmla="*/ 8287 w 10000"/>
              <a:gd name="connsiteY10" fmla="*/ 1171 h 10286"/>
              <a:gd name="connsiteX11" fmla="*/ 6028 w 10000"/>
              <a:gd name="connsiteY11" fmla="*/ 519 h 10286"/>
              <a:gd name="connsiteX0" fmla="*/ 6028 w 10000"/>
              <a:gd name="connsiteY0" fmla="*/ 519 h 10034"/>
              <a:gd name="connsiteX1" fmla="*/ 2285 w 10000"/>
              <a:gd name="connsiteY1" fmla="*/ 208 h 10034"/>
              <a:gd name="connsiteX2" fmla="*/ 682 w 10000"/>
              <a:gd name="connsiteY2" fmla="*/ 3845 h 10034"/>
              <a:gd name="connsiteX3" fmla="*/ 72 w 10000"/>
              <a:gd name="connsiteY3" fmla="*/ 9075 h 10034"/>
              <a:gd name="connsiteX4" fmla="*/ 4382 w 10000"/>
              <a:gd name="connsiteY4" fmla="*/ 10007 h 10034"/>
              <a:gd name="connsiteX5" fmla="*/ 7932 w 10000"/>
              <a:gd name="connsiteY5" fmla="*/ 9769 h 10034"/>
              <a:gd name="connsiteX6" fmla="*/ 8104 w 10000"/>
              <a:gd name="connsiteY6" fmla="*/ 7603 h 10034"/>
              <a:gd name="connsiteX7" fmla="*/ 8571 w 10000"/>
              <a:gd name="connsiteY7" fmla="*/ 5077 h 10034"/>
              <a:gd name="connsiteX8" fmla="*/ 9800 w 10000"/>
              <a:gd name="connsiteY8" fmla="*/ 2433 h 10034"/>
              <a:gd name="connsiteX9" fmla="*/ 10000 w 10000"/>
              <a:gd name="connsiteY9" fmla="*/ 2443 h 10034"/>
              <a:gd name="connsiteX10" fmla="*/ 8287 w 10000"/>
              <a:gd name="connsiteY10" fmla="*/ 1171 h 10034"/>
              <a:gd name="connsiteX11" fmla="*/ 6028 w 10000"/>
              <a:gd name="connsiteY11" fmla="*/ 519 h 10034"/>
              <a:gd name="connsiteX0" fmla="*/ 6028 w 10000"/>
              <a:gd name="connsiteY0" fmla="*/ 519 h 10235"/>
              <a:gd name="connsiteX1" fmla="*/ 2285 w 10000"/>
              <a:gd name="connsiteY1" fmla="*/ 208 h 10235"/>
              <a:gd name="connsiteX2" fmla="*/ 682 w 10000"/>
              <a:gd name="connsiteY2" fmla="*/ 3845 h 10235"/>
              <a:gd name="connsiteX3" fmla="*/ 72 w 10000"/>
              <a:gd name="connsiteY3" fmla="*/ 9075 h 10235"/>
              <a:gd name="connsiteX4" fmla="*/ 4415 w 10000"/>
              <a:gd name="connsiteY4" fmla="*/ 10218 h 10235"/>
              <a:gd name="connsiteX5" fmla="*/ 7932 w 10000"/>
              <a:gd name="connsiteY5" fmla="*/ 9769 h 10235"/>
              <a:gd name="connsiteX6" fmla="*/ 8104 w 10000"/>
              <a:gd name="connsiteY6" fmla="*/ 7603 h 10235"/>
              <a:gd name="connsiteX7" fmla="*/ 8571 w 10000"/>
              <a:gd name="connsiteY7" fmla="*/ 5077 h 10235"/>
              <a:gd name="connsiteX8" fmla="*/ 9800 w 10000"/>
              <a:gd name="connsiteY8" fmla="*/ 2433 h 10235"/>
              <a:gd name="connsiteX9" fmla="*/ 10000 w 10000"/>
              <a:gd name="connsiteY9" fmla="*/ 2443 h 10235"/>
              <a:gd name="connsiteX10" fmla="*/ 8287 w 10000"/>
              <a:gd name="connsiteY10" fmla="*/ 1171 h 10235"/>
              <a:gd name="connsiteX11" fmla="*/ 6028 w 10000"/>
              <a:gd name="connsiteY11" fmla="*/ 519 h 10235"/>
              <a:gd name="connsiteX0" fmla="*/ 6028 w 10000"/>
              <a:gd name="connsiteY0" fmla="*/ 519 h 10394"/>
              <a:gd name="connsiteX1" fmla="*/ 2285 w 10000"/>
              <a:gd name="connsiteY1" fmla="*/ 208 h 10394"/>
              <a:gd name="connsiteX2" fmla="*/ 682 w 10000"/>
              <a:gd name="connsiteY2" fmla="*/ 3845 h 10394"/>
              <a:gd name="connsiteX3" fmla="*/ 72 w 10000"/>
              <a:gd name="connsiteY3" fmla="*/ 9075 h 10394"/>
              <a:gd name="connsiteX4" fmla="*/ 4415 w 10000"/>
              <a:gd name="connsiteY4" fmla="*/ 10218 h 10394"/>
              <a:gd name="connsiteX5" fmla="*/ 7965 w 10000"/>
              <a:gd name="connsiteY5" fmla="*/ 10350 h 10394"/>
              <a:gd name="connsiteX6" fmla="*/ 8104 w 10000"/>
              <a:gd name="connsiteY6" fmla="*/ 7603 h 10394"/>
              <a:gd name="connsiteX7" fmla="*/ 8571 w 10000"/>
              <a:gd name="connsiteY7" fmla="*/ 5077 h 10394"/>
              <a:gd name="connsiteX8" fmla="*/ 9800 w 10000"/>
              <a:gd name="connsiteY8" fmla="*/ 2433 h 10394"/>
              <a:gd name="connsiteX9" fmla="*/ 10000 w 10000"/>
              <a:gd name="connsiteY9" fmla="*/ 2443 h 10394"/>
              <a:gd name="connsiteX10" fmla="*/ 8287 w 10000"/>
              <a:gd name="connsiteY10" fmla="*/ 1171 h 10394"/>
              <a:gd name="connsiteX11" fmla="*/ 6028 w 10000"/>
              <a:gd name="connsiteY11" fmla="*/ 519 h 10394"/>
              <a:gd name="connsiteX0" fmla="*/ 6028 w 10000"/>
              <a:gd name="connsiteY0" fmla="*/ 527 h 10402"/>
              <a:gd name="connsiteX1" fmla="*/ 2285 w 10000"/>
              <a:gd name="connsiteY1" fmla="*/ 216 h 10402"/>
              <a:gd name="connsiteX2" fmla="*/ 682 w 10000"/>
              <a:gd name="connsiteY2" fmla="*/ 3853 h 10402"/>
              <a:gd name="connsiteX3" fmla="*/ 72 w 10000"/>
              <a:gd name="connsiteY3" fmla="*/ 9083 h 10402"/>
              <a:gd name="connsiteX4" fmla="*/ 4415 w 10000"/>
              <a:gd name="connsiteY4" fmla="*/ 10226 h 10402"/>
              <a:gd name="connsiteX5" fmla="*/ 7965 w 10000"/>
              <a:gd name="connsiteY5" fmla="*/ 10358 h 10402"/>
              <a:gd name="connsiteX6" fmla="*/ 8104 w 10000"/>
              <a:gd name="connsiteY6" fmla="*/ 7611 h 10402"/>
              <a:gd name="connsiteX7" fmla="*/ 8571 w 10000"/>
              <a:gd name="connsiteY7" fmla="*/ 5085 h 10402"/>
              <a:gd name="connsiteX8" fmla="*/ 9800 w 10000"/>
              <a:gd name="connsiteY8" fmla="*/ 2441 h 10402"/>
              <a:gd name="connsiteX9" fmla="*/ 10000 w 10000"/>
              <a:gd name="connsiteY9" fmla="*/ 2451 h 10402"/>
              <a:gd name="connsiteX10" fmla="*/ 8220 w 10000"/>
              <a:gd name="connsiteY10" fmla="*/ 1443 h 10402"/>
              <a:gd name="connsiteX11" fmla="*/ 6028 w 10000"/>
              <a:gd name="connsiteY11" fmla="*/ 527 h 10402"/>
              <a:gd name="connsiteX0" fmla="*/ 6028 w 9900"/>
              <a:gd name="connsiteY0" fmla="*/ 527 h 10402"/>
              <a:gd name="connsiteX1" fmla="*/ 2285 w 9900"/>
              <a:gd name="connsiteY1" fmla="*/ 216 h 10402"/>
              <a:gd name="connsiteX2" fmla="*/ 682 w 9900"/>
              <a:gd name="connsiteY2" fmla="*/ 3853 h 10402"/>
              <a:gd name="connsiteX3" fmla="*/ 72 w 9900"/>
              <a:gd name="connsiteY3" fmla="*/ 9083 h 10402"/>
              <a:gd name="connsiteX4" fmla="*/ 4415 w 9900"/>
              <a:gd name="connsiteY4" fmla="*/ 10226 h 10402"/>
              <a:gd name="connsiteX5" fmla="*/ 7965 w 9900"/>
              <a:gd name="connsiteY5" fmla="*/ 10358 h 10402"/>
              <a:gd name="connsiteX6" fmla="*/ 8104 w 9900"/>
              <a:gd name="connsiteY6" fmla="*/ 7611 h 10402"/>
              <a:gd name="connsiteX7" fmla="*/ 8571 w 9900"/>
              <a:gd name="connsiteY7" fmla="*/ 5085 h 10402"/>
              <a:gd name="connsiteX8" fmla="*/ 9800 w 9900"/>
              <a:gd name="connsiteY8" fmla="*/ 2441 h 10402"/>
              <a:gd name="connsiteX9" fmla="*/ 9900 w 9900"/>
              <a:gd name="connsiteY9" fmla="*/ 2715 h 10402"/>
              <a:gd name="connsiteX10" fmla="*/ 8220 w 9900"/>
              <a:gd name="connsiteY10" fmla="*/ 1443 h 10402"/>
              <a:gd name="connsiteX11" fmla="*/ 6028 w 9900"/>
              <a:gd name="connsiteY11" fmla="*/ 527 h 10402"/>
              <a:gd name="connsiteX0" fmla="*/ 6089 w 10000"/>
              <a:gd name="connsiteY0" fmla="*/ 302 h 9795"/>
              <a:gd name="connsiteX1" fmla="*/ 2308 w 10000"/>
              <a:gd name="connsiteY1" fmla="*/ 3 h 9795"/>
              <a:gd name="connsiteX2" fmla="*/ 689 w 10000"/>
              <a:gd name="connsiteY2" fmla="*/ 3499 h 9795"/>
              <a:gd name="connsiteX3" fmla="*/ 73 w 10000"/>
              <a:gd name="connsiteY3" fmla="*/ 8527 h 9795"/>
              <a:gd name="connsiteX4" fmla="*/ 4460 w 10000"/>
              <a:gd name="connsiteY4" fmla="*/ 9626 h 9795"/>
              <a:gd name="connsiteX5" fmla="*/ 8045 w 10000"/>
              <a:gd name="connsiteY5" fmla="*/ 9753 h 9795"/>
              <a:gd name="connsiteX6" fmla="*/ 8186 w 10000"/>
              <a:gd name="connsiteY6" fmla="*/ 7112 h 9795"/>
              <a:gd name="connsiteX7" fmla="*/ 8658 w 10000"/>
              <a:gd name="connsiteY7" fmla="*/ 4683 h 9795"/>
              <a:gd name="connsiteX8" fmla="*/ 9899 w 10000"/>
              <a:gd name="connsiteY8" fmla="*/ 2142 h 9795"/>
              <a:gd name="connsiteX9" fmla="*/ 10000 w 10000"/>
              <a:gd name="connsiteY9" fmla="*/ 2405 h 9795"/>
              <a:gd name="connsiteX10" fmla="*/ 8303 w 10000"/>
              <a:gd name="connsiteY10" fmla="*/ 1182 h 9795"/>
              <a:gd name="connsiteX11" fmla="*/ 6089 w 10000"/>
              <a:gd name="connsiteY11" fmla="*/ 302 h 9795"/>
              <a:gd name="connsiteX0" fmla="*/ 6089 w 10000"/>
              <a:gd name="connsiteY0" fmla="*/ 891 h 10116"/>
              <a:gd name="connsiteX1" fmla="*/ 2308 w 10000"/>
              <a:gd name="connsiteY1" fmla="*/ 119 h 10116"/>
              <a:gd name="connsiteX2" fmla="*/ 689 w 10000"/>
              <a:gd name="connsiteY2" fmla="*/ 3688 h 10116"/>
              <a:gd name="connsiteX3" fmla="*/ 73 w 10000"/>
              <a:gd name="connsiteY3" fmla="*/ 8821 h 10116"/>
              <a:gd name="connsiteX4" fmla="*/ 4460 w 10000"/>
              <a:gd name="connsiteY4" fmla="*/ 9943 h 10116"/>
              <a:gd name="connsiteX5" fmla="*/ 8045 w 10000"/>
              <a:gd name="connsiteY5" fmla="*/ 10073 h 10116"/>
              <a:gd name="connsiteX6" fmla="*/ 8186 w 10000"/>
              <a:gd name="connsiteY6" fmla="*/ 7377 h 10116"/>
              <a:gd name="connsiteX7" fmla="*/ 8658 w 10000"/>
              <a:gd name="connsiteY7" fmla="*/ 4897 h 10116"/>
              <a:gd name="connsiteX8" fmla="*/ 9899 w 10000"/>
              <a:gd name="connsiteY8" fmla="*/ 2303 h 10116"/>
              <a:gd name="connsiteX9" fmla="*/ 10000 w 10000"/>
              <a:gd name="connsiteY9" fmla="*/ 2571 h 10116"/>
              <a:gd name="connsiteX10" fmla="*/ 8303 w 10000"/>
              <a:gd name="connsiteY10" fmla="*/ 1323 h 10116"/>
              <a:gd name="connsiteX11" fmla="*/ 6089 w 10000"/>
              <a:gd name="connsiteY11" fmla="*/ 891 h 10116"/>
              <a:gd name="connsiteX0" fmla="*/ 6089 w 10000"/>
              <a:gd name="connsiteY0" fmla="*/ 676 h 10160"/>
              <a:gd name="connsiteX1" fmla="*/ 2308 w 10000"/>
              <a:gd name="connsiteY1" fmla="*/ 163 h 10160"/>
              <a:gd name="connsiteX2" fmla="*/ 689 w 10000"/>
              <a:gd name="connsiteY2" fmla="*/ 3732 h 10160"/>
              <a:gd name="connsiteX3" fmla="*/ 73 w 10000"/>
              <a:gd name="connsiteY3" fmla="*/ 8865 h 10160"/>
              <a:gd name="connsiteX4" fmla="*/ 4460 w 10000"/>
              <a:gd name="connsiteY4" fmla="*/ 9987 h 10160"/>
              <a:gd name="connsiteX5" fmla="*/ 8045 w 10000"/>
              <a:gd name="connsiteY5" fmla="*/ 10117 h 10160"/>
              <a:gd name="connsiteX6" fmla="*/ 8186 w 10000"/>
              <a:gd name="connsiteY6" fmla="*/ 7421 h 10160"/>
              <a:gd name="connsiteX7" fmla="*/ 8658 w 10000"/>
              <a:gd name="connsiteY7" fmla="*/ 4941 h 10160"/>
              <a:gd name="connsiteX8" fmla="*/ 9899 w 10000"/>
              <a:gd name="connsiteY8" fmla="*/ 2347 h 10160"/>
              <a:gd name="connsiteX9" fmla="*/ 10000 w 10000"/>
              <a:gd name="connsiteY9" fmla="*/ 2615 h 10160"/>
              <a:gd name="connsiteX10" fmla="*/ 8303 w 10000"/>
              <a:gd name="connsiteY10" fmla="*/ 1367 h 10160"/>
              <a:gd name="connsiteX11" fmla="*/ 6089 w 10000"/>
              <a:gd name="connsiteY11" fmla="*/ 676 h 10160"/>
              <a:gd name="connsiteX0" fmla="*/ 6089 w 10000"/>
              <a:gd name="connsiteY0" fmla="*/ 517 h 10001"/>
              <a:gd name="connsiteX1" fmla="*/ 2308 w 10000"/>
              <a:gd name="connsiteY1" fmla="*/ 4 h 10001"/>
              <a:gd name="connsiteX2" fmla="*/ 689 w 10000"/>
              <a:gd name="connsiteY2" fmla="*/ 3573 h 10001"/>
              <a:gd name="connsiteX3" fmla="*/ 73 w 10000"/>
              <a:gd name="connsiteY3" fmla="*/ 8706 h 10001"/>
              <a:gd name="connsiteX4" fmla="*/ 4460 w 10000"/>
              <a:gd name="connsiteY4" fmla="*/ 9828 h 10001"/>
              <a:gd name="connsiteX5" fmla="*/ 8045 w 10000"/>
              <a:gd name="connsiteY5" fmla="*/ 9958 h 10001"/>
              <a:gd name="connsiteX6" fmla="*/ 8186 w 10000"/>
              <a:gd name="connsiteY6" fmla="*/ 7262 h 10001"/>
              <a:gd name="connsiteX7" fmla="*/ 8658 w 10000"/>
              <a:gd name="connsiteY7" fmla="*/ 4782 h 10001"/>
              <a:gd name="connsiteX8" fmla="*/ 9899 w 10000"/>
              <a:gd name="connsiteY8" fmla="*/ 2188 h 10001"/>
              <a:gd name="connsiteX9" fmla="*/ 10000 w 10000"/>
              <a:gd name="connsiteY9" fmla="*/ 2456 h 10001"/>
              <a:gd name="connsiteX10" fmla="*/ 8303 w 10000"/>
              <a:gd name="connsiteY10" fmla="*/ 1208 h 10001"/>
              <a:gd name="connsiteX11" fmla="*/ 6089 w 10000"/>
              <a:gd name="connsiteY11" fmla="*/ 517 h 10001"/>
              <a:gd name="connsiteX0" fmla="*/ 6091 w 10002"/>
              <a:gd name="connsiteY0" fmla="*/ 691 h 10175"/>
              <a:gd name="connsiteX1" fmla="*/ 2310 w 10002"/>
              <a:gd name="connsiteY1" fmla="*/ 178 h 10175"/>
              <a:gd name="connsiteX2" fmla="*/ 657 w 10002"/>
              <a:gd name="connsiteY2" fmla="*/ 3954 h 10175"/>
              <a:gd name="connsiteX3" fmla="*/ 75 w 10002"/>
              <a:gd name="connsiteY3" fmla="*/ 8880 h 10175"/>
              <a:gd name="connsiteX4" fmla="*/ 4462 w 10002"/>
              <a:gd name="connsiteY4" fmla="*/ 10002 h 10175"/>
              <a:gd name="connsiteX5" fmla="*/ 8047 w 10002"/>
              <a:gd name="connsiteY5" fmla="*/ 10132 h 10175"/>
              <a:gd name="connsiteX6" fmla="*/ 8188 w 10002"/>
              <a:gd name="connsiteY6" fmla="*/ 7436 h 10175"/>
              <a:gd name="connsiteX7" fmla="*/ 8660 w 10002"/>
              <a:gd name="connsiteY7" fmla="*/ 4956 h 10175"/>
              <a:gd name="connsiteX8" fmla="*/ 9901 w 10002"/>
              <a:gd name="connsiteY8" fmla="*/ 2362 h 10175"/>
              <a:gd name="connsiteX9" fmla="*/ 10002 w 10002"/>
              <a:gd name="connsiteY9" fmla="*/ 2630 h 10175"/>
              <a:gd name="connsiteX10" fmla="*/ 8305 w 10002"/>
              <a:gd name="connsiteY10" fmla="*/ 1382 h 10175"/>
              <a:gd name="connsiteX11" fmla="*/ 6091 w 10002"/>
              <a:gd name="connsiteY11" fmla="*/ 691 h 10175"/>
              <a:gd name="connsiteX0" fmla="*/ 6075 w 9986"/>
              <a:gd name="connsiteY0" fmla="*/ 656 h 10140"/>
              <a:gd name="connsiteX1" fmla="*/ 2294 w 9986"/>
              <a:gd name="connsiteY1" fmla="*/ 143 h 10140"/>
              <a:gd name="connsiteX2" fmla="*/ 843 w 9986"/>
              <a:gd name="connsiteY2" fmla="*/ 3400 h 10140"/>
              <a:gd name="connsiteX3" fmla="*/ 59 w 9986"/>
              <a:gd name="connsiteY3" fmla="*/ 8845 h 10140"/>
              <a:gd name="connsiteX4" fmla="*/ 4446 w 9986"/>
              <a:gd name="connsiteY4" fmla="*/ 9967 h 10140"/>
              <a:gd name="connsiteX5" fmla="*/ 8031 w 9986"/>
              <a:gd name="connsiteY5" fmla="*/ 10097 h 10140"/>
              <a:gd name="connsiteX6" fmla="*/ 8172 w 9986"/>
              <a:gd name="connsiteY6" fmla="*/ 7401 h 10140"/>
              <a:gd name="connsiteX7" fmla="*/ 8644 w 9986"/>
              <a:gd name="connsiteY7" fmla="*/ 4921 h 10140"/>
              <a:gd name="connsiteX8" fmla="*/ 9885 w 9986"/>
              <a:gd name="connsiteY8" fmla="*/ 2327 h 10140"/>
              <a:gd name="connsiteX9" fmla="*/ 9986 w 9986"/>
              <a:gd name="connsiteY9" fmla="*/ 2595 h 10140"/>
              <a:gd name="connsiteX10" fmla="*/ 8289 w 9986"/>
              <a:gd name="connsiteY10" fmla="*/ 1347 h 10140"/>
              <a:gd name="connsiteX11" fmla="*/ 6075 w 9986"/>
              <a:gd name="connsiteY11" fmla="*/ 656 h 10140"/>
              <a:gd name="connsiteX0" fmla="*/ 6084 w 10000"/>
              <a:gd name="connsiteY0" fmla="*/ 511 h 9864"/>
              <a:gd name="connsiteX1" fmla="*/ 2297 w 10000"/>
              <a:gd name="connsiteY1" fmla="*/ 5 h 9864"/>
              <a:gd name="connsiteX2" fmla="*/ 844 w 10000"/>
              <a:gd name="connsiteY2" fmla="*/ 3217 h 9864"/>
              <a:gd name="connsiteX3" fmla="*/ 59 w 10000"/>
              <a:gd name="connsiteY3" fmla="*/ 8587 h 9864"/>
              <a:gd name="connsiteX4" fmla="*/ 4452 w 10000"/>
              <a:gd name="connsiteY4" fmla="*/ 9693 h 9864"/>
              <a:gd name="connsiteX5" fmla="*/ 8042 w 10000"/>
              <a:gd name="connsiteY5" fmla="*/ 9822 h 9864"/>
              <a:gd name="connsiteX6" fmla="*/ 8183 w 10000"/>
              <a:gd name="connsiteY6" fmla="*/ 7163 h 9864"/>
              <a:gd name="connsiteX7" fmla="*/ 8656 w 10000"/>
              <a:gd name="connsiteY7" fmla="*/ 4717 h 9864"/>
              <a:gd name="connsiteX8" fmla="*/ 9899 w 10000"/>
              <a:gd name="connsiteY8" fmla="*/ 2159 h 9864"/>
              <a:gd name="connsiteX9" fmla="*/ 10000 w 10000"/>
              <a:gd name="connsiteY9" fmla="*/ 2423 h 9864"/>
              <a:gd name="connsiteX10" fmla="*/ 8301 w 10000"/>
              <a:gd name="connsiteY10" fmla="*/ 1192 h 9864"/>
              <a:gd name="connsiteX11" fmla="*/ 6084 w 10000"/>
              <a:gd name="connsiteY11" fmla="*/ 511 h 9864"/>
              <a:gd name="connsiteX0" fmla="*/ 6084 w 10000"/>
              <a:gd name="connsiteY0" fmla="*/ 518 h 10000"/>
              <a:gd name="connsiteX1" fmla="*/ 2297 w 10000"/>
              <a:gd name="connsiteY1" fmla="*/ 5 h 10000"/>
              <a:gd name="connsiteX2" fmla="*/ 844 w 10000"/>
              <a:gd name="connsiteY2" fmla="*/ 3261 h 10000"/>
              <a:gd name="connsiteX3" fmla="*/ 59 w 10000"/>
              <a:gd name="connsiteY3" fmla="*/ 8705 h 10000"/>
              <a:gd name="connsiteX4" fmla="*/ 4452 w 10000"/>
              <a:gd name="connsiteY4" fmla="*/ 9827 h 10000"/>
              <a:gd name="connsiteX5" fmla="*/ 8127 w 10000"/>
              <a:gd name="connsiteY5" fmla="*/ 9957 h 10000"/>
              <a:gd name="connsiteX6" fmla="*/ 8183 w 10000"/>
              <a:gd name="connsiteY6" fmla="*/ 7262 h 10000"/>
              <a:gd name="connsiteX7" fmla="*/ 8656 w 10000"/>
              <a:gd name="connsiteY7" fmla="*/ 4782 h 10000"/>
              <a:gd name="connsiteX8" fmla="*/ 9899 w 10000"/>
              <a:gd name="connsiteY8" fmla="*/ 2189 h 10000"/>
              <a:gd name="connsiteX9" fmla="*/ 10000 w 10000"/>
              <a:gd name="connsiteY9" fmla="*/ 2456 h 10000"/>
              <a:gd name="connsiteX10" fmla="*/ 8301 w 10000"/>
              <a:gd name="connsiteY10" fmla="*/ 1208 h 10000"/>
              <a:gd name="connsiteX11" fmla="*/ 6084 w 10000"/>
              <a:gd name="connsiteY11" fmla="*/ 518 h 10000"/>
              <a:gd name="connsiteX0" fmla="*/ 6084 w 10000"/>
              <a:gd name="connsiteY0" fmla="*/ 518 h 10000"/>
              <a:gd name="connsiteX1" fmla="*/ 2297 w 10000"/>
              <a:gd name="connsiteY1" fmla="*/ 5 h 10000"/>
              <a:gd name="connsiteX2" fmla="*/ 844 w 10000"/>
              <a:gd name="connsiteY2" fmla="*/ 3261 h 10000"/>
              <a:gd name="connsiteX3" fmla="*/ 59 w 10000"/>
              <a:gd name="connsiteY3" fmla="*/ 8705 h 10000"/>
              <a:gd name="connsiteX4" fmla="*/ 4452 w 10000"/>
              <a:gd name="connsiteY4" fmla="*/ 9827 h 10000"/>
              <a:gd name="connsiteX5" fmla="*/ 8127 w 10000"/>
              <a:gd name="connsiteY5" fmla="*/ 9957 h 10000"/>
              <a:gd name="connsiteX6" fmla="*/ 8183 w 10000"/>
              <a:gd name="connsiteY6" fmla="*/ 7262 h 10000"/>
              <a:gd name="connsiteX7" fmla="*/ 8656 w 10000"/>
              <a:gd name="connsiteY7" fmla="*/ 4782 h 10000"/>
              <a:gd name="connsiteX8" fmla="*/ 9899 w 10000"/>
              <a:gd name="connsiteY8" fmla="*/ 2189 h 10000"/>
              <a:gd name="connsiteX9" fmla="*/ 10000 w 10000"/>
              <a:gd name="connsiteY9" fmla="*/ 2456 h 10000"/>
              <a:gd name="connsiteX10" fmla="*/ 8108 w 10000"/>
              <a:gd name="connsiteY10" fmla="*/ 1557 h 10000"/>
              <a:gd name="connsiteX11" fmla="*/ 6084 w 10000"/>
              <a:gd name="connsiteY11" fmla="*/ 518 h 10000"/>
              <a:gd name="connsiteX0" fmla="*/ 6084 w 9899"/>
              <a:gd name="connsiteY0" fmla="*/ 518 h 10000"/>
              <a:gd name="connsiteX1" fmla="*/ 2297 w 9899"/>
              <a:gd name="connsiteY1" fmla="*/ 5 h 10000"/>
              <a:gd name="connsiteX2" fmla="*/ 844 w 9899"/>
              <a:gd name="connsiteY2" fmla="*/ 3261 h 10000"/>
              <a:gd name="connsiteX3" fmla="*/ 59 w 9899"/>
              <a:gd name="connsiteY3" fmla="*/ 8705 h 10000"/>
              <a:gd name="connsiteX4" fmla="*/ 4452 w 9899"/>
              <a:gd name="connsiteY4" fmla="*/ 9827 h 10000"/>
              <a:gd name="connsiteX5" fmla="*/ 8127 w 9899"/>
              <a:gd name="connsiteY5" fmla="*/ 9957 h 10000"/>
              <a:gd name="connsiteX6" fmla="*/ 8183 w 9899"/>
              <a:gd name="connsiteY6" fmla="*/ 7262 h 10000"/>
              <a:gd name="connsiteX7" fmla="*/ 8656 w 9899"/>
              <a:gd name="connsiteY7" fmla="*/ 4782 h 10000"/>
              <a:gd name="connsiteX8" fmla="*/ 9899 w 9899"/>
              <a:gd name="connsiteY8" fmla="*/ 2189 h 10000"/>
              <a:gd name="connsiteX9" fmla="*/ 9409 w 9899"/>
              <a:gd name="connsiteY9" fmla="*/ 3120 h 10000"/>
              <a:gd name="connsiteX10" fmla="*/ 8108 w 9899"/>
              <a:gd name="connsiteY10" fmla="*/ 1557 h 10000"/>
              <a:gd name="connsiteX11" fmla="*/ 6084 w 9899"/>
              <a:gd name="connsiteY11" fmla="*/ 518 h 10000"/>
              <a:gd name="connsiteX0" fmla="*/ 6146 w 9518"/>
              <a:gd name="connsiteY0" fmla="*/ 518 h 10000"/>
              <a:gd name="connsiteX1" fmla="*/ 2320 w 9518"/>
              <a:gd name="connsiteY1" fmla="*/ 5 h 10000"/>
              <a:gd name="connsiteX2" fmla="*/ 853 w 9518"/>
              <a:gd name="connsiteY2" fmla="*/ 3261 h 10000"/>
              <a:gd name="connsiteX3" fmla="*/ 60 w 9518"/>
              <a:gd name="connsiteY3" fmla="*/ 8705 h 10000"/>
              <a:gd name="connsiteX4" fmla="*/ 4497 w 9518"/>
              <a:gd name="connsiteY4" fmla="*/ 9827 h 10000"/>
              <a:gd name="connsiteX5" fmla="*/ 8210 w 9518"/>
              <a:gd name="connsiteY5" fmla="*/ 9957 h 10000"/>
              <a:gd name="connsiteX6" fmla="*/ 8266 w 9518"/>
              <a:gd name="connsiteY6" fmla="*/ 7262 h 10000"/>
              <a:gd name="connsiteX7" fmla="*/ 8744 w 9518"/>
              <a:gd name="connsiteY7" fmla="*/ 4782 h 10000"/>
              <a:gd name="connsiteX8" fmla="*/ 9518 w 9518"/>
              <a:gd name="connsiteY8" fmla="*/ 3185 h 10000"/>
              <a:gd name="connsiteX9" fmla="*/ 9505 w 9518"/>
              <a:gd name="connsiteY9" fmla="*/ 3120 h 10000"/>
              <a:gd name="connsiteX10" fmla="*/ 8191 w 9518"/>
              <a:gd name="connsiteY10" fmla="*/ 1557 h 10000"/>
              <a:gd name="connsiteX11" fmla="*/ 6146 w 9518"/>
              <a:gd name="connsiteY11" fmla="*/ 518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85 w 10000"/>
              <a:gd name="connsiteY6" fmla="*/ 7262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606 w 10000"/>
              <a:gd name="connsiteY10" fmla="*/ 155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85 w 10000"/>
              <a:gd name="connsiteY6" fmla="*/ 7262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9827"/>
              <a:gd name="connsiteX1" fmla="*/ 2437 w 10000"/>
              <a:gd name="connsiteY1" fmla="*/ 5 h 9827"/>
              <a:gd name="connsiteX2" fmla="*/ 896 w 10000"/>
              <a:gd name="connsiteY2" fmla="*/ 3261 h 9827"/>
              <a:gd name="connsiteX3" fmla="*/ 63 w 10000"/>
              <a:gd name="connsiteY3" fmla="*/ 8705 h 9827"/>
              <a:gd name="connsiteX4" fmla="*/ 4725 w 10000"/>
              <a:gd name="connsiteY4" fmla="*/ 9827 h 9827"/>
              <a:gd name="connsiteX5" fmla="*/ 8735 w 10000"/>
              <a:gd name="connsiteY5" fmla="*/ 8839 h 9827"/>
              <a:gd name="connsiteX6" fmla="*/ 8697 w 10000"/>
              <a:gd name="connsiteY6" fmla="*/ 6790 h 9827"/>
              <a:gd name="connsiteX7" fmla="*/ 9223 w 10000"/>
              <a:gd name="connsiteY7" fmla="*/ 4415 h 9827"/>
              <a:gd name="connsiteX8" fmla="*/ 10000 w 10000"/>
              <a:gd name="connsiteY8" fmla="*/ 3185 h 9827"/>
              <a:gd name="connsiteX9" fmla="*/ 9986 w 10000"/>
              <a:gd name="connsiteY9" fmla="*/ 3120 h 9827"/>
              <a:gd name="connsiteX10" fmla="*/ 8522 w 10000"/>
              <a:gd name="connsiteY10" fmla="*/ 1767 h 9827"/>
              <a:gd name="connsiteX11" fmla="*/ 6457 w 10000"/>
              <a:gd name="connsiteY11" fmla="*/ 623 h 9827"/>
              <a:gd name="connsiteX0" fmla="*/ 6457 w 10000"/>
              <a:gd name="connsiteY0" fmla="*/ 634 h 9822"/>
              <a:gd name="connsiteX1" fmla="*/ 2437 w 10000"/>
              <a:gd name="connsiteY1" fmla="*/ 5 h 9822"/>
              <a:gd name="connsiteX2" fmla="*/ 896 w 10000"/>
              <a:gd name="connsiteY2" fmla="*/ 3318 h 9822"/>
              <a:gd name="connsiteX3" fmla="*/ 63 w 10000"/>
              <a:gd name="connsiteY3" fmla="*/ 8858 h 9822"/>
              <a:gd name="connsiteX4" fmla="*/ 4882 w 10000"/>
              <a:gd name="connsiteY4" fmla="*/ 9822 h 9822"/>
              <a:gd name="connsiteX5" fmla="*/ 8735 w 10000"/>
              <a:gd name="connsiteY5" fmla="*/ 8995 h 9822"/>
              <a:gd name="connsiteX6" fmla="*/ 8697 w 10000"/>
              <a:gd name="connsiteY6" fmla="*/ 6910 h 9822"/>
              <a:gd name="connsiteX7" fmla="*/ 9223 w 10000"/>
              <a:gd name="connsiteY7" fmla="*/ 4493 h 9822"/>
              <a:gd name="connsiteX8" fmla="*/ 10000 w 10000"/>
              <a:gd name="connsiteY8" fmla="*/ 3241 h 9822"/>
              <a:gd name="connsiteX9" fmla="*/ 9986 w 10000"/>
              <a:gd name="connsiteY9" fmla="*/ 3175 h 9822"/>
              <a:gd name="connsiteX10" fmla="*/ 8522 w 10000"/>
              <a:gd name="connsiteY10" fmla="*/ 1798 h 9822"/>
              <a:gd name="connsiteX11" fmla="*/ 6457 w 10000"/>
              <a:gd name="connsiteY11" fmla="*/ 634 h 9822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86 w 10000"/>
              <a:gd name="connsiteY9" fmla="*/ 3233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86 w 10000"/>
              <a:gd name="connsiteY9" fmla="*/ 3233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38 w 10000"/>
              <a:gd name="connsiteY9" fmla="*/ 3287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38 w 10000"/>
              <a:gd name="connsiteY9" fmla="*/ 3287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9938"/>
              <a:gd name="connsiteY0" fmla="*/ 645 h 10000"/>
              <a:gd name="connsiteX1" fmla="*/ 2437 w 9938"/>
              <a:gd name="connsiteY1" fmla="*/ 5 h 10000"/>
              <a:gd name="connsiteX2" fmla="*/ 896 w 9938"/>
              <a:gd name="connsiteY2" fmla="*/ 3378 h 10000"/>
              <a:gd name="connsiteX3" fmla="*/ 63 w 9938"/>
              <a:gd name="connsiteY3" fmla="*/ 9019 h 10000"/>
              <a:gd name="connsiteX4" fmla="*/ 4882 w 9938"/>
              <a:gd name="connsiteY4" fmla="*/ 10000 h 10000"/>
              <a:gd name="connsiteX5" fmla="*/ 8735 w 9938"/>
              <a:gd name="connsiteY5" fmla="*/ 9158 h 10000"/>
              <a:gd name="connsiteX6" fmla="*/ 8697 w 9938"/>
              <a:gd name="connsiteY6" fmla="*/ 7035 h 10000"/>
              <a:gd name="connsiteX7" fmla="*/ 9066 w 9938"/>
              <a:gd name="connsiteY7" fmla="*/ 4864 h 10000"/>
              <a:gd name="connsiteX8" fmla="*/ 9747 w 9938"/>
              <a:gd name="connsiteY8" fmla="*/ 3623 h 10000"/>
              <a:gd name="connsiteX9" fmla="*/ 9938 w 9938"/>
              <a:gd name="connsiteY9" fmla="*/ 3287 h 10000"/>
              <a:gd name="connsiteX10" fmla="*/ 8522 w 9938"/>
              <a:gd name="connsiteY10" fmla="*/ 1831 h 10000"/>
              <a:gd name="connsiteX11" fmla="*/ 6457 w 9938"/>
              <a:gd name="connsiteY11" fmla="*/ 645 h 10000"/>
              <a:gd name="connsiteX0" fmla="*/ 6497 w 10000"/>
              <a:gd name="connsiteY0" fmla="*/ 645 h 10000"/>
              <a:gd name="connsiteX1" fmla="*/ 2452 w 10000"/>
              <a:gd name="connsiteY1" fmla="*/ 5 h 10000"/>
              <a:gd name="connsiteX2" fmla="*/ 902 w 10000"/>
              <a:gd name="connsiteY2" fmla="*/ 3378 h 10000"/>
              <a:gd name="connsiteX3" fmla="*/ 63 w 10000"/>
              <a:gd name="connsiteY3" fmla="*/ 9019 h 10000"/>
              <a:gd name="connsiteX4" fmla="*/ 4912 w 10000"/>
              <a:gd name="connsiteY4" fmla="*/ 10000 h 10000"/>
              <a:gd name="connsiteX5" fmla="*/ 8789 w 10000"/>
              <a:gd name="connsiteY5" fmla="*/ 9158 h 10000"/>
              <a:gd name="connsiteX6" fmla="*/ 8751 w 10000"/>
              <a:gd name="connsiteY6" fmla="*/ 7035 h 10000"/>
              <a:gd name="connsiteX7" fmla="*/ 9123 w 10000"/>
              <a:gd name="connsiteY7" fmla="*/ 4864 h 10000"/>
              <a:gd name="connsiteX8" fmla="*/ 9808 w 10000"/>
              <a:gd name="connsiteY8" fmla="*/ 3623 h 10000"/>
              <a:gd name="connsiteX9" fmla="*/ 10000 w 10000"/>
              <a:gd name="connsiteY9" fmla="*/ 3287 h 10000"/>
              <a:gd name="connsiteX10" fmla="*/ 8575 w 10000"/>
              <a:gd name="connsiteY10" fmla="*/ 1831 h 10000"/>
              <a:gd name="connsiteX11" fmla="*/ 6497 w 10000"/>
              <a:gd name="connsiteY11" fmla="*/ 645 h 10000"/>
              <a:gd name="connsiteX0" fmla="*/ 6497 w 10000"/>
              <a:gd name="connsiteY0" fmla="*/ 645 h 10000"/>
              <a:gd name="connsiteX1" fmla="*/ 2452 w 10000"/>
              <a:gd name="connsiteY1" fmla="*/ 5 h 10000"/>
              <a:gd name="connsiteX2" fmla="*/ 902 w 10000"/>
              <a:gd name="connsiteY2" fmla="*/ 3378 h 10000"/>
              <a:gd name="connsiteX3" fmla="*/ 63 w 10000"/>
              <a:gd name="connsiteY3" fmla="*/ 9019 h 10000"/>
              <a:gd name="connsiteX4" fmla="*/ 4912 w 10000"/>
              <a:gd name="connsiteY4" fmla="*/ 10000 h 10000"/>
              <a:gd name="connsiteX5" fmla="*/ 8789 w 10000"/>
              <a:gd name="connsiteY5" fmla="*/ 9158 h 10000"/>
              <a:gd name="connsiteX6" fmla="*/ 8751 w 10000"/>
              <a:gd name="connsiteY6" fmla="*/ 7035 h 10000"/>
              <a:gd name="connsiteX7" fmla="*/ 9123 w 10000"/>
              <a:gd name="connsiteY7" fmla="*/ 4864 h 10000"/>
              <a:gd name="connsiteX8" fmla="*/ 9995 w 10000"/>
              <a:gd name="connsiteY8" fmla="*/ 3311 h 10000"/>
              <a:gd name="connsiteX9" fmla="*/ 10000 w 10000"/>
              <a:gd name="connsiteY9" fmla="*/ 3287 h 10000"/>
              <a:gd name="connsiteX10" fmla="*/ 8575 w 10000"/>
              <a:gd name="connsiteY10" fmla="*/ 1831 h 10000"/>
              <a:gd name="connsiteX11" fmla="*/ 6497 w 10000"/>
              <a:gd name="connsiteY11" fmla="*/ 645 h 10000"/>
              <a:gd name="connsiteX0" fmla="*/ 6497 w 9995"/>
              <a:gd name="connsiteY0" fmla="*/ 645 h 10000"/>
              <a:gd name="connsiteX1" fmla="*/ 2452 w 9995"/>
              <a:gd name="connsiteY1" fmla="*/ 5 h 10000"/>
              <a:gd name="connsiteX2" fmla="*/ 902 w 9995"/>
              <a:gd name="connsiteY2" fmla="*/ 3378 h 10000"/>
              <a:gd name="connsiteX3" fmla="*/ 63 w 9995"/>
              <a:gd name="connsiteY3" fmla="*/ 9019 h 10000"/>
              <a:gd name="connsiteX4" fmla="*/ 4912 w 9995"/>
              <a:gd name="connsiteY4" fmla="*/ 10000 h 10000"/>
              <a:gd name="connsiteX5" fmla="*/ 8789 w 9995"/>
              <a:gd name="connsiteY5" fmla="*/ 9158 h 10000"/>
              <a:gd name="connsiteX6" fmla="*/ 8751 w 9995"/>
              <a:gd name="connsiteY6" fmla="*/ 7035 h 10000"/>
              <a:gd name="connsiteX7" fmla="*/ 9123 w 9995"/>
              <a:gd name="connsiteY7" fmla="*/ 4864 h 10000"/>
              <a:gd name="connsiteX8" fmla="*/ 9995 w 9995"/>
              <a:gd name="connsiteY8" fmla="*/ 3311 h 10000"/>
              <a:gd name="connsiteX9" fmla="*/ 9858 w 9995"/>
              <a:gd name="connsiteY9" fmla="*/ 3510 h 10000"/>
              <a:gd name="connsiteX10" fmla="*/ 8575 w 9995"/>
              <a:gd name="connsiteY10" fmla="*/ 1831 h 10000"/>
              <a:gd name="connsiteX11" fmla="*/ 6497 w 9995"/>
              <a:gd name="connsiteY11" fmla="*/ 645 h 10000"/>
              <a:gd name="connsiteX0" fmla="*/ 6500 w 9863"/>
              <a:gd name="connsiteY0" fmla="*/ 645 h 10000"/>
              <a:gd name="connsiteX1" fmla="*/ 2453 w 9863"/>
              <a:gd name="connsiteY1" fmla="*/ 5 h 10000"/>
              <a:gd name="connsiteX2" fmla="*/ 902 w 9863"/>
              <a:gd name="connsiteY2" fmla="*/ 3378 h 10000"/>
              <a:gd name="connsiteX3" fmla="*/ 63 w 9863"/>
              <a:gd name="connsiteY3" fmla="*/ 9019 h 10000"/>
              <a:gd name="connsiteX4" fmla="*/ 4914 w 9863"/>
              <a:gd name="connsiteY4" fmla="*/ 10000 h 10000"/>
              <a:gd name="connsiteX5" fmla="*/ 8793 w 9863"/>
              <a:gd name="connsiteY5" fmla="*/ 9158 h 10000"/>
              <a:gd name="connsiteX6" fmla="*/ 8755 w 9863"/>
              <a:gd name="connsiteY6" fmla="*/ 7035 h 10000"/>
              <a:gd name="connsiteX7" fmla="*/ 9128 w 9863"/>
              <a:gd name="connsiteY7" fmla="*/ 4864 h 10000"/>
              <a:gd name="connsiteX8" fmla="*/ 9633 w 9863"/>
              <a:gd name="connsiteY8" fmla="*/ 3813 h 10000"/>
              <a:gd name="connsiteX9" fmla="*/ 9863 w 9863"/>
              <a:gd name="connsiteY9" fmla="*/ 3510 h 10000"/>
              <a:gd name="connsiteX10" fmla="*/ 8579 w 9863"/>
              <a:gd name="connsiteY10" fmla="*/ 1831 h 10000"/>
              <a:gd name="connsiteX11" fmla="*/ 6500 w 9863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55 w 10000"/>
              <a:gd name="connsiteY7" fmla="*/ 4864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698 w 10000"/>
              <a:gd name="connsiteY10" fmla="*/ 1831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55 w 10000"/>
              <a:gd name="connsiteY7" fmla="*/ 4864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32 w 10000"/>
              <a:gd name="connsiteY6" fmla="*/ 6678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32 w 10000"/>
              <a:gd name="connsiteY6" fmla="*/ 6678 h 10000"/>
              <a:gd name="connsiteX7" fmla="*/ 9202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202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171 w 9937"/>
              <a:gd name="connsiteY0" fmla="*/ 679 h 10000"/>
              <a:gd name="connsiteX1" fmla="*/ 2424 w 9937"/>
              <a:gd name="connsiteY1" fmla="*/ 5 h 10000"/>
              <a:gd name="connsiteX2" fmla="*/ 852 w 9937"/>
              <a:gd name="connsiteY2" fmla="*/ 3378 h 10000"/>
              <a:gd name="connsiteX3" fmla="*/ 1 w 9937"/>
              <a:gd name="connsiteY3" fmla="*/ 9019 h 10000"/>
              <a:gd name="connsiteX4" fmla="*/ 4919 w 9937"/>
              <a:gd name="connsiteY4" fmla="*/ 10000 h 10000"/>
              <a:gd name="connsiteX5" fmla="*/ 8913 w 9937"/>
              <a:gd name="connsiteY5" fmla="*/ 8901 h 10000"/>
              <a:gd name="connsiteX6" fmla="*/ 8746 w 9937"/>
              <a:gd name="connsiteY6" fmla="*/ 6455 h 10000"/>
              <a:gd name="connsiteX7" fmla="*/ 9131 w 9937"/>
              <a:gd name="connsiteY7" fmla="*/ 4909 h 10000"/>
              <a:gd name="connsiteX8" fmla="*/ 9704 w 9937"/>
              <a:gd name="connsiteY8" fmla="*/ 3813 h 10000"/>
              <a:gd name="connsiteX9" fmla="*/ 9937 w 9937"/>
              <a:gd name="connsiteY9" fmla="*/ 3510 h 10000"/>
              <a:gd name="connsiteX10" fmla="*/ 8377 w 9937"/>
              <a:gd name="connsiteY10" fmla="*/ 1719 h 10000"/>
              <a:gd name="connsiteX11" fmla="*/ 6171 w 9937"/>
              <a:gd name="connsiteY11" fmla="*/ 679 h 10000"/>
              <a:gd name="connsiteX0" fmla="*/ 6210 w 10000"/>
              <a:gd name="connsiteY0" fmla="*/ 679 h 10000"/>
              <a:gd name="connsiteX1" fmla="*/ 2439 w 10000"/>
              <a:gd name="connsiteY1" fmla="*/ 5 h 10000"/>
              <a:gd name="connsiteX2" fmla="*/ 857 w 10000"/>
              <a:gd name="connsiteY2" fmla="*/ 3378 h 10000"/>
              <a:gd name="connsiteX3" fmla="*/ 1 w 10000"/>
              <a:gd name="connsiteY3" fmla="*/ 9019 h 10000"/>
              <a:gd name="connsiteX4" fmla="*/ 4950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  <a:gd name="connsiteX0" fmla="*/ 6209 w 9999"/>
              <a:gd name="connsiteY0" fmla="*/ 679 h 10000"/>
              <a:gd name="connsiteX1" fmla="*/ 2438 w 9999"/>
              <a:gd name="connsiteY1" fmla="*/ 5 h 10000"/>
              <a:gd name="connsiteX2" fmla="*/ 856 w 9999"/>
              <a:gd name="connsiteY2" fmla="*/ 3378 h 10000"/>
              <a:gd name="connsiteX3" fmla="*/ 0 w 9999"/>
              <a:gd name="connsiteY3" fmla="*/ 9019 h 10000"/>
              <a:gd name="connsiteX4" fmla="*/ 4949 w 9999"/>
              <a:gd name="connsiteY4" fmla="*/ 10000 h 10000"/>
              <a:gd name="connsiteX5" fmla="*/ 8969 w 9999"/>
              <a:gd name="connsiteY5" fmla="*/ 8901 h 10000"/>
              <a:gd name="connsiteX6" fmla="*/ 8800 w 9999"/>
              <a:gd name="connsiteY6" fmla="*/ 6455 h 10000"/>
              <a:gd name="connsiteX7" fmla="*/ 9188 w 9999"/>
              <a:gd name="connsiteY7" fmla="*/ 4909 h 10000"/>
              <a:gd name="connsiteX8" fmla="*/ 9765 w 9999"/>
              <a:gd name="connsiteY8" fmla="*/ 3813 h 10000"/>
              <a:gd name="connsiteX9" fmla="*/ 9999 w 9999"/>
              <a:gd name="connsiteY9" fmla="*/ 3510 h 10000"/>
              <a:gd name="connsiteX10" fmla="*/ 8429 w 9999"/>
              <a:gd name="connsiteY10" fmla="*/ 1719 h 10000"/>
              <a:gd name="connsiteX11" fmla="*/ 6209 w 9999"/>
              <a:gd name="connsiteY11" fmla="*/ 679 h 10000"/>
              <a:gd name="connsiteX0" fmla="*/ 6210 w 10000"/>
              <a:gd name="connsiteY0" fmla="*/ 679 h 10000"/>
              <a:gd name="connsiteX1" fmla="*/ 2438 w 10000"/>
              <a:gd name="connsiteY1" fmla="*/ 5 h 10000"/>
              <a:gd name="connsiteX2" fmla="*/ 856 w 10000"/>
              <a:gd name="connsiteY2" fmla="*/ 3378 h 10000"/>
              <a:gd name="connsiteX3" fmla="*/ 0 w 10000"/>
              <a:gd name="connsiteY3" fmla="*/ 9019 h 10000"/>
              <a:gd name="connsiteX4" fmla="*/ 4949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  <a:gd name="connsiteX0" fmla="*/ 6210 w 10000"/>
              <a:gd name="connsiteY0" fmla="*/ 679 h 10000"/>
              <a:gd name="connsiteX1" fmla="*/ 2438 w 10000"/>
              <a:gd name="connsiteY1" fmla="*/ 5 h 10000"/>
              <a:gd name="connsiteX2" fmla="*/ 891 w 10000"/>
              <a:gd name="connsiteY2" fmla="*/ 3462 h 10000"/>
              <a:gd name="connsiteX3" fmla="*/ 0 w 10000"/>
              <a:gd name="connsiteY3" fmla="*/ 9019 h 10000"/>
              <a:gd name="connsiteX4" fmla="*/ 4949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6210" y="679"/>
                </a:moveTo>
                <a:cubicBezTo>
                  <a:pt x="5212" y="393"/>
                  <a:pt x="3326" y="88"/>
                  <a:pt x="2438" y="5"/>
                </a:cubicBezTo>
                <a:cubicBezTo>
                  <a:pt x="2408" y="-111"/>
                  <a:pt x="1298" y="1960"/>
                  <a:pt x="891" y="3462"/>
                </a:cubicBezTo>
                <a:cubicBezTo>
                  <a:pt x="485" y="4964"/>
                  <a:pt x="108" y="7182"/>
                  <a:pt x="0" y="9019"/>
                </a:cubicBezTo>
                <a:cubicBezTo>
                  <a:pt x="794" y="9342"/>
                  <a:pt x="3455" y="10020"/>
                  <a:pt x="4949" y="10000"/>
                </a:cubicBezTo>
                <a:cubicBezTo>
                  <a:pt x="6445" y="9980"/>
                  <a:pt x="8908" y="8969"/>
                  <a:pt x="8970" y="8901"/>
                </a:cubicBezTo>
                <a:cubicBezTo>
                  <a:pt x="8832" y="8213"/>
                  <a:pt x="8685" y="7248"/>
                  <a:pt x="8801" y="6455"/>
                </a:cubicBezTo>
                <a:cubicBezTo>
                  <a:pt x="8920" y="5658"/>
                  <a:pt x="9028" y="5349"/>
                  <a:pt x="9189" y="4909"/>
                </a:cubicBezTo>
                <a:cubicBezTo>
                  <a:pt x="9350" y="4469"/>
                  <a:pt x="9773" y="3818"/>
                  <a:pt x="9766" y="3813"/>
                </a:cubicBezTo>
                <a:cubicBezTo>
                  <a:pt x="9760" y="3802"/>
                  <a:pt x="9999" y="3539"/>
                  <a:pt x="10000" y="3510"/>
                </a:cubicBezTo>
                <a:cubicBezTo>
                  <a:pt x="9638" y="3000"/>
                  <a:pt x="9062" y="2191"/>
                  <a:pt x="8430" y="1719"/>
                </a:cubicBezTo>
                <a:cubicBezTo>
                  <a:pt x="7798" y="1247"/>
                  <a:pt x="7208" y="965"/>
                  <a:pt x="6210" y="67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29000">
                <a:schemeClr val="accent1">
                  <a:lumMod val="60000"/>
                  <a:lumOff val="40000"/>
                </a:schemeClr>
              </a:gs>
              <a:gs pos="6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6000000" scaled="0"/>
            <a:tileRect/>
          </a:gradFill>
          <a:ln>
            <a:solidFill>
              <a:srgbClr val="00B0F0"/>
            </a:solidFill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EF01987-1EAF-CF75-1088-1D2F124F5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5178" cy="549275"/>
          </a:xfrm>
        </p:spPr>
        <p:txBody>
          <a:bodyPr/>
          <a:lstStyle/>
          <a:p>
            <a:pPr algn="l"/>
            <a:r>
              <a:rPr lang="ja-JP" altLang="en-US" sz="2400" dirty="0">
                <a:solidFill>
                  <a:srgbClr val="0000FF"/>
                </a:solidFill>
              </a:rPr>
              <a:t>一般相対性理論（</a:t>
            </a:r>
            <a:r>
              <a:rPr lang="en-US" altLang="ja-JP" sz="2400" dirty="0">
                <a:solidFill>
                  <a:srgbClr val="0000FF"/>
                </a:solidFill>
              </a:rPr>
              <a:t>Einstein, 1916</a:t>
            </a:r>
            <a:r>
              <a:rPr lang="ja-JP" altLang="en-US" sz="2400" dirty="0">
                <a:solidFill>
                  <a:srgbClr val="0000FF"/>
                </a:solidFill>
              </a:rPr>
              <a:t>）と重力の起源</a:t>
            </a:r>
          </a:p>
        </p:txBody>
      </p:sp>
      <p:sp>
        <p:nvSpPr>
          <p:cNvPr id="10" name="Rectangle 1442">
            <a:extLst>
              <a:ext uri="{FF2B5EF4-FFF2-40B4-BE49-F238E27FC236}">
                <a16:creationId xmlns:a16="http://schemas.microsoft.com/office/drawing/2014/main" id="{AD92EEC9-8F47-616A-4A05-66A2B6CE1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" y="457884"/>
            <a:ext cx="5939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①この理論では、一般相対性原理に基づき、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Rectangle 1442">
            <a:extLst>
              <a:ext uri="{FF2B5EF4-FFF2-40B4-BE49-F238E27FC236}">
                <a16:creationId xmlns:a16="http://schemas.microsoft.com/office/drawing/2014/main" id="{CC424D82-60C1-382E-F2F1-BB0483BB5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" y="865111"/>
            <a:ext cx="62746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物質分布に応じて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時空の曲りが生じる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とする。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A39A22F1-0B25-C12C-695B-4D31CE3993EC}"/>
              </a:ext>
            </a:extLst>
          </p:cNvPr>
          <p:cNvSpPr/>
          <p:nvPr/>
        </p:nvSpPr>
        <p:spPr bwMode="auto">
          <a:xfrm>
            <a:off x="6800602" y="2568410"/>
            <a:ext cx="1940789" cy="19526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1442">
            <a:extLst>
              <a:ext uri="{FF2B5EF4-FFF2-40B4-BE49-F238E27FC236}">
                <a16:creationId xmlns:a16="http://schemas.microsoft.com/office/drawing/2014/main" id="{B6DE9E04-1D87-0CF3-F2FD-0BC67E24F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49" y="1710067"/>
            <a:ext cx="83577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一般相対性原理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は「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物理法則は</a:t>
            </a:r>
            <a:r>
              <a:rPr lang="ja-JP" altLang="en-US" sz="2400" i="0" dirty="0">
                <a:solidFill>
                  <a:srgbClr val="9900CC"/>
                </a:solidFill>
              </a:rPr>
              <a:t>一般的な座標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変換をしても</a:t>
            </a:r>
            <a:r>
              <a:rPr lang="ja-JP" altLang="en-US" sz="2400" i="0" dirty="0">
                <a:solidFill>
                  <a:srgbClr val="9900CC"/>
                </a:solidFill>
              </a:rPr>
              <a:t>同じ形で成り立つ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」という原理である。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Rectangle 1442">
            <a:extLst>
              <a:ext uri="{FF2B5EF4-FFF2-40B4-BE49-F238E27FC236}">
                <a16:creationId xmlns:a16="http://schemas.microsoft.com/office/drawing/2014/main" id="{4915E9A7-2EB1-4CC4-B47E-0224CC72B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5386"/>
            <a:ext cx="70335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球面の例でも分かるように、空間が曲がると、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lvl="0">
              <a:spcBef>
                <a:spcPts val="0"/>
              </a:spcBef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長方形を描いても</a:t>
            </a:r>
            <a:r>
              <a:rPr lang="ja-JP" altLang="en-US" sz="2400" i="0" dirty="0">
                <a:solidFill>
                  <a:srgbClr val="9900CC"/>
                </a:solidFill>
              </a:rPr>
              <a:t>対辺の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長さが等しくなくなったりする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1" name="Picture 27">
            <a:extLst>
              <a:ext uri="{FF2B5EF4-FFF2-40B4-BE49-F238E27FC236}">
                <a16:creationId xmlns:a16="http://schemas.microsoft.com/office/drawing/2014/main" id="{4659B47F-DDF0-A9F4-6145-882CD921C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726" y="2552227"/>
            <a:ext cx="2009449" cy="197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0">
            <a:extLst>
              <a:ext uri="{FF2B5EF4-FFF2-40B4-BE49-F238E27FC236}">
                <a16:creationId xmlns:a16="http://schemas.microsoft.com/office/drawing/2014/main" id="{A3FFF36F-7D90-9097-3D8B-F06E39A343F5}"/>
              </a:ext>
            </a:extLst>
          </p:cNvPr>
          <p:cNvSpPr>
            <a:spLocks/>
          </p:cNvSpPr>
          <p:nvPr/>
        </p:nvSpPr>
        <p:spPr bwMode="auto">
          <a:xfrm>
            <a:off x="6441496" y="4961637"/>
            <a:ext cx="2624206" cy="1743549"/>
          </a:xfrm>
          <a:custGeom>
            <a:avLst/>
            <a:gdLst>
              <a:gd name="T0" fmla="*/ 1799391789 w 2499"/>
              <a:gd name="T1" fmla="*/ 211693163 h 1733"/>
              <a:gd name="T2" fmla="*/ 929938567 w 2499"/>
              <a:gd name="T3" fmla="*/ 1227317111 h 1733"/>
              <a:gd name="T4" fmla="*/ 378023485 w 2499"/>
              <a:gd name="T5" fmla="*/ 2147483647 h 1733"/>
              <a:gd name="T6" fmla="*/ 68045021 w 2499"/>
              <a:gd name="T7" fmla="*/ 2147483647 h 1733"/>
              <a:gd name="T8" fmla="*/ 55443444 w 2499"/>
              <a:gd name="T9" fmla="*/ 2147483647 h 1733"/>
              <a:gd name="T10" fmla="*/ 405746001 w 2499"/>
              <a:gd name="T11" fmla="*/ 2147483647 h 1733"/>
              <a:gd name="T12" fmla="*/ 2147483647 w 2499"/>
              <a:gd name="T13" fmla="*/ 2147483647 h 1733"/>
              <a:gd name="T14" fmla="*/ 2147483647 w 2499"/>
              <a:gd name="T15" fmla="*/ 2147483647 h 1733"/>
              <a:gd name="T16" fmla="*/ 2147483647 w 2499"/>
              <a:gd name="T17" fmla="*/ 2147483647 h 1733"/>
              <a:gd name="T18" fmla="*/ 2147483647 w 2499"/>
              <a:gd name="T19" fmla="*/ 2147483647 h 1733"/>
              <a:gd name="T20" fmla="*/ 2147483647 w 2499"/>
              <a:gd name="T21" fmla="*/ 2147483647 h 1733"/>
              <a:gd name="T22" fmla="*/ 2147483647 w 2499"/>
              <a:gd name="T23" fmla="*/ 1905238471 h 1733"/>
              <a:gd name="T24" fmla="*/ 2147483647 w 2499"/>
              <a:gd name="T25" fmla="*/ 1166833350 h 1733"/>
              <a:gd name="T26" fmla="*/ 2147483647 w 2499"/>
              <a:gd name="T27" fmla="*/ 1164312399 h 1733"/>
              <a:gd name="T28" fmla="*/ 2147483647 w 2499"/>
              <a:gd name="T29" fmla="*/ 1144151145 h 1733"/>
              <a:gd name="T30" fmla="*/ 2147483647 w 2499"/>
              <a:gd name="T31" fmla="*/ 471270098 h 1733"/>
              <a:gd name="T32" fmla="*/ 2147483647 w 2499"/>
              <a:gd name="T33" fmla="*/ 83165965 h 1733"/>
              <a:gd name="T34" fmla="*/ 2147483647 w 2499"/>
              <a:gd name="T35" fmla="*/ 22682204 h 1733"/>
              <a:gd name="T36" fmla="*/ 1799391789 w 2499"/>
              <a:gd name="T37" fmla="*/ 211693163 h 17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connsiteX0" fmla="*/ 3427 w 10433"/>
              <a:gd name="connsiteY0" fmla="*/ 459 h 9818"/>
              <a:gd name="connsiteX1" fmla="*/ 2047 w 10433"/>
              <a:gd name="connsiteY1" fmla="*/ 2784 h 9818"/>
              <a:gd name="connsiteX2" fmla="*/ 1170 w 10433"/>
              <a:gd name="connsiteY2" fmla="*/ 5889 h 9818"/>
              <a:gd name="connsiteX3" fmla="*/ 678 w 10433"/>
              <a:gd name="connsiteY3" fmla="*/ 9022 h 9818"/>
              <a:gd name="connsiteX4" fmla="*/ 7 w 10433"/>
              <a:gd name="connsiteY4" fmla="*/ 9253 h 9818"/>
              <a:gd name="connsiteX5" fmla="*/ 1214 w 10433"/>
              <a:gd name="connsiteY5" fmla="*/ 8855 h 9818"/>
              <a:gd name="connsiteX6" fmla="*/ 4095 w 10433"/>
              <a:gd name="connsiteY6" fmla="*/ 6968 h 9818"/>
              <a:gd name="connsiteX7" fmla="*/ 6084 w 10433"/>
              <a:gd name="connsiteY7" fmla="*/ 7747 h 9818"/>
              <a:gd name="connsiteX8" fmla="*/ 7521 w 10433"/>
              <a:gd name="connsiteY8" fmla="*/ 9755 h 9818"/>
              <a:gd name="connsiteX9" fmla="*/ 7697 w 10433"/>
              <a:gd name="connsiteY9" fmla="*/ 9085 h 9818"/>
              <a:gd name="connsiteX10" fmla="*/ 8257 w 10433"/>
              <a:gd name="connsiteY10" fmla="*/ 6708 h 9818"/>
              <a:gd name="connsiteX11" fmla="*/ 9221 w 10433"/>
              <a:gd name="connsiteY11" fmla="*/ 4336 h 9818"/>
              <a:gd name="connsiteX12" fmla="*/ 10310 w 10433"/>
              <a:gd name="connsiteY12" fmla="*/ 2646 h 9818"/>
              <a:gd name="connsiteX13" fmla="*/ 10366 w 10433"/>
              <a:gd name="connsiteY13" fmla="*/ 2640 h 9818"/>
              <a:gd name="connsiteX14" fmla="*/ 10274 w 10433"/>
              <a:gd name="connsiteY14" fmla="*/ 2594 h 9818"/>
              <a:gd name="connsiteX15" fmla="*/ 8577 w 10433"/>
              <a:gd name="connsiteY15" fmla="*/ 1053 h 9818"/>
              <a:gd name="connsiteX16" fmla="*/ 6628 w 10433"/>
              <a:gd name="connsiteY16" fmla="*/ 164 h 9818"/>
              <a:gd name="connsiteX17" fmla="*/ 4756 w 10433"/>
              <a:gd name="connsiteY17" fmla="*/ 26 h 9818"/>
              <a:gd name="connsiteX18" fmla="*/ 3427 w 10433"/>
              <a:gd name="connsiteY18" fmla="*/ 459 h 9818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327 w 10206"/>
              <a:gd name="connsiteY2" fmla="*/ 599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9019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063 w 10206"/>
              <a:gd name="connsiteY2" fmla="*/ 588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9019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063 w 10206"/>
              <a:gd name="connsiteY2" fmla="*/ 588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8504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601 w 10206"/>
              <a:gd name="connsiteY0" fmla="*/ 22 h 10197"/>
              <a:gd name="connsiteX1" fmla="*/ 2168 w 10206"/>
              <a:gd name="connsiteY1" fmla="*/ 3033 h 10197"/>
              <a:gd name="connsiteX2" fmla="*/ 1063 w 10206"/>
              <a:gd name="connsiteY2" fmla="*/ 6085 h 10197"/>
              <a:gd name="connsiteX3" fmla="*/ 40 w 10206"/>
              <a:gd name="connsiteY3" fmla="*/ 9644 h 10197"/>
              <a:gd name="connsiteX4" fmla="*/ 213 w 10206"/>
              <a:gd name="connsiteY4" fmla="*/ 9622 h 10197"/>
              <a:gd name="connsiteX5" fmla="*/ 1370 w 10206"/>
              <a:gd name="connsiteY5" fmla="*/ 8701 h 10197"/>
              <a:gd name="connsiteX6" fmla="*/ 4131 w 10206"/>
              <a:gd name="connsiteY6" fmla="*/ 7294 h 10197"/>
              <a:gd name="connsiteX7" fmla="*/ 6037 w 10206"/>
              <a:gd name="connsiteY7" fmla="*/ 8088 h 10197"/>
              <a:gd name="connsiteX8" fmla="*/ 7415 w 10206"/>
              <a:gd name="connsiteY8" fmla="*/ 10133 h 10197"/>
              <a:gd name="connsiteX9" fmla="*/ 7584 w 10206"/>
              <a:gd name="connsiteY9" fmla="*/ 9450 h 10197"/>
              <a:gd name="connsiteX10" fmla="*/ 8120 w 10206"/>
              <a:gd name="connsiteY10" fmla="*/ 7029 h 10197"/>
              <a:gd name="connsiteX11" fmla="*/ 9044 w 10206"/>
              <a:gd name="connsiteY11" fmla="*/ 4613 h 10197"/>
              <a:gd name="connsiteX12" fmla="*/ 10088 w 10206"/>
              <a:gd name="connsiteY12" fmla="*/ 2892 h 10197"/>
              <a:gd name="connsiteX13" fmla="*/ 10142 w 10206"/>
              <a:gd name="connsiteY13" fmla="*/ 2886 h 10197"/>
              <a:gd name="connsiteX14" fmla="*/ 10054 w 10206"/>
              <a:gd name="connsiteY14" fmla="*/ 2839 h 10197"/>
              <a:gd name="connsiteX15" fmla="*/ 8427 w 10206"/>
              <a:gd name="connsiteY15" fmla="*/ 1270 h 10197"/>
              <a:gd name="connsiteX16" fmla="*/ 6559 w 10206"/>
              <a:gd name="connsiteY16" fmla="*/ 364 h 10197"/>
              <a:gd name="connsiteX17" fmla="*/ 4765 w 10206"/>
              <a:gd name="connsiteY17" fmla="*/ 223 h 10197"/>
              <a:gd name="connsiteX18" fmla="*/ 3601 w 10206"/>
              <a:gd name="connsiteY18" fmla="*/ 22 h 10197"/>
              <a:gd name="connsiteX0" fmla="*/ 3601 w 10206"/>
              <a:gd name="connsiteY0" fmla="*/ 46 h 10221"/>
              <a:gd name="connsiteX1" fmla="*/ 2168 w 10206"/>
              <a:gd name="connsiteY1" fmla="*/ 3057 h 10221"/>
              <a:gd name="connsiteX2" fmla="*/ 1063 w 10206"/>
              <a:gd name="connsiteY2" fmla="*/ 6109 h 10221"/>
              <a:gd name="connsiteX3" fmla="*/ 40 w 10206"/>
              <a:gd name="connsiteY3" fmla="*/ 9668 h 10221"/>
              <a:gd name="connsiteX4" fmla="*/ 213 w 10206"/>
              <a:gd name="connsiteY4" fmla="*/ 9646 h 10221"/>
              <a:gd name="connsiteX5" fmla="*/ 1370 w 10206"/>
              <a:gd name="connsiteY5" fmla="*/ 8725 h 10221"/>
              <a:gd name="connsiteX6" fmla="*/ 4131 w 10206"/>
              <a:gd name="connsiteY6" fmla="*/ 7318 h 10221"/>
              <a:gd name="connsiteX7" fmla="*/ 6037 w 10206"/>
              <a:gd name="connsiteY7" fmla="*/ 8112 h 10221"/>
              <a:gd name="connsiteX8" fmla="*/ 7415 w 10206"/>
              <a:gd name="connsiteY8" fmla="*/ 10157 h 10221"/>
              <a:gd name="connsiteX9" fmla="*/ 7584 w 10206"/>
              <a:gd name="connsiteY9" fmla="*/ 9474 h 10221"/>
              <a:gd name="connsiteX10" fmla="*/ 8120 w 10206"/>
              <a:gd name="connsiteY10" fmla="*/ 7053 h 10221"/>
              <a:gd name="connsiteX11" fmla="*/ 9044 w 10206"/>
              <a:gd name="connsiteY11" fmla="*/ 4637 h 10221"/>
              <a:gd name="connsiteX12" fmla="*/ 10088 w 10206"/>
              <a:gd name="connsiteY12" fmla="*/ 2916 h 10221"/>
              <a:gd name="connsiteX13" fmla="*/ 10142 w 10206"/>
              <a:gd name="connsiteY13" fmla="*/ 2910 h 10221"/>
              <a:gd name="connsiteX14" fmla="*/ 10054 w 10206"/>
              <a:gd name="connsiteY14" fmla="*/ 2863 h 10221"/>
              <a:gd name="connsiteX15" fmla="*/ 8427 w 10206"/>
              <a:gd name="connsiteY15" fmla="*/ 1294 h 10221"/>
              <a:gd name="connsiteX16" fmla="*/ 6559 w 10206"/>
              <a:gd name="connsiteY16" fmla="*/ 388 h 10221"/>
              <a:gd name="connsiteX17" fmla="*/ 4787 w 10206"/>
              <a:gd name="connsiteY17" fmla="*/ 78 h 10221"/>
              <a:gd name="connsiteX18" fmla="*/ 3601 w 10206"/>
              <a:gd name="connsiteY18" fmla="*/ 46 h 10221"/>
              <a:gd name="connsiteX0" fmla="*/ 3601 w 10206"/>
              <a:gd name="connsiteY0" fmla="*/ 46 h 10157"/>
              <a:gd name="connsiteX1" fmla="*/ 2168 w 10206"/>
              <a:gd name="connsiteY1" fmla="*/ 3057 h 10157"/>
              <a:gd name="connsiteX2" fmla="*/ 1063 w 10206"/>
              <a:gd name="connsiteY2" fmla="*/ 6109 h 10157"/>
              <a:gd name="connsiteX3" fmla="*/ 40 w 10206"/>
              <a:gd name="connsiteY3" fmla="*/ 9668 h 10157"/>
              <a:gd name="connsiteX4" fmla="*/ 213 w 10206"/>
              <a:gd name="connsiteY4" fmla="*/ 9646 h 10157"/>
              <a:gd name="connsiteX5" fmla="*/ 1370 w 10206"/>
              <a:gd name="connsiteY5" fmla="*/ 8725 h 10157"/>
              <a:gd name="connsiteX6" fmla="*/ 4131 w 10206"/>
              <a:gd name="connsiteY6" fmla="*/ 7318 h 10157"/>
              <a:gd name="connsiteX7" fmla="*/ 6037 w 10206"/>
              <a:gd name="connsiteY7" fmla="*/ 8112 h 10157"/>
              <a:gd name="connsiteX8" fmla="*/ 7415 w 10206"/>
              <a:gd name="connsiteY8" fmla="*/ 10157 h 10157"/>
              <a:gd name="connsiteX9" fmla="*/ 8120 w 10206"/>
              <a:gd name="connsiteY9" fmla="*/ 7053 h 10157"/>
              <a:gd name="connsiteX10" fmla="*/ 9044 w 10206"/>
              <a:gd name="connsiteY10" fmla="*/ 4637 h 10157"/>
              <a:gd name="connsiteX11" fmla="*/ 10088 w 10206"/>
              <a:gd name="connsiteY11" fmla="*/ 2916 h 10157"/>
              <a:gd name="connsiteX12" fmla="*/ 10142 w 10206"/>
              <a:gd name="connsiteY12" fmla="*/ 2910 h 10157"/>
              <a:gd name="connsiteX13" fmla="*/ 10054 w 10206"/>
              <a:gd name="connsiteY13" fmla="*/ 2863 h 10157"/>
              <a:gd name="connsiteX14" fmla="*/ 8427 w 10206"/>
              <a:gd name="connsiteY14" fmla="*/ 1294 h 10157"/>
              <a:gd name="connsiteX15" fmla="*/ 6559 w 10206"/>
              <a:gd name="connsiteY15" fmla="*/ 388 h 10157"/>
              <a:gd name="connsiteX16" fmla="*/ 4787 w 10206"/>
              <a:gd name="connsiteY16" fmla="*/ 78 h 10157"/>
              <a:gd name="connsiteX17" fmla="*/ 3601 w 10206"/>
              <a:gd name="connsiteY17" fmla="*/ 46 h 10157"/>
              <a:gd name="connsiteX0" fmla="*/ 3601 w 10206"/>
              <a:gd name="connsiteY0" fmla="*/ 46 h 9953"/>
              <a:gd name="connsiteX1" fmla="*/ 2168 w 10206"/>
              <a:gd name="connsiteY1" fmla="*/ 3057 h 9953"/>
              <a:gd name="connsiteX2" fmla="*/ 1063 w 10206"/>
              <a:gd name="connsiteY2" fmla="*/ 6109 h 9953"/>
              <a:gd name="connsiteX3" fmla="*/ 40 w 10206"/>
              <a:gd name="connsiteY3" fmla="*/ 9668 h 9953"/>
              <a:gd name="connsiteX4" fmla="*/ 213 w 10206"/>
              <a:gd name="connsiteY4" fmla="*/ 9646 h 9953"/>
              <a:gd name="connsiteX5" fmla="*/ 1370 w 10206"/>
              <a:gd name="connsiteY5" fmla="*/ 8725 h 9953"/>
              <a:gd name="connsiteX6" fmla="*/ 4131 w 10206"/>
              <a:gd name="connsiteY6" fmla="*/ 7318 h 9953"/>
              <a:gd name="connsiteX7" fmla="*/ 6037 w 10206"/>
              <a:gd name="connsiteY7" fmla="*/ 8112 h 9953"/>
              <a:gd name="connsiteX8" fmla="*/ 7629 w 10206"/>
              <a:gd name="connsiteY8" fmla="*/ 9320 h 9953"/>
              <a:gd name="connsiteX9" fmla="*/ 8120 w 10206"/>
              <a:gd name="connsiteY9" fmla="*/ 7053 h 9953"/>
              <a:gd name="connsiteX10" fmla="*/ 9044 w 10206"/>
              <a:gd name="connsiteY10" fmla="*/ 4637 h 9953"/>
              <a:gd name="connsiteX11" fmla="*/ 10088 w 10206"/>
              <a:gd name="connsiteY11" fmla="*/ 2916 h 9953"/>
              <a:gd name="connsiteX12" fmla="*/ 10142 w 10206"/>
              <a:gd name="connsiteY12" fmla="*/ 2910 h 9953"/>
              <a:gd name="connsiteX13" fmla="*/ 10054 w 10206"/>
              <a:gd name="connsiteY13" fmla="*/ 2863 h 9953"/>
              <a:gd name="connsiteX14" fmla="*/ 8427 w 10206"/>
              <a:gd name="connsiteY14" fmla="*/ 1294 h 9953"/>
              <a:gd name="connsiteX15" fmla="*/ 6559 w 10206"/>
              <a:gd name="connsiteY15" fmla="*/ 388 h 9953"/>
              <a:gd name="connsiteX16" fmla="*/ 4787 w 10206"/>
              <a:gd name="connsiteY16" fmla="*/ 78 h 9953"/>
              <a:gd name="connsiteX17" fmla="*/ 3601 w 10206"/>
              <a:gd name="connsiteY17" fmla="*/ 46 h 9953"/>
              <a:gd name="connsiteX0" fmla="*/ 3528 w 9999"/>
              <a:gd name="connsiteY0" fmla="*/ 46 h 10000"/>
              <a:gd name="connsiteX1" fmla="*/ 2124 w 9999"/>
              <a:gd name="connsiteY1" fmla="*/ 3071 h 10000"/>
              <a:gd name="connsiteX2" fmla="*/ 1042 w 9999"/>
              <a:gd name="connsiteY2" fmla="*/ 6138 h 10000"/>
              <a:gd name="connsiteX3" fmla="*/ 39 w 9999"/>
              <a:gd name="connsiteY3" fmla="*/ 9714 h 10000"/>
              <a:gd name="connsiteX4" fmla="*/ 209 w 9999"/>
              <a:gd name="connsiteY4" fmla="*/ 9692 h 10000"/>
              <a:gd name="connsiteX5" fmla="*/ 1342 w 9999"/>
              <a:gd name="connsiteY5" fmla="*/ 8766 h 10000"/>
              <a:gd name="connsiteX6" fmla="*/ 4048 w 9999"/>
              <a:gd name="connsiteY6" fmla="*/ 7353 h 10000"/>
              <a:gd name="connsiteX7" fmla="*/ 5915 w 9999"/>
              <a:gd name="connsiteY7" fmla="*/ 8150 h 10000"/>
              <a:gd name="connsiteX8" fmla="*/ 7475 w 9999"/>
              <a:gd name="connsiteY8" fmla="*/ 9364 h 10000"/>
              <a:gd name="connsiteX9" fmla="*/ 7956 w 9999"/>
              <a:gd name="connsiteY9" fmla="*/ 7086 h 10000"/>
              <a:gd name="connsiteX10" fmla="*/ 8861 w 9999"/>
              <a:gd name="connsiteY10" fmla="*/ 4659 h 10000"/>
              <a:gd name="connsiteX11" fmla="*/ 9884 w 9999"/>
              <a:gd name="connsiteY11" fmla="*/ 2930 h 10000"/>
              <a:gd name="connsiteX12" fmla="*/ 9937 w 9999"/>
              <a:gd name="connsiteY12" fmla="*/ 2924 h 10000"/>
              <a:gd name="connsiteX13" fmla="*/ 9851 w 9999"/>
              <a:gd name="connsiteY13" fmla="*/ 2877 h 10000"/>
              <a:gd name="connsiteX14" fmla="*/ 8257 w 9999"/>
              <a:gd name="connsiteY14" fmla="*/ 1300 h 10000"/>
              <a:gd name="connsiteX15" fmla="*/ 6427 w 9999"/>
              <a:gd name="connsiteY15" fmla="*/ 390 h 10000"/>
              <a:gd name="connsiteX16" fmla="*/ 4690 w 9999"/>
              <a:gd name="connsiteY16" fmla="*/ 78 h 10000"/>
              <a:gd name="connsiteX17" fmla="*/ 3528 w 9999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5916 w 10000"/>
              <a:gd name="connsiteY7" fmla="*/ 8150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6034 w 10000"/>
              <a:gd name="connsiteY7" fmla="*/ 8076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6010 w 10000"/>
              <a:gd name="connsiteY7" fmla="*/ 7854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4690 w 10000"/>
              <a:gd name="connsiteY0" fmla="*/ 165 h 10087"/>
              <a:gd name="connsiteX1" fmla="*/ 2124 w 10000"/>
              <a:gd name="connsiteY1" fmla="*/ 3158 h 10087"/>
              <a:gd name="connsiteX2" fmla="*/ 1042 w 10000"/>
              <a:gd name="connsiteY2" fmla="*/ 6225 h 10087"/>
              <a:gd name="connsiteX3" fmla="*/ 39 w 10000"/>
              <a:gd name="connsiteY3" fmla="*/ 9801 h 10087"/>
              <a:gd name="connsiteX4" fmla="*/ 209 w 10000"/>
              <a:gd name="connsiteY4" fmla="*/ 9779 h 10087"/>
              <a:gd name="connsiteX5" fmla="*/ 1342 w 10000"/>
              <a:gd name="connsiteY5" fmla="*/ 8853 h 10087"/>
              <a:gd name="connsiteX6" fmla="*/ 4048 w 10000"/>
              <a:gd name="connsiteY6" fmla="*/ 7440 h 10087"/>
              <a:gd name="connsiteX7" fmla="*/ 6010 w 10000"/>
              <a:gd name="connsiteY7" fmla="*/ 7941 h 10087"/>
              <a:gd name="connsiteX8" fmla="*/ 7476 w 10000"/>
              <a:gd name="connsiteY8" fmla="*/ 9451 h 10087"/>
              <a:gd name="connsiteX9" fmla="*/ 7957 w 10000"/>
              <a:gd name="connsiteY9" fmla="*/ 7173 h 10087"/>
              <a:gd name="connsiteX10" fmla="*/ 8862 w 10000"/>
              <a:gd name="connsiteY10" fmla="*/ 4746 h 10087"/>
              <a:gd name="connsiteX11" fmla="*/ 9885 w 10000"/>
              <a:gd name="connsiteY11" fmla="*/ 3017 h 10087"/>
              <a:gd name="connsiteX12" fmla="*/ 9938 w 10000"/>
              <a:gd name="connsiteY12" fmla="*/ 3011 h 10087"/>
              <a:gd name="connsiteX13" fmla="*/ 9852 w 10000"/>
              <a:gd name="connsiteY13" fmla="*/ 2964 h 10087"/>
              <a:gd name="connsiteX14" fmla="*/ 8258 w 10000"/>
              <a:gd name="connsiteY14" fmla="*/ 1387 h 10087"/>
              <a:gd name="connsiteX15" fmla="*/ 6428 w 10000"/>
              <a:gd name="connsiteY15" fmla="*/ 477 h 10087"/>
              <a:gd name="connsiteX16" fmla="*/ 4690 w 10000"/>
              <a:gd name="connsiteY16" fmla="*/ 165 h 10087"/>
              <a:gd name="connsiteX0" fmla="*/ 6428 w 10000"/>
              <a:gd name="connsiteY0" fmla="*/ 65 h 9675"/>
              <a:gd name="connsiteX1" fmla="*/ 2124 w 10000"/>
              <a:gd name="connsiteY1" fmla="*/ 2746 h 9675"/>
              <a:gd name="connsiteX2" fmla="*/ 1042 w 10000"/>
              <a:gd name="connsiteY2" fmla="*/ 5813 h 9675"/>
              <a:gd name="connsiteX3" fmla="*/ 39 w 10000"/>
              <a:gd name="connsiteY3" fmla="*/ 9389 h 9675"/>
              <a:gd name="connsiteX4" fmla="*/ 209 w 10000"/>
              <a:gd name="connsiteY4" fmla="*/ 9367 h 9675"/>
              <a:gd name="connsiteX5" fmla="*/ 1342 w 10000"/>
              <a:gd name="connsiteY5" fmla="*/ 8441 h 9675"/>
              <a:gd name="connsiteX6" fmla="*/ 4048 w 10000"/>
              <a:gd name="connsiteY6" fmla="*/ 7028 h 9675"/>
              <a:gd name="connsiteX7" fmla="*/ 6010 w 10000"/>
              <a:gd name="connsiteY7" fmla="*/ 7529 h 9675"/>
              <a:gd name="connsiteX8" fmla="*/ 7476 w 10000"/>
              <a:gd name="connsiteY8" fmla="*/ 9039 h 9675"/>
              <a:gd name="connsiteX9" fmla="*/ 7957 w 10000"/>
              <a:gd name="connsiteY9" fmla="*/ 6761 h 9675"/>
              <a:gd name="connsiteX10" fmla="*/ 8862 w 10000"/>
              <a:gd name="connsiteY10" fmla="*/ 4334 h 9675"/>
              <a:gd name="connsiteX11" fmla="*/ 9885 w 10000"/>
              <a:gd name="connsiteY11" fmla="*/ 2605 h 9675"/>
              <a:gd name="connsiteX12" fmla="*/ 9938 w 10000"/>
              <a:gd name="connsiteY12" fmla="*/ 2599 h 9675"/>
              <a:gd name="connsiteX13" fmla="*/ 9852 w 10000"/>
              <a:gd name="connsiteY13" fmla="*/ 2552 h 9675"/>
              <a:gd name="connsiteX14" fmla="*/ 8258 w 10000"/>
              <a:gd name="connsiteY14" fmla="*/ 975 h 9675"/>
              <a:gd name="connsiteX15" fmla="*/ 6428 w 10000"/>
              <a:gd name="connsiteY15" fmla="*/ 65 h 9675"/>
              <a:gd name="connsiteX0" fmla="*/ 5662 w 10000"/>
              <a:gd name="connsiteY0" fmla="*/ 111 h 9530"/>
              <a:gd name="connsiteX1" fmla="*/ 2124 w 10000"/>
              <a:gd name="connsiteY1" fmla="*/ 2368 h 9530"/>
              <a:gd name="connsiteX2" fmla="*/ 1042 w 10000"/>
              <a:gd name="connsiteY2" fmla="*/ 5538 h 9530"/>
              <a:gd name="connsiteX3" fmla="*/ 39 w 10000"/>
              <a:gd name="connsiteY3" fmla="*/ 9234 h 9530"/>
              <a:gd name="connsiteX4" fmla="*/ 209 w 10000"/>
              <a:gd name="connsiteY4" fmla="*/ 9212 h 9530"/>
              <a:gd name="connsiteX5" fmla="*/ 1342 w 10000"/>
              <a:gd name="connsiteY5" fmla="*/ 8255 h 9530"/>
              <a:gd name="connsiteX6" fmla="*/ 4048 w 10000"/>
              <a:gd name="connsiteY6" fmla="*/ 6794 h 9530"/>
              <a:gd name="connsiteX7" fmla="*/ 6010 w 10000"/>
              <a:gd name="connsiteY7" fmla="*/ 7312 h 9530"/>
              <a:gd name="connsiteX8" fmla="*/ 7476 w 10000"/>
              <a:gd name="connsiteY8" fmla="*/ 8873 h 9530"/>
              <a:gd name="connsiteX9" fmla="*/ 7957 w 10000"/>
              <a:gd name="connsiteY9" fmla="*/ 6518 h 9530"/>
              <a:gd name="connsiteX10" fmla="*/ 8862 w 10000"/>
              <a:gd name="connsiteY10" fmla="*/ 4010 h 9530"/>
              <a:gd name="connsiteX11" fmla="*/ 9885 w 10000"/>
              <a:gd name="connsiteY11" fmla="*/ 2223 h 9530"/>
              <a:gd name="connsiteX12" fmla="*/ 9938 w 10000"/>
              <a:gd name="connsiteY12" fmla="*/ 2216 h 9530"/>
              <a:gd name="connsiteX13" fmla="*/ 9852 w 10000"/>
              <a:gd name="connsiteY13" fmla="*/ 2168 h 9530"/>
              <a:gd name="connsiteX14" fmla="*/ 8258 w 10000"/>
              <a:gd name="connsiteY14" fmla="*/ 538 h 9530"/>
              <a:gd name="connsiteX15" fmla="*/ 5662 w 10000"/>
              <a:gd name="connsiteY15" fmla="*/ 111 h 9530"/>
              <a:gd name="connsiteX0" fmla="*/ 4712 w 10000"/>
              <a:gd name="connsiteY0" fmla="*/ 156 h 9815"/>
              <a:gd name="connsiteX1" fmla="*/ 2124 w 10000"/>
              <a:gd name="connsiteY1" fmla="*/ 2300 h 9815"/>
              <a:gd name="connsiteX2" fmla="*/ 1042 w 10000"/>
              <a:gd name="connsiteY2" fmla="*/ 5626 h 9815"/>
              <a:gd name="connsiteX3" fmla="*/ 39 w 10000"/>
              <a:gd name="connsiteY3" fmla="*/ 9504 h 9815"/>
              <a:gd name="connsiteX4" fmla="*/ 209 w 10000"/>
              <a:gd name="connsiteY4" fmla="*/ 9481 h 9815"/>
              <a:gd name="connsiteX5" fmla="*/ 1342 w 10000"/>
              <a:gd name="connsiteY5" fmla="*/ 8477 h 9815"/>
              <a:gd name="connsiteX6" fmla="*/ 4048 w 10000"/>
              <a:gd name="connsiteY6" fmla="*/ 6944 h 9815"/>
              <a:gd name="connsiteX7" fmla="*/ 6010 w 10000"/>
              <a:gd name="connsiteY7" fmla="*/ 7488 h 9815"/>
              <a:gd name="connsiteX8" fmla="*/ 7476 w 10000"/>
              <a:gd name="connsiteY8" fmla="*/ 9126 h 9815"/>
              <a:gd name="connsiteX9" fmla="*/ 7957 w 10000"/>
              <a:gd name="connsiteY9" fmla="*/ 6654 h 9815"/>
              <a:gd name="connsiteX10" fmla="*/ 8862 w 10000"/>
              <a:gd name="connsiteY10" fmla="*/ 4023 h 9815"/>
              <a:gd name="connsiteX11" fmla="*/ 9885 w 10000"/>
              <a:gd name="connsiteY11" fmla="*/ 2148 h 9815"/>
              <a:gd name="connsiteX12" fmla="*/ 9938 w 10000"/>
              <a:gd name="connsiteY12" fmla="*/ 2140 h 9815"/>
              <a:gd name="connsiteX13" fmla="*/ 9852 w 10000"/>
              <a:gd name="connsiteY13" fmla="*/ 2090 h 9815"/>
              <a:gd name="connsiteX14" fmla="*/ 8258 w 10000"/>
              <a:gd name="connsiteY14" fmla="*/ 380 h 9815"/>
              <a:gd name="connsiteX15" fmla="*/ 4712 w 10000"/>
              <a:gd name="connsiteY15" fmla="*/ 156 h 9815"/>
              <a:gd name="connsiteX0" fmla="*/ 5187 w 10000"/>
              <a:gd name="connsiteY0" fmla="*/ 198 h 9901"/>
              <a:gd name="connsiteX1" fmla="*/ 2124 w 10000"/>
              <a:gd name="connsiteY1" fmla="*/ 2244 h 9901"/>
              <a:gd name="connsiteX2" fmla="*/ 1042 w 10000"/>
              <a:gd name="connsiteY2" fmla="*/ 5633 h 9901"/>
              <a:gd name="connsiteX3" fmla="*/ 39 w 10000"/>
              <a:gd name="connsiteY3" fmla="*/ 9584 h 9901"/>
              <a:gd name="connsiteX4" fmla="*/ 209 w 10000"/>
              <a:gd name="connsiteY4" fmla="*/ 9561 h 9901"/>
              <a:gd name="connsiteX5" fmla="*/ 1342 w 10000"/>
              <a:gd name="connsiteY5" fmla="*/ 8538 h 9901"/>
              <a:gd name="connsiteX6" fmla="*/ 4048 w 10000"/>
              <a:gd name="connsiteY6" fmla="*/ 6976 h 9901"/>
              <a:gd name="connsiteX7" fmla="*/ 6010 w 10000"/>
              <a:gd name="connsiteY7" fmla="*/ 7530 h 9901"/>
              <a:gd name="connsiteX8" fmla="*/ 7476 w 10000"/>
              <a:gd name="connsiteY8" fmla="*/ 9199 h 9901"/>
              <a:gd name="connsiteX9" fmla="*/ 7957 w 10000"/>
              <a:gd name="connsiteY9" fmla="*/ 6680 h 9901"/>
              <a:gd name="connsiteX10" fmla="*/ 8862 w 10000"/>
              <a:gd name="connsiteY10" fmla="*/ 4000 h 9901"/>
              <a:gd name="connsiteX11" fmla="*/ 9885 w 10000"/>
              <a:gd name="connsiteY11" fmla="*/ 2089 h 9901"/>
              <a:gd name="connsiteX12" fmla="*/ 9938 w 10000"/>
              <a:gd name="connsiteY12" fmla="*/ 2081 h 9901"/>
              <a:gd name="connsiteX13" fmla="*/ 9852 w 10000"/>
              <a:gd name="connsiteY13" fmla="*/ 2030 h 9901"/>
              <a:gd name="connsiteX14" fmla="*/ 8258 w 10000"/>
              <a:gd name="connsiteY14" fmla="*/ 288 h 9901"/>
              <a:gd name="connsiteX15" fmla="*/ 5187 w 10000"/>
              <a:gd name="connsiteY15" fmla="*/ 198 h 9901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1014 h 10814"/>
              <a:gd name="connsiteX1" fmla="*/ 3445 w 10000"/>
              <a:gd name="connsiteY1" fmla="*/ 5 h 10814"/>
              <a:gd name="connsiteX2" fmla="*/ 1042 w 10000"/>
              <a:gd name="connsiteY2" fmla="*/ 6503 h 10814"/>
              <a:gd name="connsiteX3" fmla="*/ 39 w 10000"/>
              <a:gd name="connsiteY3" fmla="*/ 10494 h 10814"/>
              <a:gd name="connsiteX4" fmla="*/ 209 w 10000"/>
              <a:gd name="connsiteY4" fmla="*/ 10471 h 10814"/>
              <a:gd name="connsiteX5" fmla="*/ 1342 w 10000"/>
              <a:gd name="connsiteY5" fmla="*/ 9437 h 10814"/>
              <a:gd name="connsiteX6" fmla="*/ 4048 w 10000"/>
              <a:gd name="connsiteY6" fmla="*/ 7860 h 10814"/>
              <a:gd name="connsiteX7" fmla="*/ 6010 w 10000"/>
              <a:gd name="connsiteY7" fmla="*/ 8419 h 10814"/>
              <a:gd name="connsiteX8" fmla="*/ 7476 w 10000"/>
              <a:gd name="connsiteY8" fmla="*/ 10105 h 10814"/>
              <a:gd name="connsiteX9" fmla="*/ 7957 w 10000"/>
              <a:gd name="connsiteY9" fmla="*/ 7561 h 10814"/>
              <a:gd name="connsiteX10" fmla="*/ 8862 w 10000"/>
              <a:gd name="connsiteY10" fmla="*/ 4854 h 10814"/>
              <a:gd name="connsiteX11" fmla="*/ 9885 w 10000"/>
              <a:gd name="connsiteY11" fmla="*/ 2924 h 10814"/>
              <a:gd name="connsiteX12" fmla="*/ 9938 w 10000"/>
              <a:gd name="connsiteY12" fmla="*/ 2916 h 10814"/>
              <a:gd name="connsiteX13" fmla="*/ 9852 w 10000"/>
              <a:gd name="connsiteY13" fmla="*/ 2864 h 10814"/>
              <a:gd name="connsiteX14" fmla="*/ 8258 w 10000"/>
              <a:gd name="connsiteY14" fmla="*/ 1105 h 10814"/>
              <a:gd name="connsiteX15" fmla="*/ 5187 w 10000"/>
              <a:gd name="connsiteY15" fmla="*/ 1014 h 10814"/>
              <a:gd name="connsiteX0" fmla="*/ 5328 w 10000"/>
              <a:gd name="connsiteY0" fmla="*/ 760 h 11220"/>
              <a:gd name="connsiteX1" fmla="*/ 3445 w 10000"/>
              <a:gd name="connsiteY1" fmla="*/ 411 h 11220"/>
              <a:gd name="connsiteX2" fmla="*/ 1042 w 10000"/>
              <a:gd name="connsiteY2" fmla="*/ 6909 h 11220"/>
              <a:gd name="connsiteX3" fmla="*/ 39 w 10000"/>
              <a:gd name="connsiteY3" fmla="*/ 10900 h 11220"/>
              <a:gd name="connsiteX4" fmla="*/ 209 w 10000"/>
              <a:gd name="connsiteY4" fmla="*/ 10877 h 11220"/>
              <a:gd name="connsiteX5" fmla="*/ 1342 w 10000"/>
              <a:gd name="connsiteY5" fmla="*/ 9843 h 11220"/>
              <a:gd name="connsiteX6" fmla="*/ 4048 w 10000"/>
              <a:gd name="connsiteY6" fmla="*/ 8266 h 11220"/>
              <a:gd name="connsiteX7" fmla="*/ 6010 w 10000"/>
              <a:gd name="connsiteY7" fmla="*/ 8825 h 11220"/>
              <a:gd name="connsiteX8" fmla="*/ 7476 w 10000"/>
              <a:gd name="connsiteY8" fmla="*/ 10511 h 11220"/>
              <a:gd name="connsiteX9" fmla="*/ 7957 w 10000"/>
              <a:gd name="connsiteY9" fmla="*/ 7967 h 11220"/>
              <a:gd name="connsiteX10" fmla="*/ 8862 w 10000"/>
              <a:gd name="connsiteY10" fmla="*/ 5260 h 11220"/>
              <a:gd name="connsiteX11" fmla="*/ 9885 w 10000"/>
              <a:gd name="connsiteY11" fmla="*/ 3330 h 11220"/>
              <a:gd name="connsiteX12" fmla="*/ 9938 w 10000"/>
              <a:gd name="connsiteY12" fmla="*/ 3322 h 11220"/>
              <a:gd name="connsiteX13" fmla="*/ 9852 w 10000"/>
              <a:gd name="connsiteY13" fmla="*/ 3270 h 11220"/>
              <a:gd name="connsiteX14" fmla="*/ 8258 w 10000"/>
              <a:gd name="connsiteY14" fmla="*/ 1511 h 11220"/>
              <a:gd name="connsiteX15" fmla="*/ 5328 w 10000"/>
              <a:gd name="connsiteY15" fmla="*/ 760 h 11220"/>
              <a:gd name="connsiteX0" fmla="*/ 5328 w 10000"/>
              <a:gd name="connsiteY0" fmla="*/ 644 h 11269"/>
              <a:gd name="connsiteX1" fmla="*/ 3445 w 10000"/>
              <a:gd name="connsiteY1" fmla="*/ 460 h 11269"/>
              <a:gd name="connsiteX2" fmla="*/ 1042 w 10000"/>
              <a:gd name="connsiteY2" fmla="*/ 6958 h 11269"/>
              <a:gd name="connsiteX3" fmla="*/ 39 w 10000"/>
              <a:gd name="connsiteY3" fmla="*/ 10949 h 11269"/>
              <a:gd name="connsiteX4" fmla="*/ 209 w 10000"/>
              <a:gd name="connsiteY4" fmla="*/ 10926 h 11269"/>
              <a:gd name="connsiteX5" fmla="*/ 1342 w 10000"/>
              <a:gd name="connsiteY5" fmla="*/ 9892 h 11269"/>
              <a:gd name="connsiteX6" fmla="*/ 4048 w 10000"/>
              <a:gd name="connsiteY6" fmla="*/ 8315 h 11269"/>
              <a:gd name="connsiteX7" fmla="*/ 6010 w 10000"/>
              <a:gd name="connsiteY7" fmla="*/ 8874 h 11269"/>
              <a:gd name="connsiteX8" fmla="*/ 7476 w 10000"/>
              <a:gd name="connsiteY8" fmla="*/ 10560 h 11269"/>
              <a:gd name="connsiteX9" fmla="*/ 7957 w 10000"/>
              <a:gd name="connsiteY9" fmla="*/ 8016 h 11269"/>
              <a:gd name="connsiteX10" fmla="*/ 8862 w 10000"/>
              <a:gd name="connsiteY10" fmla="*/ 5309 h 11269"/>
              <a:gd name="connsiteX11" fmla="*/ 9885 w 10000"/>
              <a:gd name="connsiteY11" fmla="*/ 3379 h 11269"/>
              <a:gd name="connsiteX12" fmla="*/ 9938 w 10000"/>
              <a:gd name="connsiteY12" fmla="*/ 3371 h 11269"/>
              <a:gd name="connsiteX13" fmla="*/ 9852 w 10000"/>
              <a:gd name="connsiteY13" fmla="*/ 3319 h 11269"/>
              <a:gd name="connsiteX14" fmla="*/ 8258 w 10000"/>
              <a:gd name="connsiteY14" fmla="*/ 1560 h 11269"/>
              <a:gd name="connsiteX15" fmla="*/ 5328 w 10000"/>
              <a:gd name="connsiteY15" fmla="*/ 644 h 11269"/>
              <a:gd name="connsiteX0" fmla="*/ 5328 w 10000"/>
              <a:gd name="connsiteY0" fmla="*/ 225 h 10850"/>
              <a:gd name="connsiteX1" fmla="*/ 3445 w 10000"/>
              <a:gd name="connsiteY1" fmla="*/ 41 h 10850"/>
              <a:gd name="connsiteX2" fmla="*/ 1042 w 10000"/>
              <a:gd name="connsiteY2" fmla="*/ 6539 h 10850"/>
              <a:gd name="connsiteX3" fmla="*/ 39 w 10000"/>
              <a:gd name="connsiteY3" fmla="*/ 10530 h 10850"/>
              <a:gd name="connsiteX4" fmla="*/ 209 w 10000"/>
              <a:gd name="connsiteY4" fmla="*/ 10507 h 10850"/>
              <a:gd name="connsiteX5" fmla="*/ 1342 w 10000"/>
              <a:gd name="connsiteY5" fmla="*/ 9473 h 10850"/>
              <a:gd name="connsiteX6" fmla="*/ 4048 w 10000"/>
              <a:gd name="connsiteY6" fmla="*/ 7896 h 10850"/>
              <a:gd name="connsiteX7" fmla="*/ 6010 w 10000"/>
              <a:gd name="connsiteY7" fmla="*/ 8455 h 10850"/>
              <a:gd name="connsiteX8" fmla="*/ 7476 w 10000"/>
              <a:gd name="connsiteY8" fmla="*/ 10141 h 10850"/>
              <a:gd name="connsiteX9" fmla="*/ 7957 w 10000"/>
              <a:gd name="connsiteY9" fmla="*/ 7597 h 10850"/>
              <a:gd name="connsiteX10" fmla="*/ 8862 w 10000"/>
              <a:gd name="connsiteY10" fmla="*/ 4890 h 10850"/>
              <a:gd name="connsiteX11" fmla="*/ 9885 w 10000"/>
              <a:gd name="connsiteY11" fmla="*/ 2960 h 10850"/>
              <a:gd name="connsiteX12" fmla="*/ 9938 w 10000"/>
              <a:gd name="connsiteY12" fmla="*/ 2952 h 10850"/>
              <a:gd name="connsiteX13" fmla="*/ 9852 w 10000"/>
              <a:gd name="connsiteY13" fmla="*/ 2900 h 10850"/>
              <a:gd name="connsiteX14" fmla="*/ 8258 w 10000"/>
              <a:gd name="connsiteY14" fmla="*/ 1141 h 10850"/>
              <a:gd name="connsiteX15" fmla="*/ 5328 w 10000"/>
              <a:gd name="connsiteY15" fmla="*/ 225 h 10850"/>
              <a:gd name="connsiteX0" fmla="*/ 5328 w 10000"/>
              <a:gd name="connsiteY0" fmla="*/ 654 h 11279"/>
              <a:gd name="connsiteX1" fmla="*/ 3445 w 10000"/>
              <a:gd name="connsiteY1" fmla="*/ 470 h 11279"/>
              <a:gd name="connsiteX2" fmla="*/ 1230 w 10000"/>
              <a:gd name="connsiteY2" fmla="*/ 7092 h 11279"/>
              <a:gd name="connsiteX3" fmla="*/ 39 w 10000"/>
              <a:gd name="connsiteY3" fmla="*/ 10959 h 11279"/>
              <a:gd name="connsiteX4" fmla="*/ 209 w 10000"/>
              <a:gd name="connsiteY4" fmla="*/ 10936 h 11279"/>
              <a:gd name="connsiteX5" fmla="*/ 1342 w 10000"/>
              <a:gd name="connsiteY5" fmla="*/ 9902 h 11279"/>
              <a:gd name="connsiteX6" fmla="*/ 4048 w 10000"/>
              <a:gd name="connsiteY6" fmla="*/ 8325 h 11279"/>
              <a:gd name="connsiteX7" fmla="*/ 6010 w 10000"/>
              <a:gd name="connsiteY7" fmla="*/ 8884 h 11279"/>
              <a:gd name="connsiteX8" fmla="*/ 7476 w 10000"/>
              <a:gd name="connsiteY8" fmla="*/ 10570 h 11279"/>
              <a:gd name="connsiteX9" fmla="*/ 7957 w 10000"/>
              <a:gd name="connsiteY9" fmla="*/ 8026 h 11279"/>
              <a:gd name="connsiteX10" fmla="*/ 8862 w 10000"/>
              <a:gd name="connsiteY10" fmla="*/ 5319 h 11279"/>
              <a:gd name="connsiteX11" fmla="*/ 9885 w 10000"/>
              <a:gd name="connsiteY11" fmla="*/ 3389 h 11279"/>
              <a:gd name="connsiteX12" fmla="*/ 9938 w 10000"/>
              <a:gd name="connsiteY12" fmla="*/ 3381 h 11279"/>
              <a:gd name="connsiteX13" fmla="*/ 9852 w 10000"/>
              <a:gd name="connsiteY13" fmla="*/ 3329 h 11279"/>
              <a:gd name="connsiteX14" fmla="*/ 8258 w 10000"/>
              <a:gd name="connsiteY14" fmla="*/ 1570 h 11279"/>
              <a:gd name="connsiteX15" fmla="*/ 5328 w 10000"/>
              <a:gd name="connsiteY15" fmla="*/ 654 h 11279"/>
              <a:gd name="connsiteX0" fmla="*/ 5328 w 10000"/>
              <a:gd name="connsiteY0" fmla="*/ 289 h 10914"/>
              <a:gd name="connsiteX1" fmla="*/ 3445 w 10000"/>
              <a:gd name="connsiteY1" fmla="*/ 105 h 10914"/>
              <a:gd name="connsiteX2" fmla="*/ 1230 w 10000"/>
              <a:gd name="connsiteY2" fmla="*/ 6727 h 10914"/>
              <a:gd name="connsiteX3" fmla="*/ 39 w 10000"/>
              <a:gd name="connsiteY3" fmla="*/ 10594 h 10914"/>
              <a:gd name="connsiteX4" fmla="*/ 209 w 10000"/>
              <a:gd name="connsiteY4" fmla="*/ 10571 h 10914"/>
              <a:gd name="connsiteX5" fmla="*/ 1342 w 10000"/>
              <a:gd name="connsiteY5" fmla="*/ 9537 h 10914"/>
              <a:gd name="connsiteX6" fmla="*/ 4048 w 10000"/>
              <a:gd name="connsiteY6" fmla="*/ 7960 h 10914"/>
              <a:gd name="connsiteX7" fmla="*/ 6010 w 10000"/>
              <a:gd name="connsiteY7" fmla="*/ 8519 h 10914"/>
              <a:gd name="connsiteX8" fmla="*/ 7476 w 10000"/>
              <a:gd name="connsiteY8" fmla="*/ 10205 h 10914"/>
              <a:gd name="connsiteX9" fmla="*/ 7957 w 10000"/>
              <a:gd name="connsiteY9" fmla="*/ 7661 h 10914"/>
              <a:gd name="connsiteX10" fmla="*/ 8862 w 10000"/>
              <a:gd name="connsiteY10" fmla="*/ 4954 h 10914"/>
              <a:gd name="connsiteX11" fmla="*/ 9885 w 10000"/>
              <a:gd name="connsiteY11" fmla="*/ 3024 h 10914"/>
              <a:gd name="connsiteX12" fmla="*/ 9938 w 10000"/>
              <a:gd name="connsiteY12" fmla="*/ 3016 h 10914"/>
              <a:gd name="connsiteX13" fmla="*/ 9852 w 10000"/>
              <a:gd name="connsiteY13" fmla="*/ 2964 h 10914"/>
              <a:gd name="connsiteX14" fmla="*/ 8258 w 10000"/>
              <a:gd name="connsiteY14" fmla="*/ 1205 h 10914"/>
              <a:gd name="connsiteX15" fmla="*/ 5328 w 10000"/>
              <a:gd name="connsiteY15" fmla="*/ 289 h 10914"/>
              <a:gd name="connsiteX0" fmla="*/ 5316 w 9988"/>
              <a:gd name="connsiteY0" fmla="*/ 289 h 10869"/>
              <a:gd name="connsiteX1" fmla="*/ 3433 w 9988"/>
              <a:gd name="connsiteY1" fmla="*/ 105 h 10869"/>
              <a:gd name="connsiteX2" fmla="*/ 1218 w 9988"/>
              <a:gd name="connsiteY2" fmla="*/ 6727 h 10869"/>
              <a:gd name="connsiteX3" fmla="*/ 27 w 9988"/>
              <a:gd name="connsiteY3" fmla="*/ 10594 h 10869"/>
              <a:gd name="connsiteX4" fmla="*/ 268 w 9988"/>
              <a:gd name="connsiteY4" fmla="*/ 10406 h 10869"/>
              <a:gd name="connsiteX5" fmla="*/ 1330 w 9988"/>
              <a:gd name="connsiteY5" fmla="*/ 9537 h 10869"/>
              <a:gd name="connsiteX6" fmla="*/ 4036 w 9988"/>
              <a:gd name="connsiteY6" fmla="*/ 7960 h 10869"/>
              <a:gd name="connsiteX7" fmla="*/ 5998 w 9988"/>
              <a:gd name="connsiteY7" fmla="*/ 8519 h 10869"/>
              <a:gd name="connsiteX8" fmla="*/ 7464 w 9988"/>
              <a:gd name="connsiteY8" fmla="*/ 10205 h 10869"/>
              <a:gd name="connsiteX9" fmla="*/ 7945 w 9988"/>
              <a:gd name="connsiteY9" fmla="*/ 7661 h 10869"/>
              <a:gd name="connsiteX10" fmla="*/ 8850 w 9988"/>
              <a:gd name="connsiteY10" fmla="*/ 4954 h 10869"/>
              <a:gd name="connsiteX11" fmla="*/ 9873 w 9988"/>
              <a:gd name="connsiteY11" fmla="*/ 3024 h 10869"/>
              <a:gd name="connsiteX12" fmla="*/ 9926 w 9988"/>
              <a:gd name="connsiteY12" fmla="*/ 3016 h 10869"/>
              <a:gd name="connsiteX13" fmla="*/ 9840 w 9988"/>
              <a:gd name="connsiteY13" fmla="*/ 2964 h 10869"/>
              <a:gd name="connsiteX14" fmla="*/ 8246 w 9988"/>
              <a:gd name="connsiteY14" fmla="*/ 1205 h 10869"/>
              <a:gd name="connsiteX15" fmla="*/ 5316 w 9988"/>
              <a:gd name="connsiteY15" fmla="*/ 289 h 10869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1332 w 10000"/>
              <a:gd name="connsiteY5" fmla="*/ 8774 h 10000"/>
              <a:gd name="connsiteX6" fmla="*/ 4041 w 10000"/>
              <a:gd name="connsiteY6" fmla="*/ 7324 h 10000"/>
              <a:gd name="connsiteX7" fmla="*/ 7473 w 10000"/>
              <a:gd name="connsiteY7" fmla="*/ 9389 h 10000"/>
              <a:gd name="connsiteX8" fmla="*/ 7955 w 10000"/>
              <a:gd name="connsiteY8" fmla="*/ 7048 h 10000"/>
              <a:gd name="connsiteX9" fmla="*/ 8861 w 10000"/>
              <a:gd name="connsiteY9" fmla="*/ 4558 h 10000"/>
              <a:gd name="connsiteX10" fmla="*/ 9885 w 10000"/>
              <a:gd name="connsiteY10" fmla="*/ 2782 h 10000"/>
              <a:gd name="connsiteX11" fmla="*/ 9938 w 10000"/>
              <a:gd name="connsiteY11" fmla="*/ 2775 h 10000"/>
              <a:gd name="connsiteX12" fmla="*/ 9852 w 10000"/>
              <a:gd name="connsiteY12" fmla="*/ 2727 h 10000"/>
              <a:gd name="connsiteX13" fmla="*/ 8256 w 10000"/>
              <a:gd name="connsiteY13" fmla="*/ 1109 h 10000"/>
              <a:gd name="connsiteX14" fmla="*/ 5322 w 10000"/>
              <a:gd name="connsiteY14" fmla="*/ 266 h 10000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1332 w 10000"/>
              <a:gd name="connsiteY5" fmla="*/ 8774 h 10000"/>
              <a:gd name="connsiteX6" fmla="*/ 7473 w 10000"/>
              <a:gd name="connsiteY6" fmla="*/ 9389 h 10000"/>
              <a:gd name="connsiteX7" fmla="*/ 7955 w 10000"/>
              <a:gd name="connsiteY7" fmla="*/ 7048 h 10000"/>
              <a:gd name="connsiteX8" fmla="*/ 8861 w 10000"/>
              <a:gd name="connsiteY8" fmla="*/ 4558 h 10000"/>
              <a:gd name="connsiteX9" fmla="*/ 9885 w 10000"/>
              <a:gd name="connsiteY9" fmla="*/ 2782 h 10000"/>
              <a:gd name="connsiteX10" fmla="*/ 9938 w 10000"/>
              <a:gd name="connsiteY10" fmla="*/ 2775 h 10000"/>
              <a:gd name="connsiteX11" fmla="*/ 9852 w 10000"/>
              <a:gd name="connsiteY11" fmla="*/ 2727 h 10000"/>
              <a:gd name="connsiteX12" fmla="*/ 8256 w 10000"/>
              <a:gd name="connsiteY12" fmla="*/ 1109 h 10000"/>
              <a:gd name="connsiteX13" fmla="*/ 5322 w 10000"/>
              <a:gd name="connsiteY13" fmla="*/ 266 h 10000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4583 w 10000"/>
              <a:gd name="connsiteY5" fmla="*/ 8622 h 10000"/>
              <a:gd name="connsiteX6" fmla="*/ 7473 w 10000"/>
              <a:gd name="connsiteY6" fmla="*/ 9389 h 10000"/>
              <a:gd name="connsiteX7" fmla="*/ 7955 w 10000"/>
              <a:gd name="connsiteY7" fmla="*/ 7048 h 10000"/>
              <a:gd name="connsiteX8" fmla="*/ 8861 w 10000"/>
              <a:gd name="connsiteY8" fmla="*/ 4558 h 10000"/>
              <a:gd name="connsiteX9" fmla="*/ 9885 w 10000"/>
              <a:gd name="connsiteY9" fmla="*/ 2782 h 10000"/>
              <a:gd name="connsiteX10" fmla="*/ 9938 w 10000"/>
              <a:gd name="connsiteY10" fmla="*/ 2775 h 10000"/>
              <a:gd name="connsiteX11" fmla="*/ 9852 w 10000"/>
              <a:gd name="connsiteY11" fmla="*/ 2727 h 10000"/>
              <a:gd name="connsiteX12" fmla="*/ 8256 w 10000"/>
              <a:gd name="connsiteY12" fmla="*/ 1109 h 10000"/>
              <a:gd name="connsiteX13" fmla="*/ 5322 w 10000"/>
              <a:gd name="connsiteY13" fmla="*/ 266 h 10000"/>
              <a:gd name="connsiteX0" fmla="*/ 5085 w 9763"/>
              <a:gd name="connsiteY0" fmla="*/ 266 h 9580"/>
              <a:gd name="connsiteX1" fmla="*/ 3200 w 9763"/>
              <a:gd name="connsiteY1" fmla="*/ 97 h 9580"/>
              <a:gd name="connsiteX2" fmla="*/ 982 w 9763"/>
              <a:gd name="connsiteY2" fmla="*/ 6189 h 9580"/>
              <a:gd name="connsiteX3" fmla="*/ 897 w 9763"/>
              <a:gd name="connsiteY3" fmla="*/ 6406 h 9580"/>
              <a:gd name="connsiteX4" fmla="*/ 31 w 9763"/>
              <a:gd name="connsiteY4" fmla="*/ 9574 h 9580"/>
              <a:gd name="connsiteX5" fmla="*/ 4346 w 9763"/>
              <a:gd name="connsiteY5" fmla="*/ 8622 h 9580"/>
              <a:gd name="connsiteX6" fmla="*/ 7236 w 9763"/>
              <a:gd name="connsiteY6" fmla="*/ 9389 h 9580"/>
              <a:gd name="connsiteX7" fmla="*/ 7718 w 9763"/>
              <a:gd name="connsiteY7" fmla="*/ 7048 h 9580"/>
              <a:gd name="connsiteX8" fmla="*/ 8624 w 9763"/>
              <a:gd name="connsiteY8" fmla="*/ 4558 h 9580"/>
              <a:gd name="connsiteX9" fmla="*/ 9648 w 9763"/>
              <a:gd name="connsiteY9" fmla="*/ 2782 h 9580"/>
              <a:gd name="connsiteX10" fmla="*/ 9701 w 9763"/>
              <a:gd name="connsiteY10" fmla="*/ 2775 h 9580"/>
              <a:gd name="connsiteX11" fmla="*/ 9615 w 9763"/>
              <a:gd name="connsiteY11" fmla="*/ 2727 h 9580"/>
              <a:gd name="connsiteX12" fmla="*/ 8019 w 9763"/>
              <a:gd name="connsiteY12" fmla="*/ 1109 h 9580"/>
              <a:gd name="connsiteX13" fmla="*/ 5085 w 9763"/>
              <a:gd name="connsiteY13" fmla="*/ 266 h 9580"/>
              <a:gd name="connsiteX0" fmla="*/ 4595 w 9387"/>
              <a:gd name="connsiteY0" fmla="*/ 278 h 9873"/>
              <a:gd name="connsiteX1" fmla="*/ 2665 w 9387"/>
              <a:gd name="connsiteY1" fmla="*/ 101 h 9873"/>
              <a:gd name="connsiteX2" fmla="*/ 393 w 9387"/>
              <a:gd name="connsiteY2" fmla="*/ 6460 h 9873"/>
              <a:gd name="connsiteX3" fmla="*/ 306 w 9387"/>
              <a:gd name="connsiteY3" fmla="*/ 6687 h 9873"/>
              <a:gd name="connsiteX4" fmla="*/ 71 w 9387"/>
              <a:gd name="connsiteY4" fmla="*/ 7418 h 9873"/>
              <a:gd name="connsiteX5" fmla="*/ 3839 w 9387"/>
              <a:gd name="connsiteY5" fmla="*/ 9000 h 9873"/>
              <a:gd name="connsiteX6" fmla="*/ 6799 w 9387"/>
              <a:gd name="connsiteY6" fmla="*/ 9801 h 9873"/>
              <a:gd name="connsiteX7" fmla="*/ 7292 w 9387"/>
              <a:gd name="connsiteY7" fmla="*/ 7357 h 9873"/>
              <a:gd name="connsiteX8" fmla="*/ 8220 w 9387"/>
              <a:gd name="connsiteY8" fmla="*/ 4758 h 9873"/>
              <a:gd name="connsiteX9" fmla="*/ 9269 w 9387"/>
              <a:gd name="connsiteY9" fmla="*/ 2904 h 9873"/>
              <a:gd name="connsiteX10" fmla="*/ 9323 w 9387"/>
              <a:gd name="connsiteY10" fmla="*/ 2897 h 9873"/>
              <a:gd name="connsiteX11" fmla="*/ 9235 w 9387"/>
              <a:gd name="connsiteY11" fmla="*/ 2847 h 9873"/>
              <a:gd name="connsiteX12" fmla="*/ 7601 w 9387"/>
              <a:gd name="connsiteY12" fmla="*/ 1158 h 9873"/>
              <a:gd name="connsiteX13" fmla="*/ 4595 w 9387"/>
              <a:gd name="connsiteY13" fmla="*/ 278 h 9873"/>
              <a:gd name="connsiteX0" fmla="*/ 4894 w 10000"/>
              <a:gd name="connsiteY0" fmla="*/ 282 h 9985"/>
              <a:gd name="connsiteX1" fmla="*/ 2838 w 10000"/>
              <a:gd name="connsiteY1" fmla="*/ 102 h 9985"/>
              <a:gd name="connsiteX2" fmla="*/ 418 w 10000"/>
              <a:gd name="connsiteY2" fmla="*/ 6543 h 9985"/>
              <a:gd name="connsiteX3" fmla="*/ 325 w 10000"/>
              <a:gd name="connsiteY3" fmla="*/ 6773 h 9985"/>
              <a:gd name="connsiteX4" fmla="*/ 75 w 10000"/>
              <a:gd name="connsiteY4" fmla="*/ 7513 h 9985"/>
              <a:gd name="connsiteX5" fmla="*/ 4192 w 10000"/>
              <a:gd name="connsiteY5" fmla="*/ 8875 h 9985"/>
              <a:gd name="connsiteX6" fmla="*/ 7242 w 10000"/>
              <a:gd name="connsiteY6" fmla="*/ 9927 h 9985"/>
              <a:gd name="connsiteX7" fmla="*/ 7767 w 10000"/>
              <a:gd name="connsiteY7" fmla="*/ 7452 h 9985"/>
              <a:gd name="connsiteX8" fmla="*/ 8756 w 10000"/>
              <a:gd name="connsiteY8" fmla="*/ 4819 h 9985"/>
              <a:gd name="connsiteX9" fmla="*/ 9873 w 10000"/>
              <a:gd name="connsiteY9" fmla="*/ 2941 h 9985"/>
              <a:gd name="connsiteX10" fmla="*/ 9931 w 10000"/>
              <a:gd name="connsiteY10" fmla="*/ 2934 h 9985"/>
              <a:gd name="connsiteX11" fmla="*/ 9837 w 10000"/>
              <a:gd name="connsiteY11" fmla="*/ 2884 h 9985"/>
              <a:gd name="connsiteX12" fmla="*/ 8096 w 10000"/>
              <a:gd name="connsiteY12" fmla="*/ 1173 h 9985"/>
              <a:gd name="connsiteX13" fmla="*/ 4894 w 10000"/>
              <a:gd name="connsiteY13" fmla="*/ 282 h 9985"/>
              <a:gd name="connsiteX0" fmla="*/ 4894 w 10000"/>
              <a:gd name="connsiteY0" fmla="*/ 282 h 9945"/>
              <a:gd name="connsiteX1" fmla="*/ 2838 w 10000"/>
              <a:gd name="connsiteY1" fmla="*/ 102 h 9945"/>
              <a:gd name="connsiteX2" fmla="*/ 418 w 10000"/>
              <a:gd name="connsiteY2" fmla="*/ 6553 h 9945"/>
              <a:gd name="connsiteX3" fmla="*/ 325 w 10000"/>
              <a:gd name="connsiteY3" fmla="*/ 6783 h 9945"/>
              <a:gd name="connsiteX4" fmla="*/ 75 w 10000"/>
              <a:gd name="connsiteY4" fmla="*/ 7524 h 9945"/>
              <a:gd name="connsiteX5" fmla="*/ 4192 w 10000"/>
              <a:gd name="connsiteY5" fmla="*/ 8888 h 9945"/>
              <a:gd name="connsiteX6" fmla="*/ 7242 w 10000"/>
              <a:gd name="connsiteY6" fmla="*/ 9942 h 9945"/>
              <a:gd name="connsiteX7" fmla="*/ 7767 w 10000"/>
              <a:gd name="connsiteY7" fmla="*/ 7463 h 9945"/>
              <a:gd name="connsiteX8" fmla="*/ 8756 w 10000"/>
              <a:gd name="connsiteY8" fmla="*/ 4826 h 9945"/>
              <a:gd name="connsiteX9" fmla="*/ 9873 w 10000"/>
              <a:gd name="connsiteY9" fmla="*/ 2945 h 9945"/>
              <a:gd name="connsiteX10" fmla="*/ 9931 w 10000"/>
              <a:gd name="connsiteY10" fmla="*/ 2938 h 9945"/>
              <a:gd name="connsiteX11" fmla="*/ 9837 w 10000"/>
              <a:gd name="connsiteY11" fmla="*/ 2888 h 9945"/>
              <a:gd name="connsiteX12" fmla="*/ 8096 w 10000"/>
              <a:gd name="connsiteY12" fmla="*/ 1175 h 9945"/>
              <a:gd name="connsiteX13" fmla="*/ 4894 w 10000"/>
              <a:gd name="connsiteY13" fmla="*/ 282 h 9945"/>
              <a:gd name="connsiteX0" fmla="*/ 4894 w 10000"/>
              <a:gd name="connsiteY0" fmla="*/ 284 h 10000"/>
              <a:gd name="connsiteX1" fmla="*/ 2838 w 10000"/>
              <a:gd name="connsiteY1" fmla="*/ 103 h 10000"/>
              <a:gd name="connsiteX2" fmla="*/ 418 w 10000"/>
              <a:gd name="connsiteY2" fmla="*/ 6589 h 10000"/>
              <a:gd name="connsiteX3" fmla="*/ 325 w 10000"/>
              <a:gd name="connsiteY3" fmla="*/ 6821 h 10000"/>
              <a:gd name="connsiteX4" fmla="*/ 75 w 10000"/>
              <a:gd name="connsiteY4" fmla="*/ 7566 h 10000"/>
              <a:gd name="connsiteX5" fmla="*/ 4192 w 10000"/>
              <a:gd name="connsiteY5" fmla="*/ 8937 h 10000"/>
              <a:gd name="connsiteX6" fmla="*/ 7242 w 10000"/>
              <a:gd name="connsiteY6" fmla="*/ 9997 h 10000"/>
              <a:gd name="connsiteX7" fmla="*/ 7767 w 10000"/>
              <a:gd name="connsiteY7" fmla="*/ 7504 h 10000"/>
              <a:gd name="connsiteX8" fmla="*/ 8756 w 10000"/>
              <a:gd name="connsiteY8" fmla="*/ 4853 h 10000"/>
              <a:gd name="connsiteX9" fmla="*/ 9873 w 10000"/>
              <a:gd name="connsiteY9" fmla="*/ 2961 h 10000"/>
              <a:gd name="connsiteX10" fmla="*/ 9931 w 10000"/>
              <a:gd name="connsiteY10" fmla="*/ 2954 h 10000"/>
              <a:gd name="connsiteX11" fmla="*/ 9837 w 10000"/>
              <a:gd name="connsiteY11" fmla="*/ 2904 h 10000"/>
              <a:gd name="connsiteX12" fmla="*/ 8096 w 10000"/>
              <a:gd name="connsiteY12" fmla="*/ 1181 h 10000"/>
              <a:gd name="connsiteX13" fmla="*/ 4894 w 10000"/>
              <a:gd name="connsiteY13" fmla="*/ 284 h 10000"/>
              <a:gd name="connsiteX0" fmla="*/ 4856 w 9962"/>
              <a:gd name="connsiteY0" fmla="*/ 284 h 10000"/>
              <a:gd name="connsiteX1" fmla="*/ 2800 w 9962"/>
              <a:gd name="connsiteY1" fmla="*/ 103 h 10000"/>
              <a:gd name="connsiteX2" fmla="*/ 380 w 9962"/>
              <a:gd name="connsiteY2" fmla="*/ 6589 h 10000"/>
              <a:gd name="connsiteX3" fmla="*/ 878 w 9962"/>
              <a:gd name="connsiteY3" fmla="*/ 4315 h 10000"/>
              <a:gd name="connsiteX4" fmla="*/ 37 w 9962"/>
              <a:gd name="connsiteY4" fmla="*/ 7566 h 10000"/>
              <a:gd name="connsiteX5" fmla="*/ 4154 w 9962"/>
              <a:gd name="connsiteY5" fmla="*/ 8937 h 10000"/>
              <a:gd name="connsiteX6" fmla="*/ 7204 w 9962"/>
              <a:gd name="connsiteY6" fmla="*/ 9997 h 10000"/>
              <a:gd name="connsiteX7" fmla="*/ 7729 w 9962"/>
              <a:gd name="connsiteY7" fmla="*/ 7504 h 10000"/>
              <a:gd name="connsiteX8" fmla="*/ 8718 w 9962"/>
              <a:gd name="connsiteY8" fmla="*/ 4853 h 10000"/>
              <a:gd name="connsiteX9" fmla="*/ 9835 w 9962"/>
              <a:gd name="connsiteY9" fmla="*/ 2961 h 10000"/>
              <a:gd name="connsiteX10" fmla="*/ 9893 w 9962"/>
              <a:gd name="connsiteY10" fmla="*/ 2954 h 10000"/>
              <a:gd name="connsiteX11" fmla="*/ 9799 w 9962"/>
              <a:gd name="connsiteY11" fmla="*/ 2904 h 10000"/>
              <a:gd name="connsiteX12" fmla="*/ 8058 w 9962"/>
              <a:gd name="connsiteY12" fmla="*/ 1181 h 10000"/>
              <a:gd name="connsiteX13" fmla="*/ 4856 w 9962"/>
              <a:gd name="connsiteY13" fmla="*/ 284 h 10000"/>
              <a:gd name="connsiteX0" fmla="*/ 4564 w 9689"/>
              <a:gd name="connsiteY0" fmla="*/ 284 h 10000"/>
              <a:gd name="connsiteX1" fmla="*/ 2500 w 9689"/>
              <a:gd name="connsiteY1" fmla="*/ 103 h 10000"/>
              <a:gd name="connsiteX2" fmla="*/ 70 w 9689"/>
              <a:gd name="connsiteY2" fmla="*/ 6589 h 10000"/>
              <a:gd name="connsiteX3" fmla="*/ 570 w 9689"/>
              <a:gd name="connsiteY3" fmla="*/ 4315 h 10000"/>
              <a:gd name="connsiteX4" fmla="*/ 371 w 9689"/>
              <a:gd name="connsiteY4" fmla="*/ 7566 h 10000"/>
              <a:gd name="connsiteX5" fmla="*/ 3859 w 9689"/>
              <a:gd name="connsiteY5" fmla="*/ 8937 h 10000"/>
              <a:gd name="connsiteX6" fmla="*/ 6920 w 9689"/>
              <a:gd name="connsiteY6" fmla="*/ 9997 h 10000"/>
              <a:gd name="connsiteX7" fmla="*/ 7447 w 9689"/>
              <a:gd name="connsiteY7" fmla="*/ 7504 h 10000"/>
              <a:gd name="connsiteX8" fmla="*/ 8440 w 9689"/>
              <a:gd name="connsiteY8" fmla="*/ 4853 h 10000"/>
              <a:gd name="connsiteX9" fmla="*/ 9562 w 9689"/>
              <a:gd name="connsiteY9" fmla="*/ 2961 h 10000"/>
              <a:gd name="connsiteX10" fmla="*/ 9620 w 9689"/>
              <a:gd name="connsiteY10" fmla="*/ 2954 h 10000"/>
              <a:gd name="connsiteX11" fmla="*/ 9525 w 9689"/>
              <a:gd name="connsiteY11" fmla="*/ 2904 h 10000"/>
              <a:gd name="connsiteX12" fmla="*/ 7778 w 9689"/>
              <a:gd name="connsiteY12" fmla="*/ 1181 h 10000"/>
              <a:gd name="connsiteX13" fmla="*/ 4564 w 9689"/>
              <a:gd name="connsiteY13" fmla="*/ 284 h 10000"/>
              <a:gd name="connsiteX0" fmla="*/ 4468 w 9758"/>
              <a:gd name="connsiteY0" fmla="*/ 473 h 10189"/>
              <a:gd name="connsiteX1" fmla="*/ 2338 w 9758"/>
              <a:gd name="connsiteY1" fmla="*/ 292 h 10189"/>
              <a:gd name="connsiteX2" fmla="*/ 346 w 9758"/>
              <a:gd name="connsiteY2" fmla="*/ 4504 h 10189"/>
              <a:gd name="connsiteX3" fmla="*/ 141 w 9758"/>
              <a:gd name="connsiteY3" fmla="*/ 7755 h 10189"/>
              <a:gd name="connsiteX4" fmla="*/ 3741 w 9758"/>
              <a:gd name="connsiteY4" fmla="*/ 9126 h 10189"/>
              <a:gd name="connsiteX5" fmla="*/ 6900 w 9758"/>
              <a:gd name="connsiteY5" fmla="*/ 10186 h 10189"/>
              <a:gd name="connsiteX6" fmla="*/ 7444 w 9758"/>
              <a:gd name="connsiteY6" fmla="*/ 7693 h 10189"/>
              <a:gd name="connsiteX7" fmla="*/ 8469 w 9758"/>
              <a:gd name="connsiteY7" fmla="*/ 5042 h 10189"/>
              <a:gd name="connsiteX8" fmla="*/ 9627 w 9758"/>
              <a:gd name="connsiteY8" fmla="*/ 3150 h 10189"/>
              <a:gd name="connsiteX9" fmla="*/ 9687 w 9758"/>
              <a:gd name="connsiteY9" fmla="*/ 3143 h 10189"/>
              <a:gd name="connsiteX10" fmla="*/ 9589 w 9758"/>
              <a:gd name="connsiteY10" fmla="*/ 3093 h 10189"/>
              <a:gd name="connsiteX11" fmla="*/ 7786 w 9758"/>
              <a:gd name="connsiteY11" fmla="*/ 1370 h 10189"/>
              <a:gd name="connsiteX12" fmla="*/ 4468 w 9758"/>
              <a:gd name="connsiteY12" fmla="*/ 473 h 10189"/>
              <a:gd name="connsiteX0" fmla="*/ 4579 w 10000"/>
              <a:gd name="connsiteY0" fmla="*/ 36 h 9572"/>
              <a:gd name="connsiteX1" fmla="*/ 1168 w 10000"/>
              <a:gd name="connsiteY1" fmla="*/ 2080 h 9572"/>
              <a:gd name="connsiteX2" fmla="*/ 355 w 10000"/>
              <a:gd name="connsiteY2" fmla="*/ 3992 h 9572"/>
              <a:gd name="connsiteX3" fmla="*/ 144 w 10000"/>
              <a:gd name="connsiteY3" fmla="*/ 7183 h 9572"/>
              <a:gd name="connsiteX4" fmla="*/ 3834 w 10000"/>
              <a:gd name="connsiteY4" fmla="*/ 8529 h 9572"/>
              <a:gd name="connsiteX5" fmla="*/ 7071 w 10000"/>
              <a:gd name="connsiteY5" fmla="*/ 9569 h 9572"/>
              <a:gd name="connsiteX6" fmla="*/ 7629 w 10000"/>
              <a:gd name="connsiteY6" fmla="*/ 7122 h 9572"/>
              <a:gd name="connsiteX7" fmla="*/ 8679 w 10000"/>
              <a:gd name="connsiteY7" fmla="*/ 4520 h 9572"/>
              <a:gd name="connsiteX8" fmla="*/ 9866 w 10000"/>
              <a:gd name="connsiteY8" fmla="*/ 2664 h 9572"/>
              <a:gd name="connsiteX9" fmla="*/ 9927 w 10000"/>
              <a:gd name="connsiteY9" fmla="*/ 2657 h 9572"/>
              <a:gd name="connsiteX10" fmla="*/ 9827 w 10000"/>
              <a:gd name="connsiteY10" fmla="*/ 2608 h 9572"/>
              <a:gd name="connsiteX11" fmla="*/ 7979 w 10000"/>
              <a:gd name="connsiteY11" fmla="*/ 917 h 9572"/>
              <a:gd name="connsiteX12" fmla="*/ 4579 w 10000"/>
              <a:gd name="connsiteY12" fmla="*/ 36 h 9572"/>
              <a:gd name="connsiteX0" fmla="*/ 4579 w 10000"/>
              <a:gd name="connsiteY0" fmla="*/ 118 h 10081"/>
              <a:gd name="connsiteX1" fmla="*/ 1987 w 10000"/>
              <a:gd name="connsiteY1" fmla="*/ 471 h 10081"/>
              <a:gd name="connsiteX2" fmla="*/ 355 w 10000"/>
              <a:gd name="connsiteY2" fmla="*/ 4250 h 10081"/>
              <a:gd name="connsiteX3" fmla="*/ 144 w 10000"/>
              <a:gd name="connsiteY3" fmla="*/ 7584 h 10081"/>
              <a:gd name="connsiteX4" fmla="*/ 3834 w 10000"/>
              <a:gd name="connsiteY4" fmla="*/ 8990 h 10081"/>
              <a:gd name="connsiteX5" fmla="*/ 7071 w 10000"/>
              <a:gd name="connsiteY5" fmla="*/ 10077 h 10081"/>
              <a:gd name="connsiteX6" fmla="*/ 7629 w 10000"/>
              <a:gd name="connsiteY6" fmla="*/ 7520 h 10081"/>
              <a:gd name="connsiteX7" fmla="*/ 8679 w 10000"/>
              <a:gd name="connsiteY7" fmla="*/ 4802 h 10081"/>
              <a:gd name="connsiteX8" fmla="*/ 9866 w 10000"/>
              <a:gd name="connsiteY8" fmla="*/ 2863 h 10081"/>
              <a:gd name="connsiteX9" fmla="*/ 9927 w 10000"/>
              <a:gd name="connsiteY9" fmla="*/ 2856 h 10081"/>
              <a:gd name="connsiteX10" fmla="*/ 9827 w 10000"/>
              <a:gd name="connsiteY10" fmla="*/ 2805 h 10081"/>
              <a:gd name="connsiteX11" fmla="*/ 7979 w 10000"/>
              <a:gd name="connsiteY11" fmla="*/ 1038 h 10081"/>
              <a:gd name="connsiteX12" fmla="*/ 4579 w 10000"/>
              <a:gd name="connsiteY12" fmla="*/ 118 h 10081"/>
              <a:gd name="connsiteX0" fmla="*/ 4470 w 10000"/>
              <a:gd name="connsiteY0" fmla="*/ 520 h 9820"/>
              <a:gd name="connsiteX1" fmla="*/ 1987 w 10000"/>
              <a:gd name="connsiteY1" fmla="*/ 210 h 9820"/>
              <a:gd name="connsiteX2" fmla="*/ 355 w 10000"/>
              <a:gd name="connsiteY2" fmla="*/ 3989 h 9820"/>
              <a:gd name="connsiteX3" fmla="*/ 144 w 10000"/>
              <a:gd name="connsiteY3" fmla="*/ 7323 h 9820"/>
              <a:gd name="connsiteX4" fmla="*/ 3834 w 10000"/>
              <a:gd name="connsiteY4" fmla="*/ 8729 h 9820"/>
              <a:gd name="connsiteX5" fmla="*/ 7071 w 10000"/>
              <a:gd name="connsiteY5" fmla="*/ 9816 h 9820"/>
              <a:gd name="connsiteX6" fmla="*/ 7629 w 10000"/>
              <a:gd name="connsiteY6" fmla="*/ 7259 h 9820"/>
              <a:gd name="connsiteX7" fmla="*/ 8679 w 10000"/>
              <a:gd name="connsiteY7" fmla="*/ 4541 h 9820"/>
              <a:gd name="connsiteX8" fmla="*/ 9866 w 10000"/>
              <a:gd name="connsiteY8" fmla="*/ 2602 h 9820"/>
              <a:gd name="connsiteX9" fmla="*/ 9927 w 10000"/>
              <a:gd name="connsiteY9" fmla="*/ 2595 h 9820"/>
              <a:gd name="connsiteX10" fmla="*/ 9827 w 10000"/>
              <a:gd name="connsiteY10" fmla="*/ 2544 h 9820"/>
              <a:gd name="connsiteX11" fmla="*/ 7979 w 10000"/>
              <a:gd name="connsiteY11" fmla="*/ 777 h 9820"/>
              <a:gd name="connsiteX12" fmla="*/ 4470 w 10000"/>
              <a:gd name="connsiteY12" fmla="*/ 520 h 9820"/>
              <a:gd name="connsiteX0" fmla="*/ 4470 w 10231"/>
              <a:gd name="connsiteY0" fmla="*/ 530 h 10000"/>
              <a:gd name="connsiteX1" fmla="*/ 1987 w 10231"/>
              <a:gd name="connsiteY1" fmla="*/ 214 h 10000"/>
              <a:gd name="connsiteX2" fmla="*/ 355 w 10231"/>
              <a:gd name="connsiteY2" fmla="*/ 4062 h 10000"/>
              <a:gd name="connsiteX3" fmla="*/ 144 w 10231"/>
              <a:gd name="connsiteY3" fmla="*/ 7457 h 10000"/>
              <a:gd name="connsiteX4" fmla="*/ 3834 w 10231"/>
              <a:gd name="connsiteY4" fmla="*/ 8889 h 10000"/>
              <a:gd name="connsiteX5" fmla="*/ 7071 w 10231"/>
              <a:gd name="connsiteY5" fmla="*/ 9996 h 10000"/>
              <a:gd name="connsiteX6" fmla="*/ 7629 w 10231"/>
              <a:gd name="connsiteY6" fmla="*/ 7392 h 10000"/>
              <a:gd name="connsiteX7" fmla="*/ 8679 w 10231"/>
              <a:gd name="connsiteY7" fmla="*/ 4624 h 10000"/>
              <a:gd name="connsiteX8" fmla="*/ 9866 w 10231"/>
              <a:gd name="connsiteY8" fmla="*/ 2650 h 10000"/>
              <a:gd name="connsiteX9" fmla="*/ 9927 w 10231"/>
              <a:gd name="connsiteY9" fmla="*/ 2643 h 10000"/>
              <a:gd name="connsiteX10" fmla="*/ 10127 w 10231"/>
              <a:gd name="connsiteY10" fmla="*/ 439 h 10000"/>
              <a:gd name="connsiteX11" fmla="*/ 7979 w 10231"/>
              <a:gd name="connsiteY11" fmla="*/ 791 h 10000"/>
              <a:gd name="connsiteX12" fmla="*/ 4470 w 10231"/>
              <a:gd name="connsiteY12" fmla="*/ 530 h 10000"/>
              <a:gd name="connsiteX0" fmla="*/ 4470 w 10127"/>
              <a:gd name="connsiteY0" fmla="*/ 530 h 10000"/>
              <a:gd name="connsiteX1" fmla="*/ 1987 w 10127"/>
              <a:gd name="connsiteY1" fmla="*/ 214 h 10000"/>
              <a:gd name="connsiteX2" fmla="*/ 355 w 10127"/>
              <a:gd name="connsiteY2" fmla="*/ 4062 h 10000"/>
              <a:gd name="connsiteX3" fmla="*/ 144 w 10127"/>
              <a:gd name="connsiteY3" fmla="*/ 7457 h 10000"/>
              <a:gd name="connsiteX4" fmla="*/ 3834 w 10127"/>
              <a:gd name="connsiteY4" fmla="*/ 8889 h 10000"/>
              <a:gd name="connsiteX5" fmla="*/ 7071 w 10127"/>
              <a:gd name="connsiteY5" fmla="*/ 9996 h 10000"/>
              <a:gd name="connsiteX6" fmla="*/ 7629 w 10127"/>
              <a:gd name="connsiteY6" fmla="*/ 7392 h 10000"/>
              <a:gd name="connsiteX7" fmla="*/ 8679 w 10127"/>
              <a:gd name="connsiteY7" fmla="*/ 4624 h 10000"/>
              <a:gd name="connsiteX8" fmla="*/ 9866 w 10127"/>
              <a:gd name="connsiteY8" fmla="*/ 2650 h 10000"/>
              <a:gd name="connsiteX9" fmla="*/ 9927 w 10127"/>
              <a:gd name="connsiteY9" fmla="*/ 2643 h 10000"/>
              <a:gd name="connsiteX10" fmla="*/ 10127 w 10127"/>
              <a:gd name="connsiteY10" fmla="*/ 439 h 10000"/>
              <a:gd name="connsiteX11" fmla="*/ 7979 w 10127"/>
              <a:gd name="connsiteY11" fmla="*/ 791 h 10000"/>
              <a:gd name="connsiteX12" fmla="*/ 4470 w 10127"/>
              <a:gd name="connsiteY12" fmla="*/ 530 h 10000"/>
              <a:gd name="connsiteX0" fmla="*/ 4470 w 10291"/>
              <a:gd name="connsiteY0" fmla="*/ 530 h 10000"/>
              <a:gd name="connsiteX1" fmla="*/ 1987 w 10291"/>
              <a:gd name="connsiteY1" fmla="*/ 214 h 10000"/>
              <a:gd name="connsiteX2" fmla="*/ 355 w 10291"/>
              <a:gd name="connsiteY2" fmla="*/ 4062 h 10000"/>
              <a:gd name="connsiteX3" fmla="*/ 144 w 10291"/>
              <a:gd name="connsiteY3" fmla="*/ 7457 h 10000"/>
              <a:gd name="connsiteX4" fmla="*/ 3834 w 10291"/>
              <a:gd name="connsiteY4" fmla="*/ 8889 h 10000"/>
              <a:gd name="connsiteX5" fmla="*/ 7071 w 10291"/>
              <a:gd name="connsiteY5" fmla="*/ 9996 h 10000"/>
              <a:gd name="connsiteX6" fmla="*/ 7629 w 10291"/>
              <a:gd name="connsiteY6" fmla="*/ 7392 h 10000"/>
              <a:gd name="connsiteX7" fmla="*/ 8679 w 10291"/>
              <a:gd name="connsiteY7" fmla="*/ 4624 h 10000"/>
              <a:gd name="connsiteX8" fmla="*/ 9866 w 10291"/>
              <a:gd name="connsiteY8" fmla="*/ 2650 h 10000"/>
              <a:gd name="connsiteX9" fmla="*/ 9927 w 10291"/>
              <a:gd name="connsiteY9" fmla="*/ 2643 h 10000"/>
              <a:gd name="connsiteX10" fmla="*/ 10291 w 10291"/>
              <a:gd name="connsiteY10" fmla="*/ 777 h 10000"/>
              <a:gd name="connsiteX11" fmla="*/ 7979 w 10291"/>
              <a:gd name="connsiteY11" fmla="*/ 791 h 10000"/>
              <a:gd name="connsiteX12" fmla="*/ 4470 w 10291"/>
              <a:gd name="connsiteY12" fmla="*/ 530 h 10000"/>
              <a:gd name="connsiteX0" fmla="*/ 4470 w 10291"/>
              <a:gd name="connsiteY0" fmla="*/ 525 h 9995"/>
              <a:gd name="connsiteX1" fmla="*/ 1987 w 10291"/>
              <a:gd name="connsiteY1" fmla="*/ 209 h 9995"/>
              <a:gd name="connsiteX2" fmla="*/ 355 w 10291"/>
              <a:gd name="connsiteY2" fmla="*/ 4057 h 9995"/>
              <a:gd name="connsiteX3" fmla="*/ 144 w 10291"/>
              <a:gd name="connsiteY3" fmla="*/ 7452 h 9995"/>
              <a:gd name="connsiteX4" fmla="*/ 3834 w 10291"/>
              <a:gd name="connsiteY4" fmla="*/ 8884 h 9995"/>
              <a:gd name="connsiteX5" fmla="*/ 7071 w 10291"/>
              <a:gd name="connsiteY5" fmla="*/ 9991 h 9995"/>
              <a:gd name="connsiteX6" fmla="*/ 7629 w 10291"/>
              <a:gd name="connsiteY6" fmla="*/ 7387 h 9995"/>
              <a:gd name="connsiteX7" fmla="*/ 8679 w 10291"/>
              <a:gd name="connsiteY7" fmla="*/ 4619 h 9995"/>
              <a:gd name="connsiteX8" fmla="*/ 9866 w 10291"/>
              <a:gd name="connsiteY8" fmla="*/ 2645 h 9995"/>
              <a:gd name="connsiteX9" fmla="*/ 9927 w 10291"/>
              <a:gd name="connsiteY9" fmla="*/ 2638 h 9995"/>
              <a:gd name="connsiteX10" fmla="*/ 10291 w 10291"/>
              <a:gd name="connsiteY10" fmla="*/ 772 h 9995"/>
              <a:gd name="connsiteX11" fmla="*/ 8143 w 10291"/>
              <a:gd name="connsiteY11" fmla="*/ 617 h 9995"/>
              <a:gd name="connsiteX12" fmla="*/ 4470 w 10291"/>
              <a:gd name="connsiteY12" fmla="*/ 525 h 9995"/>
              <a:gd name="connsiteX0" fmla="*/ 4344 w 10133"/>
              <a:gd name="connsiteY0" fmla="*/ 525 h 10000"/>
              <a:gd name="connsiteX1" fmla="*/ 1931 w 10133"/>
              <a:gd name="connsiteY1" fmla="*/ 209 h 10000"/>
              <a:gd name="connsiteX2" fmla="*/ 345 w 10133"/>
              <a:gd name="connsiteY2" fmla="*/ 4059 h 10000"/>
              <a:gd name="connsiteX3" fmla="*/ 140 w 10133"/>
              <a:gd name="connsiteY3" fmla="*/ 7456 h 10000"/>
              <a:gd name="connsiteX4" fmla="*/ 3726 w 10133"/>
              <a:gd name="connsiteY4" fmla="*/ 8888 h 10000"/>
              <a:gd name="connsiteX5" fmla="*/ 6871 w 10133"/>
              <a:gd name="connsiteY5" fmla="*/ 9996 h 10000"/>
              <a:gd name="connsiteX6" fmla="*/ 7413 w 10133"/>
              <a:gd name="connsiteY6" fmla="*/ 7391 h 10000"/>
              <a:gd name="connsiteX7" fmla="*/ 8434 w 10133"/>
              <a:gd name="connsiteY7" fmla="*/ 4621 h 10000"/>
              <a:gd name="connsiteX8" fmla="*/ 9587 w 10133"/>
              <a:gd name="connsiteY8" fmla="*/ 2646 h 10000"/>
              <a:gd name="connsiteX9" fmla="*/ 9646 w 10133"/>
              <a:gd name="connsiteY9" fmla="*/ 2639 h 10000"/>
              <a:gd name="connsiteX10" fmla="*/ 10133 w 10133"/>
              <a:gd name="connsiteY10" fmla="*/ 223 h 10000"/>
              <a:gd name="connsiteX11" fmla="*/ 7913 w 10133"/>
              <a:gd name="connsiteY11" fmla="*/ 617 h 10000"/>
              <a:gd name="connsiteX12" fmla="*/ 4344 w 10133"/>
              <a:gd name="connsiteY12" fmla="*/ 525 h 10000"/>
              <a:gd name="connsiteX0" fmla="*/ 4052 w 10133"/>
              <a:gd name="connsiteY0" fmla="*/ 763 h 9942"/>
              <a:gd name="connsiteX1" fmla="*/ 1931 w 10133"/>
              <a:gd name="connsiteY1" fmla="*/ 151 h 9942"/>
              <a:gd name="connsiteX2" fmla="*/ 345 w 10133"/>
              <a:gd name="connsiteY2" fmla="*/ 4001 h 9942"/>
              <a:gd name="connsiteX3" fmla="*/ 140 w 10133"/>
              <a:gd name="connsiteY3" fmla="*/ 7398 h 9942"/>
              <a:gd name="connsiteX4" fmla="*/ 3726 w 10133"/>
              <a:gd name="connsiteY4" fmla="*/ 8830 h 9942"/>
              <a:gd name="connsiteX5" fmla="*/ 6871 w 10133"/>
              <a:gd name="connsiteY5" fmla="*/ 9938 h 9942"/>
              <a:gd name="connsiteX6" fmla="*/ 7413 w 10133"/>
              <a:gd name="connsiteY6" fmla="*/ 7333 h 9942"/>
              <a:gd name="connsiteX7" fmla="*/ 8434 w 10133"/>
              <a:gd name="connsiteY7" fmla="*/ 4563 h 9942"/>
              <a:gd name="connsiteX8" fmla="*/ 9587 w 10133"/>
              <a:gd name="connsiteY8" fmla="*/ 2588 h 9942"/>
              <a:gd name="connsiteX9" fmla="*/ 9646 w 10133"/>
              <a:gd name="connsiteY9" fmla="*/ 2581 h 9942"/>
              <a:gd name="connsiteX10" fmla="*/ 10133 w 10133"/>
              <a:gd name="connsiteY10" fmla="*/ 165 h 9942"/>
              <a:gd name="connsiteX11" fmla="*/ 7913 w 10133"/>
              <a:gd name="connsiteY11" fmla="*/ 559 h 9942"/>
              <a:gd name="connsiteX12" fmla="*/ 4052 w 10133"/>
              <a:gd name="connsiteY12" fmla="*/ 763 h 9942"/>
              <a:gd name="connsiteX0" fmla="*/ 3999 w 10000"/>
              <a:gd name="connsiteY0" fmla="*/ 691 h 9924"/>
              <a:gd name="connsiteX1" fmla="*/ 1906 w 10000"/>
              <a:gd name="connsiteY1" fmla="*/ 76 h 9924"/>
              <a:gd name="connsiteX2" fmla="*/ 340 w 10000"/>
              <a:gd name="connsiteY2" fmla="*/ 3948 h 9924"/>
              <a:gd name="connsiteX3" fmla="*/ 138 w 10000"/>
              <a:gd name="connsiteY3" fmla="*/ 7365 h 9924"/>
              <a:gd name="connsiteX4" fmla="*/ 3677 w 10000"/>
              <a:gd name="connsiteY4" fmla="*/ 8806 h 9924"/>
              <a:gd name="connsiteX5" fmla="*/ 6781 w 10000"/>
              <a:gd name="connsiteY5" fmla="*/ 9920 h 9924"/>
              <a:gd name="connsiteX6" fmla="*/ 7316 w 10000"/>
              <a:gd name="connsiteY6" fmla="*/ 7300 h 9924"/>
              <a:gd name="connsiteX7" fmla="*/ 8323 w 10000"/>
              <a:gd name="connsiteY7" fmla="*/ 4514 h 9924"/>
              <a:gd name="connsiteX8" fmla="*/ 9461 w 10000"/>
              <a:gd name="connsiteY8" fmla="*/ 2527 h 9924"/>
              <a:gd name="connsiteX9" fmla="*/ 9519 w 10000"/>
              <a:gd name="connsiteY9" fmla="*/ 2520 h 9924"/>
              <a:gd name="connsiteX10" fmla="*/ 10000 w 10000"/>
              <a:gd name="connsiteY10" fmla="*/ 90 h 9924"/>
              <a:gd name="connsiteX11" fmla="*/ 7809 w 10000"/>
              <a:gd name="connsiteY11" fmla="*/ 486 h 9924"/>
              <a:gd name="connsiteX12" fmla="*/ 3999 w 10000"/>
              <a:gd name="connsiteY12" fmla="*/ 691 h 9924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8323 w 10000"/>
              <a:gd name="connsiteY7" fmla="*/ 4549 h 10000"/>
              <a:gd name="connsiteX8" fmla="*/ 9461 w 10000"/>
              <a:gd name="connsiteY8" fmla="*/ 2546 h 10000"/>
              <a:gd name="connsiteX9" fmla="*/ 8210 w 10000"/>
              <a:gd name="connsiteY9" fmla="*/ 2625 h 10000"/>
              <a:gd name="connsiteX10" fmla="*/ 10000 w 10000"/>
              <a:gd name="connsiteY10" fmla="*/ 91 h 10000"/>
              <a:gd name="connsiteX11" fmla="*/ 7809 w 10000"/>
              <a:gd name="connsiteY11" fmla="*/ 490 h 10000"/>
              <a:gd name="connsiteX12" fmla="*/ 3999 w 10000"/>
              <a:gd name="connsiteY12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8323 w 10000"/>
              <a:gd name="connsiteY7" fmla="*/ 4549 h 10000"/>
              <a:gd name="connsiteX8" fmla="*/ 7550 w 10000"/>
              <a:gd name="connsiteY8" fmla="*/ 4386 h 10000"/>
              <a:gd name="connsiteX9" fmla="*/ 8210 w 10000"/>
              <a:gd name="connsiteY9" fmla="*/ 2625 h 10000"/>
              <a:gd name="connsiteX10" fmla="*/ 10000 w 10000"/>
              <a:gd name="connsiteY10" fmla="*/ 91 h 10000"/>
              <a:gd name="connsiteX11" fmla="*/ 7809 w 10000"/>
              <a:gd name="connsiteY11" fmla="*/ 490 h 10000"/>
              <a:gd name="connsiteX12" fmla="*/ 3999 w 10000"/>
              <a:gd name="connsiteY12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7550 w 10000"/>
              <a:gd name="connsiteY7" fmla="*/ 4386 h 10000"/>
              <a:gd name="connsiteX8" fmla="*/ 8210 w 10000"/>
              <a:gd name="connsiteY8" fmla="*/ 2625 h 10000"/>
              <a:gd name="connsiteX9" fmla="*/ 10000 w 10000"/>
              <a:gd name="connsiteY9" fmla="*/ 91 h 10000"/>
              <a:gd name="connsiteX10" fmla="*/ 7809 w 10000"/>
              <a:gd name="connsiteY10" fmla="*/ 490 h 10000"/>
              <a:gd name="connsiteX11" fmla="*/ 3999 w 10000"/>
              <a:gd name="connsiteY11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002 w 10000"/>
              <a:gd name="connsiteY6" fmla="*/ 7356 h 10000"/>
              <a:gd name="connsiteX7" fmla="*/ 7550 w 10000"/>
              <a:gd name="connsiteY7" fmla="*/ 4386 h 10000"/>
              <a:gd name="connsiteX8" fmla="*/ 8210 w 10000"/>
              <a:gd name="connsiteY8" fmla="*/ 2625 h 10000"/>
              <a:gd name="connsiteX9" fmla="*/ 10000 w 10000"/>
              <a:gd name="connsiteY9" fmla="*/ 91 h 10000"/>
              <a:gd name="connsiteX10" fmla="*/ 7809 w 10000"/>
              <a:gd name="connsiteY10" fmla="*/ 490 h 10000"/>
              <a:gd name="connsiteX11" fmla="*/ 3999 w 10000"/>
              <a:gd name="connsiteY11" fmla="*/ 696 h 10000"/>
              <a:gd name="connsiteX0" fmla="*/ 3999 w 10000"/>
              <a:gd name="connsiteY0" fmla="*/ 696 h 9998"/>
              <a:gd name="connsiteX1" fmla="*/ 1906 w 10000"/>
              <a:gd name="connsiteY1" fmla="*/ 77 h 9998"/>
              <a:gd name="connsiteX2" fmla="*/ 340 w 10000"/>
              <a:gd name="connsiteY2" fmla="*/ 3978 h 9998"/>
              <a:gd name="connsiteX3" fmla="*/ 138 w 10000"/>
              <a:gd name="connsiteY3" fmla="*/ 7421 h 9998"/>
              <a:gd name="connsiteX4" fmla="*/ 3782 w 10000"/>
              <a:gd name="connsiteY4" fmla="*/ 8402 h 9998"/>
              <a:gd name="connsiteX5" fmla="*/ 6781 w 10000"/>
              <a:gd name="connsiteY5" fmla="*/ 9996 h 9998"/>
              <a:gd name="connsiteX6" fmla="*/ 7002 w 10000"/>
              <a:gd name="connsiteY6" fmla="*/ 7356 h 9998"/>
              <a:gd name="connsiteX7" fmla="*/ 7550 w 10000"/>
              <a:gd name="connsiteY7" fmla="*/ 4386 h 9998"/>
              <a:gd name="connsiteX8" fmla="*/ 8210 w 10000"/>
              <a:gd name="connsiteY8" fmla="*/ 2625 h 9998"/>
              <a:gd name="connsiteX9" fmla="*/ 10000 w 10000"/>
              <a:gd name="connsiteY9" fmla="*/ 91 h 9998"/>
              <a:gd name="connsiteX10" fmla="*/ 7809 w 10000"/>
              <a:gd name="connsiteY10" fmla="*/ 490 h 9998"/>
              <a:gd name="connsiteX11" fmla="*/ 3999 w 10000"/>
              <a:gd name="connsiteY11" fmla="*/ 696 h 9998"/>
              <a:gd name="connsiteX0" fmla="*/ 4320 w 10321"/>
              <a:gd name="connsiteY0" fmla="*/ 696 h 10000"/>
              <a:gd name="connsiteX1" fmla="*/ 2227 w 10321"/>
              <a:gd name="connsiteY1" fmla="*/ 77 h 10000"/>
              <a:gd name="connsiteX2" fmla="*/ 661 w 10321"/>
              <a:gd name="connsiteY2" fmla="*/ 3979 h 10000"/>
              <a:gd name="connsiteX3" fmla="*/ 66 w 10321"/>
              <a:gd name="connsiteY3" fmla="*/ 8235 h 10000"/>
              <a:gd name="connsiteX4" fmla="*/ 4103 w 10321"/>
              <a:gd name="connsiteY4" fmla="*/ 8404 h 10000"/>
              <a:gd name="connsiteX5" fmla="*/ 7102 w 10321"/>
              <a:gd name="connsiteY5" fmla="*/ 9998 h 10000"/>
              <a:gd name="connsiteX6" fmla="*/ 7323 w 10321"/>
              <a:gd name="connsiteY6" fmla="*/ 7357 h 10000"/>
              <a:gd name="connsiteX7" fmla="*/ 7871 w 10321"/>
              <a:gd name="connsiteY7" fmla="*/ 4387 h 10000"/>
              <a:gd name="connsiteX8" fmla="*/ 8531 w 10321"/>
              <a:gd name="connsiteY8" fmla="*/ 2626 h 10000"/>
              <a:gd name="connsiteX9" fmla="*/ 10321 w 10321"/>
              <a:gd name="connsiteY9" fmla="*/ 91 h 10000"/>
              <a:gd name="connsiteX10" fmla="*/ 8130 w 10321"/>
              <a:gd name="connsiteY10" fmla="*/ 490 h 10000"/>
              <a:gd name="connsiteX11" fmla="*/ 4320 w 10321"/>
              <a:gd name="connsiteY11" fmla="*/ 696 h 10000"/>
              <a:gd name="connsiteX0" fmla="*/ 4320 w 10321"/>
              <a:gd name="connsiteY0" fmla="*/ 696 h 10000"/>
              <a:gd name="connsiteX1" fmla="*/ 2227 w 10321"/>
              <a:gd name="connsiteY1" fmla="*/ 77 h 10000"/>
              <a:gd name="connsiteX2" fmla="*/ 661 w 10321"/>
              <a:gd name="connsiteY2" fmla="*/ 3979 h 10000"/>
              <a:gd name="connsiteX3" fmla="*/ 66 w 10321"/>
              <a:gd name="connsiteY3" fmla="*/ 8235 h 10000"/>
              <a:gd name="connsiteX4" fmla="*/ 4155 w 10321"/>
              <a:gd name="connsiteY4" fmla="*/ 8661 h 10000"/>
              <a:gd name="connsiteX5" fmla="*/ 7102 w 10321"/>
              <a:gd name="connsiteY5" fmla="*/ 9998 h 10000"/>
              <a:gd name="connsiteX6" fmla="*/ 7323 w 10321"/>
              <a:gd name="connsiteY6" fmla="*/ 7357 h 10000"/>
              <a:gd name="connsiteX7" fmla="*/ 7871 w 10321"/>
              <a:gd name="connsiteY7" fmla="*/ 4387 h 10000"/>
              <a:gd name="connsiteX8" fmla="*/ 8531 w 10321"/>
              <a:gd name="connsiteY8" fmla="*/ 2626 h 10000"/>
              <a:gd name="connsiteX9" fmla="*/ 10321 w 10321"/>
              <a:gd name="connsiteY9" fmla="*/ 91 h 10000"/>
              <a:gd name="connsiteX10" fmla="*/ 8130 w 10321"/>
              <a:gd name="connsiteY10" fmla="*/ 490 h 10000"/>
              <a:gd name="connsiteX11" fmla="*/ 4320 w 10321"/>
              <a:gd name="connsiteY11" fmla="*/ 696 h 10000"/>
              <a:gd name="connsiteX0" fmla="*/ 4320 w 10321"/>
              <a:gd name="connsiteY0" fmla="*/ 696 h 9659"/>
              <a:gd name="connsiteX1" fmla="*/ 2227 w 10321"/>
              <a:gd name="connsiteY1" fmla="*/ 77 h 9659"/>
              <a:gd name="connsiteX2" fmla="*/ 661 w 10321"/>
              <a:gd name="connsiteY2" fmla="*/ 3979 h 9659"/>
              <a:gd name="connsiteX3" fmla="*/ 66 w 10321"/>
              <a:gd name="connsiteY3" fmla="*/ 8235 h 9659"/>
              <a:gd name="connsiteX4" fmla="*/ 4155 w 10321"/>
              <a:gd name="connsiteY4" fmla="*/ 8661 h 9659"/>
              <a:gd name="connsiteX5" fmla="*/ 7233 w 10321"/>
              <a:gd name="connsiteY5" fmla="*/ 9656 h 9659"/>
              <a:gd name="connsiteX6" fmla="*/ 7323 w 10321"/>
              <a:gd name="connsiteY6" fmla="*/ 7357 h 9659"/>
              <a:gd name="connsiteX7" fmla="*/ 7871 w 10321"/>
              <a:gd name="connsiteY7" fmla="*/ 4387 h 9659"/>
              <a:gd name="connsiteX8" fmla="*/ 8531 w 10321"/>
              <a:gd name="connsiteY8" fmla="*/ 2626 h 9659"/>
              <a:gd name="connsiteX9" fmla="*/ 10321 w 10321"/>
              <a:gd name="connsiteY9" fmla="*/ 91 h 9659"/>
              <a:gd name="connsiteX10" fmla="*/ 8130 w 10321"/>
              <a:gd name="connsiteY10" fmla="*/ 490 h 9659"/>
              <a:gd name="connsiteX11" fmla="*/ 4320 w 10321"/>
              <a:gd name="connsiteY11" fmla="*/ 696 h 9659"/>
              <a:gd name="connsiteX0" fmla="*/ 4186 w 10000"/>
              <a:gd name="connsiteY0" fmla="*/ 721 h 10000"/>
              <a:gd name="connsiteX1" fmla="*/ 2158 w 10000"/>
              <a:gd name="connsiteY1" fmla="*/ 80 h 10000"/>
              <a:gd name="connsiteX2" fmla="*/ 640 w 10000"/>
              <a:gd name="connsiteY2" fmla="*/ 4119 h 10000"/>
              <a:gd name="connsiteX3" fmla="*/ 64 w 10000"/>
              <a:gd name="connsiteY3" fmla="*/ 8792 h 10000"/>
              <a:gd name="connsiteX4" fmla="*/ 4026 w 10000"/>
              <a:gd name="connsiteY4" fmla="*/ 8967 h 10000"/>
              <a:gd name="connsiteX5" fmla="*/ 7008 w 10000"/>
              <a:gd name="connsiteY5" fmla="*/ 9997 h 10000"/>
              <a:gd name="connsiteX6" fmla="*/ 7095 w 10000"/>
              <a:gd name="connsiteY6" fmla="*/ 7617 h 10000"/>
              <a:gd name="connsiteX7" fmla="*/ 7626 w 10000"/>
              <a:gd name="connsiteY7" fmla="*/ 4542 h 10000"/>
              <a:gd name="connsiteX8" fmla="*/ 8266 w 10000"/>
              <a:gd name="connsiteY8" fmla="*/ 2719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9999"/>
              <a:gd name="connsiteX1" fmla="*/ 2158 w 10000"/>
              <a:gd name="connsiteY1" fmla="*/ 80 h 9999"/>
              <a:gd name="connsiteX2" fmla="*/ 640 w 10000"/>
              <a:gd name="connsiteY2" fmla="*/ 4119 h 9999"/>
              <a:gd name="connsiteX3" fmla="*/ 64 w 10000"/>
              <a:gd name="connsiteY3" fmla="*/ 8792 h 9999"/>
              <a:gd name="connsiteX4" fmla="*/ 3468 w 10000"/>
              <a:gd name="connsiteY4" fmla="*/ 8612 h 9999"/>
              <a:gd name="connsiteX5" fmla="*/ 7008 w 10000"/>
              <a:gd name="connsiteY5" fmla="*/ 9997 h 9999"/>
              <a:gd name="connsiteX6" fmla="*/ 7095 w 10000"/>
              <a:gd name="connsiteY6" fmla="*/ 7617 h 9999"/>
              <a:gd name="connsiteX7" fmla="*/ 7626 w 10000"/>
              <a:gd name="connsiteY7" fmla="*/ 4542 h 9999"/>
              <a:gd name="connsiteX8" fmla="*/ 8266 w 10000"/>
              <a:gd name="connsiteY8" fmla="*/ 2719 h 9999"/>
              <a:gd name="connsiteX9" fmla="*/ 10000 w 10000"/>
              <a:gd name="connsiteY9" fmla="*/ 94 h 9999"/>
              <a:gd name="connsiteX10" fmla="*/ 7877 w 10000"/>
              <a:gd name="connsiteY10" fmla="*/ 507 h 9999"/>
              <a:gd name="connsiteX11" fmla="*/ 4186 w 10000"/>
              <a:gd name="connsiteY11" fmla="*/ 721 h 9999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266 w 10000"/>
              <a:gd name="connsiteY8" fmla="*/ 2719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418 w 10000"/>
              <a:gd name="connsiteY8" fmla="*/ 2054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545 w 10000"/>
              <a:gd name="connsiteY8" fmla="*/ 2143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51 h 10030"/>
              <a:gd name="connsiteX1" fmla="*/ 2082 w 10000"/>
              <a:gd name="connsiteY1" fmla="*/ 420 h 10030"/>
              <a:gd name="connsiteX2" fmla="*/ 640 w 10000"/>
              <a:gd name="connsiteY2" fmla="*/ 4149 h 10030"/>
              <a:gd name="connsiteX3" fmla="*/ 64 w 10000"/>
              <a:gd name="connsiteY3" fmla="*/ 8823 h 10030"/>
              <a:gd name="connsiteX4" fmla="*/ 3468 w 10000"/>
              <a:gd name="connsiteY4" fmla="*/ 8643 h 10030"/>
              <a:gd name="connsiteX5" fmla="*/ 7008 w 10000"/>
              <a:gd name="connsiteY5" fmla="*/ 10028 h 10030"/>
              <a:gd name="connsiteX6" fmla="*/ 7095 w 10000"/>
              <a:gd name="connsiteY6" fmla="*/ 7648 h 10030"/>
              <a:gd name="connsiteX7" fmla="*/ 7626 w 10000"/>
              <a:gd name="connsiteY7" fmla="*/ 4572 h 10030"/>
              <a:gd name="connsiteX8" fmla="*/ 8545 w 10000"/>
              <a:gd name="connsiteY8" fmla="*/ 2173 h 10030"/>
              <a:gd name="connsiteX9" fmla="*/ 10000 w 10000"/>
              <a:gd name="connsiteY9" fmla="*/ 124 h 10030"/>
              <a:gd name="connsiteX10" fmla="*/ 7852 w 10000"/>
              <a:gd name="connsiteY10" fmla="*/ 315 h 10030"/>
              <a:gd name="connsiteX11" fmla="*/ 4186 w 10000"/>
              <a:gd name="connsiteY11" fmla="*/ 751 h 10030"/>
              <a:gd name="connsiteX0" fmla="*/ 4186 w 10000"/>
              <a:gd name="connsiteY0" fmla="*/ 751 h 10032"/>
              <a:gd name="connsiteX1" fmla="*/ 2082 w 10000"/>
              <a:gd name="connsiteY1" fmla="*/ 420 h 10032"/>
              <a:gd name="connsiteX2" fmla="*/ 640 w 10000"/>
              <a:gd name="connsiteY2" fmla="*/ 4149 h 10032"/>
              <a:gd name="connsiteX3" fmla="*/ 64 w 10000"/>
              <a:gd name="connsiteY3" fmla="*/ 8823 h 10032"/>
              <a:gd name="connsiteX4" fmla="*/ 3316 w 10000"/>
              <a:gd name="connsiteY4" fmla="*/ 9086 h 10032"/>
              <a:gd name="connsiteX5" fmla="*/ 7008 w 10000"/>
              <a:gd name="connsiteY5" fmla="*/ 10028 h 10032"/>
              <a:gd name="connsiteX6" fmla="*/ 7095 w 10000"/>
              <a:gd name="connsiteY6" fmla="*/ 7648 h 10032"/>
              <a:gd name="connsiteX7" fmla="*/ 7626 w 10000"/>
              <a:gd name="connsiteY7" fmla="*/ 4572 h 10032"/>
              <a:gd name="connsiteX8" fmla="*/ 8545 w 10000"/>
              <a:gd name="connsiteY8" fmla="*/ 2173 h 10032"/>
              <a:gd name="connsiteX9" fmla="*/ 10000 w 10000"/>
              <a:gd name="connsiteY9" fmla="*/ 124 h 10032"/>
              <a:gd name="connsiteX10" fmla="*/ 7852 w 10000"/>
              <a:gd name="connsiteY10" fmla="*/ 315 h 10032"/>
              <a:gd name="connsiteX11" fmla="*/ 4186 w 10000"/>
              <a:gd name="connsiteY11" fmla="*/ 751 h 10032"/>
              <a:gd name="connsiteX0" fmla="*/ 4186 w 10000"/>
              <a:gd name="connsiteY0" fmla="*/ 751 h 10032"/>
              <a:gd name="connsiteX1" fmla="*/ 1930 w 10000"/>
              <a:gd name="connsiteY1" fmla="*/ 686 h 10032"/>
              <a:gd name="connsiteX2" fmla="*/ 640 w 10000"/>
              <a:gd name="connsiteY2" fmla="*/ 4149 h 10032"/>
              <a:gd name="connsiteX3" fmla="*/ 64 w 10000"/>
              <a:gd name="connsiteY3" fmla="*/ 8823 h 10032"/>
              <a:gd name="connsiteX4" fmla="*/ 3316 w 10000"/>
              <a:gd name="connsiteY4" fmla="*/ 9086 h 10032"/>
              <a:gd name="connsiteX5" fmla="*/ 7008 w 10000"/>
              <a:gd name="connsiteY5" fmla="*/ 10028 h 10032"/>
              <a:gd name="connsiteX6" fmla="*/ 7095 w 10000"/>
              <a:gd name="connsiteY6" fmla="*/ 7648 h 10032"/>
              <a:gd name="connsiteX7" fmla="*/ 7626 w 10000"/>
              <a:gd name="connsiteY7" fmla="*/ 4572 h 10032"/>
              <a:gd name="connsiteX8" fmla="*/ 8545 w 10000"/>
              <a:gd name="connsiteY8" fmla="*/ 2173 h 10032"/>
              <a:gd name="connsiteX9" fmla="*/ 10000 w 10000"/>
              <a:gd name="connsiteY9" fmla="*/ 124 h 10032"/>
              <a:gd name="connsiteX10" fmla="*/ 7852 w 10000"/>
              <a:gd name="connsiteY10" fmla="*/ 315 h 10032"/>
              <a:gd name="connsiteX11" fmla="*/ 4186 w 10000"/>
              <a:gd name="connsiteY11" fmla="*/ 751 h 10032"/>
              <a:gd name="connsiteX0" fmla="*/ 4135 w 10000"/>
              <a:gd name="connsiteY0" fmla="*/ 797 h 10034"/>
              <a:gd name="connsiteX1" fmla="*/ 1930 w 10000"/>
              <a:gd name="connsiteY1" fmla="*/ 688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135 w 10000"/>
              <a:gd name="connsiteY0" fmla="*/ 797 h 10034"/>
              <a:gd name="connsiteX1" fmla="*/ 1930 w 10000"/>
              <a:gd name="connsiteY1" fmla="*/ 688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135 w 10000"/>
              <a:gd name="connsiteY0" fmla="*/ 797 h 10034"/>
              <a:gd name="connsiteX1" fmla="*/ 2361 w 10000"/>
              <a:gd name="connsiteY1" fmla="*/ 732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591 w 10000"/>
              <a:gd name="connsiteY0" fmla="*/ 797 h 10034"/>
              <a:gd name="connsiteX1" fmla="*/ 2361 w 10000"/>
              <a:gd name="connsiteY1" fmla="*/ 732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591 w 10000"/>
              <a:gd name="connsiteY11" fmla="*/ 797 h 10034"/>
              <a:gd name="connsiteX0" fmla="*/ 4607 w 10016"/>
              <a:gd name="connsiteY0" fmla="*/ 797 h 10034"/>
              <a:gd name="connsiteX1" fmla="*/ 2377 w 10016"/>
              <a:gd name="connsiteY1" fmla="*/ 732 h 10034"/>
              <a:gd name="connsiteX2" fmla="*/ 1087 w 10016"/>
              <a:gd name="connsiteY2" fmla="*/ 4284 h 10034"/>
              <a:gd name="connsiteX3" fmla="*/ 80 w 10016"/>
              <a:gd name="connsiteY3" fmla="*/ 8825 h 10034"/>
              <a:gd name="connsiteX4" fmla="*/ 3332 w 10016"/>
              <a:gd name="connsiteY4" fmla="*/ 9088 h 10034"/>
              <a:gd name="connsiteX5" fmla="*/ 7024 w 10016"/>
              <a:gd name="connsiteY5" fmla="*/ 10030 h 10034"/>
              <a:gd name="connsiteX6" fmla="*/ 7111 w 10016"/>
              <a:gd name="connsiteY6" fmla="*/ 7650 h 10034"/>
              <a:gd name="connsiteX7" fmla="*/ 7642 w 10016"/>
              <a:gd name="connsiteY7" fmla="*/ 4574 h 10034"/>
              <a:gd name="connsiteX8" fmla="*/ 8561 w 10016"/>
              <a:gd name="connsiteY8" fmla="*/ 2175 h 10034"/>
              <a:gd name="connsiteX9" fmla="*/ 10016 w 10016"/>
              <a:gd name="connsiteY9" fmla="*/ 126 h 10034"/>
              <a:gd name="connsiteX10" fmla="*/ 7868 w 10016"/>
              <a:gd name="connsiteY10" fmla="*/ 317 h 10034"/>
              <a:gd name="connsiteX11" fmla="*/ 4607 w 10016"/>
              <a:gd name="connsiteY11" fmla="*/ 797 h 10034"/>
              <a:gd name="connsiteX0" fmla="*/ 4024 w 9433"/>
              <a:gd name="connsiteY0" fmla="*/ 797 h 10034"/>
              <a:gd name="connsiteX1" fmla="*/ 1794 w 9433"/>
              <a:gd name="connsiteY1" fmla="*/ 732 h 10034"/>
              <a:gd name="connsiteX2" fmla="*/ 504 w 9433"/>
              <a:gd name="connsiteY2" fmla="*/ 4284 h 10034"/>
              <a:gd name="connsiteX3" fmla="*/ 156 w 9433"/>
              <a:gd name="connsiteY3" fmla="*/ 8426 h 10034"/>
              <a:gd name="connsiteX4" fmla="*/ 2749 w 9433"/>
              <a:gd name="connsiteY4" fmla="*/ 9088 h 10034"/>
              <a:gd name="connsiteX5" fmla="*/ 6441 w 9433"/>
              <a:gd name="connsiteY5" fmla="*/ 10030 h 10034"/>
              <a:gd name="connsiteX6" fmla="*/ 6528 w 9433"/>
              <a:gd name="connsiteY6" fmla="*/ 7650 h 10034"/>
              <a:gd name="connsiteX7" fmla="*/ 7059 w 9433"/>
              <a:gd name="connsiteY7" fmla="*/ 4574 h 10034"/>
              <a:gd name="connsiteX8" fmla="*/ 7978 w 9433"/>
              <a:gd name="connsiteY8" fmla="*/ 2175 h 10034"/>
              <a:gd name="connsiteX9" fmla="*/ 9433 w 9433"/>
              <a:gd name="connsiteY9" fmla="*/ 126 h 10034"/>
              <a:gd name="connsiteX10" fmla="*/ 7285 w 9433"/>
              <a:gd name="connsiteY10" fmla="*/ 317 h 10034"/>
              <a:gd name="connsiteX11" fmla="*/ 4024 w 9433"/>
              <a:gd name="connsiteY11" fmla="*/ 797 h 10034"/>
              <a:gd name="connsiteX0" fmla="*/ 4107 w 9841"/>
              <a:gd name="connsiteY0" fmla="*/ 794 h 10000"/>
              <a:gd name="connsiteX1" fmla="*/ 1743 w 9841"/>
              <a:gd name="connsiteY1" fmla="*/ 730 h 10000"/>
              <a:gd name="connsiteX2" fmla="*/ 375 w 9841"/>
              <a:gd name="connsiteY2" fmla="*/ 4269 h 10000"/>
              <a:gd name="connsiteX3" fmla="*/ 6 w 9841"/>
              <a:gd name="connsiteY3" fmla="*/ 8397 h 10000"/>
              <a:gd name="connsiteX4" fmla="*/ 2755 w 9841"/>
              <a:gd name="connsiteY4" fmla="*/ 9057 h 10000"/>
              <a:gd name="connsiteX5" fmla="*/ 6669 w 9841"/>
              <a:gd name="connsiteY5" fmla="*/ 9996 h 10000"/>
              <a:gd name="connsiteX6" fmla="*/ 6761 w 9841"/>
              <a:gd name="connsiteY6" fmla="*/ 7624 h 10000"/>
              <a:gd name="connsiteX7" fmla="*/ 7324 w 9841"/>
              <a:gd name="connsiteY7" fmla="*/ 4559 h 10000"/>
              <a:gd name="connsiteX8" fmla="*/ 8299 w 9841"/>
              <a:gd name="connsiteY8" fmla="*/ 2168 h 10000"/>
              <a:gd name="connsiteX9" fmla="*/ 9841 w 9841"/>
              <a:gd name="connsiteY9" fmla="*/ 126 h 10000"/>
              <a:gd name="connsiteX10" fmla="*/ 7564 w 9841"/>
              <a:gd name="connsiteY10" fmla="*/ 316 h 10000"/>
              <a:gd name="connsiteX11" fmla="*/ 4107 w 9841"/>
              <a:gd name="connsiteY11" fmla="*/ 794 h 10000"/>
              <a:gd name="connsiteX0" fmla="*/ 4362 w 10189"/>
              <a:gd name="connsiteY0" fmla="*/ 794 h 9999"/>
              <a:gd name="connsiteX1" fmla="*/ 1960 w 10189"/>
              <a:gd name="connsiteY1" fmla="*/ 730 h 9999"/>
              <a:gd name="connsiteX2" fmla="*/ 570 w 10189"/>
              <a:gd name="connsiteY2" fmla="*/ 4269 h 9999"/>
              <a:gd name="connsiteX3" fmla="*/ 195 w 10189"/>
              <a:gd name="connsiteY3" fmla="*/ 8397 h 9999"/>
              <a:gd name="connsiteX4" fmla="*/ 3371 w 10189"/>
              <a:gd name="connsiteY4" fmla="*/ 8748 h 9999"/>
              <a:gd name="connsiteX5" fmla="*/ 6966 w 10189"/>
              <a:gd name="connsiteY5" fmla="*/ 9996 h 9999"/>
              <a:gd name="connsiteX6" fmla="*/ 7059 w 10189"/>
              <a:gd name="connsiteY6" fmla="*/ 7624 h 9999"/>
              <a:gd name="connsiteX7" fmla="*/ 7631 w 10189"/>
              <a:gd name="connsiteY7" fmla="*/ 4559 h 9999"/>
              <a:gd name="connsiteX8" fmla="*/ 8622 w 10189"/>
              <a:gd name="connsiteY8" fmla="*/ 2168 h 9999"/>
              <a:gd name="connsiteX9" fmla="*/ 10189 w 10189"/>
              <a:gd name="connsiteY9" fmla="*/ 126 h 9999"/>
              <a:gd name="connsiteX10" fmla="*/ 7875 w 10189"/>
              <a:gd name="connsiteY10" fmla="*/ 316 h 9999"/>
              <a:gd name="connsiteX11" fmla="*/ 4362 w 10189"/>
              <a:gd name="connsiteY11" fmla="*/ 794 h 9999"/>
              <a:gd name="connsiteX0" fmla="*/ 4120 w 9839"/>
              <a:gd name="connsiteY0" fmla="*/ 794 h 10000"/>
              <a:gd name="connsiteX1" fmla="*/ 1763 w 9839"/>
              <a:gd name="connsiteY1" fmla="*/ 730 h 10000"/>
              <a:gd name="connsiteX2" fmla="*/ 398 w 9839"/>
              <a:gd name="connsiteY2" fmla="*/ 4269 h 10000"/>
              <a:gd name="connsiteX3" fmla="*/ 30 w 9839"/>
              <a:gd name="connsiteY3" fmla="*/ 8398 h 10000"/>
              <a:gd name="connsiteX4" fmla="*/ 3147 w 9839"/>
              <a:gd name="connsiteY4" fmla="*/ 8749 h 10000"/>
              <a:gd name="connsiteX5" fmla="*/ 6676 w 9839"/>
              <a:gd name="connsiteY5" fmla="*/ 9997 h 10000"/>
              <a:gd name="connsiteX6" fmla="*/ 6767 w 9839"/>
              <a:gd name="connsiteY6" fmla="*/ 7625 h 10000"/>
              <a:gd name="connsiteX7" fmla="*/ 7328 w 9839"/>
              <a:gd name="connsiteY7" fmla="*/ 4559 h 10000"/>
              <a:gd name="connsiteX8" fmla="*/ 8301 w 9839"/>
              <a:gd name="connsiteY8" fmla="*/ 2168 h 10000"/>
              <a:gd name="connsiteX9" fmla="*/ 9839 w 9839"/>
              <a:gd name="connsiteY9" fmla="*/ 126 h 10000"/>
              <a:gd name="connsiteX10" fmla="*/ 7568 w 9839"/>
              <a:gd name="connsiteY10" fmla="*/ 316 h 10000"/>
              <a:gd name="connsiteX11" fmla="*/ 4120 w 9839"/>
              <a:gd name="connsiteY11" fmla="*/ 794 h 10000"/>
              <a:gd name="connsiteX0" fmla="*/ 4277 w 10090"/>
              <a:gd name="connsiteY0" fmla="*/ 794 h 10000"/>
              <a:gd name="connsiteX1" fmla="*/ 1882 w 10090"/>
              <a:gd name="connsiteY1" fmla="*/ 730 h 10000"/>
              <a:gd name="connsiteX2" fmla="*/ 822 w 10090"/>
              <a:gd name="connsiteY2" fmla="*/ 3474 h 10000"/>
              <a:gd name="connsiteX3" fmla="*/ 120 w 10090"/>
              <a:gd name="connsiteY3" fmla="*/ 8398 h 10000"/>
              <a:gd name="connsiteX4" fmla="*/ 3288 w 10090"/>
              <a:gd name="connsiteY4" fmla="*/ 8749 h 10000"/>
              <a:gd name="connsiteX5" fmla="*/ 6875 w 10090"/>
              <a:gd name="connsiteY5" fmla="*/ 9997 h 10000"/>
              <a:gd name="connsiteX6" fmla="*/ 6968 w 10090"/>
              <a:gd name="connsiteY6" fmla="*/ 7625 h 10000"/>
              <a:gd name="connsiteX7" fmla="*/ 7538 w 10090"/>
              <a:gd name="connsiteY7" fmla="*/ 4559 h 10000"/>
              <a:gd name="connsiteX8" fmla="*/ 8527 w 10090"/>
              <a:gd name="connsiteY8" fmla="*/ 2168 h 10000"/>
              <a:gd name="connsiteX9" fmla="*/ 10090 w 10090"/>
              <a:gd name="connsiteY9" fmla="*/ 126 h 10000"/>
              <a:gd name="connsiteX10" fmla="*/ 7782 w 10090"/>
              <a:gd name="connsiteY10" fmla="*/ 316 h 10000"/>
              <a:gd name="connsiteX11" fmla="*/ 4277 w 10090"/>
              <a:gd name="connsiteY11" fmla="*/ 794 h 10000"/>
              <a:gd name="connsiteX0" fmla="*/ 4183 w 9996"/>
              <a:gd name="connsiteY0" fmla="*/ 794 h 10000"/>
              <a:gd name="connsiteX1" fmla="*/ 1788 w 9996"/>
              <a:gd name="connsiteY1" fmla="*/ 730 h 10000"/>
              <a:gd name="connsiteX2" fmla="*/ 728 w 9996"/>
              <a:gd name="connsiteY2" fmla="*/ 3474 h 10000"/>
              <a:gd name="connsiteX3" fmla="*/ 135 w 9996"/>
              <a:gd name="connsiteY3" fmla="*/ 8486 h 10000"/>
              <a:gd name="connsiteX4" fmla="*/ 3194 w 9996"/>
              <a:gd name="connsiteY4" fmla="*/ 8749 h 10000"/>
              <a:gd name="connsiteX5" fmla="*/ 6781 w 9996"/>
              <a:gd name="connsiteY5" fmla="*/ 9997 h 10000"/>
              <a:gd name="connsiteX6" fmla="*/ 6874 w 9996"/>
              <a:gd name="connsiteY6" fmla="*/ 7625 h 10000"/>
              <a:gd name="connsiteX7" fmla="*/ 7444 w 9996"/>
              <a:gd name="connsiteY7" fmla="*/ 4559 h 10000"/>
              <a:gd name="connsiteX8" fmla="*/ 8433 w 9996"/>
              <a:gd name="connsiteY8" fmla="*/ 2168 h 10000"/>
              <a:gd name="connsiteX9" fmla="*/ 9996 w 9996"/>
              <a:gd name="connsiteY9" fmla="*/ 126 h 10000"/>
              <a:gd name="connsiteX10" fmla="*/ 7688 w 9996"/>
              <a:gd name="connsiteY10" fmla="*/ 316 h 10000"/>
              <a:gd name="connsiteX11" fmla="*/ 4183 w 9996"/>
              <a:gd name="connsiteY11" fmla="*/ 794 h 10000"/>
              <a:gd name="connsiteX0" fmla="*/ 4051 w 9866"/>
              <a:gd name="connsiteY0" fmla="*/ 794 h 10000"/>
              <a:gd name="connsiteX1" fmla="*/ 1655 w 9866"/>
              <a:gd name="connsiteY1" fmla="*/ 730 h 10000"/>
              <a:gd name="connsiteX2" fmla="*/ 594 w 9866"/>
              <a:gd name="connsiteY2" fmla="*/ 3474 h 10000"/>
              <a:gd name="connsiteX3" fmla="*/ 1 w 9866"/>
              <a:gd name="connsiteY3" fmla="*/ 8486 h 10000"/>
              <a:gd name="connsiteX4" fmla="*/ 3061 w 9866"/>
              <a:gd name="connsiteY4" fmla="*/ 8749 h 10000"/>
              <a:gd name="connsiteX5" fmla="*/ 6650 w 9866"/>
              <a:gd name="connsiteY5" fmla="*/ 9997 h 10000"/>
              <a:gd name="connsiteX6" fmla="*/ 6743 w 9866"/>
              <a:gd name="connsiteY6" fmla="*/ 7625 h 10000"/>
              <a:gd name="connsiteX7" fmla="*/ 7313 w 9866"/>
              <a:gd name="connsiteY7" fmla="*/ 4559 h 10000"/>
              <a:gd name="connsiteX8" fmla="*/ 8302 w 9866"/>
              <a:gd name="connsiteY8" fmla="*/ 2168 h 10000"/>
              <a:gd name="connsiteX9" fmla="*/ 9866 w 9866"/>
              <a:gd name="connsiteY9" fmla="*/ 126 h 10000"/>
              <a:gd name="connsiteX10" fmla="*/ 7557 w 9866"/>
              <a:gd name="connsiteY10" fmla="*/ 316 h 10000"/>
              <a:gd name="connsiteX11" fmla="*/ 4051 w 9866"/>
              <a:gd name="connsiteY11" fmla="*/ 794 h 10000"/>
              <a:gd name="connsiteX0" fmla="*/ 4106 w 10000"/>
              <a:gd name="connsiteY0" fmla="*/ 794 h 10000"/>
              <a:gd name="connsiteX1" fmla="*/ 2147 w 10000"/>
              <a:gd name="connsiteY1" fmla="*/ 1172 h 10000"/>
              <a:gd name="connsiteX2" fmla="*/ 602 w 10000"/>
              <a:gd name="connsiteY2" fmla="*/ 3474 h 10000"/>
              <a:gd name="connsiteX3" fmla="*/ 1 w 10000"/>
              <a:gd name="connsiteY3" fmla="*/ 8486 h 10000"/>
              <a:gd name="connsiteX4" fmla="*/ 3103 w 10000"/>
              <a:gd name="connsiteY4" fmla="*/ 8749 h 10000"/>
              <a:gd name="connsiteX5" fmla="*/ 6740 w 10000"/>
              <a:gd name="connsiteY5" fmla="*/ 9997 h 10000"/>
              <a:gd name="connsiteX6" fmla="*/ 6835 w 10000"/>
              <a:gd name="connsiteY6" fmla="*/ 7625 h 10000"/>
              <a:gd name="connsiteX7" fmla="*/ 7412 w 10000"/>
              <a:gd name="connsiteY7" fmla="*/ 4559 h 10000"/>
              <a:gd name="connsiteX8" fmla="*/ 8415 w 10000"/>
              <a:gd name="connsiteY8" fmla="*/ 2168 h 10000"/>
              <a:gd name="connsiteX9" fmla="*/ 10000 w 10000"/>
              <a:gd name="connsiteY9" fmla="*/ 126 h 10000"/>
              <a:gd name="connsiteX10" fmla="*/ 7660 w 10000"/>
              <a:gd name="connsiteY10" fmla="*/ 316 h 10000"/>
              <a:gd name="connsiteX11" fmla="*/ 4106 w 10000"/>
              <a:gd name="connsiteY11" fmla="*/ 794 h 10000"/>
              <a:gd name="connsiteX0" fmla="*/ 4106 w 10000"/>
              <a:gd name="connsiteY0" fmla="*/ 794 h 10000"/>
              <a:gd name="connsiteX1" fmla="*/ 2147 w 10000"/>
              <a:gd name="connsiteY1" fmla="*/ 1172 h 10000"/>
              <a:gd name="connsiteX2" fmla="*/ 602 w 10000"/>
              <a:gd name="connsiteY2" fmla="*/ 3474 h 10000"/>
              <a:gd name="connsiteX3" fmla="*/ 1 w 10000"/>
              <a:gd name="connsiteY3" fmla="*/ 8486 h 10000"/>
              <a:gd name="connsiteX4" fmla="*/ 3103 w 10000"/>
              <a:gd name="connsiteY4" fmla="*/ 8749 h 10000"/>
              <a:gd name="connsiteX5" fmla="*/ 6740 w 10000"/>
              <a:gd name="connsiteY5" fmla="*/ 9997 h 10000"/>
              <a:gd name="connsiteX6" fmla="*/ 6835 w 10000"/>
              <a:gd name="connsiteY6" fmla="*/ 7625 h 10000"/>
              <a:gd name="connsiteX7" fmla="*/ 7412 w 10000"/>
              <a:gd name="connsiteY7" fmla="*/ 4559 h 10000"/>
              <a:gd name="connsiteX8" fmla="*/ 8415 w 10000"/>
              <a:gd name="connsiteY8" fmla="*/ 2168 h 10000"/>
              <a:gd name="connsiteX9" fmla="*/ 10000 w 10000"/>
              <a:gd name="connsiteY9" fmla="*/ 126 h 10000"/>
              <a:gd name="connsiteX10" fmla="*/ 7660 w 10000"/>
              <a:gd name="connsiteY10" fmla="*/ 316 h 10000"/>
              <a:gd name="connsiteX11" fmla="*/ 4106 w 10000"/>
              <a:gd name="connsiteY11" fmla="*/ 794 h 10000"/>
              <a:gd name="connsiteX0" fmla="*/ 4184 w 10078"/>
              <a:gd name="connsiteY0" fmla="*/ 794 h 10000"/>
              <a:gd name="connsiteX1" fmla="*/ 2225 w 10078"/>
              <a:gd name="connsiteY1" fmla="*/ 1172 h 10000"/>
              <a:gd name="connsiteX2" fmla="*/ 1039 w 10078"/>
              <a:gd name="connsiteY2" fmla="*/ 3695 h 10000"/>
              <a:gd name="connsiteX3" fmla="*/ 79 w 10078"/>
              <a:gd name="connsiteY3" fmla="*/ 8486 h 10000"/>
              <a:gd name="connsiteX4" fmla="*/ 3181 w 10078"/>
              <a:gd name="connsiteY4" fmla="*/ 8749 h 10000"/>
              <a:gd name="connsiteX5" fmla="*/ 6818 w 10078"/>
              <a:gd name="connsiteY5" fmla="*/ 9997 h 10000"/>
              <a:gd name="connsiteX6" fmla="*/ 6913 w 10078"/>
              <a:gd name="connsiteY6" fmla="*/ 7625 h 10000"/>
              <a:gd name="connsiteX7" fmla="*/ 7490 w 10078"/>
              <a:gd name="connsiteY7" fmla="*/ 4559 h 10000"/>
              <a:gd name="connsiteX8" fmla="*/ 8493 w 10078"/>
              <a:gd name="connsiteY8" fmla="*/ 2168 h 10000"/>
              <a:gd name="connsiteX9" fmla="*/ 10078 w 10078"/>
              <a:gd name="connsiteY9" fmla="*/ 126 h 10000"/>
              <a:gd name="connsiteX10" fmla="*/ 7738 w 10078"/>
              <a:gd name="connsiteY10" fmla="*/ 316 h 10000"/>
              <a:gd name="connsiteX11" fmla="*/ 4184 w 10078"/>
              <a:gd name="connsiteY11" fmla="*/ 794 h 10000"/>
              <a:gd name="connsiteX0" fmla="*/ 4314 w 10208"/>
              <a:gd name="connsiteY0" fmla="*/ 794 h 10000"/>
              <a:gd name="connsiteX1" fmla="*/ 2355 w 10208"/>
              <a:gd name="connsiteY1" fmla="*/ 1172 h 10000"/>
              <a:gd name="connsiteX2" fmla="*/ 1169 w 10208"/>
              <a:gd name="connsiteY2" fmla="*/ 3695 h 10000"/>
              <a:gd name="connsiteX3" fmla="*/ 71 w 10208"/>
              <a:gd name="connsiteY3" fmla="*/ 8221 h 10000"/>
              <a:gd name="connsiteX4" fmla="*/ 3311 w 10208"/>
              <a:gd name="connsiteY4" fmla="*/ 8749 h 10000"/>
              <a:gd name="connsiteX5" fmla="*/ 6948 w 10208"/>
              <a:gd name="connsiteY5" fmla="*/ 9997 h 10000"/>
              <a:gd name="connsiteX6" fmla="*/ 7043 w 10208"/>
              <a:gd name="connsiteY6" fmla="*/ 7625 h 10000"/>
              <a:gd name="connsiteX7" fmla="*/ 7620 w 10208"/>
              <a:gd name="connsiteY7" fmla="*/ 4559 h 10000"/>
              <a:gd name="connsiteX8" fmla="*/ 8623 w 10208"/>
              <a:gd name="connsiteY8" fmla="*/ 2168 h 10000"/>
              <a:gd name="connsiteX9" fmla="*/ 10208 w 10208"/>
              <a:gd name="connsiteY9" fmla="*/ 126 h 10000"/>
              <a:gd name="connsiteX10" fmla="*/ 7868 w 10208"/>
              <a:gd name="connsiteY10" fmla="*/ 316 h 10000"/>
              <a:gd name="connsiteX11" fmla="*/ 4314 w 10208"/>
              <a:gd name="connsiteY11" fmla="*/ 794 h 10000"/>
              <a:gd name="connsiteX0" fmla="*/ 4276 w 10170"/>
              <a:gd name="connsiteY0" fmla="*/ 794 h 10000"/>
              <a:gd name="connsiteX1" fmla="*/ 2317 w 10170"/>
              <a:gd name="connsiteY1" fmla="*/ 1172 h 10000"/>
              <a:gd name="connsiteX2" fmla="*/ 1131 w 10170"/>
              <a:gd name="connsiteY2" fmla="*/ 3695 h 10000"/>
              <a:gd name="connsiteX3" fmla="*/ 33 w 10170"/>
              <a:gd name="connsiteY3" fmla="*/ 8221 h 10000"/>
              <a:gd name="connsiteX4" fmla="*/ 3273 w 10170"/>
              <a:gd name="connsiteY4" fmla="*/ 8749 h 10000"/>
              <a:gd name="connsiteX5" fmla="*/ 6910 w 10170"/>
              <a:gd name="connsiteY5" fmla="*/ 9997 h 10000"/>
              <a:gd name="connsiteX6" fmla="*/ 7005 w 10170"/>
              <a:gd name="connsiteY6" fmla="*/ 7625 h 10000"/>
              <a:gd name="connsiteX7" fmla="*/ 7582 w 10170"/>
              <a:gd name="connsiteY7" fmla="*/ 4559 h 10000"/>
              <a:gd name="connsiteX8" fmla="*/ 8585 w 10170"/>
              <a:gd name="connsiteY8" fmla="*/ 2168 h 10000"/>
              <a:gd name="connsiteX9" fmla="*/ 10170 w 10170"/>
              <a:gd name="connsiteY9" fmla="*/ 126 h 10000"/>
              <a:gd name="connsiteX10" fmla="*/ 7830 w 10170"/>
              <a:gd name="connsiteY10" fmla="*/ 316 h 10000"/>
              <a:gd name="connsiteX11" fmla="*/ 4276 w 10170"/>
              <a:gd name="connsiteY11" fmla="*/ 794 h 10000"/>
              <a:gd name="connsiteX0" fmla="*/ 4090 w 9984"/>
              <a:gd name="connsiteY0" fmla="*/ 794 h 10000"/>
              <a:gd name="connsiteX1" fmla="*/ 2131 w 9984"/>
              <a:gd name="connsiteY1" fmla="*/ 1172 h 10000"/>
              <a:gd name="connsiteX2" fmla="*/ 945 w 9984"/>
              <a:gd name="connsiteY2" fmla="*/ 3695 h 10000"/>
              <a:gd name="connsiteX3" fmla="*/ 40 w 9984"/>
              <a:gd name="connsiteY3" fmla="*/ 8177 h 10000"/>
              <a:gd name="connsiteX4" fmla="*/ 3087 w 9984"/>
              <a:gd name="connsiteY4" fmla="*/ 8749 h 10000"/>
              <a:gd name="connsiteX5" fmla="*/ 6724 w 9984"/>
              <a:gd name="connsiteY5" fmla="*/ 9997 h 10000"/>
              <a:gd name="connsiteX6" fmla="*/ 6819 w 9984"/>
              <a:gd name="connsiteY6" fmla="*/ 7625 h 10000"/>
              <a:gd name="connsiteX7" fmla="*/ 7396 w 9984"/>
              <a:gd name="connsiteY7" fmla="*/ 4559 h 10000"/>
              <a:gd name="connsiteX8" fmla="*/ 8399 w 9984"/>
              <a:gd name="connsiteY8" fmla="*/ 2168 h 10000"/>
              <a:gd name="connsiteX9" fmla="*/ 9984 w 9984"/>
              <a:gd name="connsiteY9" fmla="*/ 126 h 10000"/>
              <a:gd name="connsiteX10" fmla="*/ 7644 w 9984"/>
              <a:gd name="connsiteY10" fmla="*/ 316 h 10000"/>
              <a:gd name="connsiteX11" fmla="*/ 4090 w 9984"/>
              <a:gd name="connsiteY11" fmla="*/ 794 h 10000"/>
              <a:gd name="connsiteX0" fmla="*/ 4203 w 10106"/>
              <a:gd name="connsiteY0" fmla="*/ 794 h 10000"/>
              <a:gd name="connsiteX1" fmla="*/ 2240 w 10106"/>
              <a:gd name="connsiteY1" fmla="*/ 1172 h 10000"/>
              <a:gd name="connsiteX2" fmla="*/ 1053 w 10106"/>
              <a:gd name="connsiteY2" fmla="*/ 3695 h 10000"/>
              <a:gd name="connsiteX3" fmla="*/ 35 w 10106"/>
              <a:gd name="connsiteY3" fmla="*/ 8265 h 10000"/>
              <a:gd name="connsiteX4" fmla="*/ 3198 w 10106"/>
              <a:gd name="connsiteY4" fmla="*/ 8749 h 10000"/>
              <a:gd name="connsiteX5" fmla="*/ 6841 w 10106"/>
              <a:gd name="connsiteY5" fmla="*/ 9997 h 10000"/>
              <a:gd name="connsiteX6" fmla="*/ 6936 w 10106"/>
              <a:gd name="connsiteY6" fmla="*/ 7625 h 10000"/>
              <a:gd name="connsiteX7" fmla="*/ 7514 w 10106"/>
              <a:gd name="connsiteY7" fmla="*/ 4559 h 10000"/>
              <a:gd name="connsiteX8" fmla="*/ 8518 w 10106"/>
              <a:gd name="connsiteY8" fmla="*/ 2168 h 10000"/>
              <a:gd name="connsiteX9" fmla="*/ 10106 w 10106"/>
              <a:gd name="connsiteY9" fmla="*/ 126 h 10000"/>
              <a:gd name="connsiteX10" fmla="*/ 7762 w 10106"/>
              <a:gd name="connsiteY10" fmla="*/ 316 h 10000"/>
              <a:gd name="connsiteX11" fmla="*/ 4203 w 10106"/>
              <a:gd name="connsiteY11" fmla="*/ 794 h 10000"/>
              <a:gd name="connsiteX0" fmla="*/ 4169 w 10072"/>
              <a:gd name="connsiteY0" fmla="*/ 794 h 10000"/>
              <a:gd name="connsiteX1" fmla="*/ 2206 w 10072"/>
              <a:gd name="connsiteY1" fmla="*/ 1172 h 10000"/>
              <a:gd name="connsiteX2" fmla="*/ 1019 w 10072"/>
              <a:gd name="connsiteY2" fmla="*/ 3695 h 10000"/>
              <a:gd name="connsiteX3" fmla="*/ 1 w 10072"/>
              <a:gd name="connsiteY3" fmla="*/ 8265 h 10000"/>
              <a:gd name="connsiteX4" fmla="*/ 3164 w 10072"/>
              <a:gd name="connsiteY4" fmla="*/ 8749 h 10000"/>
              <a:gd name="connsiteX5" fmla="*/ 6807 w 10072"/>
              <a:gd name="connsiteY5" fmla="*/ 9997 h 10000"/>
              <a:gd name="connsiteX6" fmla="*/ 6902 w 10072"/>
              <a:gd name="connsiteY6" fmla="*/ 7625 h 10000"/>
              <a:gd name="connsiteX7" fmla="*/ 7480 w 10072"/>
              <a:gd name="connsiteY7" fmla="*/ 4559 h 10000"/>
              <a:gd name="connsiteX8" fmla="*/ 8484 w 10072"/>
              <a:gd name="connsiteY8" fmla="*/ 2168 h 10000"/>
              <a:gd name="connsiteX9" fmla="*/ 10072 w 10072"/>
              <a:gd name="connsiteY9" fmla="*/ 126 h 10000"/>
              <a:gd name="connsiteX10" fmla="*/ 7728 w 10072"/>
              <a:gd name="connsiteY10" fmla="*/ 316 h 10000"/>
              <a:gd name="connsiteX11" fmla="*/ 4169 w 10072"/>
              <a:gd name="connsiteY11" fmla="*/ 794 h 10000"/>
              <a:gd name="connsiteX0" fmla="*/ 4296 w 10199"/>
              <a:gd name="connsiteY0" fmla="*/ 794 h 10000"/>
              <a:gd name="connsiteX1" fmla="*/ 2333 w 10199"/>
              <a:gd name="connsiteY1" fmla="*/ 1172 h 10000"/>
              <a:gd name="connsiteX2" fmla="*/ 786 w 10199"/>
              <a:gd name="connsiteY2" fmla="*/ 4048 h 10000"/>
              <a:gd name="connsiteX3" fmla="*/ 128 w 10199"/>
              <a:gd name="connsiteY3" fmla="*/ 8265 h 10000"/>
              <a:gd name="connsiteX4" fmla="*/ 3291 w 10199"/>
              <a:gd name="connsiteY4" fmla="*/ 8749 h 10000"/>
              <a:gd name="connsiteX5" fmla="*/ 6934 w 10199"/>
              <a:gd name="connsiteY5" fmla="*/ 9997 h 10000"/>
              <a:gd name="connsiteX6" fmla="*/ 7029 w 10199"/>
              <a:gd name="connsiteY6" fmla="*/ 7625 h 10000"/>
              <a:gd name="connsiteX7" fmla="*/ 7607 w 10199"/>
              <a:gd name="connsiteY7" fmla="*/ 4559 h 10000"/>
              <a:gd name="connsiteX8" fmla="*/ 8611 w 10199"/>
              <a:gd name="connsiteY8" fmla="*/ 2168 h 10000"/>
              <a:gd name="connsiteX9" fmla="*/ 10199 w 10199"/>
              <a:gd name="connsiteY9" fmla="*/ 126 h 10000"/>
              <a:gd name="connsiteX10" fmla="*/ 7855 w 10199"/>
              <a:gd name="connsiteY10" fmla="*/ 316 h 10000"/>
              <a:gd name="connsiteX11" fmla="*/ 4296 w 10199"/>
              <a:gd name="connsiteY11" fmla="*/ 794 h 10000"/>
              <a:gd name="connsiteX0" fmla="*/ 4933 w 10199"/>
              <a:gd name="connsiteY0" fmla="*/ 749 h 9999"/>
              <a:gd name="connsiteX1" fmla="*/ 2333 w 10199"/>
              <a:gd name="connsiteY1" fmla="*/ 1171 h 9999"/>
              <a:gd name="connsiteX2" fmla="*/ 786 w 10199"/>
              <a:gd name="connsiteY2" fmla="*/ 4047 h 9999"/>
              <a:gd name="connsiteX3" fmla="*/ 128 w 10199"/>
              <a:gd name="connsiteY3" fmla="*/ 8264 h 9999"/>
              <a:gd name="connsiteX4" fmla="*/ 3291 w 10199"/>
              <a:gd name="connsiteY4" fmla="*/ 8748 h 9999"/>
              <a:gd name="connsiteX5" fmla="*/ 6934 w 10199"/>
              <a:gd name="connsiteY5" fmla="*/ 9996 h 9999"/>
              <a:gd name="connsiteX6" fmla="*/ 7029 w 10199"/>
              <a:gd name="connsiteY6" fmla="*/ 7624 h 9999"/>
              <a:gd name="connsiteX7" fmla="*/ 7607 w 10199"/>
              <a:gd name="connsiteY7" fmla="*/ 4558 h 9999"/>
              <a:gd name="connsiteX8" fmla="*/ 8611 w 10199"/>
              <a:gd name="connsiteY8" fmla="*/ 2167 h 9999"/>
              <a:gd name="connsiteX9" fmla="*/ 10199 w 10199"/>
              <a:gd name="connsiteY9" fmla="*/ 125 h 9999"/>
              <a:gd name="connsiteX10" fmla="*/ 7855 w 10199"/>
              <a:gd name="connsiteY10" fmla="*/ 315 h 9999"/>
              <a:gd name="connsiteX11" fmla="*/ 4933 w 10199"/>
              <a:gd name="connsiteY11" fmla="*/ 749 h 9999"/>
              <a:gd name="connsiteX0" fmla="*/ 5325 w 10000"/>
              <a:gd name="connsiteY0" fmla="*/ 1158 h 10011"/>
              <a:gd name="connsiteX1" fmla="*/ 2287 w 10000"/>
              <a:gd name="connsiteY1" fmla="*/ 1182 h 10011"/>
              <a:gd name="connsiteX2" fmla="*/ 771 w 10000"/>
              <a:gd name="connsiteY2" fmla="*/ 4058 h 10011"/>
              <a:gd name="connsiteX3" fmla="*/ 126 w 10000"/>
              <a:gd name="connsiteY3" fmla="*/ 8276 h 10011"/>
              <a:gd name="connsiteX4" fmla="*/ 3227 w 10000"/>
              <a:gd name="connsiteY4" fmla="*/ 8760 h 10011"/>
              <a:gd name="connsiteX5" fmla="*/ 6799 w 10000"/>
              <a:gd name="connsiteY5" fmla="*/ 10008 h 10011"/>
              <a:gd name="connsiteX6" fmla="*/ 6892 w 10000"/>
              <a:gd name="connsiteY6" fmla="*/ 7636 h 10011"/>
              <a:gd name="connsiteX7" fmla="*/ 7459 w 10000"/>
              <a:gd name="connsiteY7" fmla="*/ 4569 h 10011"/>
              <a:gd name="connsiteX8" fmla="*/ 8443 w 10000"/>
              <a:gd name="connsiteY8" fmla="*/ 2178 h 10011"/>
              <a:gd name="connsiteX9" fmla="*/ 10000 w 10000"/>
              <a:gd name="connsiteY9" fmla="*/ 136 h 10011"/>
              <a:gd name="connsiteX10" fmla="*/ 7702 w 10000"/>
              <a:gd name="connsiteY10" fmla="*/ 326 h 10011"/>
              <a:gd name="connsiteX11" fmla="*/ 5325 w 10000"/>
              <a:gd name="connsiteY11" fmla="*/ 1158 h 10011"/>
              <a:gd name="connsiteX0" fmla="*/ 5325 w 10000"/>
              <a:gd name="connsiteY0" fmla="*/ 1129 h 9982"/>
              <a:gd name="connsiteX1" fmla="*/ 2287 w 10000"/>
              <a:gd name="connsiteY1" fmla="*/ 1153 h 9982"/>
              <a:gd name="connsiteX2" fmla="*/ 771 w 10000"/>
              <a:gd name="connsiteY2" fmla="*/ 4029 h 9982"/>
              <a:gd name="connsiteX3" fmla="*/ 126 w 10000"/>
              <a:gd name="connsiteY3" fmla="*/ 8247 h 9982"/>
              <a:gd name="connsiteX4" fmla="*/ 3227 w 10000"/>
              <a:gd name="connsiteY4" fmla="*/ 8731 h 9982"/>
              <a:gd name="connsiteX5" fmla="*/ 6799 w 10000"/>
              <a:gd name="connsiteY5" fmla="*/ 9979 h 9982"/>
              <a:gd name="connsiteX6" fmla="*/ 6892 w 10000"/>
              <a:gd name="connsiteY6" fmla="*/ 7607 h 9982"/>
              <a:gd name="connsiteX7" fmla="*/ 7459 w 10000"/>
              <a:gd name="connsiteY7" fmla="*/ 4540 h 9982"/>
              <a:gd name="connsiteX8" fmla="*/ 8443 w 10000"/>
              <a:gd name="connsiteY8" fmla="*/ 2149 h 9982"/>
              <a:gd name="connsiteX9" fmla="*/ 10000 w 10000"/>
              <a:gd name="connsiteY9" fmla="*/ 107 h 9982"/>
              <a:gd name="connsiteX10" fmla="*/ 8028 w 10000"/>
              <a:gd name="connsiteY10" fmla="*/ 474 h 9982"/>
              <a:gd name="connsiteX11" fmla="*/ 5325 w 10000"/>
              <a:gd name="connsiteY11" fmla="*/ 1129 h 9982"/>
              <a:gd name="connsiteX0" fmla="*/ 5189 w 10000"/>
              <a:gd name="connsiteY0" fmla="*/ 1040 h 9998"/>
              <a:gd name="connsiteX1" fmla="*/ 2287 w 10000"/>
              <a:gd name="connsiteY1" fmla="*/ 1153 h 9998"/>
              <a:gd name="connsiteX2" fmla="*/ 771 w 10000"/>
              <a:gd name="connsiteY2" fmla="*/ 4034 h 9998"/>
              <a:gd name="connsiteX3" fmla="*/ 126 w 10000"/>
              <a:gd name="connsiteY3" fmla="*/ 8260 h 9998"/>
              <a:gd name="connsiteX4" fmla="*/ 3227 w 10000"/>
              <a:gd name="connsiteY4" fmla="*/ 8745 h 9998"/>
              <a:gd name="connsiteX5" fmla="*/ 6799 w 10000"/>
              <a:gd name="connsiteY5" fmla="*/ 9995 h 9998"/>
              <a:gd name="connsiteX6" fmla="*/ 6892 w 10000"/>
              <a:gd name="connsiteY6" fmla="*/ 7619 h 9998"/>
              <a:gd name="connsiteX7" fmla="*/ 7459 w 10000"/>
              <a:gd name="connsiteY7" fmla="*/ 4546 h 9998"/>
              <a:gd name="connsiteX8" fmla="*/ 8443 w 10000"/>
              <a:gd name="connsiteY8" fmla="*/ 2151 h 9998"/>
              <a:gd name="connsiteX9" fmla="*/ 10000 w 10000"/>
              <a:gd name="connsiteY9" fmla="*/ 105 h 9998"/>
              <a:gd name="connsiteX10" fmla="*/ 8028 w 10000"/>
              <a:gd name="connsiteY10" fmla="*/ 473 h 9998"/>
              <a:gd name="connsiteX11" fmla="*/ 5189 w 10000"/>
              <a:gd name="connsiteY11" fmla="*/ 1040 h 9998"/>
              <a:gd name="connsiteX0" fmla="*/ 5189 w 10000"/>
              <a:gd name="connsiteY0" fmla="*/ 1040 h 10000"/>
              <a:gd name="connsiteX1" fmla="*/ 2287 w 10000"/>
              <a:gd name="connsiteY1" fmla="*/ 1153 h 10000"/>
              <a:gd name="connsiteX2" fmla="*/ 771 w 10000"/>
              <a:gd name="connsiteY2" fmla="*/ 4035 h 10000"/>
              <a:gd name="connsiteX3" fmla="*/ 126 w 10000"/>
              <a:gd name="connsiteY3" fmla="*/ 8262 h 10000"/>
              <a:gd name="connsiteX4" fmla="*/ 3227 w 10000"/>
              <a:gd name="connsiteY4" fmla="*/ 8747 h 10000"/>
              <a:gd name="connsiteX5" fmla="*/ 6799 w 10000"/>
              <a:gd name="connsiteY5" fmla="*/ 9997 h 10000"/>
              <a:gd name="connsiteX6" fmla="*/ 6892 w 10000"/>
              <a:gd name="connsiteY6" fmla="*/ 7621 h 10000"/>
              <a:gd name="connsiteX7" fmla="*/ 7459 w 10000"/>
              <a:gd name="connsiteY7" fmla="*/ 4547 h 10000"/>
              <a:gd name="connsiteX8" fmla="*/ 8443 w 10000"/>
              <a:gd name="connsiteY8" fmla="*/ 2151 h 10000"/>
              <a:gd name="connsiteX9" fmla="*/ 10000 w 10000"/>
              <a:gd name="connsiteY9" fmla="*/ 105 h 10000"/>
              <a:gd name="connsiteX10" fmla="*/ 8028 w 10000"/>
              <a:gd name="connsiteY10" fmla="*/ 473 h 10000"/>
              <a:gd name="connsiteX11" fmla="*/ 5189 w 10000"/>
              <a:gd name="connsiteY11" fmla="*/ 1040 h 10000"/>
              <a:gd name="connsiteX0" fmla="*/ 5075 w 9886"/>
              <a:gd name="connsiteY0" fmla="*/ 1040 h 10000"/>
              <a:gd name="connsiteX1" fmla="*/ 2173 w 9886"/>
              <a:gd name="connsiteY1" fmla="*/ 1153 h 10000"/>
              <a:gd name="connsiteX2" fmla="*/ 657 w 9886"/>
              <a:gd name="connsiteY2" fmla="*/ 4035 h 10000"/>
              <a:gd name="connsiteX3" fmla="*/ 12 w 9886"/>
              <a:gd name="connsiteY3" fmla="*/ 8262 h 10000"/>
              <a:gd name="connsiteX4" fmla="*/ 3113 w 9886"/>
              <a:gd name="connsiteY4" fmla="*/ 8747 h 10000"/>
              <a:gd name="connsiteX5" fmla="*/ 6685 w 9886"/>
              <a:gd name="connsiteY5" fmla="*/ 9997 h 10000"/>
              <a:gd name="connsiteX6" fmla="*/ 6778 w 9886"/>
              <a:gd name="connsiteY6" fmla="*/ 7621 h 10000"/>
              <a:gd name="connsiteX7" fmla="*/ 7345 w 9886"/>
              <a:gd name="connsiteY7" fmla="*/ 4547 h 10000"/>
              <a:gd name="connsiteX8" fmla="*/ 8329 w 9886"/>
              <a:gd name="connsiteY8" fmla="*/ 2151 h 10000"/>
              <a:gd name="connsiteX9" fmla="*/ 9886 w 9886"/>
              <a:gd name="connsiteY9" fmla="*/ 105 h 10000"/>
              <a:gd name="connsiteX10" fmla="*/ 7914 w 9886"/>
              <a:gd name="connsiteY10" fmla="*/ 473 h 10000"/>
              <a:gd name="connsiteX11" fmla="*/ 5075 w 9886"/>
              <a:gd name="connsiteY11" fmla="*/ 1040 h 10000"/>
              <a:gd name="connsiteX0" fmla="*/ 5231 w 10097"/>
              <a:gd name="connsiteY0" fmla="*/ 1040 h 10000"/>
              <a:gd name="connsiteX1" fmla="*/ 2295 w 10097"/>
              <a:gd name="connsiteY1" fmla="*/ 1153 h 10000"/>
              <a:gd name="connsiteX2" fmla="*/ 872 w 10097"/>
              <a:gd name="connsiteY2" fmla="*/ 3946 h 10000"/>
              <a:gd name="connsiteX3" fmla="*/ 109 w 10097"/>
              <a:gd name="connsiteY3" fmla="*/ 8262 h 10000"/>
              <a:gd name="connsiteX4" fmla="*/ 3246 w 10097"/>
              <a:gd name="connsiteY4" fmla="*/ 8747 h 10000"/>
              <a:gd name="connsiteX5" fmla="*/ 6859 w 10097"/>
              <a:gd name="connsiteY5" fmla="*/ 9997 h 10000"/>
              <a:gd name="connsiteX6" fmla="*/ 6953 w 10097"/>
              <a:gd name="connsiteY6" fmla="*/ 7621 h 10000"/>
              <a:gd name="connsiteX7" fmla="*/ 7527 w 10097"/>
              <a:gd name="connsiteY7" fmla="*/ 4547 h 10000"/>
              <a:gd name="connsiteX8" fmla="*/ 8522 w 10097"/>
              <a:gd name="connsiteY8" fmla="*/ 2151 h 10000"/>
              <a:gd name="connsiteX9" fmla="*/ 10097 w 10097"/>
              <a:gd name="connsiteY9" fmla="*/ 105 h 10000"/>
              <a:gd name="connsiteX10" fmla="*/ 8102 w 10097"/>
              <a:gd name="connsiteY10" fmla="*/ 473 h 10000"/>
              <a:gd name="connsiteX11" fmla="*/ 5231 w 10097"/>
              <a:gd name="connsiteY11" fmla="*/ 1040 h 10000"/>
              <a:gd name="connsiteX0" fmla="*/ 5231 w 10097"/>
              <a:gd name="connsiteY0" fmla="*/ 1040 h 10000"/>
              <a:gd name="connsiteX1" fmla="*/ 2295 w 10097"/>
              <a:gd name="connsiteY1" fmla="*/ 1153 h 10000"/>
              <a:gd name="connsiteX2" fmla="*/ 872 w 10097"/>
              <a:gd name="connsiteY2" fmla="*/ 3946 h 10000"/>
              <a:gd name="connsiteX3" fmla="*/ 109 w 10097"/>
              <a:gd name="connsiteY3" fmla="*/ 8041 h 10000"/>
              <a:gd name="connsiteX4" fmla="*/ 3246 w 10097"/>
              <a:gd name="connsiteY4" fmla="*/ 8747 h 10000"/>
              <a:gd name="connsiteX5" fmla="*/ 6859 w 10097"/>
              <a:gd name="connsiteY5" fmla="*/ 9997 h 10000"/>
              <a:gd name="connsiteX6" fmla="*/ 6953 w 10097"/>
              <a:gd name="connsiteY6" fmla="*/ 7621 h 10000"/>
              <a:gd name="connsiteX7" fmla="*/ 7527 w 10097"/>
              <a:gd name="connsiteY7" fmla="*/ 4547 h 10000"/>
              <a:gd name="connsiteX8" fmla="*/ 8522 w 10097"/>
              <a:gd name="connsiteY8" fmla="*/ 2151 h 10000"/>
              <a:gd name="connsiteX9" fmla="*/ 10097 w 10097"/>
              <a:gd name="connsiteY9" fmla="*/ 105 h 10000"/>
              <a:gd name="connsiteX10" fmla="*/ 8102 w 10097"/>
              <a:gd name="connsiteY10" fmla="*/ 473 h 10000"/>
              <a:gd name="connsiteX11" fmla="*/ 5231 w 10097"/>
              <a:gd name="connsiteY11" fmla="*/ 1040 h 10000"/>
              <a:gd name="connsiteX0" fmla="*/ 5123 w 9989"/>
              <a:gd name="connsiteY0" fmla="*/ 1040 h 10000"/>
              <a:gd name="connsiteX1" fmla="*/ 2187 w 9989"/>
              <a:gd name="connsiteY1" fmla="*/ 1153 h 10000"/>
              <a:gd name="connsiteX2" fmla="*/ 764 w 9989"/>
              <a:gd name="connsiteY2" fmla="*/ 3946 h 10000"/>
              <a:gd name="connsiteX3" fmla="*/ 1 w 9989"/>
              <a:gd name="connsiteY3" fmla="*/ 8041 h 10000"/>
              <a:gd name="connsiteX4" fmla="*/ 3138 w 9989"/>
              <a:gd name="connsiteY4" fmla="*/ 8747 h 10000"/>
              <a:gd name="connsiteX5" fmla="*/ 6751 w 9989"/>
              <a:gd name="connsiteY5" fmla="*/ 9997 h 10000"/>
              <a:gd name="connsiteX6" fmla="*/ 6845 w 9989"/>
              <a:gd name="connsiteY6" fmla="*/ 7621 h 10000"/>
              <a:gd name="connsiteX7" fmla="*/ 7419 w 9989"/>
              <a:gd name="connsiteY7" fmla="*/ 4547 h 10000"/>
              <a:gd name="connsiteX8" fmla="*/ 8414 w 9989"/>
              <a:gd name="connsiteY8" fmla="*/ 2151 h 10000"/>
              <a:gd name="connsiteX9" fmla="*/ 9989 w 9989"/>
              <a:gd name="connsiteY9" fmla="*/ 105 h 10000"/>
              <a:gd name="connsiteX10" fmla="*/ 7994 w 9989"/>
              <a:gd name="connsiteY10" fmla="*/ 473 h 10000"/>
              <a:gd name="connsiteX11" fmla="*/ 5123 w 9989"/>
              <a:gd name="connsiteY11" fmla="*/ 1040 h 10000"/>
              <a:gd name="connsiteX0" fmla="*/ 5129 w 10000"/>
              <a:gd name="connsiteY0" fmla="*/ 1040 h 10000"/>
              <a:gd name="connsiteX1" fmla="*/ 2189 w 10000"/>
              <a:gd name="connsiteY1" fmla="*/ 1153 h 10000"/>
              <a:gd name="connsiteX2" fmla="*/ 765 w 10000"/>
              <a:gd name="connsiteY2" fmla="*/ 3946 h 10000"/>
              <a:gd name="connsiteX3" fmla="*/ 1 w 10000"/>
              <a:gd name="connsiteY3" fmla="*/ 8041 h 10000"/>
              <a:gd name="connsiteX4" fmla="*/ 3141 w 10000"/>
              <a:gd name="connsiteY4" fmla="*/ 8747 h 10000"/>
              <a:gd name="connsiteX5" fmla="*/ 6758 w 10000"/>
              <a:gd name="connsiteY5" fmla="*/ 9997 h 10000"/>
              <a:gd name="connsiteX6" fmla="*/ 6853 w 10000"/>
              <a:gd name="connsiteY6" fmla="*/ 7621 h 10000"/>
              <a:gd name="connsiteX7" fmla="*/ 7427 w 10000"/>
              <a:gd name="connsiteY7" fmla="*/ 4547 h 10000"/>
              <a:gd name="connsiteX8" fmla="*/ 8423 w 10000"/>
              <a:gd name="connsiteY8" fmla="*/ 2151 h 10000"/>
              <a:gd name="connsiteX9" fmla="*/ 10000 w 10000"/>
              <a:gd name="connsiteY9" fmla="*/ 105 h 10000"/>
              <a:gd name="connsiteX10" fmla="*/ 8003 w 10000"/>
              <a:gd name="connsiteY10" fmla="*/ 473 h 10000"/>
              <a:gd name="connsiteX11" fmla="*/ 5129 w 10000"/>
              <a:gd name="connsiteY11" fmla="*/ 1040 h 10000"/>
              <a:gd name="connsiteX0" fmla="*/ 5129 w 10000"/>
              <a:gd name="connsiteY0" fmla="*/ 1040 h 10000"/>
              <a:gd name="connsiteX1" fmla="*/ 2189 w 10000"/>
              <a:gd name="connsiteY1" fmla="*/ 1153 h 10000"/>
              <a:gd name="connsiteX2" fmla="*/ 765 w 10000"/>
              <a:gd name="connsiteY2" fmla="*/ 3946 h 10000"/>
              <a:gd name="connsiteX3" fmla="*/ 1 w 10000"/>
              <a:gd name="connsiteY3" fmla="*/ 8041 h 10000"/>
              <a:gd name="connsiteX4" fmla="*/ 3141 w 10000"/>
              <a:gd name="connsiteY4" fmla="*/ 8747 h 10000"/>
              <a:gd name="connsiteX5" fmla="*/ 6758 w 10000"/>
              <a:gd name="connsiteY5" fmla="*/ 9997 h 10000"/>
              <a:gd name="connsiteX6" fmla="*/ 6853 w 10000"/>
              <a:gd name="connsiteY6" fmla="*/ 7621 h 10000"/>
              <a:gd name="connsiteX7" fmla="*/ 7427 w 10000"/>
              <a:gd name="connsiteY7" fmla="*/ 4547 h 10000"/>
              <a:gd name="connsiteX8" fmla="*/ 8423 w 10000"/>
              <a:gd name="connsiteY8" fmla="*/ 2151 h 10000"/>
              <a:gd name="connsiteX9" fmla="*/ 10000 w 10000"/>
              <a:gd name="connsiteY9" fmla="*/ 105 h 10000"/>
              <a:gd name="connsiteX10" fmla="*/ 8003 w 10000"/>
              <a:gd name="connsiteY10" fmla="*/ 473 h 10000"/>
              <a:gd name="connsiteX11" fmla="*/ 5129 w 10000"/>
              <a:gd name="connsiteY11" fmla="*/ 1040 h 10000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27 w 10000"/>
              <a:gd name="connsiteY7" fmla="*/ 4547 h 10619"/>
              <a:gd name="connsiteX8" fmla="*/ 8423 w 10000"/>
              <a:gd name="connsiteY8" fmla="*/ 2151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27 w 10000"/>
              <a:gd name="connsiteY7" fmla="*/ 4547 h 10619"/>
              <a:gd name="connsiteX8" fmla="*/ 8478 w 10000"/>
              <a:gd name="connsiteY8" fmla="*/ 2328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00 w 10000"/>
              <a:gd name="connsiteY7" fmla="*/ 4990 h 10619"/>
              <a:gd name="connsiteX8" fmla="*/ 8478 w 10000"/>
              <a:gd name="connsiteY8" fmla="*/ 2328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83 w 10054"/>
              <a:gd name="connsiteY0" fmla="*/ 1040 h 10619"/>
              <a:gd name="connsiteX1" fmla="*/ 2243 w 10054"/>
              <a:gd name="connsiteY1" fmla="*/ 1153 h 10619"/>
              <a:gd name="connsiteX2" fmla="*/ 819 w 10054"/>
              <a:gd name="connsiteY2" fmla="*/ 3946 h 10619"/>
              <a:gd name="connsiteX3" fmla="*/ 0 w 10054"/>
              <a:gd name="connsiteY3" fmla="*/ 9015 h 10619"/>
              <a:gd name="connsiteX4" fmla="*/ 3195 w 10054"/>
              <a:gd name="connsiteY4" fmla="*/ 8747 h 10619"/>
              <a:gd name="connsiteX5" fmla="*/ 6537 w 10054"/>
              <a:gd name="connsiteY5" fmla="*/ 10617 h 10619"/>
              <a:gd name="connsiteX6" fmla="*/ 6907 w 10054"/>
              <a:gd name="connsiteY6" fmla="*/ 7621 h 10619"/>
              <a:gd name="connsiteX7" fmla="*/ 7454 w 10054"/>
              <a:gd name="connsiteY7" fmla="*/ 4990 h 10619"/>
              <a:gd name="connsiteX8" fmla="*/ 8532 w 10054"/>
              <a:gd name="connsiteY8" fmla="*/ 2328 h 10619"/>
              <a:gd name="connsiteX9" fmla="*/ 10054 w 10054"/>
              <a:gd name="connsiteY9" fmla="*/ 105 h 10619"/>
              <a:gd name="connsiteX10" fmla="*/ 8057 w 10054"/>
              <a:gd name="connsiteY10" fmla="*/ 473 h 10619"/>
              <a:gd name="connsiteX11" fmla="*/ 5183 w 10054"/>
              <a:gd name="connsiteY11" fmla="*/ 1040 h 10619"/>
              <a:gd name="connsiteX0" fmla="*/ 5323 w 10194"/>
              <a:gd name="connsiteY0" fmla="*/ 1040 h 10620"/>
              <a:gd name="connsiteX1" fmla="*/ 2383 w 10194"/>
              <a:gd name="connsiteY1" fmla="*/ 1153 h 10620"/>
              <a:gd name="connsiteX2" fmla="*/ 959 w 10194"/>
              <a:gd name="connsiteY2" fmla="*/ 3946 h 10620"/>
              <a:gd name="connsiteX3" fmla="*/ 140 w 10194"/>
              <a:gd name="connsiteY3" fmla="*/ 9015 h 10620"/>
              <a:gd name="connsiteX4" fmla="*/ 3912 w 10194"/>
              <a:gd name="connsiteY4" fmla="*/ 9367 h 10620"/>
              <a:gd name="connsiteX5" fmla="*/ 6677 w 10194"/>
              <a:gd name="connsiteY5" fmla="*/ 10617 h 10620"/>
              <a:gd name="connsiteX6" fmla="*/ 7047 w 10194"/>
              <a:gd name="connsiteY6" fmla="*/ 7621 h 10620"/>
              <a:gd name="connsiteX7" fmla="*/ 7594 w 10194"/>
              <a:gd name="connsiteY7" fmla="*/ 4990 h 10620"/>
              <a:gd name="connsiteX8" fmla="*/ 8672 w 10194"/>
              <a:gd name="connsiteY8" fmla="*/ 2328 h 10620"/>
              <a:gd name="connsiteX9" fmla="*/ 10194 w 10194"/>
              <a:gd name="connsiteY9" fmla="*/ 105 h 10620"/>
              <a:gd name="connsiteX10" fmla="*/ 8197 w 10194"/>
              <a:gd name="connsiteY10" fmla="*/ 473 h 10620"/>
              <a:gd name="connsiteX11" fmla="*/ 5323 w 10194"/>
              <a:gd name="connsiteY11" fmla="*/ 1040 h 10620"/>
              <a:gd name="connsiteX0" fmla="*/ 5323 w 10194"/>
              <a:gd name="connsiteY0" fmla="*/ 1040 h 10620"/>
              <a:gd name="connsiteX1" fmla="*/ 2383 w 10194"/>
              <a:gd name="connsiteY1" fmla="*/ 1153 h 10620"/>
              <a:gd name="connsiteX2" fmla="*/ 959 w 10194"/>
              <a:gd name="connsiteY2" fmla="*/ 3946 h 10620"/>
              <a:gd name="connsiteX3" fmla="*/ 140 w 10194"/>
              <a:gd name="connsiteY3" fmla="*/ 9015 h 10620"/>
              <a:gd name="connsiteX4" fmla="*/ 3912 w 10194"/>
              <a:gd name="connsiteY4" fmla="*/ 9367 h 10620"/>
              <a:gd name="connsiteX5" fmla="*/ 6677 w 10194"/>
              <a:gd name="connsiteY5" fmla="*/ 10617 h 10620"/>
              <a:gd name="connsiteX6" fmla="*/ 7047 w 10194"/>
              <a:gd name="connsiteY6" fmla="*/ 7621 h 10620"/>
              <a:gd name="connsiteX7" fmla="*/ 7594 w 10194"/>
              <a:gd name="connsiteY7" fmla="*/ 4990 h 10620"/>
              <a:gd name="connsiteX8" fmla="*/ 8672 w 10194"/>
              <a:gd name="connsiteY8" fmla="*/ 2328 h 10620"/>
              <a:gd name="connsiteX9" fmla="*/ 10194 w 10194"/>
              <a:gd name="connsiteY9" fmla="*/ 105 h 10620"/>
              <a:gd name="connsiteX10" fmla="*/ 8197 w 10194"/>
              <a:gd name="connsiteY10" fmla="*/ 473 h 10620"/>
              <a:gd name="connsiteX11" fmla="*/ 5323 w 10194"/>
              <a:gd name="connsiteY11" fmla="*/ 1040 h 10620"/>
              <a:gd name="connsiteX0" fmla="*/ 5184 w 10055"/>
              <a:gd name="connsiteY0" fmla="*/ 1040 h 10620"/>
              <a:gd name="connsiteX1" fmla="*/ 2244 w 10055"/>
              <a:gd name="connsiteY1" fmla="*/ 1153 h 10620"/>
              <a:gd name="connsiteX2" fmla="*/ 820 w 10055"/>
              <a:gd name="connsiteY2" fmla="*/ 3946 h 10620"/>
              <a:gd name="connsiteX3" fmla="*/ 1 w 10055"/>
              <a:gd name="connsiteY3" fmla="*/ 9015 h 10620"/>
              <a:gd name="connsiteX4" fmla="*/ 3773 w 10055"/>
              <a:gd name="connsiteY4" fmla="*/ 9367 h 10620"/>
              <a:gd name="connsiteX5" fmla="*/ 6538 w 10055"/>
              <a:gd name="connsiteY5" fmla="*/ 10617 h 10620"/>
              <a:gd name="connsiteX6" fmla="*/ 6908 w 10055"/>
              <a:gd name="connsiteY6" fmla="*/ 7621 h 10620"/>
              <a:gd name="connsiteX7" fmla="*/ 7455 w 10055"/>
              <a:gd name="connsiteY7" fmla="*/ 4990 h 10620"/>
              <a:gd name="connsiteX8" fmla="*/ 8533 w 10055"/>
              <a:gd name="connsiteY8" fmla="*/ 2328 h 10620"/>
              <a:gd name="connsiteX9" fmla="*/ 10055 w 10055"/>
              <a:gd name="connsiteY9" fmla="*/ 105 h 10620"/>
              <a:gd name="connsiteX10" fmla="*/ 8058 w 10055"/>
              <a:gd name="connsiteY10" fmla="*/ 473 h 10620"/>
              <a:gd name="connsiteX11" fmla="*/ 5184 w 10055"/>
              <a:gd name="connsiteY11" fmla="*/ 1040 h 10620"/>
              <a:gd name="connsiteX0" fmla="*/ 5184 w 10055"/>
              <a:gd name="connsiteY0" fmla="*/ 1040 h 10620"/>
              <a:gd name="connsiteX1" fmla="*/ 2244 w 10055"/>
              <a:gd name="connsiteY1" fmla="*/ 1153 h 10620"/>
              <a:gd name="connsiteX2" fmla="*/ 820 w 10055"/>
              <a:gd name="connsiteY2" fmla="*/ 3946 h 10620"/>
              <a:gd name="connsiteX3" fmla="*/ 1 w 10055"/>
              <a:gd name="connsiteY3" fmla="*/ 9015 h 10620"/>
              <a:gd name="connsiteX4" fmla="*/ 3773 w 10055"/>
              <a:gd name="connsiteY4" fmla="*/ 9367 h 10620"/>
              <a:gd name="connsiteX5" fmla="*/ 6538 w 10055"/>
              <a:gd name="connsiteY5" fmla="*/ 10617 h 10620"/>
              <a:gd name="connsiteX6" fmla="*/ 6908 w 10055"/>
              <a:gd name="connsiteY6" fmla="*/ 7621 h 10620"/>
              <a:gd name="connsiteX7" fmla="*/ 7455 w 10055"/>
              <a:gd name="connsiteY7" fmla="*/ 4990 h 10620"/>
              <a:gd name="connsiteX8" fmla="*/ 8533 w 10055"/>
              <a:gd name="connsiteY8" fmla="*/ 2328 h 10620"/>
              <a:gd name="connsiteX9" fmla="*/ 10055 w 10055"/>
              <a:gd name="connsiteY9" fmla="*/ 105 h 10620"/>
              <a:gd name="connsiteX10" fmla="*/ 8058 w 10055"/>
              <a:gd name="connsiteY10" fmla="*/ 473 h 10620"/>
              <a:gd name="connsiteX11" fmla="*/ 5184 w 10055"/>
              <a:gd name="connsiteY11" fmla="*/ 1040 h 10620"/>
              <a:gd name="connsiteX0" fmla="*/ 5297 w 10168"/>
              <a:gd name="connsiteY0" fmla="*/ 1040 h 10620"/>
              <a:gd name="connsiteX1" fmla="*/ 2357 w 10168"/>
              <a:gd name="connsiteY1" fmla="*/ 1153 h 10620"/>
              <a:gd name="connsiteX2" fmla="*/ 1098 w 10168"/>
              <a:gd name="connsiteY2" fmla="*/ 4167 h 10620"/>
              <a:gd name="connsiteX3" fmla="*/ 114 w 10168"/>
              <a:gd name="connsiteY3" fmla="*/ 9015 h 10620"/>
              <a:gd name="connsiteX4" fmla="*/ 3886 w 10168"/>
              <a:gd name="connsiteY4" fmla="*/ 9367 h 10620"/>
              <a:gd name="connsiteX5" fmla="*/ 6651 w 10168"/>
              <a:gd name="connsiteY5" fmla="*/ 10617 h 10620"/>
              <a:gd name="connsiteX6" fmla="*/ 7021 w 10168"/>
              <a:gd name="connsiteY6" fmla="*/ 7621 h 10620"/>
              <a:gd name="connsiteX7" fmla="*/ 7568 w 10168"/>
              <a:gd name="connsiteY7" fmla="*/ 4990 h 10620"/>
              <a:gd name="connsiteX8" fmla="*/ 8646 w 10168"/>
              <a:gd name="connsiteY8" fmla="*/ 2328 h 10620"/>
              <a:gd name="connsiteX9" fmla="*/ 10168 w 10168"/>
              <a:gd name="connsiteY9" fmla="*/ 105 h 10620"/>
              <a:gd name="connsiteX10" fmla="*/ 8171 w 10168"/>
              <a:gd name="connsiteY10" fmla="*/ 473 h 10620"/>
              <a:gd name="connsiteX11" fmla="*/ 5297 w 10168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834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1"/>
              <a:gd name="connsiteX1" fmla="*/ 2305 w 10116"/>
              <a:gd name="connsiteY1" fmla="*/ 1153 h 10621"/>
              <a:gd name="connsiteX2" fmla="*/ 661 w 10116"/>
              <a:gd name="connsiteY2" fmla="*/ 4920 h 10621"/>
              <a:gd name="connsiteX3" fmla="*/ 62 w 10116"/>
              <a:gd name="connsiteY3" fmla="*/ 9015 h 10621"/>
              <a:gd name="connsiteX4" fmla="*/ 3037 w 10116"/>
              <a:gd name="connsiteY4" fmla="*/ 9677 h 10621"/>
              <a:gd name="connsiteX5" fmla="*/ 6599 w 10116"/>
              <a:gd name="connsiteY5" fmla="*/ 10617 h 10621"/>
              <a:gd name="connsiteX6" fmla="*/ 6969 w 10116"/>
              <a:gd name="connsiteY6" fmla="*/ 7621 h 10621"/>
              <a:gd name="connsiteX7" fmla="*/ 7516 w 10116"/>
              <a:gd name="connsiteY7" fmla="*/ 4990 h 10621"/>
              <a:gd name="connsiteX8" fmla="*/ 8594 w 10116"/>
              <a:gd name="connsiteY8" fmla="*/ 2328 h 10621"/>
              <a:gd name="connsiteX9" fmla="*/ 10116 w 10116"/>
              <a:gd name="connsiteY9" fmla="*/ 105 h 10621"/>
              <a:gd name="connsiteX10" fmla="*/ 8119 w 10116"/>
              <a:gd name="connsiteY10" fmla="*/ 473 h 10621"/>
              <a:gd name="connsiteX11" fmla="*/ 5245 w 10116"/>
              <a:gd name="connsiteY11" fmla="*/ 1040 h 10621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229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1"/>
              <a:gd name="connsiteX1" fmla="*/ 2305 w 10116"/>
              <a:gd name="connsiteY1" fmla="*/ 1153 h 10621"/>
              <a:gd name="connsiteX2" fmla="*/ 661 w 10116"/>
              <a:gd name="connsiteY2" fmla="*/ 4920 h 10621"/>
              <a:gd name="connsiteX3" fmla="*/ 62 w 10116"/>
              <a:gd name="connsiteY3" fmla="*/ 9015 h 10621"/>
              <a:gd name="connsiteX4" fmla="*/ 3724 w 10116"/>
              <a:gd name="connsiteY4" fmla="*/ 9633 h 10621"/>
              <a:gd name="connsiteX5" fmla="*/ 6599 w 10116"/>
              <a:gd name="connsiteY5" fmla="*/ 10617 h 10621"/>
              <a:gd name="connsiteX6" fmla="*/ 6969 w 10116"/>
              <a:gd name="connsiteY6" fmla="*/ 7621 h 10621"/>
              <a:gd name="connsiteX7" fmla="*/ 7516 w 10116"/>
              <a:gd name="connsiteY7" fmla="*/ 4990 h 10621"/>
              <a:gd name="connsiteX8" fmla="*/ 8594 w 10116"/>
              <a:gd name="connsiteY8" fmla="*/ 2328 h 10621"/>
              <a:gd name="connsiteX9" fmla="*/ 10116 w 10116"/>
              <a:gd name="connsiteY9" fmla="*/ 105 h 10621"/>
              <a:gd name="connsiteX10" fmla="*/ 8119 w 10116"/>
              <a:gd name="connsiteY10" fmla="*/ 473 h 10621"/>
              <a:gd name="connsiteX11" fmla="*/ 5245 w 10116"/>
              <a:gd name="connsiteY11" fmla="*/ 1040 h 10621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477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81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819 w 10116"/>
              <a:gd name="connsiteY5" fmla="*/ 10617 h 10620"/>
              <a:gd name="connsiteX6" fmla="*/ 7106 w 10116"/>
              <a:gd name="connsiteY6" fmla="*/ 7532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0 w 10111"/>
              <a:gd name="connsiteY0" fmla="*/ 1040 h 10620"/>
              <a:gd name="connsiteX1" fmla="*/ 1998 w 10111"/>
              <a:gd name="connsiteY1" fmla="*/ 89 h 10620"/>
              <a:gd name="connsiteX2" fmla="*/ 656 w 10111"/>
              <a:gd name="connsiteY2" fmla="*/ 4920 h 10620"/>
              <a:gd name="connsiteX3" fmla="*/ 57 w 10111"/>
              <a:gd name="connsiteY3" fmla="*/ 9015 h 10620"/>
              <a:gd name="connsiteX4" fmla="*/ 3335 w 10111"/>
              <a:gd name="connsiteY4" fmla="*/ 9367 h 10620"/>
              <a:gd name="connsiteX5" fmla="*/ 6814 w 10111"/>
              <a:gd name="connsiteY5" fmla="*/ 10617 h 10620"/>
              <a:gd name="connsiteX6" fmla="*/ 7101 w 10111"/>
              <a:gd name="connsiteY6" fmla="*/ 7532 h 10620"/>
              <a:gd name="connsiteX7" fmla="*/ 7511 w 10111"/>
              <a:gd name="connsiteY7" fmla="*/ 4990 h 10620"/>
              <a:gd name="connsiteX8" fmla="*/ 8589 w 10111"/>
              <a:gd name="connsiteY8" fmla="*/ 2328 h 10620"/>
              <a:gd name="connsiteX9" fmla="*/ 10111 w 10111"/>
              <a:gd name="connsiteY9" fmla="*/ 105 h 10620"/>
              <a:gd name="connsiteX10" fmla="*/ 8114 w 10111"/>
              <a:gd name="connsiteY10" fmla="*/ 473 h 10620"/>
              <a:gd name="connsiteX11" fmla="*/ 5240 w 10111"/>
              <a:gd name="connsiteY11" fmla="*/ 1040 h 10620"/>
              <a:gd name="connsiteX0" fmla="*/ 5235 w 10106"/>
              <a:gd name="connsiteY0" fmla="*/ 1049 h 10629"/>
              <a:gd name="connsiteX1" fmla="*/ 1993 w 10106"/>
              <a:gd name="connsiteY1" fmla="*/ 98 h 10629"/>
              <a:gd name="connsiteX2" fmla="*/ 733 w 10106"/>
              <a:gd name="connsiteY2" fmla="*/ 3865 h 10629"/>
              <a:gd name="connsiteX3" fmla="*/ 52 w 10106"/>
              <a:gd name="connsiteY3" fmla="*/ 9024 h 10629"/>
              <a:gd name="connsiteX4" fmla="*/ 3330 w 10106"/>
              <a:gd name="connsiteY4" fmla="*/ 9376 h 10629"/>
              <a:gd name="connsiteX5" fmla="*/ 6809 w 10106"/>
              <a:gd name="connsiteY5" fmla="*/ 10626 h 10629"/>
              <a:gd name="connsiteX6" fmla="*/ 7096 w 10106"/>
              <a:gd name="connsiteY6" fmla="*/ 7541 h 10629"/>
              <a:gd name="connsiteX7" fmla="*/ 7506 w 10106"/>
              <a:gd name="connsiteY7" fmla="*/ 4999 h 10629"/>
              <a:gd name="connsiteX8" fmla="*/ 8584 w 10106"/>
              <a:gd name="connsiteY8" fmla="*/ 2337 h 10629"/>
              <a:gd name="connsiteX9" fmla="*/ 10106 w 10106"/>
              <a:gd name="connsiteY9" fmla="*/ 114 h 10629"/>
              <a:gd name="connsiteX10" fmla="*/ 8109 w 10106"/>
              <a:gd name="connsiteY10" fmla="*/ 482 h 10629"/>
              <a:gd name="connsiteX11" fmla="*/ 5235 w 10106"/>
              <a:gd name="connsiteY11" fmla="*/ 1049 h 10629"/>
              <a:gd name="connsiteX0" fmla="*/ 5510 w 10106"/>
              <a:gd name="connsiteY0" fmla="*/ 475 h 10746"/>
              <a:gd name="connsiteX1" fmla="*/ 1993 w 10106"/>
              <a:gd name="connsiteY1" fmla="*/ 215 h 10746"/>
              <a:gd name="connsiteX2" fmla="*/ 733 w 10106"/>
              <a:gd name="connsiteY2" fmla="*/ 3982 h 10746"/>
              <a:gd name="connsiteX3" fmla="*/ 52 w 10106"/>
              <a:gd name="connsiteY3" fmla="*/ 9141 h 10746"/>
              <a:gd name="connsiteX4" fmla="*/ 3330 w 10106"/>
              <a:gd name="connsiteY4" fmla="*/ 9493 h 10746"/>
              <a:gd name="connsiteX5" fmla="*/ 6809 w 10106"/>
              <a:gd name="connsiteY5" fmla="*/ 10743 h 10746"/>
              <a:gd name="connsiteX6" fmla="*/ 7096 w 10106"/>
              <a:gd name="connsiteY6" fmla="*/ 7658 h 10746"/>
              <a:gd name="connsiteX7" fmla="*/ 7506 w 10106"/>
              <a:gd name="connsiteY7" fmla="*/ 5116 h 10746"/>
              <a:gd name="connsiteX8" fmla="*/ 8584 w 10106"/>
              <a:gd name="connsiteY8" fmla="*/ 2454 h 10746"/>
              <a:gd name="connsiteX9" fmla="*/ 10106 w 10106"/>
              <a:gd name="connsiteY9" fmla="*/ 231 h 10746"/>
              <a:gd name="connsiteX10" fmla="*/ 8109 w 10106"/>
              <a:gd name="connsiteY10" fmla="*/ 599 h 10746"/>
              <a:gd name="connsiteX11" fmla="*/ 5510 w 10106"/>
              <a:gd name="connsiteY11" fmla="*/ 475 h 10746"/>
              <a:gd name="connsiteX0" fmla="*/ 5510 w 9089"/>
              <a:gd name="connsiteY0" fmla="*/ 475 h 10746"/>
              <a:gd name="connsiteX1" fmla="*/ 1993 w 9089"/>
              <a:gd name="connsiteY1" fmla="*/ 215 h 10746"/>
              <a:gd name="connsiteX2" fmla="*/ 733 w 9089"/>
              <a:gd name="connsiteY2" fmla="*/ 3982 h 10746"/>
              <a:gd name="connsiteX3" fmla="*/ 52 w 9089"/>
              <a:gd name="connsiteY3" fmla="*/ 9141 h 10746"/>
              <a:gd name="connsiteX4" fmla="*/ 3330 w 9089"/>
              <a:gd name="connsiteY4" fmla="*/ 9493 h 10746"/>
              <a:gd name="connsiteX5" fmla="*/ 6809 w 9089"/>
              <a:gd name="connsiteY5" fmla="*/ 10743 h 10746"/>
              <a:gd name="connsiteX6" fmla="*/ 7096 w 9089"/>
              <a:gd name="connsiteY6" fmla="*/ 7658 h 10746"/>
              <a:gd name="connsiteX7" fmla="*/ 7506 w 9089"/>
              <a:gd name="connsiteY7" fmla="*/ 5116 h 10746"/>
              <a:gd name="connsiteX8" fmla="*/ 8584 w 9089"/>
              <a:gd name="connsiteY8" fmla="*/ 2454 h 10746"/>
              <a:gd name="connsiteX9" fmla="*/ 9089 w 9089"/>
              <a:gd name="connsiteY9" fmla="*/ 1773 h 10746"/>
              <a:gd name="connsiteX10" fmla="*/ 8109 w 9089"/>
              <a:gd name="connsiteY10" fmla="*/ 599 h 10746"/>
              <a:gd name="connsiteX11" fmla="*/ 5510 w 9089"/>
              <a:gd name="connsiteY11" fmla="*/ 475 h 10746"/>
              <a:gd name="connsiteX0" fmla="*/ 6062 w 10000"/>
              <a:gd name="connsiteY0" fmla="*/ 449 h 10006"/>
              <a:gd name="connsiteX1" fmla="*/ 2193 w 10000"/>
              <a:gd name="connsiteY1" fmla="*/ 207 h 10006"/>
              <a:gd name="connsiteX2" fmla="*/ 806 w 10000"/>
              <a:gd name="connsiteY2" fmla="*/ 3713 h 10006"/>
              <a:gd name="connsiteX3" fmla="*/ 57 w 10000"/>
              <a:gd name="connsiteY3" fmla="*/ 8513 h 10006"/>
              <a:gd name="connsiteX4" fmla="*/ 3664 w 10000"/>
              <a:gd name="connsiteY4" fmla="*/ 8841 h 10006"/>
              <a:gd name="connsiteX5" fmla="*/ 7491 w 10000"/>
              <a:gd name="connsiteY5" fmla="*/ 10004 h 10006"/>
              <a:gd name="connsiteX6" fmla="*/ 7807 w 10000"/>
              <a:gd name="connsiteY6" fmla="*/ 7133 h 10006"/>
              <a:gd name="connsiteX7" fmla="*/ 8258 w 10000"/>
              <a:gd name="connsiteY7" fmla="*/ 4768 h 10006"/>
              <a:gd name="connsiteX8" fmla="*/ 9444 w 10000"/>
              <a:gd name="connsiteY8" fmla="*/ 2291 h 10006"/>
              <a:gd name="connsiteX9" fmla="*/ 10000 w 10000"/>
              <a:gd name="connsiteY9" fmla="*/ 1657 h 10006"/>
              <a:gd name="connsiteX10" fmla="*/ 8257 w 10000"/>
              <a:gd name="connsiteY10" fmla="*/ 811 h 10006"/>
              <a:gd name="connsiteX11" fmla="*/ 6062 w 10000"/>
              <a:gd name="connsiteY11" fmla="*/ 449 h 10006"/>
              <a:gd name="connsiteX0" fmla="*/ 6062 w 10030"/>
              <a:gd name="connsiteY0" fmla="*/ 449 h 10006"/>
              <a:gd name="connsiteX1" fmla="*/ 2193 w 10030"/>
              <a:gd name="connsiteY1" fmla="*/ 207 h 10006"/>
              <a:gd name="connsiteX2" fmla="*/ 806 w 10030"/>
              <a:gd name="connsiteY2" fmla="*/ 3713 h 10006"/>
              <a:gd name="connsiteX3" fmla="*/ 57 w 10030"/>
              <a:gd name="connsiteY3" fmla="*/ 8513 h 10006"/>
              <a:gd name="connsiteX4" fmla="*/ 3664 w 10030"/>
              <a:gd name="connsiteY4" fmla="*/ 8841 h 10006"/>
              <a:gd name="connsiteX5" fmla="*/ 7491 w 10030"/>
              <a:gd name="connsiteY5" fmla="*/ 10004 h 10006"/>
              <a:gd name="connsiteX6" fmla="*/ 7807 w 10030"/>
              <a:gd name="connsiteY6" fmla="*/ 7133 h 10006"/>
              <a:gd name="connsiteX7" fmla="*/ 8258 w 10030"/>
              <a:gd name="connsiteY7" fmla="*/ 4768 h 10006"/>
              <a:gd name="connsiteX8" fmla="*/ 9444 w 10030"/>
              <a:gd name="connsiteY8" fmla="*/ 2291 h 10006"/>
              <a:gd name="connsiteX9" fmla="*/ 10030 w 10030"/>
              <a:gd name="connsiteY9" fmla="*/ 2350 h 10006"/>
              <a:gd name="connsiteX10" fmla="*/ 8257 w 10030"/>
              <a:gd name="connsiteY10" fmla="*/ 811 h 10006"/>
              <a:gd name="connsiteX11" fmla="*/ 6062 w 10030"/>
              <a:gd name="connsiteY11" fmla="*/ 449 h 10006"/>
              <a:gd name="connsiteX0" fmla="*/ 6062 w 10030"/>
              <a:gd name="connsiteY0" fmla="*/ 457 h 10014"/>
              <a:gd name="connsiteX1" fmla="*/ 2193 w 10030"/>
              <a:gd name="connsiteY1" fmla="*/ 215 h 10014"/>
              <a:gd name="connsiteX2" fmla="*/ 806 w 10030"/>
              <a:gd name="connsiteY2" fmla="*/ 3721 h 10014"/>
              <a:gd name="connsiteX3" fmla="*/ 57 w 10030"/>
              <a:gd name="connsiteY3" fmla="*/ 8521 h 10014"/>
              <a:gd name="connsiteX4" fmla="*/ 3664 w 10030"/>
              <a:gd name="connsiteY4" fmla="*/ 8849 h 10014"/>
              <a:gd name="connsiteX5" fmla="*/ 7491 w 10030"/>
              <a:gd name="connsiteY5" fmla="*/ 10012 h 10014"/>
              <a:gd name="connsiteX6" fmla="*/ 7807 w 10030"/>
              <a:gd name="connsiteY6" fmla="*/ 7141 h 10014"/>
              <a:gd name="connsiteX7" fmla="*/ 8258 w 10030"/>
              <a:gd name="connsiteY7" fmla="*/ 4776 h 10014"/>
              <a:gd name="connsiteX8" fmla="*/ 9444 w 10030"/>
              <a:gd name="connsiteY8" fmla="*/ 2299 h 10014"/>
              <a:gd name="connsiteX9" fmla="*/ 10030 w 10030"/>
              <a:gd name="connsiteY9" fmla="*/ 2358 h 10014"/>
              <a:gd name="connsiteX10" fmla="*/ 7985 w 10030"/>
              <a:gd name="connsiteY10" fmla="*/ 1116 h 10014"/>
              <a:gd name="connsiteX11" fmla="*/ 6062 w 10030"/>
              <a:gd name="connsiteY11" fmla="*/ 457 h 10014"/>
              <a:gd name="connsiteX0" fmla="*/ 6062 w 10030"/>
              <a:gd name="connsiteY0" fmla="*/ 457 h 10017"/>
              <a:gd name="connsiteX1" fmla="*/ 2193 w 10030"/>
              <a:gd name="connsiteY1" fmla="*/ 215 h 10017"/>
              <a:gd name="connsiteX2" fmla="*/ 806 w 10030"/>
              <a:gd name="connsiteY2" fmla="*/ 3721 h 10017"/>
              <a:gd name="connsiteX3" fmla="*/ 57 w 10030"/>
              <a:gd name="connsiteY3" fmla="*/ 8521 h 10017"/>
              <a:gd name="connsiteX4" fmla="*/ 3604 w 10030"/>
              <a:gd name="connsiteY4" fmla="*/ 9344 h 10017"/>
              <a:gd name="connsiteX5" fmla="*/ 7491 w 10030"/>
              <a:gd name="connsiteY5" fmla="*/ 10012 h 10017"/>
              <a:gd name="connsiteX6" fmla="*/ 7807 w 10030"/>
              <a:gd name="connsiteY6" fmla="*/ 7141 h 10017"/>
              <a:gd name="connsiteX7" fmla="*/ 8258 w 10030"/>
              <a:gd name="connsiteY7" fmla="*/ 4776 h 10017"/>
              <a:gd name="connsiteX8" fmla="*/ 9444 w 10030"/>
              <a:gd name="connsiteY8" fmla="*/ 2299 h 10017"/>
              <a:gd name="connsiteX9" fmla="*/ 10030 w 10030"/>
              <a:gd name="connsiteY9" fmla="*/ 2358 h 10017"/>
              <a:gd name="connsiteX10" fmla="*/ 7985 w 10030"/>
              <a:gd name="connsiteY10" fmla="*/ 1116 h 10017"/>
              <a:gd name="connsiteX11" fmla="*/ 6062 w 10030"/>
              <a:gd name="connsiteY11" fmla="*/ 457 h 10017"/>
              <a:gd name="connsiteX0" fmla="*/ 6062 w 10030"/>
              <a:gd name="connsiteY0" fmla="*/ 457 h 9373"/>
              <a:gd name="connsiteX1" fmla="*/ 2193 w 10030"/>
              <a:gd name="connsiteY1" fmla="*/ 215 h 9373"/>
              <a:gd name="connsiteX2" fmla="*/ 806 w 10030"/>
              <a:gd name="connsiteY2" fmla="*/ 3721 h 9373"/>
              <a:gd name="connsiteX3" fmla="*/ 57 w 10030"/>
              <a:gd name="connsiteY3" fmla="*/ 8521 h 9373"/>
              <a:gd name="connsiteX4" fmla="*/ 3604 w 10030"/>
              <a:gd name="connsiteY4" fmla="*/ 9344 h 9373"/>
              <a:gd name="connsiteX5" fmla="*/ 7642 w 10030"/>
              <a:gd name="connsiteY5" fmla="*/ 9171 h 9373"/>
              <a:gd name="connsiteX6" fmla="*/ 7807 w 10030"/>
              <a:gd name="connsiteY6" fmla="*/ 7141 h 9373"/>
              <a:gd name="connsiteX7" fmla="*/ 8258 w 10030"/>
              <a:gd name="connsiteY7" fmla="*/ 4776 h 9373"/>
              <a:gd name="connsiteX8" fmla="*/ 9444 w 10030"/>
              <a:gd name="connsiteY8" fmla="*/ 2299 h 9373"/>
              <a:gd name="connsiteX9" fmla="*/ 10030 w 10030"/>
              <a:gd name="connsiteY9" fmla="*/ 2358 h 9373"/>
              <a:gd name="connsiteX10" fmla="*/ 7985 w 10030"/>
              <a:gd name="connsiteY10" fmla="*/ 1116 h 9373"/>
              <a:gd name="connsiteX11" fmla="*/ 6062 w 10030"/>
              <a:gd name="connsiteY11" fmla="*/ 457 h 9373"/>
              <a:gd name="connsiteX0" fmla="*/ 6043 w 9667"/>
              <a:gd name="connsiteY0" fmla="*/ 488 h 10000"/>
              <a:gd name="connsiteX1" fmla="*/ 2185 w 9667"/>
              <a:gd name="connsiteY1" fmla="*/ 229 h 10000"/>
              <a:gd name="connsiteX2" fmla="*/ 803 w 9667"/>
              <a:gd name="connsiteY2" fmla="*/ 3970 h 10000"/>
              <a:gd name="connsiteX3" fmla="*/ 56 w 9667"/>
              <a:gd name="connsiteY3" fmla="*/ 9091 h 10000"/>
              <a:gd name="connsiteX4" fmla="*/ 3592 w 9667"/>
              <a:gd name="connsiteY4" fmla="*/ 9969 h 10000"/>
              <a:gd name="connsiteX5" fmla="*/ 7618 w 9667"/>
              <a:gd name="connsiteY5" fmla="*/ 9784 h 10000"/>
              <a:gd name="connsiteX6" fmla="*/ 7783 w 9667"/>
              <a:gd name="connsiteY6" fmla="*/ 7619 h 10000"/>
              <a:gd name="connsiteX7" fmla="*/ 8232 w 9667"/>
              <a:gd name="connsiteY7" fmla="*/ 5095 h 10000"/>
              <a:gd name="connsiteX8" fmla="*/ 9415 w 9667"/>
              <a:gd name="connsiteY8" fmla="*/ 2453 h 10000"/>
              <a:gd name="connsiteX9" fmla="*/ 9667 w 9667"/>
              <a:gd name="connsiteY9" fmla="*/ 2463 h 10000"/>
              <a:gd name="connsiteX10" fmla="*/ 7960 w 9667"/>
              <a:gd name="connsiteY10" fmla="*/ 1191 h 10000"/>
              <a:gd name="connsiteX11" fmla="*/ 6043 w 9667"/>
              <a:gd name="connsiteY11" fmla="*/ 488 h 10000"/>
              <a:gd name="connsiteX0" fmla="*/ 6251 w 9938"/>
              <a:gd name="connsiteY0" fmla="*/ 488 h 10000"/>
              <a:gd name="connsiteX1" fmla="*/ 2260 w 9938"/>
              <a:gd name="connsiteY1" fmla="*/ 229 h 10000"/>
              <a:gd name="connsiteX2" fmla="*/ 831 w 9938"/>
              <a:gd name="connsiteY2" fmla="*/ 3970 h 10000"/>
              <a:gd name="connsiteX3" fmla="*/ 58 w 9938"/>
              <a:gd name="connsiteY3" fmla="*/ 9091 h 10000"/>
              <a:gd name="connsiteX4" fmla="*/ 3716 w 9938"/>
              <a:gd name="connsiteY4" fmla="*/ 9969 h 10000"/>
              <a:gd name="connsiteX5" fmla="*/ 7880 w 9938"/>
              <a:gd name="connsiteY5" fmla="*/ 9784 h 10000"/>
              <a:gd name="connsiteX6" fmla="*/ 8051 w 9938"/>
              <a:gd name="connsiteY6" fmla="*/ 7619 h 10000"/>
              <a:gd name="connsiteX7" fmla="*/ 8516 w 9938"/>
              <a:gd name="connsiteY7" fmla="*/ 5095 h 10000"/>
              <a:gd name="connsiteX8" fmla="*/ 9739 w 9938"/>
              <a:gd name="connsiteY8" fmla="*/ 2453 h 10000"/>
              <a:gd name="connsiteX9" fmla="*/ 9938 w 9938"/>
              <a:gd name="connsiteY9" fmla="*/ 2463 h 10000"/>
              <a:gd name="connsiteX10" fmla="*/ 8234 w 9938"/>
              <a:gd name="connsiteY10" fmla="*/ 1191 h 10000"/>
              <a:gd name="connsiteX11" fmla="*/ 6251 w 9938"/>
              <a:gd name="connsiteY11" fmla="*/ 488 h 10000"/>
              <a:gd name="connsiteX0" fmla="*/ 6310 w 10020"/>
              <a:gd name="connsiteY0" fmla="*/ 524 h 10036"/>
              <a:gd name="connsiteX1" fmla="*/ 2294 w 10020"/>
              <a:gd name="connsiteY1" fmla="*/ 265 h 10036"/>
              <a:gd name="connsiteX2" fmla="*/ 622 w 10020"/>
              <a:gd name="connsiteY2" fmla="*/ 4481 h 10036"/>
              <a:gd name="connsiteX3" fmla="*/ 78 w 10020"/>
              <a:gd name="connsiteY3" fmla="*/ 9127 h 10036"/>
              <a:gd name="connsiteX4" fmla="*/ 3759 w 10020"/>
              <a:gd name="connsiteY4" fmla="*/ 10005 h 10036"/>
              <a:gd name="connsiteX5" fmla="*/ 7949 w 10020"/>
              <a:gd name="connsiteY5" fmla="*/ 9820 h 10036"/>
              <a:gd name="connsiteX6" fmla="*/ 8121 w 10020"/>
              <a:gd name="connsiteY6" fmla="*/ 7655 h 10036"/>
              <a:gd name="connsiteX7" fmla="*/ 8589 w 10020"/>
              <a:gd name="connsiteY7" fmla="*/ 5131 h 10036"/>
              <a:gd name="connsiteX8" fmla="*/ 9820 w 10020"/>
              <a:gd name="connsiteY8" fmla="*/ 2489 h 10036"/>
              <a:gd name="connsiteX9" fmla="*/ 10020 w 10020"/>
              <a:gd name="connsiteY9" fmla="*/ 2499 h 10036"/>
              <a:gd name="connsiteX10" fmla="*/ 8305 w 10020"/>
              <a:gd name="connsiteY10" fmla="*/ 1227 h 10036"/>
              <a:gd name="connsiteX11" fmla="*/ 6310 w 10020"/>
              <a:gd name="connsiteY11" fmla="*/ 524 h 10036"/>
              <a:gd name="connsiteX0" fmla="*/ 6304 w 10014"/>
              <a:gd name="connsiteY0" fmla="*/ 482 h 9994"/>
              <a:gd name="connsiteX1" fmla="*/ 2288 w 10014"/>
              <a:gd name="connsiteY1" fmla="*/ 223 h 9994"/>
              <a:gd name="connsiteX2" fmla="*/ 683 w 10014"/>
              <a:gd name="connsiteY2" fmla="*/ 3858 h 9994"/>
              <a:gd name="connsiteX3" fmla="*/ 72 w 10014"/>
              <a:gd name="connsiteY3" fmla="*/ 9085 h 9994"/>
              <a:gd name="connsiteX4" fmla="*/ 3753 w 10014"/>
              <a:gd name="connsiteY4" fmla="*/ 9963 h 9994"/>
              <a:gd name="connsiteX5" fmla="*/ 7943 w 10014"/>
              <a:gd name="connsiteY5" fmla="*/ 9778 h 9994"/>
              <a:gd name="connsiteX6" fmla="*/ 8115 w 10014"/>
              <a:gd name="connsiteY6" fmla="*/ 7613 h 9994"/>
              <a:gd name="connsiteX7" fmla="*/ 8583 w 10014"/>
              <a:gd name="connsiteY7" fmla="*/ 5089 h 9994"/>
              <a:gd name="connsiteX8" fmla="*/ 9814 w 10014"/>
              <a:gd name="connsiteY8" fmla="*/ 2447 h 9994"/>
              <a:gd name="connsiteX9" fmla="*/ 10014 w 10014"/>
              <a:gd name="connsiteY9" fmla="*/ 2457 h 9994"/>
              <a:gd name="connsiteX10" fmla="*/ 8299 w 10014"/>
              <a:gd name="connsiteY10" fmla="*/ 1185 h 9994"/>
              <a:gd name="connsiteX11" fmla="*/ 6304 w 10014"/>
              <a:gd name="connsiteY11" fmla="*/ 482 h 9994"/>
              <a:gd name="connsiteX0" fmla="*/ 6295 w 10000"/>
              <a:gd name="connsiteY0" fmla="*/ 482 h 10250"/>
              <a:gd name="connsiteX1" fmla="*/ 2285 w 10000"/>
              <a:gd name="connsiteY1" fmla="*/ 223 h 10250"/>
              <a:gd name="connsiteX2" fmla="*/ 682 w 10000"/>
              <a:gd name="connsiteY2" fmla="*/ 3860 h 10250"/>
              <a:gd name="connsiteX3" fmla="*/ 72 w 10000"/>
              <a:gd name="connsiteY3" fmla="*/ 9090 h 10250"/>
              <a:gd name="connsiteX4" fmla="*/ 4682 w 10000"/>
              <a:gd name="connsiteY4" fmla="*/ 10233 h 10250"/>
              <a:gd name="connsiteX5" fmla="*/ 7932 w 10000"/>
              <a:gd name="connsiteY5" fmla="*/ 9784 h 10250"/>
              <a:gd name="connsiteX6" fmla="*/ 8104 w 10000"/>
              <a:gd name="connsiteY6" fmla="*/ 7618 h 10250"/>
              <a:gd name="connsiteX7" fmla="*/ 8571 w 10000"/>
              <a:gd name="connsiteY7" fmla="*/ 5092 h 10250"/>
              <a:gd name="connsiteX8" fmla="*/ 9800 w 10000"/>
              <a:gd name="connsiteY8" fmla="*/ 2448 h 10250"/>
              <a:gd name="connsiteX9" fmla="*/ 10000 w 10000"/>
              <a:gd name="connsiteY9" fmla="*/ 2458 h 10250"/>
              <a:gd name="connsiteX10" fmla="*/ 8287 w 10000"/>
              <a:gd name="connsiteY10" fmla="*/ 1186 h 10250"/>
              <a:gd name="connsiteX11" fmla="*/ 6295 w 10000"/>
              <a:gd name="connsiteY11" fmla="*/ 482 h 10250"/>
              <a:gd name="connsiteX0" fmla="*/ 6295 w 10000"/>
              <a:gd name="connsiteY0" fmla="*/ 482 h 10456"/>
              <a:gd name="connsiteX1" fmla="*/ 2285 w 10000"/>
              <a:gd name="connsiteY1" fmla="*/ 223 h 10456"/>
              <a:gd name="connsiteX2" fmla="*/ 682 w 10000"/>
              <a:gd name="connsiteY2" fmla="*/ 3860 h 10456"/>
              <a:gd name="connsiteX3" fmla="*/ 72 w 10000"/>
              <a:gd name="connsiteY3" fmla="*/ 9090 h 10456"/>
              <a:gd name="connsiteX4" fmla="*/ 4749 w 10000"/>
              <a:gd name="connsiteY4" fmla="*/ 10444 h 10456"/>
              <a:gd name="connsiteX5" fmla="*/ 7932 w 10000"/>
              <a:gd name="connsiteY5" fmla="*/ 9784 h 10456"/>
              <a:gd name="connsiteX6" fmla="*/ 8104 w 10000"/>
              <a:gd name="connsiteY6" fmla="*/ 7618 h 10456"/>
              <a:gd name="connsiteX7" fmla="*/ 8571 w 10000"/>
              <a:gd name="connsiteY7" fmla="*/ 5092 h 10456"/>
              <a:gd name="connsiteX8" fmla="*/ 9800 w 10000"/>
              <a:gd name="connsiteY8" fmla="*/ 2448 h 10456"/>
              <a:gd name="connsiteX9" fmla="*/ 10000 w 10000"/>
              <a:gd name="connsiteY9" fmla="*/ 2458 h 10456"/>
              <a:gd name="connsiteX10" fmla="*/ 8287 w 10000"/>
              <a:gd name="connsiteY10" fmla="*/ 1186 h 10456"/>
              <a:gd name="connsiteX11" fmla="*/ 6295 w 10000"/>
              <a:gd name="connsiteY11" fmla="*/ 482 h 10456"/>
              <a:gd name="connsiteX0" fmla="*/ 6295 w 10000"/>
              <a:gd name="connsiteY0" fmla="*/ 482 h 10301"/>
              <a:gd name="connsiteX1" fmla="*/ 2285 w 10000"/>
              <a:gd name="connsiteY1" fmla="*/ 223 h 10301"/>
              <a:gd name="connsiteX2" fmla="*/ 682 w 10000"/>
              <a:gd name="connsiteY2" fmla="*/ 3860 h 10301"/>
              <a:gd name="connsiteX3" fmla="*/ 72 w 10000"/>
              <a:gd name="connsiteY3" fmla="*/ 9090 h 10301"/>
              <a:gd name="connsiteX4" fmla="*/ 4749 w 10000"/>
              <a:gd name="connsiteY4" fmla="*/ 10286 h 10301"/>
              <a:gd name="connsiteX5" fmla="*/ 7932 w 10000"/>
              <a:gd name="connsiteY5" fmla="*/ 9784 h 10301"/>
              <a:gd name="connsiteX6" fmla="*/ 8104 w 10000"/>
              <a:gd name="connsiteY6" fmla="*/ 7618 h 10301"/>
              <a:gd name="connsiteX7" fmla="*/ 8571 w 10000"/>
              <a:gd name="connsiteY7" fmla="*/ 5092 h 10301"/>
              <a:gd name="connsiteX8" fmla="*/ 9800 w 10000"/>
              <a:gd name="connsiteY8" fmla="*/ 2448 h 10301"/>
              <a:gd name="connsiteX9" fmla="*/ 10000 w 10000"/>
              <a:gd name="connsiteY9" fmla="*/ 2458 h 10301"/>
              <a:gd name="connsiteX10" fmla="*/ 8287 w 10000"/>
              <a:gd name="connsiteY10" fmla="*/ 1186 h 10301"/>
              <a:gd name="connsiteX11" fmla="*/ 6295 w 10000"/>
              <a:gd name="connsiteY11" fmla="*/ 482 h 10301"/>
              <a:gd name="connsiteX0" fmla="*/ 6295 w 10000"/>
              <a:gd name="connsiteY0" fmla="*/ 482 h 10301"/>
              <a:gd name="connsiteX1" fmla="*/ 2285 w 10000"/>
              <a:gd name="connsiteY1" fmla="*/ 223 h 10301"/>
              <a:gd name="connsiteX2" fmla="*/ 682 w 10000"/>
              <a:gd name="connsiteY2" fmla="*/ 3860 h 10301"/>
              <a:gd name="connsiteX3" fmla="*/ 72 w 10000"/>
              <a:gd name="connsiteY3" fmla="*/ 9090 h 10301"/>
              <a:gd name="connsiteX4" fmla="*/ 4749 w 10000"/>
              <a:gd name="connsiteY4" fmla="*/ 10286 h 10301"/>
              <a:gd name="connsiteX5" fmla="*/ 7932 w 10000"/>
              <a:gd name="connsiteY5" fmla="*/ 9784 h 10301"/>
              <a:gd name="connsiteX6" fmla="*/ 8104 w 10000"/>
              <a:gd name="connsiteY6" fmla="*/ 7618 h 10301"/>
              <a:gd name="connsiteX7" fmla="*/ 8571 w 10000"/>
              <a:gd name="connsiteY7" fmla="*/ 5092 h 10301"/>
              <a:gd name="connsiteX8" fmla="*/ 9800 w 10000"/>
              <a:gd name="connsiteY8" fmla="*/ 2448 h 10301"/>
              <a:gd name="connsiteX9" fmla="*/ 10000 w 10000"/>
              <a:gd name="connsiteY9" fmla="*/ 2458 h 10301"/>
              <a:gd name="connsiteX10" fmla="*/ 8287 w 10000"/>
              <a:gd name="connsiteY10" fmla="*/ 1186 h 10301"/>
              <a:gd name="connsiteX11" fmla="*/ 6295 w 10000"/>
              <a:gd name="connsiteY11" fmla="*/ 482 h 10301"/>
              <a:gd name="connsiteX0" fmla="*/ 6929 w 10000"/>
              <a:gd name="connsiteY0" fmla="*/ 601 h 10262"/>
              <a:gd name="connsiteX1" fmla="*/ 2285 w 10000"/>
              <a:gd name="connsiteY1" fmla="*/ 184 h 10262"/>
              <a:gd name="connsiteX2" fmla="*/ 682 w 10000"/>
              <a:gd name="connsiteY2" fmla="*/ 3821 h 10262"/>
              <a:gd name="connsiteX3" fmla="*/ 72 w 10000"/>
              <a:gd name="connsiteY3" fmla="*/ 9051 h 10262"/>
              <a:gd name="connsiteX4" fmla="*/ 4749 w 10000"/>
              <a:gd name="connsiteY4" fmla="*/ 10247 h 10262"/>
              <a:gd name="connsiteX5" fmla="*/ 7932 w 10000"/>
              <a:gd name="connsiteY5" fmla="*/ 9745 h 10262"/>
              <a:gd name="connsiteX6" fmla="*/ 8104 w 10000"/>
              <a:gd name="connsiteY6" fmla="*/ 7579 h 10262"/>
              <a:gd name="connsiteX7" fmla="*/ 8571 w 10000"/>
              <a:gd name="connsiteY7" fmla="*/ 5053 h 10262"/>
              <a:gd name="connsiteX8" fmla="*/ 9800 w 10000"/>
              <a:gd name="connsiteY8" fmla="*/ 2409 h 10262"/>
              <a:gd name="connsiteX9" fmla="*/ 10000 w 10000"/>
              <a:gd name="connsiteY9" fmla="*/ 2419 h 10262"/>
              <a:gd name="connsiteX10" fmla="*/ 8287 w 10000"/>
              <a:gd name="connsiteY10" fmla="*/ 1147 h 10262"/>
              <a:gd name="connsiteX11" fmla="*/ 6929 w 10000"/>
              <a:gd name="connsiteY11" fmla="*/ 601 h 10262"/>
              <a:gd name="connsiteX0" fmla="*/ 6929 w 10000"/>
              <a:gd name="connsiteY0" fmla="*/ 494 h 10155"/>
              <a:gd name="connsiteX1" fmla="*/ 2285 w 10000"/>
              <a:gd name="connsiteY1" fmla="*/ 77 h 10155"/>
              <a:gd name="connsiteX2" fmla="*/ 682 w 10000"/>
              <a:gd name="connsiteY2" fmla="*/ 3714 h 10155"/>
              <a:gd name="connsiteX3" fmla="*/ 72 w 10000"/>
              <a:gd name="connsiteY3" fmla="*/ 8944 h 10155"/>
              <a:gd name="connsiteX4" fmla="*/ 4749 w 10000"/>
              <a:gd name="connsiteY4" fmla="*/ 10140 h 10155"/>
              <a:gd name="connsiteX5" fmla="*/ 7932 w 10000"/>
              <a:gd name="connsiteY5" fmla="*/ 9638 h 10155"/>
              <a:gd name="connsiteX6" fmla="*/ 8104 w 10000"/>
              <a:gd name="connsiteY6" fmla="*/ 7472 h 10155"/>
              <a:gd name="connsiteX7" fmla="*/ 8571 w 10000"/>
              <a:gd name="connsiteY7" fmla="*/ 4946 h 10155"/>
              <a:gd name="connsiteX8" fmla="*/ 9800 w 10000"/>
              <a:gd name="connsiteY8" fmla="*/ 2302 h 10155"/>
              <a:gd name="connsiteX9" fmla="*/ 10000 w 10000"/>
              <a:gd name="connsiteY9" fmla="*/ 2312 h 10155"/>
              <a:gd name="connsiteX10" fmla="*/ 8287 w 10000"/>
              <a:gd name="connsiteY10" fmla="*/ 1040 h 10155"/>
              <a:gd name="connsiteX11" fmla="*/ 6929 w 10000"/>
              <a:gd name="connsiteY11" fmla="*/ 494 h 10155"/>
              <a:gd name="connsiteX0" fmla="*/ 6028 w 10000"/>
              <a:gd name="connsiteY0" fmla="*/ 519 h 10286"/>
              <a:gd name="connsiteX1" fmla="*/ 2285 w 10000"/>
              <a:gd name="connsiteY1" fmla="*/ 208 h 10286"/>
              <a:gd name="connsiteX2" fmla="*/ 682 w 10000"/>
              <a:gd name="connsiteY2" fmla="*/ 3845 h 10286"/>
              <a:gd name="connsiteX3" fmla="*/ 72 w 10000"/>
              <a:gd name="connsiteY3" fmla="*/ 9075 h 10286"/>
              <a:gd name="connsiteX4" fmla="*/ 4749 w 10000"/>
              <a:gd name="connsiteY4" fmla="*/ 10271 h 10286"/>
              <a:gd name="connsiteX5" fmla="*/ 7932 w 10000"/>
              <a:gd name="connsiteY5" fmla="*/ 9769 h 10286"/>
              <a:gd name="connsiteX6" fmla="*/ 8104 w 10000"/>
              <a:gd name="connsiteY6" fmla="*/ 7603 h 10286"/>
              <a:gd name="connsiteX7" fmla="*/ 8571 w 10000"/>
              <a:gd name="connsiteY7" fmla="*/ 5077 h 10286"/>
              <a:gd name="connsiteX8" fmla="*/ 9800 w 10000"/>
              <a:gd name="connsiteY8" fmla="*/ 2433 h 10286"/>
              <a:gd name="connsiteX9" fmla="*/ 10000 w 10000"/>
              <a:gd name="connsiteY9" fmla="*/ 2443 h 10286"/>
              <a:gd name="connsiteX10" fmla="*/ 8287 w 10000"/>
              <a:gd name="connsiteY10" fmla="*/ 1171 h 10286"/>
              <a:gd name="connsiteX11" fmla="*/ 6028 w 10000"/>
              <a:gd name="connsiteY11" fmla="*/ 519 h 10286"/>
              <a:gd name="connsiteX0" fmla="*/ 6028 w 10000"/>
              <a:gd name="connsiteY0" fmla="*/ 519 h 10034"/>
              <a:gd name="connsiteX1" fmla="*/ 2285 w 10000"/>
              <a:gd name="connsiteY1" fmla="*/ 208 h 10034"/>
              <a:gd name="connsiteX2" fmla="*/ 682 w 10000"/>
              <a:gd name="connsiteY2" fmla="*/ 3845 h 10034"/>
              <a:gd name="connsiteX3" fmla="*/ 72 w 10000"/>
              <a:gd name="connsiteY3" fmla="*/ 9075 h 10034"/>
              <a:gd name="connsiteX4" fmla="*/ 4382 w 10000"/>
              <a:gd name="connsiteY4" fmla="*/ 10007 h 10034"/>
              <a:gd name="connsiteX5" fmla="*/ 7932 w 10000"/>
              <a:gd name="connsiteY5" fmla="*/ 9769 h 10034"/>
              <a:gd name="connsiteX6" fmla="*/ 8104 w 10000"/>
              <a:gd name="connsiteY6" fmla="*/ 7603 h 10034"/>
              <a:gd name="connsiteX7" fmla="*/ 8571 w 10000"/>
              <a:gd name="connsiteY7" fmla="*/ 5077 h 10034"/>
              <a:gd name="connsiteX8" fmla="*/ 9800 w 10000"/>
              <a:gd name="connsiteY8" fmla="*/ 2433 h 10034"/>
              <a:gd name="connsiteX9" fmla="*/ 10000 w 10000"/>
              <a:gd name="connsiteY9" fmla="*/ 2443 h 10034"/>
              <a:gd name="connsiteX10" fmla="*/ 8287 w 10000"/>
              <a:gd name="connsiteY10" fmla="*/ 1171 h 10034"/>
              <a:gd name="connsiteX11" fmla="*/ 6028 w 10000"/>
              <a:gd name="connsiteY11" fmla="*/ 519 h 10034"/>
              <a:gd name="connsiteX0" fmla="*/ 6028 w 10000"/>
              <a:gd name="connsiteY0" fmla="*/ 519 h 10235"/>
              <a:gd name="connsiteX1" fmla="*/ 2285 w 10000"/>
              <a:gd name="connsiteY1" fmla="*/ 208 h 10235"/>
              <a:gd name="connsiteX2" fmla="*/ 682 w 10000"/>
              <a:gd name="connsiteY2" fmla="*/ 3845 h 10235"/>
              <a:gd name="connsiteX3" fmla="*/ 72 w 10000"/>
              <a:gd name="connsiteY3" fmla="*/ 9075 h 10235"/>
              <a:gd name="connsiteX4" fmla="*/ 4415 w 10000"/>
              <a:gd name="connsiteY4" fmla="*/ 10218 h 10235"/>
              <a:gd name="connsiteX5" fmla="*/ 7932 w 10000"/>
              <a:gd name="connsiteY5" fmla="*/ 9769 h 10235"/>
              <a:gd name="connsiteX6" fmla="*/ 8104 w 10000"/>
              <a:gd name="connsiteY6" fmla="*/ 7603 h 10235"/>
              <a:gd name="connsiteX7" fmla="*/ 8571 w 10000"/>
              <a:gd name="connsiteY7" fmla="*/ 5077 h 10235"/>
              <a:gd name="connsiteX8" fmla="*/ 9800 w 10000"/>
              <a:gd name="connsiteY8" fmla="*/ 2433 h 10235"/>
              <a:gd name="connsiteX9" fmla="*/ 10000 w 10000"/>
              <a:gd name="connsiteY9" fmla="*/ 2443 h 10235"/>
              <a:gd name="connsiteX10" fmla="*/ 8287 w 10000"/>
              <a:gd name="connsiteY10" fmla="*/ 1171 h 10235"/>
              <a:gd name="connsiteX11" fmla="*/ 6028 w 10000"/>
              <a:gd name="connsiteY11" fmla="*/ 519 h 10235"/>
              <a:gd name="connsiteX0" fmla="*/ 6028 w 10000"/>
              <a:gd name="connsiteY0" fmla="*/ 519 h 10394"/>
              <a:gd name="connsiteX1" fmla="*/ 2285 w 10000"/>
              <a:gd name="connsiteY1" fmla="*/ 208 h 10394"/>
              <a:gd name="connsiteX2" fmla="*/ 682 w 10000"/>
              <a:gd name="connsiteY2" fmla="*/ 3845 h 10394"/>
              <a:gd name="connsiteX3" fmla="*/ 72 w 10000"/>
              <a:gd name="connsiteY3" fmla="*/ 9075 h 10394"/>
              <a:gd name="connsiteX4" fmla="*/ 4415 w 10000"/>
              <a:gd name="connsiteY4" fmla="*/ 10218 h 10394"/>
              <a:gd name="connsiteX5" fmla="*/ 7965 w 10000"/>
              <a:gd name="connsiteY5" fmla="*/ 10350 h 10394"/>
              <a:gd name="connsiteX6" fmla="*/ 8104 w 10000"/>
              <a:gd name="connsiteY6" fmla="*/ 7603 h 10394"/>
              <a:gd name="connsiteX7" fmla="*/ 8571 w 10000"/>
              <a:gd name="connsiteY7" fmla="*/ 5077 h 10394"/>
              <a:gd name="connsiteX8" fmla="*/ 9800 w 10000"/>
              <a:gd name="connsiteY8" fmla="*/ 2433 h 10394"/>
              <a:gd name="connsiteX9" fmla="*/ 10000 w 10000"/>
              <a:gd name="connsiteY9" fmla="*/ 2443 h 10394"/>
              <a:gd name="connsiteX10" fmla="*/ 8287 w 10000"/>
              <a:gd name="connsiteY10" fmla="*/ 1171 h 10394"/>
              <a:gd name="connsiteX11" fmla="*/ 6028 w 10000"/>
              <a:gd name="connsiteY11" fmla="*/ 519 h 10394"/>
              <a:gd name="connsiteX0" fmla="*/ 6028 w 10000"/>
              <a:gd name="connsiteY0" fmla="*/ 527 h 10402"/>
              <a:gd name="connsiteX1" fmla="*/ 2285 w 10000"/>
              <a:gd name="connsiteY1" fmla="*/ 216 h 10402"/>
              <a:gd name="connsiteX2" fmla="*/ 682 w 10000"/>
              <a:gd name="connsiteY2" fmla="*/ 3853 h 10402"/>
              <a:gd name="connsiteX3" fmla="*/ 72 w 10000"/>
              <a:gd name="connsiteY3" fmla="*/ 9083 h 10402"/>
              <a:gd name="connsiteX4" fmla="*/ 4415 w 10000"/>
              <a:gd name="connsiteY4" fmla="*/ 10226 h 10402"/>
              <a:gd name="connsiteX5" fmla="*/ 7965 w 10000"/>
              <a:gd name="connsiteY5" fmla="*/ 10358 h 10402"/>
              <a:gd name="connsiteX6" fmla="*/ 8104 w 10000"/>
              <a:gd name="connsiteY6" fmla="*/ 7611 h 10402"/>
              <a:gd name="connsiteX7" fmla="*/ 8571 w 10000"/>
              <a:gd name="connsiteY7" fmla="*/ 5085 h 10402"/>
              <a:gd name="connsiteX8" fmla="*/ 9800 w 10000"/>
              <a:gd name="connsiteY8" fmla="*/ 2441 h 10402"/>
              <a:gd name="connsiteX9" fmla="*/ 10000 w 10000"/>
              <a:gd name="connsiteY9" fmla="*/ 2451 h 10402"/>
              <a:gd name="connsiteX10" fmla="*/ 8220 w 10000"/>
              <a:gd name="connsiteY10" fmla="*/ 1443 h 10402"/>
              <a:gd name="connsiteX11" fmla="*/ 6028 w 10000"/>
              <a:gd name="connsiteY11" fmla="*/ 527 h 10402"/>
              <a:gd name="connsiteX0" fmla="*/ 6028 w 9900"/>
              <a:gd name="connsiteY0" fmla="*/ 527 h 10402"/>
              <a:gd name="connsiteX1" fmla="*/ 2285 w 9900"/>
              <a:gd name="connsiteY1" fmla="*/ 216 h 10402"/>
              <a:gd name="connsiteX2" fmla="*/ 682 w 9900"/>
              <a:gd name="connsiteY2" fmla="*/ 3853 h 10402"/>
              <a:gd name="connsiteX3" fmla="*/ 72 w 9900"/>
              <a:gd name="connsiteY3" fmla="*/ 9083 h 10402"/>
              <a:gd name="connsiteX4" fmla="*/ 4415 w 9900"/>
              <a:gd name="connsiteY4" fmla="*/ 10226 h 10402"/>
              <a:gd name="connsiteX5" fmla="*/ 7965 w 9900"/>
              <a:gd name="connsiteY5" fmla="*/ 10358 h 10402"/>
              <a:gd name="connsiteX6" fmla="*/ 8104 w 9900"/>
              <a:gd name="connsiteY6" fmla="*/ 7611 h 10402"/>
              <a:gd name="connsiteX7" fmla="*/ 8571 w 9900"/>
              <a:gd name="connsiteY7" fmla="*/ 5085 h 10402"/>
              <a:gd name="connsiteX8" fmla="*/ 9800 w 9900"/>
              <a:gd name="connsiteY8" fmla="*/ 2441 h 10402"/>
              <a:gd name="connsiteX9" fmla="*/ 9900 w 9900"/>
              <a:gd name="connsiteY9" fmla="*/ 2715 h 10402"/>
              <a:gd name="connsiteX10" fmla="*/ 8220 w 9900"/>
              <a:gd name="connsiteY10" fmla="*/ 1443 h 10402"/>
              <a:gd name="connsiteX11" fmla="*/ 6028 w 9900"/>
              <a:gd name="connsiteY11" fmla="*/ 527 h 10402"/>
              <a:gd name="connsiteX0" fmla="*/ 6089 w 10000"/>
              <a:gd name="connsiteY0" fmla="*/ 302 h 9795"/>
              <a:gd name="connsiteX1" fmla="*/ 2308 w 10000"/>
              <a:gd name="connsiteY1" fmla="*/ 3 h 9795"/>
              <a:gd name="connsiteX2" fmla="*/ 689 w 10000"/>
              <a:gd name="connsiteY2" fmla="*/ 3499 h 9795"/>
              <a:gd name="connsiteX3" fmla="*/ 73 w 10000"/>
              <a:gd name="connsiteY3" fmla="*/ 8527 h 9795"/>
              <a:gd name="connsiteX4" fmla="*/ 4460 w 10000"/>
              <a:gd name="connsiteY4" fmla="*/ 9626 h 9795"/>
              <a:gd name="connsiteX5" fmla="*/ 8045 w 10000"/>
              <a:gd name="connsiteY5" fmla="*/ 9753 h 9795"/>
              <a:gd name="connsiteX6" fmla="*/ 8186 w 10000"/>
              <a:gd name="connsiteY6" fmla="*/ 7112 h 9795"/>
              <a:gd name="connsiteX7" fmla="*/ 8658 w 10000"/>
              <a:gd name="connsiteY7" fmla="*/ 4683 h 9795"/>
              <a:gd name="connsiteX8" fmla="*/ 9899 w 10000"/>
              <a:gd name="connsiteY8" fmla="*/ 2142 h 9795"/>
              <a:gd name="connsiteX9" fmla="*/ 10000 w 10000"/>
              <a:gd name="connsiteY9" fmla="*/ 2405 h 9795"/>
              <a:gd name="connsiteX10" fmla="*/ 8303 w 10000"/>
              <a:gd name="connsiteY10" fmla="*/ 1182 h 9795"/>
              <a:gd name="connsiteX11" fmla="*/ 6089 w 10000"/>
              <a:gd name="connsiteY11" fmla="*/ 302 h 9795"/>
              <a:gd name="connsiteX0" fmla="*/ 6089 w 10000"/>
              <a:gd name="connsiteY0" fmla="*/ 891 h 10116"/>
              <a:gd name="connsiteX1" fmla="*/ 2308 w 10000"/>
              <a:gd name="connsiteY1" fmla="*/ 119 h 10116"/>
              <a:gd name="connsiteX2" fmla="*/ 689 w 10000"/>
              <a:gd name="connsiteY2" fmla="*/ 3688 h 10116"/>
              <a:gd name="connsiteX3" fmla="*/ 73 w 10000"/>
              <a:gd name="connsiteY3" fmla="*/ 8821 h 10116"/>
              <a:gd name="connsiteX4" fmla="*/ 4460 w 10000"/>
              <a:gd name="connsiteY4" fmla="*/ 9943 h 10116"/>
              <a:gd name="connsiteX5" fmla="*/ 8045 w 10000"/>
              <a:gd name="connsiteY5" fmla="*/ 10073 h 10116"/>
              <a:gd name="connsiteX6" fmla="*/ 8186 w 10000"/>
              <a:gd name="connsiteY6" fmla="*/ 7377 h 10116"/>
              <a:gd name="connsiteX7" fmla="*/ 8658 w 10000"/>
              <a:gd name="connsiteY7" fmla="*/ 4897 h 10116"/>
              <a:gd name="connsiteX8" fmla="*/ 9899 w 10000"/>
              <a:gd name="connsiteY8" fmla="*/ 2303 h 10116"/>
              <a:gd name="connsiteX9" fmla="*/ 10000 w 10000"/>
              <a:gd name="connsiteY9" fmla="*/ 2571 h 10116"/>
              <a:gd name="connsiteX10" fmla="*/ 8303 w 10000"/>
              <a:gd name="connsiteY10" fmla="*/ 1323 h 10116"/>
              <a:gd name="connsiteX11" fmla="*/ 6089 w 10000"/>
              <a:gd name="connsiteY11" fmla="*/ 891 h 10116"/>
              <a:gd name="connsiteX0" fmla="*/ 6089 w 10000"/>
              <a:gd name="connsiteY0" fmla="*/ 676 h 10160"/>
              <a:gd name="connsiteX1" fmla="*/ 2308 w 10000"/>
              <a:gd name="connsiteY1" fmla="*/ 163 h 10160"/>
              <a:gd name="connsiteX2" fmla="*/ 689 w 10000"/>
              <a:gd name="connsiteY2" fmla="*/ 3732 h 10160"/>
              <a:gd name="connsiteX3" fmla="*/ 73 w 10000"/>
              <a:gd name="connsiteY3" fmla="*/ 8865 h 10160"/>
              <a:gd name="connsiteX4" fmla="*/ 4460 w 10000"/>
              <a:gd name="connsiteY4" fmla="*/ 9987 h 10160"/>
              <a:gd name="connsiteX5" fmla="*/ 8045 w 10000"/>
              <a:gd name="connsiteY5" fmla="*/ 10117 h 10160"/>
              <a:gd name="connsiteX6" fmla="*/ 8186 w 10000"/>
              <a:gd name="connsiteY6" fmla="*/ 7421 h 10160"/>
              <a:gd name="connsiteX7" fmla="*/ 8658 w 10000"/>
              <a:gd name="connsiteY7" fmla="*/ 4941 h 10160"/>
              <a:gd name="connsiteX8" fmla="*/ 9899 w 10000"/>
              <a:gd name="connsiteY8" fmla="*/ 2347 h 10160"/>
              <a:gd name="connsiteX9" fmla="*/ 10000 w 10000"/>
              <a:gd name="connsiteY9" fmla="*/ 2615 h 10160"/>
              <a:gd name="connsiteX10" fmla="*/ 8303 w 10000"/>
              <a:gd name="connsiteY10" fmla="*/ 1367 h 10160"/>
              <a:gd name="connsiteX11" fmla="*/ 6089 w 10000"/>
              <a:gd name="connsiteY11" fmla="*/ 676 h 10160"/>
              <a:gd name="connsiteX0" fmla="*/ 6089 w 10000"/>
              <a:gd name="connsiteY0" fmla="*/ 517 h 10001"/>
              <a:gd name="connsiteX1" fmla="*/ 2308 w 10000"/>
              <a:gd name="connsiteY1" fmla="*/ 4 h 10001"/>
              <a:gd name="connsiteX2" fmla="*/ 689 w 10000"/>
              <a:gd name="connsiteY2" fmla="*/ 3573 h 10001"/>
              <a:gd name="connsiteX3" fmla="*/ 73 w 10000"/>
              <a:gd name="connsiteY3" fmla="*/ 8706 h 10001"/>
              <a:gd name="connsiteX4" fmla="*/ 4460 w 10000"/>
              <a:gd name="connsiteY4" fmla="*/ 9828 h 10001"/>
              <a:gd name="connsiteX5" fmla="*/ 8045 w 10000"/>
              <a:gd name="connsiteY5" fmla="*/ 9958 h 10001"/>
              <a:gd name="connsiteX6" fmla="*/ 8186 w 10000"/>
              <a:gd name="connsiteY6" fmla="*/ 7262 h 10001"/>
              <a:gd name="connsiteX7" fmla="*/ 8658 w 10000"/>
              <a:gd name="connsiteY7" fmla="*/ 4782 h 10001"/>
              <a:gd name="connsiteX8" fmla="*/ 9899 w 10000"/>
              <a:gd name="connsiteY8" fmla="*/ 2188 h 10001"/>
              <a:gd name="connsiteX9" fmla="*/ 10000 w 10000"/>
              <a:gd name="connsiteY9" fmla="*/ 2456 h 10001"/>
              <a:gd name="connsiteX10" fmla="*/ 8303 w 10000"/>
              <a:gd name="connsiteY10" fmla="*/ 1208 h 10001"/>
              <a:gd name="connsiteX11" fmla="*/ 6089 w 10000"/>
              <a:gd name="connsiteY11" fmla="*/ 517 h 10001"/>
              <a:gd name="connsiteX0" fmla="*/ 6091 w 10002"/>
              <a:gd name="connsiteY0" fmla="*/ 691 h 10175"/>
              <a:gd name="connsiteX1" fmla="*/ 2310 w 10002"/>
              <a:gd name="connsiteY1" fmla="*/ 178 h 10175"/>
              <a:gd name="connsiteX2" fmla="*/ 657 w 10002"/>
              <a:gd name="connsiteY2" fmla="*/ 3954 h 10175"/>
              <a:gd name="connsiteX3" fmla="*/ 75 w 10002"/>
              <a:gd name="connsiteY3" fmla="*/ 8880 h 10175"/>
              <a:gd name="connsiteX4" fmla="*/ 4462 w 10002"/>
              <a:gd name="connsiteY4" fmla="*/ 10002 h 10175"/>
              <a:gd name="connsiteX5" fmla="*/ 8047 w 10002"/>
              <a:gd name="connsiteY5" fmla="*/ 10132 h 10175"/>
              <a:gd name="connsiteX6" fmla="*/ 8188 w 10002"/>
              <a:gd name="connsiteY6" fmla="*/ 7436 h 10175"/>
              <a:gd name="connsiteX7" fmla="*/ 8660 w 10002"/>
              <a:gd name="connsiteY7" fmla="*/ 4956 h 10175"/>
              <a:gd name="connsiteX8" fmla="*/ 9901 w 10002"/>
              <a:gd name="connsiteY8" fmla="*/ 2362 h 10175"/>
              <a:gd name="connsiteX9" fmla="*/ 10002 w 10002"/>
              <a:gd name="connsiteY9" fmla="*/ 2630 h 10175"/>
              <a:gd name="connsiteX10" fmla="*/ 8305 w 10002"/>
              <a:gd name="connsiteY10" fmla="*/ 1382 h 10175"/>
              <a:gd name="connsiteX11" fmla="*/ 6091 w 10002"/>
              <a:gd name="connsiteY11" fmla="*/ 691 h 10175"/>
              <a:gd name="connsiteX0" fmla="*/ 6075 w 9986"/>
              <a:gd name="connsiteY0" fmla="*/ 656 h 10140"/>
              <a:gd name="connsiteX1" fmla="*/ 2294 w 9986"/>
              <a:gd name="connsiteY1" fmla="*/ 143 h 10140"/>
              <a:gd name="connsiteX2" fmla="*/ 843 w 9986"/>
              <a:gd name="connsiteY2" fmla="*/ 3400 h 10140"/>
              <a:gd name="connsiteX3" fmla="*/ 59 w 9986"/>
              <a:gd name="connsiteY3" fmla="*/ 8845 h 10140"/>
              <a:gd name="connsiteX4" fmla="*/ 4446 w 9986"/>
              <a:gd name="connsiteY4" fmla="*/ 9967 h 10140"/>
              <a:gd name="connsiteX5" fmla="*/ 8031 w 9986"/>
              <a:gd name="connsiteY5" fmla="*/ 10097 h 10140"/>
              <a:gd name="connsiteX6" fmla="*/ 8172 w 9986"/>
              <a:gd name="connsiteY6" fmla="*/ 7401 h 10140"/>
              <a:gd name="connsiteX7" fmla="*/ 8644 w 9986"/>
              <a:gd name="connsiteY7" fmla="*/ 4921 h 10140"/>
              <a:gd name="connsiteX8" fmla="*/ 9885 w 9986"/>
              <a:gd name="connsiteY8" fmla="*/ 2327 h 10140"/>
              <a:gd name="connsiteX9" fmla="*/ 9986 w 9986"/>
              <a:gd name="connsiteY9" fmla="*/ 2595 h 10140"/>
              <a:gd name="connsiteX10" fmla="*/ 8289 w 9986"/>
              <a:gd name="connsiteY10" fmla="*/ 1347 h 10140"/>
              <a:gd name="connsiteX11" fmla="*/ 6075 w 9986"/>
              <a:gd name="connsiteY11" fmla="*/ 656 h 10140"/>
              <a:gd name="connsiteX0" fmla="*/ 6084 w 10000"/>
              <a:gd name="connsiteY0" fmla="*/ 511 h 9864"/>
              <a:gd name="connsiteX1" fmla="*/ 2297 w 10000"/>
              <a:gd name="connsiteY1" fmla="*/ 5 h 9864"/>
              <a:gd name="connsiteX2" fmla="*/ 844 w 10000"/>
              <a:gd name="connsiteY2" fmla="*/ 3217 h 9864"/>
              <a:gd name="connsiteX3" fmla="*/ 59 w 10000"/>
              <a:gd name="connsiteY3" fmla="*/ 8587 h 9864"/>
              <a:gd name="connsiteX4" fmla="*/ 4452 w 10000"/>
              <a:gd name="connsiteY4" fmla="*/ 9693 h 9864"/>
              <a:gd name="connsiteX5" fmla="*/ 8042 w 10000"/>
              <a:gd name="connsiteY5" fmla="*/ 9822 h 9864"/>
              <a:gd name="connsiteX6" fmla="*/ 8183 w 10000"/>
              <a:gd name="connsiteY6" fmla="*/ 7163 h 9864"/>
              <a:gd name="connsiteX7" fmla="*/ 8656 w 10000"/>
              <a:gd name="connsiteY7" fmla="*/ 4717 h 9864"/>
              <a:gd name="connsiteX8" fmla="*/ 9899 w 10000"/>
              <a:gd name="connsiteY8" fmla="*/ 2159 h 9864"/>
              <a:gd name="connsiteX9" fmla="*/ 10000 w 10000"/>
              <a:gd name="connsiteY9" fmla="*/ 2423 h 9864"/>
              <a:gd name="connsiteX10" fmla="*/ 8301 w 10000"/>
              <a:gd name="connsiteY10" fmla="*/ 1192 h 9864"/>
              <a:gd name="connsiteX11" fmla="*/ 6084 w 10000"/>
              <a:gd name="connsiteY11" fmla="*/ 511 h 9864"/>
              <a:gd name="connsiteX0" fmla="*/ 6084 w 10000"/>
              <a:gd name="connsiteY0" fmla="*/ 518 h 10000"/>
              <a:gd name="connsiteX1" fmla="*/ 2297 w 10000"/>
              <a:gd name="connsiteY1" fmla="*/ 5 h 10000"/>
              <a:gd name="connsiteX2" fmla="*/ 844 w 10000"/>
              <a:gd name="connsiteY2" fmla="*/ 3261 h 10000"/>
              <a:gd name="connsiteX3" fmla="*/ 59 w 10000"/>
              <a:gd name="connsiteY3" fmla="*/ 8705 h 10000"/>
              <a:gd name="connsiteX4" fmla="*/ 4452 w 10000"/>
              <a:gd name="connsiteY4" fmla="*/ 9827 h 10000"/>
              <a:gd name="connsiteX5" fmla="*/ 8127 w 10000"/>
              <a:gd name="connsiteY5" fmla="*/ 9957 h 10000"/>
              <a:gd name="connsiteX6" fmla="*/ 8183 w 10000"/>
              <a:gd name="connsiteY6" fmla="*/ 7262 h 10000"/>
              <a:gd name="connsiteX7" fmla="*/ 8656 w 10000"/>
              <a:gd name="connsiteY7" fmla="*/ 4782 h 10000"/>
              <a:gd name="connsiteX8" fmla="*/ 9899 w 10000"/>
              <a:gd name="connsiteY8" fmla="*/ 2189 h 10000"/>
              <a:gd name="connsiteX9" fmla="*/ 10000 w 10000"/>
              <a:gd name="connsiteY9" fmla="*/ 2456 h 10000"/>
              <a:gd name="connsiteX10" fmla="*/ 8301 w 10000"/>
              <a:gd name="connsiteY10" fmla="*/ 1208 h 10000"/>
              <a:gd name="connsiteX11" fmla="*/ 6084 w 10000"/>
              <a:gd name="connsiteY11" fmla="*/ 518 h 10000"/>
              <a:gd name="connsiteX0" fmla="*/ 6084 w 10000"/>
              <a:gd name="connsiteY0" fmla="*/ 518 h 10000"/>
              <a:gd name="connsiteX1" fmla="*/ 2297 w 10000"/>
              <a:gd name="connsiteY1" fmla="*/ 5 h 10000"/>
              <a:gd name="connsiteX2" fmla="*/ 844 w 10000"/>
              <a:gd name="connsiteY2" fmla="*/ 3261 h 10000"/>
              <a:gd name="connsiteX3" fmla="*/ 59 w 10000"/>
              <a:gd name="connsiteY3" fmla="*/ 8705 h 10000"/>
              <a:gd name="connsiteX4" fmla="*/ 4452 w 10000"/>
              <a:gd name="connsiteY4" fmla="*/ 9827 h 10000"/>
              <a:gd name="connsiteX5" fmla="*/ 8127 w 10000"/>
              <a:gd name="connsiteY5" fmla="*/ 9957 h 10000"/>
              <a:gd name="connsiteX6" fmla="*/ 8183 w 10000"/>
              <a:gd name="connsiteY6" fmla="*/ 7262 h 10000"/>
              <a:gd name="connsiteX7" fmla="*/ 8656 w 10000"/>
              <a:gd name="connsiteY7" fmla="*/ 4782 h 10000"/>
              <a:gd name="connsiteX8" fmla="*/ 9899 w 10000"/>
              <a:gd name="connsiteY8" fmla="*/ 2189 h 10000"/>
              <a:gd name="connsiteX9" fmla="*/ 10000 w 10000"/>
              <a:gd name="connsiteY9" fmla="*/ 2456 h 10000"/>
              <a:gd name="connsiteX10" fmla="*/ 8108 w 10000"/>
              <a:gd name="connsiteY10" fmla="*/ 1557 h 10000"/>
              <a:gd name="connsiteX11" fmla="*/ 6084 w 10000"/>
              <a:gd name="connsiteY11" fmla="*/ 518 h 10000"/>
              <a:gd name="connsiteX0" fmla="*/ 6084 w 9899"/>
              <a:gd name="connsiteY0" fmla="*/ 518 h 10000"/>
              <a:gd name="connsiteX1" fmla="*/ 2297 w 9899"/>
              <a:gd name="connsiteY1" fmla="*/ 5 h 10000"/>
              <a:gd name="connsiteX2" fmla="*/ 844 w 9899"/>
              <a:gd name="connsiteY2" fmla="*/ 3261 h 10000"/>
              <a:gd name="connsiteX3" fmla="*/ 59 w 9899"/>
              <a:gd name="connsiteY3" fmla="*/ 8705 h 10000"/>
              <a:gd name="connsiteX4" fmla="*/ 4452 w 9899"/>
              <a:gd name="connsiteY4" fmla="*/ 9827 h 10000"/>
              <a:gd name="connsiteX5" fmla="*/ 8127 w 9899"/>
              <a:gd name="connsiteY5" fmla="*/ 9957 h 10000"/>
              <a:gd name="connsiteX6" fmla="*/ 8183 w 9899"/>
              <a:gd name="connsiteY6" fmla="*/ 7262 h 10000"/>
              <a:gd name="connsiteX7" fmla="*/ 8656 w 9899"/>
              <a:gd name="connsiteY7" fmla="*/ 4782 h 10000"/>
              <a:gd name="connsiteX8" fmla="*/ 9899 w 9899"/>
              <a:gd name="connsiteY8" fmla="*/ 2189 h 10000"/>
              <a:gd name="connsiteX9" fmla="*/ 9409 w 9899"/>
              <a:gd name="connsiteY9" fmla="*/ 3120 h 10000"/>
              <a:gd name="connsiteX10" fmla="*/ 8108 w 9899"/>
              <a:gd name="connsiteY10" fmla="*/ 1557 h 10000"/>
              <a:gd name="connsiteX11" fmla="*/ 6084 w 9899"/>
              <a:gd name="connsiteY11" fmla="*/ 518 h 10000"/>
              <a:gd name="connsiteX0" fmla="*/ 6146 w 9518"/>
              <a:gd name="connsiteY0" fmla="*/ 518 h 10000"/>
              <a:gd name="connsiteX1" fmla="*/ 2320 w 9518"/>
              <a:gd name="connsiteY1" fmla="*/ 5 h 10000"/>
              <a:gd name="connsiteX2" fmla="*/ 853 w 9518"/>
              <a:gd name="connsiteY2" fmla="*/ 3261 h 10000"/>
              <a:gd name="connsiteX3" fmla="*/ 60 w 9518"/>
              <a:gd name="connsiteY3" fmla="*/ 8705 h 10000"/>
              <a:gd name="connsiteX4" fmla="*/ 4497 w 9518"/>
              <a:gd name="connsiteY4" fmla="*/ 9827 h 10000"/>
              <a:gd name="connsiteX5" fmla="*/ 8210 w 9518"/>
              <a:gd name="connsiteY5" fmla="*/ 9957 h 10000"/>
              <a:gd name="connsiteX6" fmla="*/ 8266 w 9518"/>
              <a:gd name="connsiteY6" fmla="*/ 7262 h 10000"/>
              <a:gd name="connsiteX7" fmla="*/ 8744 w 9518"/>
              <a:gd name="connsiteY7" fmla="*/ 4782 h 10000"/>
              <a:gd name="connsiteX8" fmla="*/ 9518 w 9518"/>
              <a:gd name="connsiteY8" fmla="*/ 3185 h 10000"/>
              <a:gd name="connsiteX9" fmla="*/ 9505 w 9518"/>
              <a:gd name="connsiteY9" fmla="*/ 3120 h 10000"/>
              <a:gd name="connsiteX10" fmla="*/ 8191 w 9518"/>
              <a:gd name="connsiteY10" fmla="*/ 1557 h 10000"/>
              <a:gd name="connsiteX11" fmla="*/ 6146 w 9518"/>
              <a:gd name="connsiteY11" fmla="*/ 518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85 w 10000"/>
              <a:gd name="connsiteY6" fmla="*/ 7262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606 w 10000"/>
              <a:gd name="connsiteY10" fmla="*/ 155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85 w 10000"/>
              <a:gd name="connsiteY6" fmla="*/ 7262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9827"/>
              <a:gd name="connsiteX1" fmla="*/ 2437 w 10000"/>
              <a:gd name="connsiteY1" fmla="*/ 5 h 9827"/>
              <a:gd name="connsiteX2" fmla="*/ 896 w 10000"/>
              <a:gd name="connsiteY2" fmla="*/ 3261 h 9827"/>
              <a:gd name="connsiteX3" fmla="*/ 63 w 10000"/>
              <a:gd name="connsiteY3" fmla="*/ 8705 h 9827"/>
              <a:gd name="connsiteX4" fmla="*/ 4725 w 10000"/>
              <a:gd name="connsiteY4" fmla="*/ 9827 h 9827"/>
              <a:gd name="connsiteX5" fmla="*/ 8735 w 10000"/>
              <a:gd name="connsiteY5" fmla="*/ 8839 h 9827"/>
              <a:gd name="connsiteX6" fmla="*/ 8697 w 10000"/>
              <a:gd name="connsiteY6" fmla="*/ 6790 h 9827"/>
              <a:gd name="connsiteX7" fmla="*/ 9223 w 10000"/>
              <a:gd name="connsiteY7" fmla="*/ 4415 h 9827"/>
              <a:gd name="connsiteX8" fmla="*/ 10000 w 10000"/>
              <a:gd name="connsiteY8" fmla="*/ 3185 h 9827"/>
              <a:gd name="connsiteX9" fmla="*/ 9986 w 10000"/>
              <a:gd name="connsiteY9" fmla="*/ 3120 h 9827"/>
              <a:gd name="connsiteX10" fmla="*/ 8522 w 10000"/>
              <a:gd name="connsiteY10" fmla="*/ 1767 h 9827"/>
              <a:gd name="connsiteX11" fmla="*/ 6457 w 10000"/>
              <a:gd name="connsiteY11" fmla="*/ 623 h 9827"/>
              <a:gd name="connsiteX0" fmla="*/ 6457 w 10000"/>
              <a:gd name="connsiteY0" fmla="*/ 634 h 9822"/>
              <a:gd name="connsiteX1" fmla="*/ 2437 w 10000"/>
              <a:gd name="connsiteY1" fmla="*/ 5 h 9822"/>
              <a:gd name="connsiteX2" fmla="*/ 896 w 10000"/>
              <a:gd name="connsiteY2" fmla="*/ 3318 h 9822"/>
              <a:gd name="connsiteX3" fmla="*/ 63 w 10000"/>
              <a:gd name="connsiteY3" fmla="*/ 8858 h 9822"/>
              <a:gd name="connsiteX4" fmla="*/ 4882 w 10000"/>
              <a:gd name="connsiteY4" fmla="*/ 9822 h 9822"/>
              <a:gd name="connsiteX5" fmla="*/ 8735 w 10000"/>
              <a:gd name="connsiteY5" fmla="*/ 8995 h 9822"/>
              <a:gd name="connsiteX6" fmla="*/ 8697 w 10000"/>
              <a:gd name="connsiteY6" fmla="*/ 6910 h 9822"/>
              <a:gd name="connsiteX7" fmla="*/ 9223 w 10000"/>
              <a:gd name="connsiteY7" fmla="*/ 4493 h 9822"/>
              <a:gd name="connsiteX8" fmla="*/ 10000 w 10000"/>
              <a:gd name="connsiteY8" fmla="*/ 3241 h 9822"/>
              <a:gd name="connsiteX9" fmla="*/ 9986 w 10000"/>
              <a:gd name="connsiteY9" fmla="*/ 3175 h 9822"/>
              <a:gd name="connsiteX10" fmla="*/ 8522 w 10000"/>
              <a:gd name="connsiteY10" fmla="*/ 1798 h 9822"/>
              <a:gd name="connsiteX11" fmla="*/ 6457 w 10000"/>
              <a:gd name="connsiteY11" fmla="*/ 634 h 9822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86 w 10000"/>
              <a:gd name="connsiteY9" fmla="*/ 3233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86 w 10000"/>
              <a:gd name="connsiteY9" fmla="*/ 3233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38 w 10000"/>
              <a:gd name="connsiteY9" fmla="*/ 3287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38 w 10000"/>
              <a:gd name="connsiteY9" fmla="*/ 3287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9938"/>
              <a:gd name="connsiteY0" fmla="*/ 645 h 10000"/>
              <a:gd name="connsiteX1" fmla="*/ 2437 w 9938"/>
              <a:gd name="connsiteY1" fmla="*/ 5 h 10000"/>
              <a:gd name="connsiteX2" fmla="*/ 896 w 9938"/>
              <a:gd name="connsiteY2" fmla="*/ 3378 h 10000"/>
              <a:gd name="connsiteX3" fmla="*/ 63 w 9938"/>
              <a:gd name="connsiteY3" fmla="*/ 9019 h 10000"/>
              <a:gd name="connsiteX4" fmla="*/ 4882 w 9938"/>
              <a:gd name="connsiteY4" fmla="*/ 10000 h 10000"/>
              <a:gd name="connsiteX5" fmla="*/ 8735 w 9938"/>
              <a:gd name="connsiteY5" fmla="*/ 9158 h 10000"/>
              <a:gd name="connsiteX6" fmla="*/ 8697 w 9938"/>
              <a:gd name="connsiteY6" fmla="*/ 7035 h 10000"/>
              <a:gd name="connsiteX7" fmla="*/ 9066 w 9938"/>
              <a:gd name="connsiteY7" fmla="*/ 4864 h 10000"/>
              <a:gd name="connsiteX8" fmla="*/ 9747 w 9938"/>
              <a:gd name="connsiteY8" fmla="*/ 3623 h 10000"/>
              <a:gd name="connsiteX9" fmla="*/ 9938 w 9938"/>
              <a:gd name="connsiteY9" fmla="*/ 3287 h 10000"/>
              <a:gd name="connsiteX10" fmla="*/ 8522 w 9938"/>
              <a:gd name="connsiteY10" fmla="*/ 1831 h 10000"/>
              <a:gd name="connsiteX11" fmla="*/ 6457 w 9938"/>
              <a:gd name="connsiteY11" fmla="*/ 645 h 10000"/>
              <a:gd name="connsiteX0" fmla="*/ 6497 w 10000"/>
              <a:gd name="connsiteY0" fmla="*/ 645 h 10000"/>
              <a:gd name="connsiteX1" fmla="*/ 2452 w 10000"/>
              <a:gd name="connsiteY1" fmla="*/ 5 h 10000"/>
              <a:gd name="connsiteX2" fmla="*/ 902 w 10000"/>
              <a:gd name="connsiteY2" fmla="*/ 3378 h 10000"/>
              <a:gd name="connsiteX3" fmla="*/ 63 w 10000"/>
              <a:gd name="connsiteY3" fmla="*/ 9019 h 10000"/>
              <a:gd name="connsiteX4" fmla="*/ 4912 w 10000"/>
              <a:gd name="connsiteY4" fmla="*/ 10000 h 10000"/>
              <a:gd name="connsiteX5" fmla="*/ 8789 w 10000"/>
              <a:gd name="connsiteY5" fmla="*/ 9158 h 10000"/>
              <a:gd name="connsiteX6" fmla="*/ 8751 w 10000"/>
              <a:gd name="connsiteY6" fmla="*/ 7035 h 10000"/>
              <a:gd name="connsiteX7" fmla="*/ 9123 w 10000"/>
              <a:gd name="connsiteY7" fmla="*/ 4864 h 10000"/>
              <a:gd name="connsiteX8" fmla="*/ 9808 w 10000"/>
              <a:gd name="connsiteY8" fmla="*/ 3623 h 10000"/>
              <a:gd name="connsiteX9" fmla="*/ 10000 w 10000"/>
              <a:gd name="connsiteY9" fmla="*/ 3287 h 10000"/>
              <a:gd name="connsiteX10" fmla="*/ 8575 w 10000"/>
              <a:gd name="connsiteY10" fmla="*/ 1831 h 10000"/>
              <a:gd name="connsiteX11" fmla="*/ 6497 w 10000"/>
              <a:gd name="connsiteY11" fmla="*/ 645 h 10000"/>
              <a:gd name="connsiteX0" fmla="*/ 6497 w 10000"/>
              <a:gd name="connsiteY0" fmla="*/ 645 h 10000"/>
              <a:gd name="connsiteX1" fmla="*/ 2452 w 10000"/>
              <a:gd name="connsiteY1" fmla="*/ 5 h 10000"/>
              <a:gd name="connsiteX2" fmla="*/ 902 w 10000"/>
              <a:gd name="connsiteY2" fmla="*/ 3378 h 10000"/>
              <a:gd name="connsiteX3" fmla="*/ 63 w 10000"/>
              <a:gd name="connsiteY3" fmla="*/ 9019 h 10000"/>
              <a:gd name="connsiteX4" fmla="*/ 4912 w 10000"/>
              <a:gd name="connsiteY4" fmla="*/ 10000 h 10000"/>
              <a:gd name="connsiteX5" fmla="*/ 8789 w 10000"/>
              <a:gd name="connsiteY5" fmla="*/ 9158 h 10000"/>
              <a:gd name="connsiteX6" fmla="*/ 8751 w 10000"/>
              <a:gd name="connsiteY6" fmla="*/ 7035 h 10000"/>
              <a:gd name="connsiteX7" fmla="*/ 9123 w 10000"/>
              <a:gd name="connsiteY7" fmla="*/ 4864 h 10000"/>
              <a:gd name="connsiteX8" fmla="*/ 9995 w 10000"/>
              <a:gd name="connsiteY8" fmla="*/ 3311 h 10000"/>
              <a:gd name="connsiteX9" fmla="*/ 10000 w 10000"/>
              <a:gd name="connsiteY9" fmla="*/ 3287 h 10000"/>
              <a:gd name="connsiteX10" fmla="*/ 8575 w 10000"/>
              <a:gd name="connsiteY10" fmla="*/ 1831 h 10000"/>
              <a:gd name="connsiteX11" fmla="*/ 6497 w 10000"/>
              <a:gd name="connsiteY11" fmla="*/ 645 h 10000"/>
              <a:gd name="connsiteX0" fmla="*/ 6497 w 9995"/>
              <a:gd name="connsiteY0" fmla="*/ 645 h 10000"/>
              <a:gd name="connsiteX1" fmla="*/ 2452 w 9995"/>
              <a:gd name="connsiteY1" fmla="*/ 5 h 10000"/>
              <a:gd name="connsiteX2" fmla="*/ 902 w 9995"/>
              <a:gd name="connsiteY2" fmla="*/ 3378 h 10000"/>
              <a:gd name="connsiteX3" fmla="*/ 63 w 9995"/>
              <a:gd name="connsiteY3" fmla="*/ 9019 h 10000"/>
              <a:gd name="connsiteX4" fmla="*/ 4912 w 9995"/>
              <a:gd name="connsiteY4" fmla="*/ 10000 h 10000"/>
              <a:gd name="connsiteX5" fmla="*/ 8789 w 9995"/>
              <a:gd name="connsiteY5" fmla="*/ 9158 h 10000"/>
              <a:gd name="connsiteX6" fmla="*/ 8751 w 9995"/>
              <a:gd name="connsiteY6" fmla="*/ 7035 h 10000"/>
              <a:gd name="connsiteX7" fmla="*/ 9123 w 9995"/>
              <a:gd name="connsiteY7" fmla="*/ 4864 h 10000"/>
              <a:gd name="connsiteX8" fmla="*/ 9995 w 9995"/>
              <a:gd name="connsiteY8" fmla="*/ 3311 h 10000"/>
              <a:gd name="connsiteX9" fmla="*/ 9858 w 9995"/>
              <a:gd name="connsiteY9" fmla="*/ 3510 h 10000"/>
              <a:gd name="connsiteX10" fmla="*/ 8575 w 9995"/>
              <a:gd name="connsiteY10" fmla="*/ 1831 h 10000"/>
              <a:gd name="connsiteX11" fmla="*/ 6497 w 9995"/>
              <a:gd name="connsiteY11" fmla="*/ 645 h 10000"/>
              <a:gd name="connsiteX0" fmla="*/ 6500 w 9863"/>
              <a:gd name="connsiteY0" fmla="*/ 645 h 10000"/>
              <a:gd name="connsiteX1" fmla="*/ 2453 w 9863"/>
              <a:gd name="connsiteY1" fmla="*/ 5 h 10000"/>
              <a:gd name="connsiteX2" fmla="*/ 902 w 9863"/>
              <a:gd name="connsiteY2" fmla="*/ 3378 h 10000"/>
              <a:gd name="connsiteX3" fmla="*/ 63 w 9863"/>
              <a:gd name="connsiteY3" fmla="*/ 9019 h 10000"/>
              <a:gd name="connsiteX4" fmla="*/ 4914 w 9863"/>
              <a:gd name="connsiteY4" fmla="*/ 10000 h 10000"/>
              <a:gd name="connsiteX5" fmla="*/ 8793 w 9863"/>
              <a:gd name="connsiteY5" fmla="*/ 9158 h 10000"/>
              <a:gd name="connsiteX6" fmla="*/ 8755 w 9863"/>
              <a:gd name="connsiteY6" fmla="*/ 7035 h 10000"/>
              <a:gd name="connsiteX7" fmla="*/ 9128 w 9863"/>
              <a:gd name="connsiteY7" fmla="*/ 4864 h 10000"/>
              <a:gd name="connsiteX8" fmla="*/ 9633 w 9863"/>
              <a:gd name="connsiteY8" fmla="*/ 3813 h 10000"/>
              <a:gd name="connsiteX9" fmla="*/ 9863 w 9863"/>
              <a:gd name="connsiteY9" fmla="*/ 3510 h 10000"/>
              <a:gd name="connsiteX10" fmla="*/ 8579 w 9863"/>
              <a:gd name="connsiteY10" fmla="*/ 1831 h 10000"/>
              <a:gd name="connsiteX11" fmla="*/ 6500 w 9863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55 w 10000"/>
              <a:gd name="connsiteY7" fmla="*/ 4864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698 w 10000"/>
              <a:gd name="connsiteY10" fmla="*/ 1831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55 w 10000"/>
              <a:gd name="connsiteY7" fmla="*/ 4864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32 w 10000"/>
              <a:gd name="connsiteY6" fmla="*/ 6678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32 w 10000"/>
              <a:gd name="connsiteY6" fmla="*/ 6678 h 10000"/>
              <a:gd name="connsiteX7" fmla="*/ 9202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202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171 w 9937"/>
              <a:gd name="connsiteY0" fmla="*/ 679 h 10000"/>
              <a:gd name="connsiteX1" fmla="*/ 2424 w 9937"/>
              <a:gd name="connsiteY1" fmla="*/ 5 h 10000"/>
              <a:gd name="connsiteX2" fmla="*/ 852 w 9937"/>
              <a:gd name="connsiteY2" fmla="*/ 3378 h 10000"/>
              <a:gd name="connsiteX3" fmla="*/ 1 w 9937"/>
              <a:gd name="connsiteY3" fmla="*/ 9019 h 10000"/>
              <a:gd name="connsiteX4" fmla="*/ 4919 w 9937"/>
              <a:gd name="connsiteY4" fmla="*/ 10000 h 10000"/>
              <a:gd name="connsiteX5" fmla="*/ 8913 w 9937"/>
              <a:gd name="connsiteY5" fmla="*/ 8901 h 10000"/>
              <a:gd name="connsiteX6" fmla="*/ 8746 w 9937"/>
              <a:gd name="connsiteY6" fmla="*/ 6455 h 10000"/>
              <a:gd name="connsiteX7" fmla="*/ 9131 w 9937"/>
              <a:gd name="connsiteY7" fmla="*/ 4909 h 10000"/>
              <a:gd name="connsiteX8" fmla="*/ 9704 w 9937"/>
              <a:gd name="connsiteY8" fmla="*/ 3813 h 10000"/>
              <a:gd name="connsiteX9" fmla="*/ 9937 w 9937"/>
              <a:gd name="connsiteY9" fmla="*/ 3510 h 10000"/>
              <a:gd name="connsiteX10" fmla="*/ 8377 w 9937"/>
              <a:gd name="connsiteY10" fmla="*/ 1719 h 10000"/>
              <a:gd name="connsiteX11" fmla="*/ 6171 w 9937"/>
              <a:gd name="connsiteY11" fmla="*/ 679 h 10000"/>
              <a:gd name="connsiteX0" fmla="*/ 6210 w 10000"/>
              <a:gd name="connsiteY0" fmla="*/ 679 h 10000"/>
              <a:gd name="connsiteX1" fmla="*/ 2439 w 10000"/>
              <a:gd name="connsiteY1" fmla="*/ 5 h 10000"/>
              <a:gd name="connsiteX2" fmla="*/ 857 w 10000"/>
              <a:gd name="connsiteY2" fmla="*/ 3378 h 10000"/>
              <a:gd name="connsiteX3" fmla="*/ 1 w 10000"/>
              <a:gd name="connsiteY3" fmla="*/ 9019 h 10000"/>
              <a:gd name="connsiteX4" fmla="*/ 4950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  <a:gd name="connsiteX0" fmla="*/ 6209 w 9999"/>
              <a:gd name="connsiteY0" fmla="*/ 679 h 10000"/>
              <a:gd name="connsiteX1" fmla="*/ 2438 w 9999"/>
              <a:gd name="connsiteY1" fmla="*/ 5 h 10000"/>
              <a:gd name="connsiteX2" fmla="*/ 856 w 9999"/>
              <a:gd name="connsiteY2" fmla="*/ 3378 h 10000"/>
              <a:gd name="connsiteX3" fmla="*/ 0 w 9999"/>
              <a:gd name="connsiteY3" fmla="*/ 9019 h 10000"/>
              <a:gd name="connsiteX4" fmla="*/ 4949 w 9999"/>
              <a:gd name="connsiteY4" fmla="*/ 10000 h 10000"/>
              <a:gd name="connsiteX5" fmla="*/ 8969 w 9999"/>
              <a:gd name="connsiteY5" fmla="*/ 8901 h 10000"/>
              <a:gd name="connsiteX6" fmla="*/ 8800 w 9999"/>
              <a:gd name="connsiteY6" fmla="*/ 6455 h 10000"/>
              <a:gd name="connsiteX7" fmla="*/ 9188 w 9999"/>
              <a:gd name="connsiteY7" fmla="*/ 4909 h 10000"/>
              <a:gd name="connsiteX8" fmla="*/ 9765 w 9999"/>
              <a:gd name="connsiteY8" fmla="*/ 3813 h 10000"/>
              <a:gd name="connsiteX9" fmla="*/ 9999 w 9999"/>
              <a:gd name="connsiteY9" fmla="*/ 3510 h 10000"/>
              <a:gd name="connsiteX10" fmla="*/ 8429 w 9999"/>
              <a:gd name="connsiteY10" fmla="*/ 1719 h 10000"/>
              <a:gd name="connsiteX11" fmla="*/ 6209 w 9999"/>
              <a:gd name="connsiteY11" fmla="*/ 679 h 10000"/>
              <a:gd name="connsiteX0" fmla="*/ 6210 w 10000"/>
              <a:gd name="connsiteY0" fmla="*/ 679 h 10000"/>
              <a:gd name="connsiteX1" fmla="*/ 2438 w 10000"/>
              <a:gd name="connsiteY1" fmla="*/ 5 h 10000"/>
              <a:gd name="connsiteX2" fmla="*/ 856 w 10000"/>
              <a:gd name="connsiteY2" fmla="*/ 3378 h 10000"/>
              <a:gd name="connsiteX3" fmla="*/ 0 w 10000"/>
              <a:gd name="connsiteY3" fmla="*/ 9019 h 10000"/>
              <a:gd name="connsiteX4" fmla="*/ 4949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  <a:gd name="connsiteX0" fmla="*/ 6210 w 10000"/>
              <a:gd name="connsiteY0" fmla="*/ 679 h 10000"/>
              <a:gd name="connsiteX1" fmla="*/ 2438 w 10000"/>
              <a:gd name="connsiteY1" fmla="*/ 5 h 10000"/>
              <a:gd name="connsiteX2" fmla="*/ 891 w 10000"/>
              <a:gd name="connsiteY2" fmla="*/ 3462 h 10000"/>
              <a:gd name="connsiteX3" fmla="*/ 0 w 10000"/>
              <a:gd name="connsiteY3" fmla="*/ 9019 h 10000"/>
              <a:gd name="connsiteX4" fmla="*/ 4949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  <a:gd name="connsiteX0" fmla="*/ 6210 w 10000"/>
              <a:gd name="connsiteY0" fmla="*/ 679 h 10000"/>
              <a:gd name="connsiteX1" fmla="*/ 2438 w 10000"/>
              <a:gd name="connsiteY1" fmla="*/ 5 h 10000"/>
              <a:gd name="connsiteX2" fmla="*/ 891 w 10000"/>
              <a:gd name="connsiteY2" fmla="*/ 3462 h 10000"/>
              <a:gd name="connsiteX3" fmla="*/ 0 w 10000"/>
              <a:gd name="connsiteY3" fmla="*/ 9019 h 10000"/>
              <a:gd name="connsiteX4" fmla="*/ 4949 w 10000"/>
              <a:gd name="connsiteY4" fmla="*/ 10000 h 10000"/>
              <a:gd name="connsiteX5" fmla="*/ 8834 w 10000"/>
              <a:gd name="connsiteY5" fmla="*/ 8884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  <a:gd name="connsiteX0" fmla="*/ 6210 w 10000"/>
              <a:gd name="connsiteY0" fmla="*/ 679 h 10000"/>
              <a:gd name="connsiteX1" fmla="*/ 2438 w 10000"/>
              <a:gd name="connsiteY1" fmla="*/ 5 h 10000"/>
              <a:gd name="connsiteX2" fmla="*/ 891 w 10000"/>
              <a:gd name="connsiteY2" fmla="*/ 3462 h 10000"/>
              <a:gd name="connsiteX3" fmla="*/ 0 w 10000"/>
              <a:gd name="connsiteY3" fmla="*/ 9019 h 10000"/>
              <a:gd name="connsiteX4" fmla="*/ 4949 w 10000"/>
              <a:gd name="connsiteY4" fmla="*/ 10000 h 10000"/>
              <a:gd name="connsiteX5" fmla="*/ 8709 w 10000"/>
              <a:gd name="connsiteY5" fmla="*/ 8934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  <a:gd name="connsiteX0" fmla="*/ 6210 w 10000"/>
              <a:gd name="connsiteY0" fmla="*/ 679 h 10000"/>
              <a:gd name="connsiteX1" fmla="*/ 2438 w 10000"/>
              <a:gd name="connsiteY1" fmla="*/ 5 h 10000"/>
              <a:gd name="connsiteX2" fmla="*/ 891 w 10000"/>
              <a:gd name="connsiteY2" fmla="*/ 3462 h 10000"/>
              <a:gd name="connsiteX3" fmla="*/ 0 w 10000"/>
              <a:gd name="connsiteY3" fmla="*/ 9019 h 10000"/>
              <a:gd name="connsiteX4" fmla="*/ 4949 w 10000"/>
              <a:gd name="connsiteY4" fmla="*/ 10000 h 10000"/>
              <a:gd name="connsiteX5" fmla="*/ 8709 w 10000"/>
              <a:gd name="connsiteY5" fmla="*/ 8934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6210" y="679"/>
                </a:moveTo>
                <a:cubicBezTo>
                  <a:pt x="5212" y="393"/>
                  <a:pt x="3326" y="88"/>
                  <a:pt x="2438" y="5"/>
                </a:cubicBezTo>
                <a:cubicBezTo>
                  <a:pt x="2408" y="-111"/>
                  <a:pt x="1298" y="1960"/>
                  <a:pt x="891" y="3462"/>
                </a:cubicBezTo>
                <a:cubicBezTo>
                  <a:pt x="485" y="4964"/>
                  <a:pt x="108" y="7182"/>
                  <a:pt x="0" y="9019"/>
                </a:cubicBezTo>
                <a:cubicBezTo>
                  <a:pt x="794" y="9342"/>
                  <a:pt x="3498" y="10014"/>
                  <a:pt x="4949" y="10000"/>
                </a:cubicBezTo>
                <a:cubicBezTo>
                  <a:pt x="6400" y="9986"/>
                  <a:pt x="8647" y="9002"/>
                  <a:pt x="8709" y="8934"/>
                </a:cubicBezTo>
                <a:cubicBezTo>
                  <a:pt x="8582" y="8064"/>
                  <a:pt x="8685" y="7248"/>
                  <a:pt x="8801" y="6455"/>
                </a:cubicBezTo>
                <a:cubicBezTo>
                  <a:pt x="8920" y="5658"/>
                  <a:pt x="9028" y="5349"/>
                  <a:pt x="9189" y="4909"/>
                </a:cubicBezTo>
                <a:cubicBezTo>
                  <a:pt x="9350" y="4469"/>
                  <a:pt x="9773" y="3818"/>
                  <a:pt x="9766" y="3813"/>
                </a:cubicBezTo>
                <a:cubicBezTo>
                  <a:pt x="9760" y="3802"/>
                  <a:pt x="9999" y="3539"/>
                  <a:pt x="10000" y="3510"/>
                </a:cubicBezTo>
                <a:cubicBezTo>
                  <a:pt x="9638" y="3000"/>
                  <a:pt x="9062" y="2191"/>
                  <a:pt x="8430" y="1719"/>
                </a:cubicBezTo>
                <a:cubicBezTo>
                  <a:pt x="7798" y="1247"/>
                  <a:pt x="7208" y="965"/>
                  <a:pt x="6210" y="67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29000">
                <a:schemeClr val="accent1">
                  <a:lumMod val="60000"/>
                  <a:lumOff val="40000"/>
                </a:schemeClr>
              </a:gs>
              <a:gs pos="6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6000000" scaled="0"/>
            <a:tileRect/>
          </a:gradFill>
          <a:ln>
            <a:solidFill>
              <a:srgbClr val="00B0F0"/>
            </a:solidFill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D0986F4D-E63F-49B9-0149-4D62FB1AF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311" y="11608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Times New Roman" pitchFamily="18" charset="0"/>
              </a:rPr>
              <a:t>時空</a:t>
            </a:r>
          </a:p>
        </p:txBody>
      </p:sp>
      <p:grpSp>
        <p:nvGrpSpPr>
          <p:cNvPr id="341652" name="グループ化 341651">
            <a:extLst>
              <a:ext uri="{FF2B5EF4-FFF2-40B4-BE49-F238E27FC236}">
                <a16:creationId xmlns:a16="http://schemas.microsoft.com/office/drawing/2014/main" id="{F3D96643-02F1-780E-A6BD-EABD89FA72FC}"/>
              </a:ext>
            </a:extLst>
          </p:cNvPr>
          <p:cNvGrpSpPr/>
          <p:nvPr/>
        </p:nvGrpSpPr>
        <p:grpSpPr>
          <a:xfrm>
            <a:off x="6333292" y="239673"/>
            <a:ext cx="2712381" cy="1859326"/>
            <a:chOff x="6333292" y="239673"/>
            <a:chExt cx="2712381" cy="1859326"/>
          </a:xfrm>
        </p:grpSpPr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80F699ED-3B21-8244-AD00-80270FB45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019" y="239673"/>
              <a:ext cx="657297" cy="1675231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81" h="9886">
                  <a:moveTo>
                    <a:pt x="0" y="9886"/>
                  </a:moveTo>
                  <a:cubicBezTo>
                    <a:pt x="174" y="7934"/>
                    <a:pt x="1624" y="5602"/>
                    <a:pt x="3237" y="3954"/>
                  </a:cubicBezTo>
                  <a:cubicBezTo>
                    <a:pt x="4851" y="2306"/>
                    <a:pt x="5885" y="1819"/>
                    <a:pt x="9681" y="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47CFF874-C0D7-791B-85F7-7581C0192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3292" y="1862036"/>
              <a:ext cx="2496075" cy="236963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7878"/>
                <a:gd name="connsiteY0" fmla="*/ 40345 h 63406"/>
                <a:gd name="connsiteX1" fmla="*/ 3255 w 7878"/>
                <a:gd name="connsiteY1" fmla="*/ 62443 h 63406"/>
                <a:gd name="connsiteX2" fmla="*/ 7878 w 7878"/>
                <a:gd name="connsiteY2" fmla="*/ 0 h 63406"/>
                <a:gd name="connsiteX0" fmla="*/ 0 w 10000"/>
                <a:gd name="connsiteY0" fmla="*/ 6363 h 7418"/>
                <a:gd name="connsiteX1" fmla="*/ 4385 w 10000"/>
                <a:gd name="connsiteY1" fmla="*/ 7119 h 7418"/>
                <a:gd name="connsiteX2" fmla="*/ 10000 w 10000"/>
                <a:gd name="connsiteY2" fmla="*/ 0 h 7418"/>
                <a:gd name="connsiteX0" fmla="*/ 0 w 12678"/>
                <a:gd name="connsiteY0" fmla="*/ 4439 h 9657"/>
                <a:gd name="connsiteX1" fmla="*/ 7063 w 12678"/>
                <a:gd name="connsiteY1" fmla="*/ 9597 h 9657"/>
                <a:gd name="connsiteX2" fmla="*/ 12678 w 12678"/>
                <a:gd name="connsiteY2" fmla="*/ 0 h 9657"/>
                <a:gd name="connsiteX0" fmla="*/ 0 w 10000"/>
                <a:gd name="connsiteY0" fmla="*/ 4597 h 10057"/>
                <a:gd name="connsiteX1" fmla="*/ 5571 w 10000"/>
                <a:gd name="connsiteY1" fmla="*/ 9938 h 10057"/>
                <a:gd name="connsiteX2" fmla="*/ 10000 w 10000"/>
                <a:gd name="connsiteY2" fmla="*/ 0 h 10057"/>
                <a:gd name="connsiteX0" fmla="*/ 0 w 10000"/>
                <a:gd name="connsiteY0" fmla="*/ 2499 h 9963"/>
                <a:gd name="connsiteX1" fmla="*/ 5571 w 10000"/>
                <a:gd name="connsiteY1" fmla="*/ 9938 h 9963"/>
                <a:gd name="connsiteX2" fmla="*/ 10000 w 10000"/>
                <a:gd name="connsiteY2" fmla="*/ 0 h 9963"/>
                <a:gd name="connsiteX0" fmla="*/ 0 w 10000"/>
                <a:gd name="connsiteY0" fmla="*/ 2508 h 10015"/>
                <a:gd name="connsiteX1" fmla="*/ 5571 w 10000"/>
                <a:gd name="connsiteY1" fmla="*/ 9975 h 10015"/>
                <a:gd name="connsiteX2" fmla="*/ 10000 w 10000"/>
                <a:gd name="connsiteY2" fmla="*/ 0 h 10015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49"/>
                <a:gd name="connsiteY0" fmla="*/ 2391 h 11521"/>
                <a:gd name="connsiteX1" fmla="*/ 5113 w 10049"/>
                <a:gd name="connsiteY1" fmla="*/ 11496 h 11521"/>
                <a:gd name="connsiteX2" fmla="*/ 10049 w 10049"/>
                <a:gd name="connsiteY2" fmla="*/ 0 h 11521"/>
                <a:gd name="connsiteX0" fmla="*/ 0 w 10049"/>
                <a:gd name="connsiteY0" fmla="*/ 2391 h 11496"/>
                <a:gd name="connsiteX1" fmla="*/ 5113 w 10049"/>
                <a:gd name="connsiteY1" fmla="*/ 11496 h 11496"/>
                <a:gd name="connsiteX2" fmla="*/ 10049 w 10049"/>
                <a:gd name="connsiteY2" fmla="*/ 0 h 11496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17" h="11521">
                  <a:moveTo>
                    <a:pt x="0" y="2391"/>
                  </a:moveTo>
                  <a:cubicBezTo>
                    <a:pt x="2112" y="7463"/>
                    <a:pt x="3495" y="11895"/>
                    <a:pt x="5181" y="11496"/>
                  </a:cubicBezTo>
                  <a:cubicBezTo>
                    <a:pt x="6867" y="11097"/>
                    <a:pt x="8312" y="6779"/>
                    <a:pt x="10117" y="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E4CF42B4-1BA8-008A-F0D0-440EF5CDE4A4}"/>
                </a:ext>
              </a:extLst>
            </p:cNvPr>
            <p:cNvGrpSpPr/>
            <p:nvPr/>
          </p:nvGrpSpPr>
          <p:grpSpPr>
            <a:xfrm>
              <a:off x="6426509" y="250800"/>
              <a:ext cx="2619164" cy="1845426"/>
              <a:chOff x="6426509" y="250800"/>
              <a:chExt cx="2619164" cy="1845426"/>
            </a:xfrm>
          </p:grpSpPr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B1B0E93D-576F-A0A2-435F-C609EB7D1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9330" y="298720"/>
                <a:ext cx="689044" cy="1707060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9838"/>
                  <a:gd name="connsiteY0" fmla="*/ 9918 h 9918"/>
                  <a:gd name="connsiteX1" fmla="*/ 3185 w 9838"/>
                  <a:gd name="connsiteY1" fmla="*/ 4035 h 9918"/>
                  <a:gd name="connsiteX2" fmla="*/ 9838 w 9838"/>
                  <a:gd name="connsiteY2" fmla="*/ 0 h 9918"/>
                  <a:gd name="connsiteX0" fmla="*/ 0 w 10000"/>
                  <a:gd name="connsiteY0" fmla="*/ 10000 h 10000"/>
                  <a:gd name="connsiteX1" fmla="*/ 3237 w 10000"/>
                  <a:gd name="connsiteY1" fmla="*/ 4068 h 10000"/>
                  <a:gd name="connsiteX2" fmla="*/ 10000 w 10000"/>
                  <a:gd name="connsiteY2" fmla="*/ 0 h 10000"/>
                  <a:gd name="connsiteX0" fmla="*/ 0 w 9681"/>
                  <a:gd name="connsiteY0" fmla="*/ 9886 h 9886"/>
                  <a:gd name="connsiteX1" fmla="*/ 3237 w 9681"/>
                  <a:gd name="connsiteY1" fmla="*/ 3954 h 9886"/>
                  <a:gd name="connsiteX2" fmla="*/ 9681 w 9681"/>
                  <a:gd name="connsiteY2" fmla="*/ 0 h 9886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83" h="10190">
                    <a:moveTo>
                      <a:pt x="0" y="10190"/>
                    </a:moveTo>
                    <a:cubicBezTo>
                      <a:pt x="180" y="8215"/>
                      <a:pt x="1597" y="5888"/>
                      <a:pt x="3344" y="4190"/>
                    </a:cubicBezTo>
                    <a:cubicBezTo>
                      <a:pt x="5091" y="2492"/>
                      <a:pt x="6562" y="1840"/>
                      <a:pt x="10483" y="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1" name="Freeform 12">
                <a:extLst>
                  <a:ext uri="{FF2B5EF4-FFF2-40B4-BE49-F238E27FC236}">
                    <a16:creationId xmlns:a16="http://schemas.microsoft.com/office/drawing/2014/main" id="{B0CA6CCB-647B-64D2-9DA3-F51F9BEB3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5601" y="354564"/>
                <a:ext cx="689044" cy="1707060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9838"/>
                  <a:gd name="connsiteY0" fmla="*/ 9918 h 9918"/>
                  <a:gd name="connsiteX1" fmla="*/ 3185 w 9838"/>
                  <a:gd name="connsiteY1" fmla="*/ 4035 h 9918"/>
                  <a:gd name="connsiteX2" fmla="*/ 9838 w 9838"/>
                  <a:gd name="connsiteY2" fmla="*/ 0 h 9918"/>
                  <a:gd name="connsiteX0" fmla="*/ 0 w 10000"/>
                  <a:gd name="connsiteY0" fmla="*/ 10000 h 10000"/>
                  <a:gd name="connsiteX1" fmla="*/ 3237 w 10000"/>
                  <a:gd name="connsiteY1" fmla="*/ 4068 h 10000"/>
                  <a:gd name="connsiteX2" fmla="*/ 10000 w 10000"/>
                  <a:gd name="connsiteY2" fmla="*/ 0 h 10000"/>
                  <a:gd name="connsiteX0" fmla="*/ 0 w 9681"/>
                  <a:gd name="connsiteY0" fmla="*/ 9886 h 9886"/>
                  <a:gd name="connsiteX1" fmla="*/ 3237 w 9681"/>
                  <a:gd name="connsiteY1" fmla="*/ 3954 h 9886"/>
                  <a:gd name="connsiteX2" fmla="*/ 9681 w 9681"/>
                  <a:gd name="connsiteY2" fmla="*/ 0 h 9886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83" h="10190">
                    <a:moveTo>
                      <a:pt x="0" y="10190"/>
                    </a:moveTo>
                    <a:cubicBezTo>
                      <a:pt x="180" y="8215"/>
                      <a:pt x="1597" y="5888"/>
                      <a:pt x="3344" y="4190"/>
                    </a:cubicBezTo>
                    <a:cubicBezTo>
                      <a:pt x="5091" y="2492"/>
                      <a:pt x="6562" y="1840"/>
                      <a:pt x="10483" y="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2" name="Freeform 12">
                <a:extLst>
                  <a:ext uri="{FF2B5EF4-FFF2-40B4-BE49-F238E27FC236}">
                    <a16:creationId xmlns:a16="http://schemas.microsoft.com/office/drawing/2014/main" id="{547784D1-C879-C664-1391-115ED95F2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7268" y="457884"/>
                <a:ext cx="653648" cy="1638342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9838"/>
                  <a:gd name="connsiteY0" fmla="*/ 9918 h 9918"/>
                  <a:gd name="connsiteX1" fmla="*/ 3185 w 9838"/>
                  <a:gd name="connsiteY1" fmla="*/ 4035 h 9918"/>
                  <a:gd name="connsiteX2" fmla="*/ 9838 w 9838"/>
                  <a:gd name="connsiteY2" fmla="*/ 0 h 9918"/>
                  <a:gd name="connsiteX0" fmla="*/ 0 w 10000"/>
                  <a:gd name="connsiteY0" fmla="*/ 10000 h 10000"/>
                  <a:gd name="connsiteX1" fmla="*/ 3237 w 10000"/>
                  <a:gd name="connsiteY1" fmla="*/ 4068 h 10000"/>
                  <a:gd name="connsiteX2" fmla="*/ 10000 w 10000"/>
                  <a:gd name="connsiteY2" fmla="*/ 0 h 10000"/>
                  <a:gd name="connsiteX0" fmla="*/ 0 w 9681"/>
                  <a:gd name="connsiteY0" fmla="*/ 9886 h 9886"/>
                  <a:gd name="connsiteX1" fmla="*/ 3237 w 9681"/>
                  <a:gd name="connsiteY1" fmla="*/ 3954 h 9886"/>
                  <a:gd name="connsiteX2" fmla="*/ 9681 w 9681"/>
                  <a:gd name="connsiteY2" fmla="*/ 0 h 9886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483"/>
                  <a:gd name="connsiteY0" fmla="*/ 10190 h 10190"/>
                  <a:gd name="connsiteX1" fmla="*/ 2994 w 10483"/>
                  <a:gd name="connsiteY1" fmla="*/ 4168 h 10190"/>
                  <a:gd name="connsiteX2" fmla="*/ 10483 w 10483"/>
                  <a:gd name="connsiteY2" fmla="*/ 0 h 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83" h="10190">
                    <a:moveTo>
                      <a:pt x="0" y="10190"/>
                    </a:moveTo>
                    <a:cubicBezTo>
                      <a:pt x="63" y="8193"/>
                      <a:pt x="1247" y="5866"/>
                      <a:pt x="2994" y="4168"/>
                    </a:cubicBezTo>
                    <a:cubicBezTo>
                      <a:pt x="4741" y="2470"/>
                      <a:pt x="6154" y="1555"/>
                      <a:pt x="10483" y="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937FAEF7-D5E9-9763-25D2-B8D6F29D5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7755" y="621355"/>
                <a:ext cx="525468" cy="1407650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9838"/>
                  <a:gd name="connsiteY0" fmla="*/ 9918 h 9918"/>
                  <a:gd name="connsiteX1" fmla="*/ 3185 w 9838"/>
                  <a:gd name="connsiteY1" fmla="*/ 4035 h 9918"/>
                  <a:gd name="connsiteX2" fmla="*/ 9838 w 9838"/>
                  <a:gd name="connsiteY2" fmla="*/ 0 h 9918"/>
                  <a:gd name="connsiteX0" fmla="*/ 0 w 10000"/>
                  <a:gd name="connsiteY0" fmla="*/ 10000 h 10000"/>
                  <a:gd name="connsiteX1" fmla="*/ 3237 w 10000"/>
                  <a:gd name="connsiteY1" fmla="*/ 4068 h 10000"/>
                  <a:gd name="connsiteX2" fmla="*/ 10000 w 10000"/>
                  <a:gd name="connsiteY2" fmla="*/ 0 h 10000"/>
                  <a:gd name="connsiteX0" fmla="*/ 0 w 9681"/>
                  <a:gd name="connsiteY0" fmla="*/ 9886 h 9886"/>
                  <a:gd name="connsiteX1" fmla="*/ 3237 w 9681"/>
                  <a:gd name="connsiteY1" fmla="*/ 3954 h 9886"/>
                  <a:gd name="connsiteX2" fmla="*/ 9681 w 9681"/>
                  <a:gd name="connsiteY2" fmla="*/ 0 h 9886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850"/>
                  <a:gd name="connsiteY0" fmla="*/ 10114 h 10114"/>
                  <a:gd name="connsiteX1" fmla="*/ 3344 w 10850"/>
                  <a:gd name="connsiteY1" fmla="*/ 4114 h 10114"/>
                  <a:gd name="connsiteX2" fmla="*/ 10850 w 10850"/>
                  <a:gd name="connsiteY2" fmla="*/ 0 h 10114"/>
                  <a:gd name="connsiteX0" fmla="*/ 0 w 10850"/>
                  <a:gd name="connsiteY0" fmla="*/ 10114 h 10114"/>
                  <a:gd name="connsiteX1" fmla="*/ 3344 w 10850"/>
                  <a:gd name="connsiteY1" fmla="*/ 4114 h 10114"/>
                  <a:gd name="connsiteX2" fmla="*/ 10850 w 10850"/>
                  <a:gd name="connsiteY2" fmla="*/ 0 h 10114"/>
                  <a:gd name="connsiteX0" fmla="*/ 54 w 10904"/>
                  <a:gd name="connsiteY0" fmla="*/ 10114 h 10114"/>
                  <a:gd name="connsiteX1" fmla="*/ 3398 w 10904"/>
                  <a:gd name="connsiteY1" fmla="*/ 4114 h 10114"/>
                  <a:gd name="connsiteX2" fmla="*/ 10904 w 10904"/>
                  <a:gd name="connsiteY2" fmla="*/ 0 h 10114"/>
                  <a:gd name="connsiteX0" fmla="*/ 72 w 10922"/>
                  <a:gd name="connsiteY0" fmla="*/ 10114 h 10114"/>
                  <a:gd name="connsiteX1" fmla="*/ 2829 w 10922"/>
                  <a:gd name="connsiteY1" fmla="*/ 4114 h 10114"/>
                  <a:gd name="connsiteX2" fmla="*/ 10922 w 10922"/>
                  <a:gd name="connsiteY2" fmla="*/ 0 h 1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22" h="10114">
                    <a:moveTo>
                      <a:pt x="72" y="10114"/>
                    </a:moveTo>
                    <a:cubicBezTo>
                      <a:pt x="-335" y="8164"/>
                      <a:pt x="1021" y="5800"/>
                      <a:pt x="2829" y="4114"/>
                    </a:cubicBezTo>
                    <a:cubicBezTo>
                      <a:pt x="4637" y="2428"/>
                      <a:pt x="6707" y="1333"/>
                      <a:pt x="10922" y="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8E934199-D381-7968-05D0-390218073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6509" y="1402527"/>
                <a:ext cx="2277121" cy="198672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7878"/>
                  <a:gd name="connsiteY0" fmla="*/ 40345 h 63406"/>
                  <a:gd name="connsiteX1" fmla="*/ 3255 w 7878"/>
                  <a:gd name="connsiteY1" fmla="*/ 62443 h 63406"/>
                  <a:gd name="connsiteX2" fmla="*/ 7878 w 7878"/>
                  <a:gd name="connsiteY2" fmla="*/ 0 h 63406"/>
                  <a:gd name="connsiteX0" fmla="*/ 0 w 10000"/>
                  <a:gd name="connsiteY0" fmla="*/ 6363 h 7418"/>
                  <a:gd name="connsiteX1" fmla="*/ 4385 w 10000"/>
                  <a:gd name="connsiteY1" fmla="*/ 7119 h 7418"/>
                  <a:gd name="connsiteX2" fmla="*/ 10000 w 10000"/>
                  <a:gd name="connsiteY2" fmla="*/ 0 h 7418"/>
                  <a:gd name="connsiteX0" fmla="*/ 0 w 12678"/>
                  <a:gd name="connsiteY0" fmla="*/ 4439 h 9657"/>
                  <a:gd name="connsiteX1" fmla="*/ 7063 w 12678"/>
                  <a:gd name="connsiteY1" fmla="*/ 9597 h 9657"/>
                  <a:gd name="connsiteX2" fmla="*/ 12678 w 12678"/>
                  <a:gd name="connsiteY2" fmla="*/ 0 h 9657"/>
                  <a:gd name="connsiteX0" fmla="*/ 0 w 10000"/>
                  <a:gd name="connsiteY0" fmla="*/ 4597 h 10057"/>
                  <a:gd name="connsiteX1" fmla="*/ 5571 w 10000"/>
                  <a:gd name="connsiteY1" fmla="*/ 9938 h 10057"/>
                  <a:gd name="connsiteX2" fmla="*/ 10000 w 10000"/>
                  <a:gd name="connsiteY2" fmla="*/ 0 h 10057"/>
                  <a:gd name="connsiteX0" fmla="*/ 0 w 10000"/>
                  <a:gd name="connsiteY0" fmla="*/ 2499 h 9963"/>
                  <a:gd name="connsiteX1" fmla="*/ 5571 w 10000"/>
                  <a:gd name="connsiteY1" fmla="*/ 9938 h 9963"/>
                  <a:gd name="connsiteX2" fmla="*/ 10000 w 10000"/>
                  <a:gd name="connsiteY2" fmla="*/ 0 h 9963"/>
                  <a:gd name="connsiteX0" fmla="*/ 0 w 10000"/>
                  <a:gd name="connsiteY0" fmla="*/ 2508 h 10015"/>
                  <a:gd name="connsiteX1" fmla="*/ 5571 w 10000"/>
                  <a:gd name="connsiteY1" fmla="*/ 9975 h 10015"/>
                  <a:gd name="connsiteX2" fmla="*/ 10000 w 10000"/>
                  <a:gd name="connsiteY2" fmla="*/ 0 h 10015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49"/>
                  <a:gd name="connsiteY0" fmla="*/ 2391 h 11521"/>
                  <a:gd name="connsiteX1" fmla="*/ 5113 w 10049"/>
                  <a:gd name="connsiteY1" fmla="*/ 11496 h 11521"/>
                  <a:gd name="connsiteX2" fmla="*/ 10049 w 10049"/>
                  <a:gd name="connsiteY2" fmla="*/ 0 h 11521"/>
                  <a:gd name="connsiteX0" fmla="*/ 0 w 10049"/>
                  <a:gd name="connsiteY0" fmla="*/ 2391 h 11496"/>
                  <a:gd name="connsiteX1" fmla="*/ 5113 w 10049"/>
                  <a:gd name="connsiteY1" fmla="*/ 11496 h 11496"/>
                  <a:gd name="connsiteX2" fmla="*/ 10049 w 10049"/>
                  <a:gd name="connsiteY2" fmla="*/ 0 h 11496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9316"/>
                  <a:gd name="connsiteY0" fmla="*/ 0 h 10129"/>
                  <a:gd name="connsiteX1" fmla="*/ 5181 w 9316"/>
                  <a:gd name="connsiteY1" fmla="*/ 9105 h 10129"/>
                  <a:gd name="connsiteX2" fmla="*/ 9316 w 9316"/>
                  <a:gd name="connsiteY2" fmla="*/ 5333 h 10129"/>
                  <a:gd name="connsiteX0" fmla="*/ 0 w 10000"/>
                  <a:gd name="connsiteY0" fmla="*/ 0 h 9273"/>
                  <a:gd name="connsiteX1" fmla="*/ 5561 w 10000"/>
                  <a:gd name="connsiteY1" fmla="*/ 8989 h 9273"/>
                  <a:gd name="connsiteX2" fmla="*/ 10000 w 10000"/>
                  <a:gd name="connsiteY2" fmla="*/ 5265 h 9273"/>
                  <a:gd name="connsiteX0" fmla="*/ 0 w 10000"/>
                  <a:gd name="connsiteY0" fmla="*/ 0 h 10332"/>
                  <a:gd name="connsiteX1" fmla="*/ 5561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332"/>
                  <a:gd name="connsiteX1" fmla="*/ 5238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128"/>
                  <a:gd name="connsiteX1" fmla="*/ 5238 w 10000"/>
                  <a:gd name="connsiteY1" fmla="*/ 9694 h 10128"/>
                  <a:gd name="connsiteX2" fmla="*/ 10000 w 10000"/>
                  <a:gd name="connsiteY2" fmla="*/ 6957 h 10128"/>
                  <a:gd name="connsiteX0" fmla="*/ 0 w 10000"/>
                  <a:gd name="connsiteY0" fmla="*/ 0 h 11095"/>
                  <a:gd name="connsiteX1" fmla="*/ 5253 w 10000"/>
                  <a:gd name="connsiteY1" fmla="*/ 10791 h 11095"/>
                  <a:gd name="connsiteX2" fmla="*/ 10000 w 10000"/>
                  <a:gd name="connsiteY2" fmla="*/ 6957 h 11095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601"/>
                  <a:gd name="connsiteX1" fmla="*/ 5407 w 10000"/>
                  <a:gd name="connsiteY1" fmla="*/ 10242 h 10601"/>
                  <a:gd name="connsiteX2" fmla="*/ 10000 w 10000"/>
                  <a:gd name="connsiteY2" fmla="*/ 6957 h 10601"/>
                  <a:gd name="connsiteX0" fmla="*/ 0 w 10000"/>
                  <a:gd name="connsiteY0" fmla="*/ 0 h 8842"/>
                  <a:gd name="connsiteX1" fmla="*/ 5376 w 10000"/>
                  <a:gd name="connsiteY1" fmla="*/ 7866 h 8842"/>
                  <a:gd name="connsiteX2" fmla="*/ 10000 w 10000"/>
                  <a:gd name="connsiteY2" fmla="*/ 6957 h 8842"/>
                  <a:gd name="connsiteX0" fmla="*/ 0 w 10000"/>
                  <a:gd name="connsiteY0" fmla="*/ 0 h 8459"/>
                  <a:gd name="connsiteX1" fmla="*/ 5376 w 10000"/>
                  <a:gd name="connsiteY1" fmla="*/ 7449 h 8459"/>
                  <a:gd name="connsiteX2" fmla="*/ 10000 w 10000"/>
                  <a:gd name="connsiteY2" fmla="*/ 6421 h 8459"/>
                  <a:gd name="connsiteX0" fmla="*/ 0 w 9969"/>
                  <a:gd name="connsiteY0" fmla="*/ 0 h 12081"/>
                  <a:gd name="connsiteX1" fmla="*/ 5345 w 9969"/>
                  <a:gd name="connsiteY1" fmla="*/ 10761 h 12081"/>
                  <a:gd name="connsiteX2" fmla="*/ 9969 w 9969"/>
                  <a:gd name="connsiteY2" fmla="*/ 9546 h 12081"/>
                  <a:gd name="connsiteX0" fmla="*/ 0 w 10000"/>
                  <a:gd name="connsiteY0" fmla="*/ 0 h 10000"/>
                  <a:gd name="connsiteX1" fmla="*/ 5362 w 10000"/>
                  <a:gd name="connsiteY1" fmla="*/ 8907 h 10000"/>
                  <a:gd name="connsiteX2" fmla="*/ 10000 w 10000"/>
                  <a:gd name="connsiteY2" fmla="*/ 7902 h 10000"/>
                  <a:gd name="connsiteX0" fmla="*/ 0 w 10000"/>
                  <a:gd name="connsiteY0" fmla="*/ 0 h 10000"/>
                  <a:gd name="connsiteX1" fmla="*/ 5362 w 10000"/>
                  <a:gd name="connsiteY1" fmla="*/ 8907 h 10000"/>
                  <a:gd name="connsiteX2" fmla="*/ 10000 w 10000"/>
                  <a:gd name="connsiteY2" fmla="*/ 7902 h 10000"/>
                  <a:gd name="connsiteX0" fmla="*/ 0 w 9938"/>
                  <a:gd name="connsiteY0" fmla="*/ 0 h 11940"/>
                  <a:gd name="connsiteX1" fmla="*/ 5300 w 9938"/>
                  <a:gd name="connsiteY1" fmla="*/ 10727 h 11940"/>
                  <a:gd name="connsiteX2" fmla="*/ 9938 w 9938"/>
                  <a:gd name="connsiteY2" fmla="*/ 9722 h 11940"/>
                  <a:gd name="connsiteX0" fmla="*/ 0 w 10000"/>
                  <a:gd name="connsiteY0" fmla="*/ 0 h 9532"/>
                  <a:gd name="connsiteX1" fmla="*/ 5271 w 10000"/>
                  <a:gd name="connsiteY1" fmla="*/ 7968 h 9532"/>
                  <a:gd name="connsiteX2" fmla="*/ 10000 w 10000"/>
                  <a:gd name="connsiteY2" fmla="*/ 8142 h 9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9532">
                    <a:moveTo>
                      <a:pt x="0" y="0"/>
                    </a:moveTo>
                    <a:cubicBezTo>
                      <a:pt x="2351" y="3819"/>
                      <a:pt x="3605" y="6611"/>
                      <a:pt x="5271" y="7968"/>
                    </a:cubicBezTo>
                    <a:cubicBezTo>
                      <a:pt x="6937" y="9325"/>
                      <a:pt x="8183" y="10596"/>
                      <a:pt x="10000" y="8142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5" name="Freeform 12">
                <a:extLst>
                  <a:ext uri="{FF2B5EF4-FFF2-40B4-BE49-F238E27FC236}">
                    <a16:creationId xmlns:a16="http://schemas.microsoft.com/office/drawing/2014/main" id="{B8D964BB-52DE-EF71-6E08-B2504784C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5147" y="920323"/>
                <a:ext cx="2213617" cy="360328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7878"/>
                  <a:gd name="connsiteY0" fmla="*/ 40345 h 63406"/>
                  <a:gd name="connsiteX1" fmla="*/ 3255 w 7878"/>
                  <a:gd name="connsiteY1" fmla="*/ 62443 h 63406"/>
                  <a:gd name="connsiteX2" fmla="*/ 7878 w 7878"/>
                  <a:gd name="connsiteY2" fmla="*/ 0 h 63406"/>
                  <a:gd name="connsiteX0" fmla="*/ 0 w 10000"/>
                  <a:gd name="connsiteY0" fmla="*/ 6363 h 7418"/>
                  <a:gd name="connsiteX1" fmla="*/ 4385 w 10000"/>
                  <a:gd name="connsiteY1" fmla="*/ 7119 h 7418"/>
                  <a:gd name="connsiteX2" fmla="*/ 10000 w 10000"/>
                  <a:gd name="connsiteY2" fmla="*/ 0 h 7418"/>
                  <a:gd name="connsiteX0" fmla="*/ 0 w 12678"/>
                  <a:gd name="connsiteY0" fmla="*/ 4439 h 9657"/>
                  <a:gd name="connsiteX1" fmla="*/ 7063 w 12678"/>
                  <a:gd name="connsiteY1" fmla="*/ 9597 h 9657"/>
                  <a:gd name="connsiteX2" fmla="*/ 12678 w 12678"/>
                  <a:gd name="connsiteY2" fmla="*/ 0 h 9657"/>
                  <a:gd name="connsiteX0" fmla="*/ 0 w 10000"/>
                  <a:gd name="connsiteY0" fmla="*/ 4597 h 10057"/>
                  <a:gd name="connsiteX1" fmla="*/ 5571 w 10000"/>
                  <a:gd name="connsiteY1" fmla="*/ 9938 h 10057"/>
                  <a:gd name="connsiteX2" fmla="*/ 10000 w 10000"/>
                  <a:gd name="connsiteY2" fmla="*/ 0 h 10057"/>
                  <a:gd name="connsiteX0" fmla="*/ 0 w 10000"/>
                  <a:gd name="connsiteY0" fmla="*/ 2499 h 9963"/>
                  <a:gd name="connsiteX1" fmla="*/ 5571 w 10000"/>
                  <a:gd name="connsiteY1" fmla="*/ 9938 h 9963"/>
                  <a:gd name="connsiteX2" fmla="*/ 10000 w 10000"/>
                  <a:gd name="connsiteY2" fmla="*/ 0 h 9963"/>
                  <a:gd name="connsiteX0" fmla="*/ 0 w 10000"/>
                  <a:gd name="connsiteY0" fmla="*/ 2508 h 10015"/>
                  <a:gd name="connsiteX1" fmla="*/ 5571 w 10000"/>
                  <a:gd name="connsiteY1" fmla="*/ 9975 h 10015"/>
                  <a:gd name="connsiteX2" fmla="*/ 10000 w 10000"/>
                  <a:gd name="connsiteY2" fmla="*/ 0 h 10015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49"/>
                  <a:gd name="connsiteY0" fmla="*/ 2391 h 11521"/>
                  <a:gd name="connsiteX1" fmla="*/ 5113 w 10049"/>
                  <a:gd name="connsiteY1" fmla="*/ 11496 h 11521"/>
                  <a:gd name="connsiteX2" fmla="*/ 10049 w 10049"/>
                  <a:gd name="connsiteY2" fmla="*/ 0 h 11521"/>
                  <a:gd name="connsiteX0" fmla="*/ 0 w 10049"/>
                  <a:gd name="connsiteY0" fmla="*/ 2391 h 11496"/>
                  <a:gd name="connsiteX1" fmla="*/ 5113 w 10049"/>
                  <a:gd name="connsiteY1" fmla="*/ 11496 h 11496"/>
                  <a:gd name="connsiteX2" fmla="*/ 10049 w 10049"/>
                  <a:gd name="connsiteY2" fmla="*/ 0 h 11496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9316"/>
                  <a:gd name="connsiteY0" fmla="*/ 0 h 10129"/>
                  <a:gd name="connsiteX1" fmla="*/ 5181 w 9316"/>
                  <a:gd name="connsiteY1" fmla="*/ 9105 h 10129"/>
                  <a:gd name="connsiteX2" fmla="*/ 9316 w 9316"/>
                  <a:gd name="connsiteY2" fmla="*/ 5333 h 10129"/>
                  <a:gd name="connsiteX0" fmla="*/ 0 w 10000"/>
                  <a:gd name="connsiteY0" fmla="*/ 0 h 9273"/>
                  <a:gd name="connsiteX1" fmla="*/ 5561 w 10000"/>
                  <a:gd name="connsiteY1" fmla="*/ 8989 h 9273"/>
                  <a:gd name="connsiteX2" fmla="*/ 10000 w 10000"/>
                  <a:gd name="connsiteY2" fmla="*/ 5265 h 9273"/>
                  <a:gd name="connsiteX0" fmla="*/ 0 w 10000"/>
                  <a:gd name="connsiteY0" fmla="*/ 0 h 10332"/>
                  <a:gd name="connsiteX1" fmla="*/ 5561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332"/>
                  <a:gd name="connsiteX1" fmla="*/ 5238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128"/>
                  <a:gd name="connsiteX1" fmla="*/ 5238 w 10000"/>
                  <a:gd name="connsiteY1" fmla="*/ 9694 h 10128"/>
                  <a:gd name="connsiteX2" fmla="*/ 10000 w 10000"/>
                  <a:gd name="connsiteY2" fmla="*/ 6957 h 10128"/>
                  <a:gd name="connsiteX0" fmla="*/ 0 w 10000"/>
                  <a:gd name="connsiteY0" fmla="*/ 0 h 11095"/>
                  <a:gd name="connsiteX1" fmla="*/ 5253 w 10000"/>
                  <a:gd name="connsiteY1" fmla="*/ 10791 h 11095"/>
                  <a:gd name="connsiteX2" fmla="*/ 10000 w 10000"/>
                  <a:gd name="connsiteY2" fmla="*/ 6957 h 11095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601"/>
                  <a:gd name="connsiteX1" fmla="*/ 5407 w 10000"/>
                  <a:gd name="connsiteY1" fmla="*/ 10242 h 10601"/>
                  <a:gd name="connsiteX2" fmla="*/ 10000 w 10000"/>
                  <a:gd name="connsiteY2" fmla="*/ 6957 h 10601"/>
                  <a:gd name="connsiteX0" fmla="*/ 0 w 9631"/>
                  <a:gd name="connsiteY0" fmla="*/ 0 h 16261"/>
                  <a:gd name="connsiteX1" fmla="*/ 5407 w 9631"/>
                  <a:gd name="connsiteY1" fmla="*/ 10242 h 16261"/>
                  <a:gd name="connsiteX2" fmla="*/ 9631 w 9631"/>
                  <a:gd name="connsiteY2" fmla="*/ 15546 h 16261"/>
                  <a:gd name="connsiteX0" fmla="*/ 0 w 10000"/>
                  <a:gd name="connsiteY0" fmla="*/ 0 h 9560"/>
                  <a:gd name="connsiteX1" fmla="*/ 5614 w 10000"/>
                  <a:gd name="connsiteY1" fmla="*/ 6299 h 9560"/>
                  <a:gd name="connsiteX2" fmla="*/ 10000 w 10000"/>
                  <a:gd name="connsiteY2" fmla="*/ 9560 h 956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3180 h 10000"/>
                  <a:gd name="connsiteX2" fmla="*/ 10000 w 10000"/>
                  <a:gd name="connsiteY2" fmla="*/ 10000 h 10000"/>
                  <a:gd name="connsiteX0" fmla="*/ 0 w 10032"/>
                  <a:gd name="connsiteY0" fmla="*/ 0 h 9765"/>
                  <a:gd name="connsiteX1" fmla="*/ 5630 w 10032"/>
                  <a:gd name="connsiteY1" fmla="*/ 3180 h 9765"/>
                  <a:gd name="connsiteX2" fmla="*/ 10032 w 10032"/>
                  <a:gd name="connsiteY2" fmla="*/ 9765 h 9765"/>
                  <a:gd name="connsiteX0" fmla="*/ 0 w 10000"/>
                  <a:gd name="connsiteY0" fmla="*/ 0 h 10722"/>
                  <a:gd name="connsiteX1" fmla="*/ 5612 w 10000"/>
                  <a:gd name="connsiteY1" fmla="*/ 3979 h 10722"/>
                  <a:gd name="connsiteX2" fmla="*/ 10000 w 10000"/>
                  <a:gd name="connsiteY2" fmla="*/ 10722 h 10722"/>
                  <a:gd name="connsiteX0" fmla="*/ 0 w 9968"/>
                  <a:gd name="connsiteY0" fmla="*/ 0 h 12287"/>
                  <a:gd name="connsiteX1" fmla="*/ 5580 w 9968"/>
                  <a:gd name="connsiteY1" fmla="*/ 5544 h 12287"/>
                  <a:gd name="connsiteX2" fmla="*/ 9968 w 9968"/>
                  <a:gd name="connsiteY2" fmla="*/ 12287 h 12287"/>
                  <a:gd name="connsiteX0" fmla="*/ 0 w 10000"/>
                  <a:gd name="connsiteY0" fmla="*/ 0 h 10000"/>
                  <a:gd name="connsiteX1" fmla="*/ 5598 w 10000"/>
                  <a:gd name="connsiteY1" fmla="*/ 4512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4022 h 10000"/>
                  <a:gd name="connsiteX2" fmla="*/ 10000 w 10000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cubicBezTo>
                      <a:pt x="2545" y="1130"/>
                      <a:pt x="3964" y="2355"/>
                      <a:pt x="5630" y="4022"/>
                    </a:cubicBezTo>
                    <a:cubicBezTo>
                      <a:pt x="7296" y="5689"/>
                      <a:pt x="8386" y="7305"/>
                      <a:pt x="10000" y="1000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15C90131-3752-F35A-6F91-DDFAF35BC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9330" y="515855"/>
                <a:ext cx="2093649" cy="575678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7878"/>
                  <a:gd name="connsiteY0" fmla="*/ 40345 h 63406"/>
                  <a:gd name="connsiteX1" fmla="*/ 3255 w 7878"/>
                  <a:gd name="connsiteY1" fmla="*/ 62443 h 63406"/>
                  <a:gd name="connsiteX2" fmla="*/ 7878 w 7878"/>
                  <a:gd name="connsiteY2" fmla="*/ 0 h 63406"/>
                  <a:gd name="connsiteX0" fmla="*/ 0 w 10000"/>
                  <a:gd name="connsiteY0" fmla="*/ 6363 h 7418"/>
                  <a:gd name="connsiteX1" fmla="*/ 4385 w 10000"/>
                  <a:gd name="connsiteY1" fmla="*/ 7119 h 7418"/>
                  <a:gd name="connsiteX2" fmla="*/ 10000 w 10000"/>
                  <a:gd name="connsiteY2" fmla="*/ 0 h 7418"/>
                  <a:gd name="connsiteX0" fmla="*/ 0 w 12678"/>
                  <a:gd name="connsiteY0" fmla="*/ 4439 h 9657"/>
                  <a:gd name="connsiteX1" fmla="*/ 7063 w 12678"/>
                  <a:gd name="connsiteY1" fmla="*/ 9597 h 9657"/>
                  <a:gd name="connsiteX2" fmla="*/ 12678 w 12678"/>
                  <a:gd name="connsiteY2" fmla="*/ 0 h 9657"/>
                  <a:gd name="connsiteX0" fmla="*/ 0 w 10000"/>
                  <a:gd name="connsiteY0" fmla="*/ 4597 h 10057"/>
                  <a:gd name="connsiteX1" fmla="*/ 5571 w 10000"/>
                  <a:gd name="connsiteY1" fmla="*/ 9938 h 10057"/>
                  <a:gd name="connsiteX2" fmla="*/ 10000 w 10000"/>
                  <a:gd name="connsiteY2" fmla="*/ 0 h 10057"/>
                  <a:gd name="connsiteX0" fmla="*/ 0 w 10000"/>
                  <a:gd name="connsiteY0" fmla="*/ 2499 h 9963"/>
                  <a:gd name="connsiteX1" fmla="*/ 5571 w 10000"/>
                  <a:gd name="connsiteY1" fmla="*/ 9938 h 9963"/>
                  <a:gd name="connsiteX2" fmla="*/ 10000 w 10000"/>
                  <a:gd name="connsiteY2" fmla="*/ 0 h 9963"/>
                  <a:gd name="connsiteX0" fmla="*/ 0 w 10000"/>
                  <a:gd name="connsiteY0" fmla="*/ 2508 h 10015"/>
                  <a:gd name="connsiteX1" fmla="*/ 5571 w 10000"/>
                  <a:gd name="connsiteY1" fmla="*/ 9975 h 10015"/>
                  <a:gd name="connsiteX2" fmla="*/ 10000 w 10000"/>
                  <a:gd name="connsiteY2" fmla="*/ 0 h 10015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49"/>
                  <a:gd name="connsiteY0" fmla="*/ 2391 h 11521"/>
                  <a:gd name="connsiteX1" fmla="*/ 5113 w 10049"/>
                  <a:gd name="connsiteY1" fmla="*/ 11496 h 11521"/>
                  <a:gd name="connsiteX2" fmla="*/ 10049 w 10049"/>
                  <a:gd name="connsiteY2" fmla="*/ 0 h 11521"/>
                  <a:gd name="connsiteX0" fmla="*/ 0 w 10049"/>
                  <a:gd name="connsiteY0" fmla="*/ 2391 h 11496"/>
                  <a:gd name="connsiteX1" fmla="*/ 5113 w 10049"/>
                  <a:gd name="connsiteY1" fmla="*/ 11496 h 11496"/>
                  <a:gd name="connsiteX2" fmla="*/ 10049 w 10049"/>
                  <a:gd name="connsiteY2" fmla="*/ 0 h 11496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9316"/>
                  <a:gd name="connsiteY0" fmla="*/ 0 h 10129"/>
                  <a:gd name="connsiteX1" fmla="*/ 5181 w 9316"/>
                  <a:gd name="connsiteY1" fmla="*/ 9105 h 10129"/>
                  <a:gd name="connsiteX2" fmla="*/ 9316 w 9316"/>
                  <a:gd name="connsiteY2" fmla="*/ 5333 h 10129"/>
                  <a:gd name="connsiteX0" fmla="*/ 0 w 10000"/>
                  <a:gd name="connsiteY0" fmla="*/ 0 h 9273"/>
                  <a:gd name="connsiteX1" fmla="*/ 5561 w 10000"/>
                  <a:gd name="connsiteY1" fmla="*/ 8989 h 9273"/>
                  <a:gd name="connsiteX2" fmla="*/ 10000 w 10000"/>
                  <a:gd name="connsiteY2" fmla="*/ 5265 h 9273"/>
                  <a:gd name="connsiteX0" fmla="*/ 0 w 10000"/>
                  <a:gd name="connsiteY0" fmla="*/ 0 h 10332"/>
                  <a:gd name="connsiteX1" fmla="*/ 5561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332"/>
                  <a:gd name="connsiteX1" fmla="*/ 5238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128"/>
                  <a:gd name="connsiteX1" fmla="*/ 5238 w 10000"/>
                  <a:gd name="connsiteY1" fmla="*/ 9694 h 10128"/>
                  <a:gd name="connsiteX2" fmla="*/ 10000 w 10000"/>
                  <a:gd name="connsiteY2" fmla="*/ 6957 h 10128"/>
                  <a:gd name="connsiteX0" fmla="*/ 0 w 10000"/>
                  <a:gd name="connsiteY0" fmla="*/ 0 h 11095"/>
                  <a:gd name="connsiteX1" fmla="*/ 5253 w 10000"/>
                  <a:gd name="connsiteY1" fmla="*/ 10791 h 11095"/>
                  <a:gd name="connsiteX2" fmla="*/ 10000 w 10000"/>
                  <a:gd name="connsiteY2" fmla="*/ 6957 h 11095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601"/>
                  <a:gd name="connsiteX1" fmla="*/ 5407 w 10000"/>
                  <a:gd name="connsiteY1" fmla="*/ 10242 h 10601"/>
                  <a:gd name="connsiteX2" fmla="*/ 10000 w 10000"/>
                  <a:gd name="connsiteY2" fmla="*/ 6957 h 10601"/>
                  <a:gd name="connsiteX0" fmla="*/ 0 w 9631"/>
                  <a:gd name="connsiteY0" fmla="*/ 0 h 16261"/>
                  <a:gd name="connsiteX1" fmla="*/ 5407 w 9631"/>
                  <a:gd name="connsiteY1" fmla="*/ 10242 h 16261"/>
                  <a:gd name="connsiteX2" fmla="*/ 9631 w 9631"/>
                  <a:gd name="connsiteY2" fmla="*/ 15546 h 16261"/>
                  <a:gd name="connsiteX0" fmla="*/ 0 w 10000"/>
                  <a:gd name="connsiteY0" fmla="*/ 0 h 9560"/>
                  <a:gd name="connsiteX1" fmla="*/ 5614 w 10000"/>
                  <a:gd name="connsiteY1" fmla="*/ 6299 h 9560"/>
                  <a:gd name="connsiteX2" fmla="*/ 10000 w 10000"/>
                  <a:gd name="connsiteY2" fmla="*/ 9560 h 956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3180 h 10000"/>
                  <a:gd name="connsiteX2" fmla="*/ 10000 w 10000"/>
                  <a:gd name="connsiteY2" fmla="*/ 10000 h 10000"/>
                  <a:gd name="connsiteX0" fmla="*/ 0 w 10032"/>
                  <a:gd name="connsiteY0" fmla="*/ 0 h 9765"/>
                  <a:gd name="connsiteX1" fmla="*/ 5630 w 10032"/>
                  <a:gd name="connsiteY1" fmla="*/ 3180 h 9765"/>
                  <a:gd name="connsiteX2" fmla="*/ 10032 w 10032"/>
                  <a:gd name="connsiteY2" fmla="*/ 9765 h 9765"/>
                  <a:gd name="connsiteX0" fmla="*/ 0 w 10000"/>
                  <a:gd name="connsiteY0" fmla="*/ 0 h 10722"/>
                  <a:gd name="connsiteX1" fmla="*/ 5612 w 10000"/>
                  <a:gd name="connsiteY1" fmla="*/ 3979 h 10722"/>
                  <a:gd name="connsiteX2" fmla="*/ 10000 w 10000"/>
                  <a:gd name="connsiteY2" fmla="*/ 10722 h 10722"/>
                  <a:gd name="connsiteX0" fmla="*/ 0 w 9968"/>
                  <a:gd name="connsiteY0" fmla="*/ 0 h 12287"/>
                  <a:gd name="connsiteX1" fmla="*/ 5580 w 9968"/>
                  <a:gd name="connsiteY1" fmla="*/ 5544 h 12287"/>
                  <a:gd name="connsiteX2" fmla="*/ 9968 w 9968"/>
                  <a:gd name="connsiteY2" fmla="*/ 12287 h 12287"/>
                  <a:gd name="connsiteX0" fmla="*/ 0 w 10000"/>
                  <a:gd name="connsiteY0" fmla="*/ 0 h 10000"/>
                  <a:gd name="connsiteX1" fmla="*/ 5598 w 10000"/>
                  <a:gd name="connsiteY1" fmla="*/ 4512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4022 h 10000"/>
                  <a:gd name="connsiteX2" fmla="*/ 10000 w 10000"/>
                  <a:gd name="connsiteY2" fmla="*/ 10000 h 10000"/>
                  <a:gd name="connsiteX0" fmla="*/ 0 w 9426"/>
                  <a:gd name="connsiteY0" fmla="*/ 0 h 16663"/>
                  <a:gd name="connsiteX1" fmla="*/ 5630 w 9426"/>
                  <a:gd name="connsiteY1" fmla="*/ 4022 h 16663"/>
                  <a:gd name="connsiteX2" fmla="*/ 9426 w 9426"/>
                  <a:gd name="connsiteY2" fmla="*/ 16663 h 16663"/>
                  <a:gd name="connsiteX0" fmla="*/ 0 w 10000"/>
                  <a:gd name="connsiteY0" fmla="*/ 0 h 10000"/>
                  <a:gd name="connsiteX1" fmla="*/ 5821 w 10000"/>
                  <a:gd name="connsiteY1" fmla="*/ 3178 h 10000"/>
                  <a:gd name="connsiteX2" fmla="*/ 10000 w 10000"/>
                  <a:gd name="connsiteY2" fmla="*/ 10000 h 10000"/>
                  <a:gd name="connsiteX0" fmla="*/ 0 w 10034"/>
                  <a:gd name="connsiteY0" fmla="*/ 0 h 9588"/>
                  <a:gd name="connsiteX1" fmla="*/ 5821 w 10034"/>
                  <a:gd name="connsiteY1" fmla="*/ 3178 h 9588"/>
                  <a:gd name="connsiteX2" fmla="*/ 10034 w 10034"/>
                  <a:gd name="connsiteY2" fmla="*/ 9588 h 9588"/>
                  <a:gd name="connsiteX0" fmla="*/ 0 w 10000"/>
                  <a:gd name="connsiteY0" fmla="*/ 0 h 10000"/>
                  <a:gd name="connsiteX1" fmla="*/ 5801 w 10000"/>
                  <a:gd name="connsiteY1" fmla="*/ 331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801 w 10000"/>
                  <a:gd name="connsiteY1" fmla="*/ 331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868 w 10000"/>
                  <a:gd name="connsiteY1" fmla="*/ 3254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935 w 10000"/>
                  <a:gd name="connsiteY1" fmla="*/ 2886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935 w 10000"/>
                  <a:gd name="connsiteY1" fmla="*/ 2886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935 w 10000"/>
                  <a:gd name="connsiteY1" fmla="*/ 2886 h 10000"/>
                  <a:gd name="connsiteX2" fmla="*/ 10000 w 10000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cubicBezTo>
                      <a:pt x="2691" y="707"/>
                      <a:pt x="4269" y="1219"/>
                      <a:pt x="5935" y="2886"/>
                    </a:cubicBezTo>
                    <a:cubicBezTo>
                      <a:pt x="7602" y="4552"/>
                      <a:pt x="8463" y="5800"/>
                      <a:pt x="10000" y="1000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7" name="Freeform 12">
                <a:extLst>
                  <a:ext uri="{FF2B5EF4-FFF2-40B4-BE49-F238E27FC236}">
                    <a16:creationId xmlns:a16="http://schemas.microsoft.com/office/drawing/2014/main" id="{E475AF25-FA85-7019-84EE-B40F89E3A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4316" y="250800"/>
                <a:ext cx="2051357" cy="642744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7878"/>
                  <a:gd name="connsiteY0" fmla="*/ 40345 h 63406"/>
                  <a:gd name="connsiteX1" fmla="*/ 3255 w 7878"/>
                  <a:gd name="connsiteY1" fmla="*/ 62443 h 63406"/>
                  <a:gd name="connsiteX2" fmla="*/ 7878 w 7878"/>
                  <a:gd name="connsiteY2" fmla="*/ 0 h 63406"/>
                  <a:gd name="connsiteX0" fmla="*/ 0 w 10000"/>
                  <a:gd name="connsiteY0" fmla="*/ 6363 h 7418"/>
                  <a:gd name="connsiteX1" fmla="*/ 4385 w 10000"/>
                  <a:gd name="connsiteY1" fmla="*/ 7119 h 7418"/>
                  <a:gd name="connsiteX2" fmla="*/ 10000 w 10000"/>
                  <a:gd name="connsiteY2" fmla="*/ 0 h 7418"/>
                  <a:gd name="connsiteX0" fmla="*/ 0 w 12678"/>
                  <a:gd name="connsiteY0" fmla="*/ 4439 h 9657"/>
                  <a:gd name="connsiteX1" fmla="*/ 7063 w 12678"/>
                  <a:gd name="connsiteY1" fmla="*/ 9597 h 9657"/>
                  <a:gd name="connsiteX2" fmla="*/ 12678 w 12678"/>
                  <a:gd name="connsiteY2" fmla="*/ 0 h 9657"/>
                  <a:gd name="connsiteX0" fmla="*/ 0 w 10000"/>
                  <a:gd name="connsiteY0" fmla="*/ 4597 h 10057"/>
                  <a:gd name="connsiteX1" fmla="*/ 5571 w 10000"/>
                  <a:gd name="connsiteY1" fmla="*/ 9938 h 10057"/>
                  <a:gd name="connsiteX2" fmla="*/ 10000 w 10000"/>
                  <a:gd name="connsiteY2" fmla="*/ 0 h 10057"/>
                  <a:gd name="connsiteX0" fmla="*/ 0 w 10000"/>
                  <a:gd name="connsiteY0" fmla="*/ 2499 h 9963"/>
                  <a:gd name="connsiteX1" fmla="*/ 5571 w 10000"/>
                  <a:gd name="connsiteY1" fmla="*/ 9938 h 9963"/>
                  <a:gd name="connsiteX2" fmla="*/ 10000 w 10000"/>
                  <a:gd name="connsiteY2" fmla="*/ 0 h 9963"/>
                  <a:gd name="connsiteX0" fmla="*/ 0 w 10000"/>
                  <a:gd name="connsiteY0" fmla="*/ 2508 h 10015"/>
                  <a:gd name="connsiteX1" fmla="*/ 5571 w 10000"/>
                  <a:gd name="connsiteY1" fmla="*/ 9975 h 10015"/>
                  <a:gd name="connsiteX2" fmla="*/ 10000 w 10000"/>
                  <a:gd name="connsiteY2" fmla="*/ 0 h 10015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49"/>
                  <a:gd name="connsiteY0" fmla="*/ 2391 h 11521"/>
                  <a:gd name="connsiteX1" fmla="*/ 5113 w 10049"/>
                  <a:gd name="connsiteY1" fmla="*/ 11496 h 11521"/>
                  <a:gd name="connsiteX2" fmla="*/ 10049 w 10049"/>
                  <a:gd name="connsiteY2" fmla="*/ 0 h 11521"/>
                  <a:gd name="connsiteX0" fmla="*/ 0 w 10049"/>
                  <a:gd name="connsiteY0" fmla="*/ 2391 h 11496"/>
                  <a:gd name="connsiteX1" fmla="*/ 5113 w 10049"/>
                  <a:gd name="connsiteY1" fmla="*/ 11496 h 11496"/>
                  <a:gd name="connsiteX2" fmla="*/ 10049 w 10049"/>
                  <a:gd name="connsiteY2" fmla="*/ 0 h 11496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9316"/>
                  <a:gd name="connsiteY0" fmla="*/ 0 h 10129"/>
                  <a:gd name="connsiteX1" fmla="*/ 5181 w 9316"/>
                  <a:gd name="connsiteY1" fmla="*/ 9105 h 10129"/>
                  <a:gd name="connsiteX2" fmla="*/ 9316 w 9316"/>
                  <a:gd name="connsiteY2" fmla="*/ 5333 h 10129"/>
                  <a:gd name="connsiteX0" fmla="*/ 0 w 10000"/>
                  <a:gd name="connsiteY0" fmla="*/ 0 h 9273"/>
                  <a:gd name="connsiteX1" fmla="*/ 5561 w 10000"/>
                  <a:gd name="connsiteY1" fmla="*/ 8989 h 9273"/>
                  <a:gd name="connsiteX2" fmla="*/ 10000 w 10000"/>
                  <a:gd name="connsiteY2" fmla="*/ 5265 h 9273"/>
                  <a:gd name="connsiteX0" fmla="*/ 0 w 10000"/>
                  <a:gd name="connsiteY0" fmla="*/ 0 h 10332"/>
                  <a:gd name="connsiteX1" fmla="*/ 5561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332"/>
                  <a:gd name="connsiteX1" fmla="*/ 5238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128"/>
                  <a:gd name="connsiteX1" fmla="*/ 5238 w 10000"/>
                  <a:gd name="connsiteY1" fmla="*/ 9694 h 10128"/>
                  <a:gd name="connsiteX2" fmla="*/ 10000 w 10000"/>
                  <a:gd name="connsiteY2" fmla="*/ 6957 h 10128"/>
                  <a:gd name="connsiteX0" fmla="*/ 0 w 10000"/>
                  <a:gd name="connsiteY0" fmla="*/ 0 h 11095"/>
                  <a:gd name="connsiteX1" fmla="*/ 5253 w 10000"/>
                  <a:gd name="connsiteY1" fmla="*/ 10791 h 11095"/>
                  <a:gd name="connsiteX2" fmla="*/ 10000 w 10000"/>
                  <a:gd name="connsiteY2" fmla="*/ 6957 h 11095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601"/>
                  <a:gd name="connsiteX1" fmla="*/ 5407 w 10000"/>
                  <a:gd name="connsiteY1" fmla="*/ 10242 h 10601"/>
                  <a:gd name="connsiteX2" fmla="*/ 10000 w 10000"/>
                  <a:gd name="connsiteY2" fmla="*/ 6957 h 10601"/>
                  <a:gd name="connsiteX0" fmla="*/ 0 w 9631"/>
                  <a:gd name="connsiteY0" fmla="*/ 0 h 16261"/>
                  <a:gd name="connsiteX1" fmla="*/ 5407 w 9631"/>
                  <a:gd name="connsiteY1" fmla="*/ 10242 h 16261"/>
                  <a:gd name="connsiteX2" fmla="*/ 9631 w 9631"/>
                  <a:gd name="connsiteY2" fmla="*/ 15546 h 16261"/>
                  <a:gd name="connsiteX0" fmla="*/ 0 w 10000"/>
                  <a:gd name="connsiteY0" fmla="*/ 0 h 9560"/>
                  <a:gd name="connsiteX1" fmla="*/ 5614 w 10000"/>
                  <a:gd name="connsiteY1" fmla="*/ 6299 h 9560"/>
                  <a:gd name="connsiteX2" fmla="*/ 10000 w 10000"/>
                  <a:gd name="connsiteY2" fmla="*/ 9560 h 956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3180 h 10000"/>
                  <a:gd name="connsiteX2" fmla="*/ 10000 w 10000"/>
                  <a:gd name="connsiteY2" fmla="*/ 10000 h 10000"/>
                  <a:gd name="connsiteX0" fmla="*/ 0 w 10032"/>
                  <a:gd name="connsiteY0" fmla="*/ 0 h 9765"/>
                  <a:gd name="connsiteX1" fmla="*/ 5630 w 10032"/>
                  <a:gd name="connsiteY1" fmla="*/ 3180 h 9765"/>
                  <a:gd name="connsiteX2" fmla="*/ 10032 w 10032"/>
                  <a:gd name="connsiteY2" fmla="*/ 9765 h 9765"/>
                  <a:gd name="connsiteX0" fmla="*/ 0 w 10000"/>
                  <a:gd name="connsiteY0" fmla="*/ 0 h 10722"/>
                  <a:gd name="connsiteX1" fmla="*/ 5612 w 10000"/>
                  <a:gd name="connsiteY1" fmla="*/ 3979 h 10722"/>
                  <a:gd name="connsiteX2" fmla="*/ 10000 w 10000"/>
                  <a:gd name="connsiteY2" fmla="*/ 10722 h 10722"/>
                  <a:gd name="connsiteX0" fmla="*/ 0 w 9968"/>
                  <a:gd name="connsiteY0" fmla="*/ 0 h 12287"/>
                  <a:gd name="connsiteX1" fmla="*/ 5580 w 9968"/>
                  <a:gd name="connsiteY1" fmla="*/ 5544 h 12287"/>
                  <a:gd name="connsiteX2" fmla="*/ 9968 w 9968"/>
                  <a:gd name="connsiteY2" fmla="*/ 12287 h 12287"/>
                  <a:gd name="connsiteX0" fmla="*/ 0 w 10000"/>
                  <a:gd name="connsiteY0" fmla="*/ 0 h 10000"/>
                  <a:gd name="connsiteX1" fmla="*/ 5598 w 10000"/>
                  <a:gd name="connsiteY1" fmla="*/ 4512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4022 h 10000"/>
                  <a:gd name="connsiteX2" fmla="*/ 10000 w 10000"/>
                  <a:gd name="connsiteY2" fmla="*/ 10000 h 10000"/>
                  <a:gd name="connsiteX0" fmla="*/ 0 w 9426"/>
                  <a:gd name="connsiteY0" fmla="*/ 0 h 16663"/>
                  <a:gd name="connsiteX1" fmla="*/ 5630 w 9426"/>
                  <a:gd name="connsiteY1" fmla="*/ 4022 h 16663"/>
                  <a:gd name="connsiteX2" fmla="*/ 9426 w 9426"/>
                  <a:gd name="connsiteY2" fmla="*/ 16663 h 16663"/>
                  <a:gd name="connsiteX0" fmla="*/ 0 w 10000"/>
                  <a:gd name="connsiteY0" fmla="*/ 0 h 10000"/>
                  <a:gd name="connsiteX1" fmla="*/ 5821 w 10000"/>
                  <a:gd name="connsiteY1" fmla="*/ 3178 h 10000"/>
                  <a:gd name="connsiteX2" fmla="*/ 10000 w 10000"/>
                  <a:gd name="connsiteY2" fmla="*/ 10000 h 10000"/>
                  <a:gd name="connsiteX0" fmla="*/ 0 w 10034"/>
                  <a:gd name="connsiteY0" fmla="*/ 0 h 9588"/>
                  <a:gd name="connsiteX1" fmla="*/ 5821 w 10034"/>
                  <a:gd name="connsiteY1" fmla="*/ 3178 h 9588"/>
                  <a:gd name="connsiteX2" fmla="*/ 10034 w 10034"/>
                  <a:gd name="connsiteY2" fmla="*/ 9588 h 9588"/>
                  <a:gd name="connsiteX0" fmla="*/ 0 w 10000"/>
                  <a:gd name="connsiteY0" fmla="*/ 0 h 10000"/>
                  <a:gd name="connsiteX1" fmla="*/ 5801 w 10000"/>
                  <a:gd name="connsiteY1" fmla="*/ 331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801 w 10000"/>
                  <a:gd name="connsiteY1" fmla="*/ 331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868 w 10000"/>
                  <a:gd name="connsiteY1" fmla="*/ 3254 h 10000"/>
                  <a:gd name="connsiteX2" fmla="*/ 10000 w 10000"/>
                  <a:gd name="connsiteY2" fmla="*/ 10000 h 10000"/>
                  <a:gd name="connsiteX0" fmla="*/ 0 w 9798"/>
                  <a:gd name="connsiteY0" fmla="*/ 0 h 11165"/>
                  <a:gd name="connsiteX1" fmla="*/ 5868 w 9798"/>
                  <a:gd name="connsiteY1" fmla="*/ 3254 h 11165"/>
                  <a:gd name="connsiteX2" fmla="*/ 9798 w 9798"/>
                  <a:gd name="connsiteY2" fmla="*/ 11165 h 11165"/>
                  <a:gd name="connsiteX0" fmla="*/ 0 w 10000"/>
                  <a:gd name="connsiteY0" fmla="*/ 0 h 10000"/>
                  <a:gd name="connsiteX1" fmla="*/ 5989 w 10000"/>
                  <a:gd name="connsiteY1" fmla="*/ 2914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6350 w 10000"/>
                  <a:gd name="connsiteY1" fmla="*/ 2859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6350 w 10000"/>
                  <a:gd name="connsiteY1" fmla="*/ 2859 h 10000"/>
                  <a:gd name="connsiteX2" fmla="*/ 10000 w 10000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cubicBezTo>
                      <a:pt x="2746" y="633"/>
                      <a:pt x="4872" y="1302"/>
                      <a:pt x="6350" y="2859"/>
                    </a:cubicBezTo>
                    <a:cubicBezTo>
                      <a:pt x="7828" y="4416"/>
                      <a:pt x="8638" y="5525"/>
                      <a:pt x="10000" y="1000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</p:grpSp>
      </p:grpSp>
      <p:sp>
        <p:nvSpPr>
          <p:cNvPr id="341702" name="Freeform 17">
            <a:extLst>
              <a:ext uri="{FF2B5EF4-FFF2-40B4-BE49-F238E27FC236}">
                <a16:creationId xmlns:a16="http://schemas.microsoft.com/office/drawing/2014/main" id="{38DCF6A6-A6A7-108F-D377-FD5CD34FC434}"/>
              </a:ext>
            </a:extLst>
          </p:cNvPr>
          <p:cNvSpPr>
            <a:spLocks/>
          </p:cNvSpPr>
          <p:nvPr/>
        </p:nvSpPr>
        <p:spPr bwMode="auto">
          <a:xfrm>
            <a:off x="8713567" y="894396"/>
            <a:ext cx="327359" cy="1001101"/>
          </a:xfrm>
          <a:custGeom>
            <a:avLst/>
            <a:gdLst>
              <a:gd name="T0" fmla="*/ 0 w 665"/>
              <a:gd name="T1" fmla="*/ 2147483647 h 1238"/>
              <a:gd name="T2" fmla="*/ 309305898 w 665"/>
              <a:gd name="T3" fmla="*/ 2056447500 h 1238"/>
              <a:gd name="T4" fmla="*/ 903496596 w 665"/>
              <a:gd name="T5" fmla="*/ 871974063 h 1238"/>
              <a:gd name="T6" fmla="*/ 1804280287 w 665"/>
              <a:gd name="T7" fmla="*/ 0 h 1238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10000 h 10000"/>
              <a:gd name="connsiteX1" fmla="*/ 1273 w 10000"/>
              <a:gd name="connsiteY1" fmla="*/ 6447 h 10000"/>
              <a:gd name="connsiteX2" fmla="*/ 5008 w 10000"/>
              <a:gd name="connsiteY2" fmla="*/ 27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273 w 10000"/>
              <a:gd name="connsiteY1" fmla="*/ 6447 h 10000"/>
              <a:gd name="connsiteX2" fmla="*/ 3904 w 10000"/>
              <a:gd name="connsiteY2" fmla="*/ 2939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3904 w 10000"/>
              <a:gd name="connsiteY2" fmla="*/ 2939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4345 w 10000"/>
              <a:gd name="connsiteY2" fmla="*/ 2939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5007 w 10000"/>
              <a:gd name="connsiteY2" fmla="*/ 2314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3572 w 10000"/>
              <a:gd name="connsiteY2" fmla="*/ 3324 h 10000"/>
              <a:gd name="connsiteX3" fmla="*/ 10000 w 10000"/>
              <a:gd name="connsiteY3" fmla="*/ 0 h 10000"/>
              <a:gd name="connsiteX0" fmla="*/ 1999 w 11999"/>
              <a:gd name="connsiteY0" fmla="*/ 10000 h 10000"/>
              <a:gd name="connsiteX1" fmla="*/ 83 w 11999"/>
              <a:gd name="connsiteY1" fmla="*/ 6495 h 10000"/>
              <a:gd name="connsiteX2" fmla="*/ 5571 w 11999"/>
              <a:gd name="connsiteY2" fmla="*/ 3324 h 10000"/>
              <a:gd name="connsiteX3" fmla="*/ 11999 w 11999"/>
              <a:gd name="connsiteY3" fmla="*/ 0 h 10000"/>
              <a:gd name="connsiteX0" fmla="*/ 1931 w 11931"/>
              <a:gd name="connsiteY0" fmla="*/ 10000 h 10000"/>
              <a:gd name="connsiteX1" fmla="*/ 15 w 11931"/>
              <a:gd name="connsiteY1" fmla="*/ 6495 h 10000"/>
              <a:gd name="connsiteX2" fmla="*/ 3247 w 11931"/>
              <a:gd name="connsiteY2" fmla="*/ 3028 h 10000"/>
              <a:gd name="connsiteX3" fmla="*/ 11931 w 11931"/>
              <a:gd name="connsiteY3" fmla="*/ 0 h 10000"/>
              <a:gd name="connsiteX0" fmla="*/ 1931 w 11931"/>
              <a:gd name="connsiteY0" fmla="*/ 10000 h 10000"/>
              <a:gd name="connsiteX1" fmla="*/ 15 w 11931"/>
              <a:gd name="connsiteY1" fmla="*/ 6495 h 10000"/>
              <a:gd name="connsiteX2" fmla="*/ 3247 w 11931"/>
              <a:gd name="connsiteY2" fmla="*/ 3028 h 10000"/>
              <a:gd name="connsiteX3" fmla="*/ 11931 w 11931"/>
              <a:gd name="connsiteY3" fmla="*/ 0 h 10000"/>
              <a:gd name="connsiteX0" fmla="*/ 1931 w 11931"/>
              <a:gd name="connsiteY0" fmla="*/ 9796 h 9796"/>
              <a:gd name="connsiteX1" fmla="*/ 15 w 11931"/>
              <a:gd name="connsiteY1" fmla="*/ 6291 h 9796"/>
              <a:gd name="connsiteX2" fmla="*/ 3247 w 11931"/>
              <a:gd name="connsiteY2" fmla="*/ 2824 h 9796"/>
              <a:gd name="connsiteX3" fmla="*/ 11931 w 11931"/>
              <a:gd name="connsiteY3" fmla="*/ 0 h 9796"/>
              <a:gd name="connsiteX0" fmla="*/ 1617 w 9999"/>
              <a:gd name="connsiteY0" fmla="*/ 10000 h 10000"/>
              <a:gd name="connsiteX1" fmla="*/ 12 w 9999"/>
              <a:gd name="connsiteY1" fmla="*/ 6422 h 10000"/>
              <a:gd name="connsiteX2" fmla="*/ 2720 w 9999"/>
              <a:gd name="connsiteY2" fmla="*/ 2883 h 10000"/>
              <a:gd name="connsiteX3" fmla="*/ 9999 w 9999"/>
              <a:gd name="connsiteY3" fmla="*/ 0 h 10000"/>
              <a:gd name="connsiteX0" fmla="*/ 1608 w 9991"/>
              <a:gd name="connsiteY0" fmla="*/ 10000 h 10000"/>
              <a:gd name="connsiteX1" fmla="*/ 3 w 9991"/>
              <a:gd name="connsiteY1" fmla="*/ 6422 h 10000"/>
              <a:gd name="connsiteX2" fmla="*/ 2711 w 9991"/>
              <a:gd name="connsiteY2" fmla="*/ 2883 h 10000"/>
              <a:gd name="connsiteX3" fmla="*/ 9991 w 9991"/>
              <a:gd name="connsiteY3" fmla="*/ 0 h 10000"/>
              <a:gd name="connsiteX0" fmla="*/ 2051 w 10000"/>
              <a:gd name="connsiteY0" fmla="*/ 9168 h 9168"/>
              <a:gd name="connsiteX1" fmla="*/ 3 w 10000"/>
              <a:gd name="connsiteY1" fmla="*/ 6422 h 9168"/>
              <a:gd name="connsiteX2" fmla="*/ 2713 w 10000"/>
              <a:gd name="connsiteY2" fmla="*/ 2883 h 9168"/>
              <a:gd name="connsiteX3" fmla="*/ 10000 w 10000"/>
              <a:gd name="connsiteY3" fmla="*/ 0 h 9168"/>
              <a:gd name="connsiteX0" fmla="*/ 2059 w 10008"/>
              <a:gd name="connsiteY0" fmla="*/ 10000 h 10000"/>
              <a:gd name="connsiteX1" fmla="*/ 11 w 10008"/>
              <a:gd name="connsiteY1" fmla="*/ 7005 h 10000"/>
              <a:gd name="connsiteX2" fmla="*/ 2721 w 10008"/>
              <a:gd name="connsiteY2" fmla="*/ 3145 h 10000"/>
              <a:gd name="connsiteX3" fmla="*/ 10008 w 10008"/>
              <a:gd name="connsiteY3" fmla="*/ 0 h 10000"/>
              <a:gd name="connsiteX0" fmla="*/ 2059 w 10008"/>
              <a:gd name="connsiteY0" fmla="*/ 10000 h 10000"/>
              <a:gd name="connsiteX1" fmla="*/ 11 w 10008"/>
              <a:gd name="connsiteY1" fmla="*/ 6654 h 10000"/>
              <a:gd name="connsiteX2" fmla="*/ 2721 w 10008"/>
              <a:gd name="connsiteY2" fmla="*/ 3145 h 10000"/>
              <a:gd name="connsiteX3" fmla="*/ 10008 w 10008"/>
              <a:gd name="connsiteY3" fmla="*/ 0 h 10000"/>
              <a:gd name="connsiteX0" fmla="*/ 2059 w 10008"/>
              <a:gd name="connsiteY0" fmla="*/ 10000 h 10000"/>
              <a:gd name="connsiteX1" fmla="*/ 11 w 10008"/>
              <a:gd name="connsiteY1" fmla="*/ 6654 h 10000"/>
              <a:gd name="connsiteX2" fmla="*/ 2721 w 10008"/>
              <a:gd name="connsiteY2" fmla="*/ 3145 h 10000"/>
              <a:gd name="connsiteX3" fmla="*/ 10008 w 10008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8" h="10000">
                <a:moveTo>
                  <a:pt x="2059" y="10000"/>
                </a:moveTo>
                <a:cubicBezTo>
                  <a:pt x="659" y="8884"/>
                  <a:pt x="-99" y="7796"/>
                  <a:pt x="11" y="6654"/>
                </a:cubicBezTo>
                <a:cubicBezTo>
                  <a:pt x="121" y="5512"/>
                  <a:pt x="1055" y="4254"/>
                  <a:pt x="2721" y="3145"/>
                </a:cubicBezTo>
                <a:cubicBezTo>
                  <a:pt x="4387" y="2036"/>
                  <a:pt x="8444" y="627"/>
                  <a:pt x="10008" y="0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647" name="Rectangle 1442">
            <a:extLst>
              <a:ext uri="{FF2B5EF4-FFF2-40B4-BE49-F238E27FC236}">
                <a16:creationId xmlns:a16="http://schemas.microsoft.com/office/drawing/2014/main" id="{4A4457D8-9A35-5441-1046-BBDB0E3B1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49" y="2467388"/>
            <a:ext cx="660308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Einstein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はこれと若干の自然な仮定のもと、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曲がり方がエネルギー運動量の密度に比例する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と仮定し、いわゆる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Einstein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方程式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を導いた。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51" name="Rectangle 18">
            <a:extLst>
              <a:ext uri="{FF2B5EF4-FFF2-40B4-BE49-F238E27FC236}">
                <a16:creationId xmlns:a16="http://schemas.microsoft.com/office/drawing/2014/main" id="{7522C5AC-2002-84C5-C2EC-1E08DAEE5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629" y="1113840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itchFamily="50" charset="-128"/>
                <a:ea typeface="ＭＳ Ｐゴシック" panose="020B0600070205080204" pitchFamily="50" charset="-128"/>
                <a:cs typeface="Times New Roman" pitchFamily="18" charset="0"/>
              </a:rPr>
              <a:t>物質</a:t>
            </a:r>
          </a:p>
        </p:txBody>
      </p:sp>
      <p:sp>
        <p:nvSpPr>
          <p:cNvPr id="341653" name="Rectangle 1442">
            <a:extLst>
              <a:ext uri="{FF2B5EF4-FFF2-40B4-BE49-F238E27FC236}">
                <a16:creationId xmlns:a16="http://schemas.microsoft.com/office/drawing/2014/main" id="{FC610E5D-A056-9E92-A775-405A2915F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68547"/>
            <a:ext cx="70335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同様に時空が曲がると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離れた時計が遅れたりする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。   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55" name="正方形/長方形 341654">
            <a:extLst>
              <a:ext uri="{FF2B5EF4-FFF2-40B4-BE49-F238E27FC236}">
                <a16:creationId xmlns:a16="http://schemas.microsoft.com/office/drawing/2014/main" id="{605CC5C8-3427-1AB1-8119-6B6A9E0B5D6C}"/>
              </a:ext>
            </a:extLst>
          </p:cNvPr>
          <p:cNvSpPr/>
          <p:nvPr/>
        </p:nvSpPr>
        <p:spPr bwMode="auto">
          <a:xfrm>
            <a:off x="7616557" y="3838015"/>
            <a:ext cx="380748" cy="33907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56" name="正方形/長方形 341655">
            <a:extLst>
              <a:ext uri="{FF2B5EF4-FFF2-40B4-BE49-F238E27FC236}">
                <a16:creationId xmlns:a16="http://schemas.microsoft.com/office/drawing/2014/main" id="{5D454374-03A5-4B8A-C05B-BC46276E39AC}"/>
              </a:ext>
            </a:extLst>
          </p:cNvPr>
          <p:cNvSpPr/>
          <p:nvPr/>
        </p:nvSpPr>
        <p:spPr bwMode="auto">
          <a:xfrm>
            <a:off x="7651955" y="3092383"/>
            <a:ext cx="299349" cy="376817"/>
          </a:xfrm>
          <a:custGeom>
            <a:avLst/>
            <a:gdLst>
              <a:gd name="connsiteX0" fmla="*/ 0 w 299349"/>
              <a:gd name="connsiteY0" fmla="*/ 0 h 366216"/>
              <a:gd name="connsiteX1" fmla="*/ 299349 w 299349"/>
              <a:gd name="connsiteY1" fmla="*/ 0 h 366216"/>
              <a:gd name="connsiteX2" fmla="*/ 299349 w 299349"/>
              <a:gd name="connsiteY2" fmla="*/ 366216 h 366216"/>
              <a:gd name="connsiteX3" fmla="*/ 0 w 299349"/>
              <a:gd name="connsiteY3" fmla="*/ 366216 h 366216"/>
              <a:gd name="connsiteX4" fmla="*/ 0 w 299349"/>
              <a:gd name="connsiteY4" fmla="*/ 0 h 366216"/>
              <a:gd name="connsiteX0" fmla="*/ 47707 w 299349"/>
              <a:gd name="connsiteY0" fmla="*/ 10601 h 366216"/>
              <a:gd name="connsiteX1" fmla="*/ 299349 w 299349"/>
              <a:gd name="connsiteY1" fmla="*/ 0 h 366216"/>
              <a:gd name="connsiteX2" fmla="*/ 299349 w 299349"/>
              <a:gd name="connsiteY2" fmla="*/ 366216 h 366216"/>
              <a:gd name="connsiteX3" fmla="*/ 0 w 299349"/>
              <a:gd name="connsiteY3" fmla="*/ 366216 h 366216"/>
              <a:gd name="connsiteX4" fmla="*/ 47707 w 299349"/>
              <a:gd name="connsiteY4" fmla="*/ 10601 h 366216"/>
              <a:gd name="connsiteX0" fmla="*/ 47707 w 299349"/>
              <a:gd name="connsiteY0" fmla="*/ 21202 h 376817"/>
              <a:gd name="connsiteX1" fmla="*/ 246340 w 299349"/>
              <a:gd name="connsiteY1" fmla="*/ 0 h 376817"/>
              <a:gd name="connsiteX2" fmla="*/ 299349 w 299349"/>
              <a:gd name="connsiteY2" fmla="*/ 376817 h 376817"/>
              <a:gd name="connsiteX3" fmla="*/ 0 w 299349"/>
              <a:gd name="connsiteY3" fmla="*/ 376817 h 376817"/>
              <a:gd name="connsiteX4" fmla="*/ 47707 w 299349"/>
              <a:gd name="connsiteY4" fmla="*/ 21202 h 376817"/>
              <a:gd name="connsiteX0" fmla="*/ 47707 w 299349"/>
              <a:gd name="connsiteY0" fmla="*/ 4775 h 376817"/>
              <a:gd name="connsiteX1" fmla="*/ 246340 w 299349"/>
              <a:gd name="connsiteY1" fmla="*/ 0 h 376817"/>
              <a:gd name="connsiteX2" fmla="*/ 299349 w 299349"/>
              <a:gd name="connsiteY2" fmla="*/ 376817 h 376817"/>
              <a:gd name="connsiteX3" fmla="*/ 0 w 299349"/>
              <a:gd name="connsiteY3" fmla="*/ 376817 h 376817"/>
              <a:gd name="connsiteX4" fmla="*/ 47707 w 299349"/>
              <a:gd name="connsiteY4" fmla="*/ 4775 h 376817"/>
              <a:gd name="connsiteX0" fmla="*/ 47707 w 299349"/>
              <a:gd name="connsiteY0" fmla="*/ 4775 h 376817"/>
              <a:gd name="connsiteX1" fmla="*/ 233564 w 299349"/>
              <a:gd name="connsiteY1" fmla="*/ 0 h 376817"/>
              <a:gd name="connsiteX2" fmla="*/ 299349 w 299349"/>
              <a:gd name="connsiteY2" fmla="*/ 376817 h 376817"/>
              <a:gd name="connsiteX3" fmla="*/ 0 w 299349"/>
              <a:gd name="connsiteY3" fmla="*/ 376817 h 376817"/>
              <a:gd name="connsiteX4" fmla="*/ 47707 w 299349"/>
              <a:gd name="connsiteY4" fmla="*/ 4775 h 37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349" h="376817">
                <a:moveTo>
                  <a:pt x="47707" y="4775"/>
                </a:moveTo>
                <a:lnTo>
                  <a:pt x="233564" y="0"/>
                </a:lnTo>
                <a:lnTo>
                  <a:pt x="299349" y="376817"/>
                </a:lnTo>
                <a:lnTo>
                  <a:pt x="0" y="376817"/>
                </a:lnTo>
                <a:lnTo>
                  <a:pt x="47707" y="4775"/>
                </a:lnTo>
                <a:close/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41657" name="グループ化 341656">
            <a:extLst>
              <a:ext uri="{FF2B5EF4-FFF2-40B4-BE49-F238E27FC236}">
                <a16:creationId xmlns:a16="http://schemas.microsoft.com/office/drawing/2014/main" id="{3FB35943-A3DF-C91B-0B06-F767EA739A00}"/>
              </a:ext>
            </a:extLst>
          </p:cNvPr>
          <p:cNvGrpSpPr/>
          <p:nvPr/>
        </p:nvGrpSpPr>
        <p:grpSpPr>
          <a:xfrm>
            <a:off x="6428242" y="4960988"/>
            <a:ext cx="2634654" cy="1749178"/>
            <a:chOff x="6333293" y="239673"/>
            <a:chExt cx="2712380" cy="1856553"/>
          </a:xfrm>
        </p:grpSpPr>
        <p:sp>
          <p:nvSpPr>
            <p:cNvPr id="341658" name="Freeform 12">
              <a:extLst>
                <a:ext uri="{FF2B5EF4-FFF2-40B4-BE49-F238E27FC236}">
                  <a16:creationId xmlns:a16="http://schemas.microsoft.com/office/drawing/2014/main" id="{980AB385-059F-22BA-0F3B-F3058F4DA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019" y="239673"/>
              <a:ext cx="657297" cy="1675231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81" h="9886">
                  <a:moveTo>
                    <a:pt x="0" y="9886"/>
                  </a:moveTo>
                  <a:cubicBezTo>
                    <a:pt x="174" y="7934"/>
                    <a:pt x="1624" y="5602"/>
                    <a:pt x="3237" y="3954"/>
                  </a:cubicBezTo>
                  <a:cubicBezTo>
                    <a:pt x="4851" y="2306"/>
                    <a:pt x="5885" y="1819"/>
                    <a:pt x="9681" y="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659" name="Freeform 12">
              <a:extLst>
                <a:ext uri="{FF2B5EF4-FFF2-40B4-BE49-F238E27FC236}">
                  <a16:creationId xmlns:a16="http://schemas.microsoft.com/office/drawing/2014/main" id="{ABA01242-D0C7-FF6F-E964-EA675BC15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3293" y="1902455"/>
              <a:ext cx="2374385" cy="185760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7878"/>
                <a:gd name="connsiteY0" fmla="*/ 40345 h 63406"/>
                <a:gd name="connsiteX1" fmla="*/ 3255 w 7878"/>
                <a:gd name="connsiteY1" fmla="*/ 62443 h 63406"/>
                <a:gd name="connsiteX2" fmla="*/ 7878 w 7878"/>
                <a:gd name="connsiteY2" fmla="*/ 0 h 63406"/>
                <a:gd name="connsiteX0" fmla="*/ 0 w 10000"/>
                <a:gd name="connsiteY0" fmla="*/ 6363 h 7418"/>
                <a:gd name="connsiteX1" fmla="*/ 4385 w 10000"/>
                <a:gd name="connsiteY1" fmla="*/ 7119 h 7418"/>
                <a:gd name="connsiteX2" fmla="*/ 10000 w 10000"/>
                <a:gd name="connsiteY2" fmla="*/ 0 h 7418"/>
                <a:gd name="connsiteX0" fmla="*/ 0 w 12678"/>
                <a:gd name="connsiteY0" fmla="*/ 4439 h 9657"/>
                <a:gd name="connsiteX1" fmla="*/ 7063 w 12678"/>
                <a:gd name="connsiteY1" fmla="*/ 9597 h 9657"/>
                <a:gd name="connsiteX2" fmla="*/ 12678 w 12678"/>
                <a:gd name="connsiteY2" fmla="*/ 0 h 9657"/>
                <a:gd name="connsiteX0" fmla="*/ 0 w 10000"/>
                <a:gd name="connsiteY0" fmla="*/ 4597 h 10057"/>
                <a:gd name="connsiteX1" fmla="*/ 5571 w 10000"/>
                <a:gd name="connsiteY1" fmla="*/ 9938 h 10057"/>
                <a:gd name="connsiteX2" fmla="*/ 10000 w 10000"/>
                <a:gd name="connsiteY2" fmla="*/ 0 h 10057"/>
                <a:gd name="connsiteX0" fmla="*/ 0 w 10000"/>
                <a:gd name="connsiteY0" fmla="*/ 2499 h 9963"/>
                <a:gd name="connsiteX1" fmla="*/ 5571 w 10000"/>
                <a:gd name="connsiteY1" fmla="*/ 9938 h 9963"/>
                <a:gd name="connsiteX2" fmla="*/ 10000 w 10000"/>
                <a:gd name="connsiteY2" fmla="*/ 0 h 9963"/>
                <a:gd name="connsiteX0" fmla="*/ 0 w 10000"/>
                <a:gd name="connsiteY0" fmla="*/ 2508 h 10015"/>
                <a:gd name="connsiteX1" fmla="*/ 5571 w 10000"/>
                <a:gd name="connsiteY1" fmla="*/ 9975 h 10015"/>
                <a:gd name="connsiteX2" fmla="*/ 10000 w 10000"/>
                <a:gd name="connsiteY2" fmla="*/ 0 h 10015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49"/>
                <a:gd name="connsiteY0" fmla="*/ 2391 h 11521"/>
                <a:gd name="connsiteX1" fmla="*/ 5113 w 10049"/>
                <a:gd name="connsiteY1" fmla="*/ 11496 h 11521"/>
                <a:gd name="connsiteX2" fmla="*/ 10049 w 10049"/>
                <a:gd name="connsiteY2" fmla="*/ 0 h 11521"/>
                <a:gd name="connsiteX0" fmla="*/ 0 w 10049"/>
                <a:gd name="connsiteY0" fmla="*/ 2391 h 11496"/>
                <a:gd name="connsiteX1" fmla="*/ 5113 w 10049"/>
                <a:gd name="connsiteY1" fmla="*/ 11496 h 11496"/>
                <a:gd name="connsiteX2" fmla="*/ 10049 w 10049"/>
                <a:gd name="connsiteY2" fmla="*/ 0 h 11496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10067"/>
                <a:gd name="connsiteY0" fmla="*/ 1642 h 10759"/>
                <a:gd name="connsiteX1" fmla="*/ 5181 w 10067"/>
                <a:gd name="connsiteY1" fmla="*/ 10747 h 10759"/>
                <a:gd name="connsiteX2" fmla="*/ 10067 w 10067"/>
                <a:gd name="connsiteY2" fmla="*/ 0 h 10759"/>
                <a:gd name="connsiteX0" fmla="*/ 0 w 9765"/>
                <a:gd name="connsiteY0" fmla="*/ 0 h 9105"/>
                <a:gd name="connsiteX1" fmla="*/ 5181 w 9765"/>
                <a:gd name="connsiteY1" fmla="*/ 9105 h 9105"/>
                <a:gd name="connsiteX2" fmla="*/ 9765 w 9765"/>
                <a:gd name="connsiteY2" fmla="*/ 157 h 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65" h="9105">
                  <a:moveTo>
                    <a:pt x="0" y="0"/>
                  </a:moveTo>
                  <a:cubicBezTo>
                    <a:pt x="2112" y="5072"/>
                    <a:pt x="3554" y="9079"/>
                    <a:pt x="5181" y="9105"/>
                  </a:cubicBezTo>
                  <a:cubicBezTo>
                    <a:pt x="6808" y="9131"/>
                    <a:pt x="7960" y="6936"/>
                    <a:pt x="9765" y="157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341660" name="グループ化 341659">
              <a:extLst>
                <a:ext uri="{FF2B5EF4-FFF2-40B4-BE49-F238E27FC236}">
                  <a16:creationId xmlns:a16="http://schemas.microsoft.com/office/drawing/2014/main" id="{352E7223-2931-8E84-F80B-310A36099928}"/>
                </a:ext>
              </a:extLst>
            </p:cNvPr>
            <p:cNvGrpSpPr/>
            <p:nvPr/>
          </p:nvGrpSpPr>
          <p:grpSpPr>
            <a:xfrm>
              <a:off x="6426509" y="250800"/>
              <a:ext cx="2619164" cy="1845426"/>
              <a:chOff x="6426509" y="250800"/>
              <a:chExt cx="2619164" cy="1845426"/>
            </a:xfrm>
          </p:grpSpPr>
          <p:sp>
            <p:nvSpPr>
              <p:cNvPr id="341661" name="Freeform 12">
                <a:extLst>
                  <a:ext uri="{FF2B5EF4-FFF2-40B4-BE49-F238E27FC236}">
                    <a16:creationId xmlns:a16="http://schemas.microsoft.com/office/drawing/2014/main" id="{B7D08854-76FB-D35C-A8ED-6F3C83B44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9330" y="298720"/>
                <a:ext cx="689044" cy="1707060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9838"/>
                  <a:gd name="connsiteY0" fmla="*/ 9918 h 9918"/>
                  <a:gd name="connsiteX1" fmla="*/ 3185 w 9838"/>
                  <a:gd name="connsiteY1" fmla="*/ 4035 h 9918"/>
                  <a:gd name="connsiteX2" fmla="*/ 9838 w 9838"/>
                  <a:gd name="connsiteY2" fmla="*/ 0 h 9918"/>
                  <a:gd name="connsiteX0" fmla="*/ 0 w 10000"/>
                  <a:gd name="connsiteY0" fmla="*/ 10000 h 10000"/>
                  <a:gd name="connsiteX1" fmla="*/ 3237 w 10000"/>
                  <a:gd name="connsiteY1" fmla="*/ 4068 h 10000"/>
                  <a:gd name="connsiteX2" fmla="*/ 10000 w 10000"/>
                  <a:gd name="connsiteY2" fmla="*/ 0 h 10000"/>
                  <a:gd name="connsiteX0" fmla="*/ 0 w 9681"/>
                  <a:gd name="connsiteY0" fmla="*/ 9886 h 9886"/>
                  <a:gd name="connsiteX1" fmla="*/ 3237 w 9681"/>
                  <a:gd name="connsiteY1" fmla="*/ 3954 h 9886"/>
                  <a:gd name="connsiteX2" fmla="*/ 9681 w 9681"/>
                  <a:gd name="connsiteY2" fmla="*/ 0 h 9886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83" h="10190">
                    <a:moveTo>
                      <a:pt x="0" y="10190"/>
                    </a:moveTo>
                    <a:cubicBezTo>
                      <a:pt x="180" y="8215"/>
                      <a:pt x="1597" y="5888"/>
                      <a:pt x="3344" y="4190"/>
                    </a:cubicBezTo>
                    <a:cubicBezTo>
                      <a:pt x="5091" y="2492"/>
                      <a:pt x="6562" y="1840"/>
                      <a:pt x="10483" y="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662" name="Freeform 12">
                <a:extLst>
                  <a:ext uri="{FF2B5EF4-FFF2-40B4-BE49-F238E27FC236}">
                    <a16:creationId xmlns:a16="http://schemas.microsoft.com/office/drawing/2014/main" id="{BFD18C7F-A764-C976-7E0C-257F96027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5601" y="354564"/>
                <a:ext cx="689044" cy="1707060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9838"/>
                  <a:gd name="connsiteY0" fmla="*/ 9918 h 9918"/>
                  <a:gd name="connsiteX1" fmla="*/ 3185 w 9838"/>
                  <a:gd name="connsiteY1" fmla="*/ 4035 h 9918"/>
                  <a:gd name="connsiteX2" fmla="*/ 9838 w 9838"/>
                  <a:gd name="connsiteY2" fmla="*/ 0 h 9918"/>
                  <a:gd name="connsiteX0" fmla="*/ 0 w 10000"/>
                  <a:gd name="connsiteY0" fmla="*/ 10000 h 10000"/>
                  <a:gd name="connsiteX1" fmla="*/ 3237 w 10000"/>
                  <a:gd name="connsiteY1" fmla="*/ 4068 h 10000"/>
                  <a:gd name="connsiteX2" fmla="*/ 10000 w 10000"/>
                  <a:gd name="connsiteY2" fmla="*/ 0 h 10000"/>
                  <a:gd name="connsiteX0" fmla="*/ 0 w 9681"/>
                  <a:gd name="connsiteY0" fmla="*/ 9886 h 9886"/>
                  <a:gd name="connsiteX1" fmla="*/ 3237 w 9681"/>
                  <a:gd name="connsiteY1" fmla="*/ 3954 h 9886"/>
                  <a:gd name="connsiteX2" fmla="*/ 9681 w 9681"/>
                  <a:gd name="connsiteY2" fmla="*/ 0 h 9886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83" h="10190">
                    <a:moveTo>
                      <a:pt x="0" y="10190"/>
                    </a:moveTo>
                    <a:cubicBezTo>
                      <a:pt x="180" y="8215"/>
                      <a:pt x="1597" y="5888"/>
                      <a:pt x="3344" y="4190"/>
                    </a:cubicBezTo>
                    <a:cubicBezTo>
                      <a:pt x="5091" y="2492"/>
                      <a:pt x="6562" y="1840"/>
                      <a:pt x="10483" y="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663" name="Freeform 12">
                <a:extLst>
                  <a:ext uri="{FF2B5EF4-FFF2-40B4-BE49-F238E27FC236}">
                    <a16:creationId xmlns:a16="http://schemas.microsoft.com/office/drawing/2014/main" id="{D22274AE-F9F1-8FC9-6E5A-773237E70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7268" y="457884"/>
                <a:ext cx="653648" cy="1638342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9838"/>
                  <a:gd name="connsiteY0" fmla="*/ 9918 h 9918"/>
                  <a:gd name="connsiteX1" fmla="*/ 3185 w 9838"/>
                  <a:gd name="connsiteY1" fmla="*/ 4035 h 9918"/>
                  <a:gd name="connsiteX2" fmla="*/ 9838 w 9838"/>
                  <a:gd name="connsiteY2" fmla="*/ 0 h 9918"/>
                  <a:gd name="connsiteX0" fmla="*/ 0 w 10000"/>
                  <a:gd name="connsiteY0" fmla="*/ 10000 h 10000"/>
                  <a:gd name="connsiteX1" fmla="*/ 3237 w 10000"/>
                  <a:gd name="connsiteY1" fmla="*/ 4068 h 10000"/>
                  <a:gd name="connsiteX2" fmla="*/ 10000 w 10000"/>
                  <a:gd name="connsiteY2" fmla="*/ 0 h 10000"/>
                  <a:gd name="connsiteX0" fmla="*/ 0 w 9681"/>
                  <a:gd name="connsiteY0" fmla="*/ 9886 h 9886"/>
                  <a:gd name="connsiteX1" fmla="*/ 3237 w 9681"/>
                  <a:gd name="connsiteY1" fmla="*/ 3954 h 9886"/>
                  <a:gd name="connsiteX2" fmla="*/ 9681 w 9681"/>
                  <a:gd name="connsiteY2" fmla="*/ 0 h 9886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483"/>
                  <a:gd name="connsiteY0" fmla="*/ 10190 h 10190"/>
                  <a:gd name="connsiteX1" fmla="*/ 2994 w 10483"/>
                  <a:gd name="connsiteY1" fmla="*/ 4168 h 10190"/>
                  <a:gd name="connsiteX2" fmla="*/ 10483 w 10483"/>
                  <a:gd name="connsiteY2" fmla="*/ 0 h 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83" h="10190">
                    <a:moveTo>
                      <a:pt x="0" y="10190"/>
                    </a:moveTo>
                    <a:cubicBezTo>
                      <a:pt x="63" y="8193"/>
                      <a:pt x="1247" y="5866"/>
                      <a:pt x="2994" y="4168"/>
                    </a:cubicBezTo>
                    <a:cubicBezTo>
                      <a:pt x="4741" y="2470"/>
                      <a:pt x="6154" y="1555"/>
                      <a:pt x="10483" y="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664" name="Freeform 12">
                <a:extLst>
                  <a:ext uri="{FF2B5EF4-FFF2-40B4-BE49-F238E27FC236}">
                    <a16:creationId xmlns:a16="http://schemas.microsoft.com/office/drawing/2014/main" id="{2525CA1C-D063-7735-729E-430E34B1F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7755" y="621355"/>
                <a:ext cx="525468" cy="1407650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9838"/>
                  <a:gd name="connsiteY0" fmla="*/ 9918 h 9918"/>
                  <a:gd name="connsiteX1" fmla="*/ 3185 w 9838"/>
                  <a:gd name="connsiteY1" fmla="*/ 4035 h 9918"/>
                  <a:gd name="connsiteX2" fmla="*/ 9838 w 9838"/>
                  <a:gd name="connsiteY2" fmla="*/ 0 h 9918"/>
                  <a:gd name="connsiteX0" fmla="*/ 0 w 10000"/>
                  <a:gd name="connsiteY0" fmla="*/ 10000 h 10000"/>
                  <a:gd name="connsiteX1" fmla="*/ 3237 w 10000"/>
                  <a:gd name="connsiteY1" fmla="*/ 4068 h 10000"/>
                  <a:gd name="connsiteX2" fmla="*/ 10000 w 10000"/>
                  <a:gd name="connsiteY2" fmla="*/ 0 h 10000"/>
                  <a:gd name="connsiteX0" fmla="*/ 0 w 9681"/>
                  <a:gd name="connsiteY0" fmla="*/ 9886 h 9886"/>
                  <a:gd name="connsiteX1" fmla="*/ 3237 w 9681"/>
                  <a:gd name="connsiteY1" fmla="*/ 3954 h 9886"/>
                  <a:gd name="connsiteX2" fmla="*/ 9681 w 9681"/>
                  <a:gd name="connsiteY2" fmla="*/ 0 h 9886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850"/>
                  <a:gd name="connsiteY0" fmla="*/ 10114 h 10114"/>
                  <a:gd name="connsiteX1" fmla="*/ 3344 w 10850"/>
                  <a:gd name="connsiteY1" fmla="*/ 4114 h 10114"/>
                  <a:gd name="connsiteX2" fmla="*/ 10850 w 10850"/>
                  <a:gd name="connsiteY2" fmla="*/ 0 h 10114"/>
                  <a:gd name="connsiteX0" fmla="*/ 0 w 10850"/>
                  <a:gd name="connsiteY0" fmla="*/ 10114 h 10114"/>
                  <a:gd name="connsiteX1" fmla="*/ 3344 w 10850"/>
                  <a:gd name="connsiteY1" fmla="*/ 4114 h 10114"/>
                  <a:gd name="connsiteX2" fmla="*/ 10850 w 10850"/>
                  <a:gd name="connsiteY2" fmla="*/ 0 h 10114"/>
                  <a:gd name="connsiteX0" fmla="*/ 54 w 10904"/>
                  <a:gd name="connsiteY0" fmla="*/ 10114 h 10114"/>
                  <a:gd name="connsiteX1" fmla="*/ 3398 w 10904"/>
                  <a:gd name="connsiteY1" fmla="*/ 4114 h 10114"/>
                  <a:gd name="connsiteX2" fmla="*/ 10904 w 10904"/>
                  <a:gd name="connsiteY2" fmla="*/ 0 h 10114"/>
                  <a:gd name="connsiteX0" fmla="*/ 72 w 10922"/>
                  <a:gd name="connsiteY0" fmla="*/ 10114 h 10114"/>
                  <a:gd name="connsiteX1" fmla="*/ 2829 w 10922"/>
                  <a:gd name="connsiteY1" fmla="*/ 4114 h 10114"/>
                  <a:gd name="connsiteX2" fmla="*/ 10922 w 10922"/>
                  <a:gd name="connsiteY2" fmla="*/ 0 h 1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22" h="10114">
                    <a:moveTo>
                      <a:pt x="72" y="10114"/>
                    </a:moveTo>
                    <a:cubicBezTo>
                      <a:pt x="-335" y="8164"/>
                      <a:pt x="1021" y="5800"/>
                      <a:pt x="2829" y="4114"/>
                    </a:cubicBezTo>
                    <a:cubicBezTo>
                      <a:pt x="4637" y="2428"/>
                      <a:pt x="6707" y="1333"/>
                      <a:pt x="10922" y="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665" name="Freeform 12">
                <a:extLst>
                  <a:ext uri="{FF2B5EF4-FFF2-40B4-BE49-F238E27FC236}">
                    <a16:creationId xmlns:a16="http://schemas.microsoft.com/office/drawing/2014/main" id="{869B2C7A-A335-A700-FC74-8DC07A1A8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6509" y="1402527"/>
                <a:ext cx="2277121" cy="198672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7878"/>
                  <a:gd name="connsiteY0" fmla="*/ 40345 h 63406"/>
                  <a:gd name="connsiteX1" fmla="*/ 3255 w 7878"/>
                  <a:gd name="connsiteY1" fmla="*/ 62443 h 63406"/>
                  <a:gd name="connsiteX2" fmla="*/ 7878 w 7878"/>
                  <a:gd name="connsiteY2" fmla="*/ 0 h 63406"/>
                  <a:gd name="connsiteX0" fmla="*/ 0 w 10000"/>
                  <a:gd name="connsiteY0" fmla="*/ 6363 h 7418"/>
                  <a:gd name="connsiteX1" fmla="*/ 4385 w 10000"/>
                  <a:gd name="connsiteY1" fmla="*/ 7119 h 7418"/>
                  <a:gd name="connsiteX2" fmla="*/ 10000 w 10000"/>
                  <a:gd name="connsiteY2" fmla="*/ 0 h 7418"/>
                  <a:gd name="connsiteX0" fmla="*/ 0 w 12678"/>
                  <a:gd name="connsiteY0" fmla="*/ 4439 h 9657"/>
                  <a:gd name="connsiteX1" fmla="*/ 7063 w 12678"/>
                  <a:gd name="connsiteY1" fmla="*/ 9597 h 9657"/>
                  <a:gd name="connsiteX2" fmla="*/ 12678 w 12678"/>
                  <a:gd name="connsiteY2" fmla="*/ 0 h 9657"/>
                  <a:gd name="connsiteX0" fmla="*/ 0 w 10000"/>
                  <a:gd name="connsiteY0" fmla="*/ 4597 h 10057"/>
                  <a:gd name="connsiteX1" fmla="*/ 5571 w 10000"/>
                  <a:gd name="connsiteY1" fmla="*/ 9938 h 10057"/>
                  <a:gd name="connsiteX2" fmla="*/ 10000 w 10000"/>
                  <a:gd name="connsiteY2" fmla="*/ 0 h 10057"/>
                  <a:gd name="connsiteX0" fmla="*/ 0 w 10000"/>
                  <a:gd name="connsiteY0" fmla="*/ 2499 h 9963"/>
                  <a:gd name="connsiteX1" fmla="*/ 5571 w 10000"/>
                  <a:gd name="connsiteY1" fmla="*/ 9938 h 9963"/>
                  <a:gd name="connsiteX2" fmla="*/ 10000 w 10000"/>
                  <a:gd name="connsiteY2" fmla="*/ 0 h 9963"/>
                  <a:gd name="connsiteX0" fmla="*/ 0 w 10000"/>
                  <a:gd name="connsiteY0" fmla="*/ 2508 h 10015"/>
                  <a:gd name="connsiteX1" fmla="*/ 5571 w 10000"/>
                  <a:gd name="connsiteY1" fmla="*/ 9975 h 10015"/>
                  <a:gd name="connsiteX2" fmla="*/ 10000 w 10000"/>
                  <a:gd name="connsiteY2" fmla="*/ 0 h 10015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49"/>
                  <a:gd name="connsiteY0" fmla="*/ 2391 h 11521"/>
                  <a:gd name="connsiteX1" fmla="*/ 5113 w 10049"/>
                  <a:gd name="connsiteY1" fmla="*/ 11496 h 11521"/>
                  <a:gd name="connsiteX2" fmla="*/ 10049 w 10049"/>
                  <a:gd name="connsiteY2" fmla="*/ 0 h 11521"/>
                  <a:gd name="connsiteX0" fmla="*/ 0 w 10049"/>
                  <a:gd name="connsiteY0" fmla="*/ 2391 h 11496"/>
                  <a:gd name="connsiteX1" fmla="*/ 5113 w 10049"/>
                  <a:gd name="connsiteY1" fmla="*/ 11496 h 11496"/>
                  <a:gd name="connsiteX2" fmla="*/ 10049 w 10049"/>
                  <a:gd name="connsiteY2" fmla="*/ 0 h 11496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9316"/>
                  <a:gd name="connsiteY0" fmla="*/ 0 h 10129"/>
                  <a:gd name="connsiteX1" fmla="*/ 5181 w 9316"/>
                  <a:gd name="connsiteY1" fmla="*/ 9105 h 10129"/>
                  <a:gd name="connsiteX2" fmla="*/ 9316 w 9316"/>
                  <a:gd name="connsiteY2" fmla="*/ 5333 h 10129"/>
                  <a:gd name="connsiteX0" fmla="*/ 0 w 10000"/>
                  <a:gd name="connsiteY0" fmla="*/ 0 h 9273"/>
                  <a:gd name="connsiteX1" fmla="*/ 5561 w 10000"/>
                  <a:gd name="connsiteY1" fmla="*/ 8989 h 9273"/>
                  <a:gd name="connsiteX2" fmla="*/ 10000 w 10000"/>
                  <a:gd name="connsiteY2" fmla="*/ 5265 h 9273"/>
                  <a:gd name="connsiteX0" fmla="*/ 0 w 10000"/>
                  <a:gd name="connsiteY0" fmla="*/ 0 h 10332"/>
                  <a:gd name="connsiteX1" fmla="*/ 5561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332"/>
                  <a:gd name="connsiteX1" fmla="*/ 5238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128"/>
                  <a:gd name="connsiteX1" fmla="*/ 5238 w 10000"/>
                  <a:gd name="connsiteY1" fmla="*/ 9694 h 10128"/>
                  <a:gd name="connsiteX2" fmla="*/ 10000 w 10000"/>
                  <a:gd name="connsiteY2" fmla="*/ 6957 h 10128"/>
                  <a:gd name="connsiteX0" fmla="*/ 0 w 10000"/>
                  <a:gd name="connsiteY0" fmla="*/ 0 h 11095"/>
                  <a:gd name="connsiteX1" fmla="*/ 5253 w 10000"/>
                  <a:gd name="connsiteY1" fmla="*/ 10791 h 11095"/>
                  <a:gd name="connsiteX2" fmla="*/ 10000 w 10000"/>
                  <a:gd name="connsiteY2" fmla="*/ 6957 h 11095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601"/>
                  <a:gd name="connsiteX1" fmla="*/ 5407 w 10000"/>
                  <a:gd name="connsiteY1" fmla="*/ 10242 h 10601"/>
                  <a:gd name="connsiteX2" fmla="*/ 10000 w 10000"/>
                  <a:gd name="connsiteY2" fmla="*/ 6957 h 10601"/>
                  <a:gd name="connsiteX0" fmla="*/ 0 w 10000"/>
                  <a:gd name="connsiteY0" fmla="*/ 0 h 8842"/>
                  <a:gd name="connsiteX1" fmla="*/ 5376 w 10000"/>
                  <a:gd name="connsiteY1" fmla="*/ 7866 h 8842"/>
                  <a:gd name="connsiteX2" fmla="*/ 10000 w 10000"/>
                  <a:gd name="connsiteY2" fmla="*/ 6957 h 8842"/>
                  <a:gd name="connsiteX0" fmla="*/ 0 w 10000"/>
                  <a:gd name="connsiteY0" fmla="*/ 0 h 8459"/>
                  <a:gd name="connsiteX1" fmla="*/ 5376 w 10000"/>
                  <a:gd name="connsiteY1" fmla="*/ 7449 h 8459"/>
                  <a:gd name="connsiteX2" fmla="*/ 10000 w 10000"/>
                  <a:gd name="connsiteY2" fmla="*/ 6421 h 8459"/>
                  <a:gd name="connsiteX0" fmla="*/ 0 w 9969"/>
                  <a:gd name="connsiteY0" fmla="*/ 0 h 12081"/>
                  <a:gd name="connsiteX1" fmla="*/ 5345 w 9969"/>
                  <a:gd name="connsiteY1" fmla="*/ 10761 h 12081"/>
                  <a:gd name="connsiteX2" fmla="*/ 9969 w 9969"/>
                  <a:gd name="connsiteY2" fmla="*/ 9546 h 12081"/>
                  <a:gd name="connsiteX0" fmla="*/ 0 w 10000"/>
                  <a:gd name="connsiteY0" fmla="*/ 0 h 10000"/>
                  <a:gd name="connsiteX1" fmla="*/ 5362 w 10000"/>
                  <a:gd name="connsiteY1" fmla="*/ 8907 h 10000"/>
                  <a:gd name="connsiteX2" fmla="*/ 10000 w 10000"/>
                  <a:gd name="connsiteY2" fmla="*/ 7902 h 10000"/>
                  <a:gd name="connsiteX0" fmla="*/ 0 w 10000"/>
                  <a:gd name="connsiteY0" fmla="*/ 0 h 10000"/>
                  <a:gd name="connsiteX1" fmla="*/ 5362 w 10000"/>
                  <a:gd name="connsiteY1" fmla="*/ 8907 h 10000"/>
                  <a:gd name="connsiteX2" fmla="*/ 10000 w 10000"/>
                  <a:gd name="connsiteY2" fmla="*/ 7902 h 10000"/>
                  <a:gd name="connsiteX0" fmla="*/ 0 w 9938"/>
                  <a:gd name="connsiteY0" fmla="*/ 0 h 11940"/>
                  <a:gd name="connsiteX1" fmla="*/ 5300 w 9938"/>
                  <a:gd name="connsiteY1" fmla="*/ 10727 h 11940"/>
                  <a:gd name="connsiteX2" fmla="*/ 9938 w 9938"/>
                  <a:gd name="connsiteY2" fmla="*/ 9722 h 11940"/>
                  <a:gd name="connsiteX0" fmla="*/ 0 w 10000"/>
                  <a:gd name="connsiteY0" fmla="*/ 0 h 9532"/>
                  <a:gd name="connsiteX1" fmla="*/ 5271 w 10000"/>
                  <a:gd name="connsiteY1" fmla="*/ 7968 h 9532"/>
                  <a:gd name="connsiteX2" fmla="*/ 10000 w 10000"/>
                  <a:gd name="connsiteY2" fmla="*/ 8142 h 9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9532">
                    <a:moveTo>
                      <a:pt x="0" y="0"/>
                    </a:moveTo>
                    <a:cubicBezTo>
                      <a:pt x="2351" y="3819"/>
                      <a:pt x="3605" y="6611"/>
                      <a:pt x="5271" y="7968"/>
                    </a:cubicBezTo>
                    <a:cubicBezTo>
                      <a:pt x="6937" y="9325"/>
                      <a:pt x="8183" y="10596"/>
                      <a:pt x="10000" y="8142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666" name="Freeform 12">
                <a:extLst>
                  <a:ext uri="{FF2B5EF4-FFF2-40B4-BE49-F238E27FC236}">
                    <a16:creationId xmlns:a16="http://schemas.microsoft.com/office/drawing/2014/main" id="{CB5E4383-5910-AE85-C9B1-7EEBA4B70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5147" y="920323"/>
                <a:ext cx="2213617" cy="360328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7878"/>
                  <a:gd name="connsiteY0" fmla="*/ 40345 h 63406"/>
                  <a:gd name="connsiteX1" fmla="*/ 3255 w 7878"/>
                  <a:gd name="connsiteY1" fmla="*/ 62443 h 63406"/>
                  <a:gd name="connsiteX2" fmla="*/ 7878 w 7878"/>
                  <a:gd name="connsiteY2" fmla="*/ 0 h 63406"/>
                  <a:gd name="connsiteX0" fmla="*/ 0 w 10000"/>
                  <a:gd name="connsiteY0" fmla="*/ 6363 h 7418"/>
                  <a:gd name="connsiteX1" fmla="*/ 4385 w 10000"/>
                  <a:gd name="connsiteY1" fmla="*/ 7119 h 7418"/>
                  <a:gd name="connsiteX2" fmla="*/ 10000 w 10000"/>
                  <a:gd name="connsiteY2" fmla="*/ 0 h 7418"/>
                  <a:gd name="connsiteX0" fmla="*/ 0 w 12678"/>
                  <a:gd name="connsiteY0" fmla="*/ 4439 h 9657"/>
                  <a:gd name="connsiteX1" fmla="*/ 7063 w 12678"/>
                  <a:gd name="connsiteY1" fmla="*/ 9597 h 9657"/>
                  <a:gd name="connsiteX2" fmla="*/ 12678 w 12678"/>
                  <a:gd name="connsiteY2" fmla="*/ 0 h 9657"/>
                  <a:gd name="connsiteX0" fmla="*/ 0 w 10000"/>
                  <a:gd name="connsiteY0" fmla="*/ 4597 h 10057"/>
                  <a:gd name="connsiteX1" fmla="*/ 5571 w 10000"/>
                  <a:gd name="connsiteY1" fmla="*/ 9938 h 10057"/>
                  <a:gd name="connsiteX2" fmla="*/ 10000 w 10000"/>
                  <a:gd name="connsiteY2" fmla="*/ 0 h 10057"/>
                  <a:gd name="connsiteX0" fmla="*/ 0 w 10000"/>
                  <a:gd name="connsiteY0" fmla="*/ 2499 h 9963"/>
                  <a:gd name="connsiteX1" fmla="*/ 5571 w 10000"/>
                  <a:gd name="connsiteY1" fmla="*/ 9938 h 9963"/>
                  <a:gd name="connsiteX2" fmla="*/ 10000 w 10000"/>
                  <a:gd name="connsiteY2" fmla="*/ 0 h 9963"/>
                  <a:gd name="connsiteX0" fmla="*/ 0 w 10000"/>
                  <a:gd name="connsiteY0" fmla="*/ 2508 h 10015"/>
                  <a:gd name="connsiteX1" fmla="*/ 5571 w 10000"/>
                  <a:gd name="connsiteY1" fmla="*/ 9975 h 10015"/>
                  <a:gd name="connsiteX2" fmla="*/ 10000 w 10000"/>
                  <a:gd name="connsiteY2" fmla="*/ 0 h 10015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49"/>
                  <a:gd name="connsiteY0" fmla="*/ 2391 h 11521"/>
                  <a:gd name="connsiteX1" fmla="*/ 5113 w 10049"/>
                  <a:gd name="connsiteY1" fmla="*/ 11496 h 11521"/>
                  <a:gd name="connsiteX2" fmla="*/ 10049 w 10049"/>
                  <a:gd name="connsiteY2" fmla="*/ 0 h 11521"/>
                  <a:gd name="connsiteX0" fmla="*/ 0 w 10049"/>
                  <a:gd name="connsiteY0" fmla="*/ 2391 h 11496"/>
                  <a:gd name="connsiteX1" fmla="*/ 5113 w 10049"/>
                  <a:gd name="connsiteY1" fmla="*/ 11496 h 11496"/>
                  <a:gd name="connsiteX2" fmla="*/ 10049 w 10049"/>
                  <a:gd name="connsiteY2" fmla="*/ 0 h 11496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9316"/>
                  <a:gd name="connsiteY0" fmla="*/ 0 h 10129"/>
                  <a:gd name="connsiteX1" fmla="*/ 5181 w 9316"/>
                  <a:gd name="connsiteY1" fmla="*/ 9105 h 10129"/>
                  <a:gd name="connsiteX2" fmla="*/ 9316 w 9316"/>
                  <a:gd name="connsiteY2" fmla="*/ 5333 h 10129"/>
                  <a:gd name="connsiteX0" fmla="*/ 0 w 10000"/>
                  <a:gd name="connsiteY0" fmla="*/ 0 h 9273"/>
                  <a:gd name="connsiteX1" fmla="*/ 5561 w 10000"/>
                  <a:gd name="connsiteY1" fmla="*/ 8989 h 9273"/>
                  <a:gd name="connsiteX2" fmla="*/ 10000 w 10000"/>
                  <a:gd name="connsiteY2" fmla="*/ 5265 h 9273"/>
                  <a:gd name="connsiteX0" fmla="*/ 0 w 10000"/>
                  <a:gd name="connsiteY0" fmla="*/ 0 h 10332"/>
                  <a:gd name="connsiteX1" fmla="*/ 5561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332"/>
                  <a:gd name="connsiteX1" fmla="*/ 5238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128"/>
                  <a:gd name="connsiteX1" fmla="*/ 5238 w 10000"/>
                  <a:gd name="connsiteY1" fmla="*/ 9694 h 10128"/>
                  <a:gd name="connsiteX2" fmla="*/ 10000 w 10000"/>
                  <a:gd name="connsiteY2" fmla="*/ 6957 h 10128"/>
                  <a:gd name="connsiteX0" fmla="*/ 0 w 10000"/>
                  <a:gd name="connsiteY0" fmla="*/ 0 h 11095"/>
                  <a:gd name="connsiteX1" fmla="*/ 5253 w 10000"/>
                  <a:gd name="connsiteY1" fmla="*/ 10791 h 11095"/>
                  <a:gd name="connsiteX2" fmla="*/ 10000 w 10000"/>
                  <a:gd name="connsiteY2" fmla="*/ 6957 h 11095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601"/>
                  <a:gd name="connsiteX1" fmla="*/ 5407 w 10000"/>
                  <a:gd name="connsiteY1" fmla="*/ 10242 h 10601"/>
                  <a:gd name="connsiteX2" fmla="*/ 10000 w 10000"/>
                  <a:gd name="connsiteY2" fmla="*/ 6957 h 10601"/>
                  <a:gd name="connsiteX0" fmla="*/ 0 w 9631"/>
                  <a:gd name="connsiteY0" fmla="*/ 0 h 16261"/>
                  <a:gd name="connsiteX1" fmla="*/ 5407 w 9631"/>
                  <a:gd name="connsiteY1" fmla="*/ 10242 h 16261"/>
                  <a:gd name="connsiteX2" fmla="*/ 9631 w 9631"/>
                  <a:gd name="connsiteY2" fmla="*/ 15546 h 16261"/>
                  <a:gd name="connsiteX0" fmla="*/ 0 w 10000"/>
                  <a:gd name="connsiteY0" fmla="*/ 0 h 9560"/>
                  <a:gd name="connsiteX1" fmla="*/ 5614 w 10000"/>
                  <a:gd name="connsiteY1" fmla="*/ 6299 h 9560"/>
                  <a:gd name="connsiteX2" fmla="*/ 10000 w 10000"/>
                  <a:gd name="connsiteY2" fmla="*/ 9560 h 956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3180 h 10000"/>
                  <a:gd name="connsiteX2" fmla="*/ 10000 w 10000"/>
                  <a:gd name="connsiteY2" fmla="*/ 10000 h 10000"/>
                  <a:gd name="connsiteX0" fmla="*/ 0 w 10032"/>
                  <a:gd name="connsiteY0" fmla="*/ 0 h 9765"/>
                  <a:gd name="connsiteX1" fmla="*/ 5630 w 10032"/>
                  <a:gd name="connsiteY1" fmla="*/ 3180 h 9765"/>
                  <a:gd name="connsiteX2" fmla="*/ 10032 w 10032"/>
                  <a:gd name="connsiteY2" fmla="*/ 9765 h 9765"/>
                  <a:gd name="connsiteX0" fmla="*/ 0 w 10000"/>
                  <a:gd name="connsiteY0" fmla="*/ 0 h 10722"/>
                  <a:gd name="connsiteX1" fmla="*/ 5612 w 10000"/>
                  <a:gd name="connsiteY1" fmla="*/ 3979 h 10722"/>
                  <a:gd name="connsiteX2" fmla="*/ 10000 w 10000"/>
                  <a:gd name="connsiteY2" fmla="*/ 10722 h 10722"/>
                  <a:gd name="connsiteX0" fmla="*/ 0 w 9968"/>
                  <a:gd name="connsiteY0" fmla="*/ 0 h 12287"/>
                  <a:gd name="connsiteX1" fmla="*/ 5580 w 9968"/>
                  <a:gd name="connsiteY1" fmla="*/ 5544 h 12287"/>
                  <a:gd name="connsiteX2" fmla="*/ 9968 w 9968"/>
                  <a:gd name="connsiteY2" fmla="*/ 12287 h 12287"/>
                  <a:gd name="connsiteX0" fmla="*/ 0 w 10000"/>
                  <a:gd name="connsiteY0" fmla="*/ 0 h 10000"/>
                  <a:gd name="connsiteX1" fmla="*/ 5598 w 10000"/>
                  <a:gd name="connsiteY1" fmla="*/ 4512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4022 h 10000"/>
                  <a:gd name="connsiteX2" fmla="*/ 10000 w 10000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cubicBezTo>
                      <a:pt x="2545" y="1130"/>
                      <a:pt x="3964" y="2355"/>
                      <a:pt x="5630" y="4022"/>
                    </a:cubicBezTo>
                    <a:cubicBezTo>
                      <a:pt x="7296" y="5689"/>
                      <a:pt x="8386" y="7305"/>
                      <a:pt x="10000" y="1000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667" name="Freeform 12">
                <a:extLst>
                  <a:ext uri="{FF2B5EF4-FFF2-40B4-BE49-F238E27FC236}">
                    <a16:creationId xmlns:a16="http://schemas.microsoft.com/office/drawing/2014/main" id="{B8A205FD-AFA9-6095-9301-9D078CEE4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9330" y="515855"/>
                <a:ext cx="2093649" cy="575678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7878"/>
                  <a:gd name="connsiteY0" fmla="*/ 40345 h 63406"/>
                  <a:gd name="connsiteX1" fmla="*/ 3255 w 7878"/>
                  <a:gd name="connsiteY1" fmla="*/ 62443 h 63406"/>
                  <a:gd name="connsiteX2" fmla="*/ 7878 w 7878"/>
                  <a:gd name="connsiteY2" fmla="*/ 0 h 63406"/>
                  <a:gd name="connsiteX0" fmla="*/ 0 w 10000"/>
                  <a:gd name="connsiteY0" fmla="*/ 6363 h 7418"/>
                  <a:gd name="connsiteX1" fmla="*/ 4385 w 10000"/>
                  <a:gd name="connsiteY1" fmla="*/ 7119 h 7418"/>
                  <a:gd name="connsiteX2" fmla="*/ 10000 w 10000"/>
                  <a:gd name="connsiteY2" fmla="*/ 0 h 7418"/>
                  <a:gd name="connsiteX0" fmla="*/ 0 w 12678"/>
                  <a:gd name="connsiteY0" fmla="*/ 4439 h 9657"/>
                  <a:gd name="connsiteX1" fmla="*/ 7063 w 12678"/>
                  <a:gd name="connsiteY1" fmla="*/ 9597 h 9657"/>
                  <a:gd name="connsiteX2" fmla="*/ 12678 w 12678"/>
                  <a:gd name="connsiteY2" fmla="*/ 0 h 9657"/>
                  <a:gd name="connsiteX0" fmla="*/ 0 w 10000"/>
                  <a:gd name="connsiteY0" fmla="*/ 4597 h 10057"/>
                  <a:gd name="connsiteX1" fmla="*/ 5571 w 10000"/>
                  <a:gd name="connsiteY1" fmla="*/ 9938 h 10057"/>
                  <a:gd name="connsiteX2" fmla="*/ 10000 w 10000"/>
                  <a:gd name="connsiteY2" fmla="*/ 0 h 10057"/>
                  <a:gd name="connsiteX0" fmla="*/ 0 w 10000"/>
                  <a:gd name="connsiteY0" fmla="*/ 2499 h 9963"/>
                  <a:gd name="connsiteX1" fmla="*/ 5571 w 10000"/>
                  <a:gd name="connsiteY1" fmla="*/ 9938 h 9963"/>
                  <a:gd name="connsiteX2" fmla="*/ 10000 w 10000"/>
                  <a:gd name="connsiteY2" fmla="*/ 0 h 9963"/>
                  <a:gd name="connsiteX0" fmla="*/ 0 w 10000"/>
                  <a:gd name="connsiteY0" fmla="*/ 2508 h 10015"/>
                  <a:gd name="connsiteX1" fmla="*/ 5571 w 10000"/>
                  <a:gd name="connsiteY1" fmla="*/ 9975 h 10015"/>
                  <a:gd name="connsiteX2" fmla="*/ 10000 w 10000"/>
                  <a:gd name="connsiteY2" fmla="*/ 0 h 10015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49"/>
                  <a:gd name="connsiteY0" fmla="*/ 2391 h 11521"/>
                  <a:gd name="connsiteX1" fmla="*/ 5113 w 10049"/>
                  <a:gd name="connsiteY1" fmla="*/ 11496 h 11521"/>
                  <a:gd name="connsiteX2" fmla="*/ 10049 w 10049"/>
                  <a:gd name="connsiteY2" fmla="*/ 0 h 11521"/>
                  <a:gd name="connsiteX0" fmla="*/ 0 w 10049"/>
                  <a:gd name="connsiteY0" fmla="*/ 2391 h 11496"/>
                  <a:gd name="connsiteX1" fmla="*/ 5113 w 10049"/>
                  <a:gd name="connsiteY1" fmla="*/ 11496 h 11496"/>
                  <a:gd name="connsiteX2" fmla="*/ 10049 w 10049"/>
                  <a:gd name="connsiteY2" fmla="*/ 0 h 11496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9316"/>
                  <a:gd name="connsiteY0" fmla="*/ 0 h 10129"/>
                  <a:gd name="connsiteX1" fmla="*/ 5181 w 9316"/>
                  <a:gd name="connsiteY1" fmla="*/ 9105 h 10129"/>
                  <a:gd name="connsiteX2" fmla="*/ 9316 w 9316"/>
                  <a:gd name="connsiteY2" fmla="*/ 5333 h 10129"/>
                  <a:gd name="connsiteX0" fmla="*/ 0 w 10000"/>
                  <a:gd name="connsiteY0" fmla="*/ 0 h 9273"/>
                  <a:gd name="connsiteX1" fmla="*/ 5561 w 10000"/>
                  <a:gd name="connsiteY1" fmla="*/ 8989 h 9273"/>
                  <a:gd name="connsiteX2" fmla="*/ 10000 w 10000"/>
                  <a:gd name="connsiteY2" fmla="*/ 5265 h 9273"/>
                  <a:gd name="connsiteX0" fmla="*/ 0 w 10000"/>
                  <a:gd name="connsiteY0" fmla="*/ 0 h 10332"/>
                  <a:gd name="connsiteX1" fmla="*/ 5561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332"/>
                  <a:gd name="connsiteX1" fmla="*/ 5238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128"/>
                  <a:gd name="connsiteX1" fmla="*/ 5238 w 10000"/>
                  <a:gd name="connsiteY1" fmla="*/ 9694 h 10128"/>
                  <a:gd name="connsiteX2" fmla="*/ 10000 w 10000"/>
                  <a:gd name="connsiteY2" fmla="*/ 6957 h 10128"/>
                  <a:gd name="connsiteX0" fmla="*/ 0 w 10000"/>
                  <a:gd name="connsiteY0" fmla="*/ 0 h 11095"/>
                  <a:gd name="connsiteX1" fmla="*/ 5253 w 10000"/>
                  <a:gd name="connsiteY1" fmla="*/ 10791 h 11095"/>
                  <a:gd name="connsiteX2" fmla="*/ 10000 w 10000"/>
                  <a:gd name="connsiteY2" fmla="*/ 6957 h 11095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601"/>
                  <a:gd name="connsiteX1" fmla="*/ 5407 w 10000"/>
                  <a:gd name="connsiteY1" fmla="*/ 10242 h 10601"/>
                  <a:gd name="connsiteX2" fmla="*/ 10000 w 10000"/>
                  <a:gd name="connsiteY2" fmla="*/ 6957 h 10601"/>
                  <a:gd name="connsiteX0" fmla="*/ 0 w 9631"/>
                  <a:gd name="connsiteY0" fmla="*/ 0 h 16261"/>
                  <a:gd name="connsiteX1" fmla="*/ 5407 w 9631"/>
                  <a:gd name="connsiteY1" fmla="*/ 10242 h 16261"/>
                  <a:gd name="connsiteX2" fmla="*/ 9631 w 9631"/>
                  <a:gd name="connsiteY2" fmla="*/ 15546 h 16261"/>
                  <a:gd name="connsiteX0" fmla="*/ 0 w 10000"/>
                  <a:gd name="connsiteY0" fmla="*/ 0 h 9560"/>
                  <a:gd name="connsiteX1" fmla="*/ 5614 w 10000"/>
                  <a:gd name="connsiteY1" fmla="*/ 6299 h 9560"/>
                  <a:gd name="connsiteX2" fmla="*/ 10000 w 10000"/>
                  <a:gd name="connsiteY2" fmla="*/ 9560 h 956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3180 h 10000"/>
                  <a:gd name="connsiteX2" fmla="*/ 10000 w 10000"/>
                  <a:gd name="connsiteY2" fmla="*/ 10000 h 10000"/>
                  <a:gd name="connsiteX0" fmla="*/ 0 w 10032"/>
                  <a:gd name="connsiteY0" fmla="*/ 0 h 9765"/>
                  <a:gd name="connsiteX1" fmla="*/ 5630 w 10032"/>
                  <a:gd name="connsiteY1" fmla="*/ 3180 h 9765"/>
                  <a:gd name="connsiteX2" fmla="*/ 10032 w 10032"/>
                  <a:gd name="connsiteY2" fmla="*/ 9765 h 9765"/>
                  <a:gd name="connsiteX0" fmla="*/ 0 w 10000"/>
                  <a:gd name="connsiteY0" fmla="*/ 0 h 10722"/>
                  <a:gd name="connsiteX1" fmla="*/ 5612 w 10000"/>
                  <a:gd name="connsiteY1" fmla="*/ 3979 h 10722"/>
                  <a:gd name="connsiteX2" fmla="*/ 10000 w 10000"/>
                  <a:gd name="connsiteY2" fmla="*/ 10722 h 10722"/>
                  <a:gd name="connsiteX0" fmla="*/ 0 w 9968"/>
                  <a:gd name="connsiteY0" fmla="*/ 0 h 12287"/>
                  <a:gd name="connsiteX1" fmla="*/ 5580 w 9968"/>
                  <a:gd name="connsiteY1" fmla="*/ 5544 h 12287"/>
                  <a:gd name="connsiteX2" fmla="*/ 9968 w 9968"/>
                  <a:gd name="connsiteY2" fmla="*/ 12287 h 12287"/>
                  <a:gd name="connsiteX0" fmla="*/ 0 w 10000"/>
                  <a:gd name="connsiteY0" fmla="*/ 0 h 10000"/>
                  <a:gd name="connsiteX1" fmla="*/ 5598 w 10000"/>
                  <a:gd name="connsiteY1" fmla="*/ 4512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4022 h 10000"/>
                  <a:gd name="connsiteX2" fmla="*/ 10000 w 10000"/>
                  <a:gd name="connsiteY2" fmla="*/ 10000 h 10000"/>
                  <a:gd name="connsiteX0" fmla="*/ 0 w 9426"/>
                  <a:gd name="connsiteY0" fmla="*/ 0 h 16663"/>
                  <a:gd name="connsiteX1" fmla="*/ 5630 w 9426"/>
                  <a:gd name="connsiteY1" fmla="*/ 4022 h 16663"/>
                  <a:gd name="connsiteX2" fmla="*/ 9426 w 9426"/>
                  <a:gd name="connsiteY2" fmla="*/ 16663 h 16663"/>
                  <a:gd name="connsiteX0" fmla="*/ 0 w 10000"/>
                  <a:gd name="connsiteY0" fmla="*/ 0 h 10000"/>
                  <a:gd name="connsiteX1" fmla="*/ 5821 w 10000"/>
                  <a:gd name="connsiteY1" fmla="*/ 3178 h 10000"/>
                  <a:gd name="connsiteX2" fmla="*/ 10000 w 10000"/>
                  <a:gd name="connsiteY2" fmla="*/ 10000 h 10000"/>
                  <a:gd name="connsiteX0" fmla="*/ 0 w 10034"/>
                  <a:gd name="connsiteY0" fmla="*/ 0 h 9588"/>
                  <a:gd name="connsiteX1" fmla="*/ 5821 w 10034"/>
                  <a:gd name="connsiteY1" fmla="*/ 3178 h 9588"/>
                  <a:gd name="connsiteX2" fmla="*/ 10034 w 10034"/>
                  <a:gd name="connsiteY2" fmla="*/ 9588 h 9588"/>
                  <a:gd name="connsiteX0" fmla="*/ 0 w 10000"/>
                  <a:gd name="connsiteY0" fmla="*/ 0 h 10000"/>
                  <a:gd name="connsiteX1" fmla="*/ 5801 w 10000"/>
                  <a:gd name="connsiteY1" fmla="*/ 331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801 w 10000"/>
                  <a:gd name="connsiteY1" fmla="*/ 331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868 w 10000"/>
                  <a:gd name="connsiteY1" fmla="*/ 3254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935 w 10000"/>
                  <a:gd name="connsiteY1" fmla="*/ 2886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935 w 10000"/>
                  <a:gd name="connsiteY1" fmla="*/ 2886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935 w 10000"/>
                  <a:gd name="connsiteY1" fmla="*/ 2886 h 10000"/>
                  <a:gd name="connsiteX2" fmla="*/ 10000 w 10000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cubicBezTo>
                      <a:pt x="2691" y="707"/>
                      <a:pt x="4269" y="1219"/>
                      <a:pt x="5935" y="2886"/>
                    </a:cubicBezTo>
                    <a:cubicBezTo>
                      <a:pt x="7602" y="4552"/>
                      <a:pt x="8463" y="5800"/>
                      <a:pt x="10000" y="1000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668" name="Freeform 12">
                <a:extLst>
                  <a:ext uri="{FF2B5EF4-FFF2-40B4-BE49-F238E27FC236}">
                    <a16:creationId xmlns:a16="http://schemas.microsoft.com/office/drawing/2014/main" id="{FDFE083C-CAB0-7468-6958-B58E0793B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4316" y="250800"/>
                <a:ext cx="2051357" cy="642744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7878"/>
                  <a:gd name="connsiteY0" fmla="*/ 40345 h 63406"/>
                  <a:gd name="connsiteX1" fmla="*/ 3255 w 7878"/>
                  <a:gd name="connsiteY1" fmla="*/ 62443 h 63406"/>
                  <a:gd name="connsiteX2" fmla="*/ 7878 w 7878"/>
                  <a:gd name="connsiteY2" fmla="*/ 0 h 63406"/>
                  <a:gd name="connsiteX0" fmla="*/ 0 w 10000"/>
                  <a:gd name="connsiteY0" fmla="*/ 6363 h 7418"/>
                  <a:gd name="connsiteX1" fmla="*/ 4385 w 10000"/>
                  <a:gd name="connsiteY1" fmla="*/ 7119 h 7418"/>
                  <a:gd name="connsiteX2" fmla="*/ 10000 w 10000"/>
                  <a:gd name="connsiteY2" fmla="*/ 0 h 7418"/>
                  <a:gd name="connsiteX0" fmla="*/ 0 w 12678"/>
                  <a:gd name="connsiteY0" fmla="*/ 4439 h 9657"/>
                  <a:gd name="connsiteX1" fmla="*/ 7063 w 12678"/>
                  <a:gd name="connsiteY1" fmla="*/ 9597 h 9657"/>
                  <a:gd name="connsiteX2" fmla="*/ 12678 w 12678"/>
                  <a:gd name="connsiteY2" fmla="*/ 0 h 9657"/>
                  <a:gd name="connsiteX0" fmla="*/ 0 w 10000"/>
                  <a:gd name="connsiteY0" fmla="*/ 4597 h 10057"/>
                  <a:gd name="connsiteX1" fmla="*/ 5571 w 10000"/>
                  <a:gd name="connsiteY1" fmla="*/ 9938 h 10057"/>
                  <a:gd name="connsiteX2" fmla="*/ 10000 w 10000"/>
                  <a:gd name="connsiteY2" fmla="*/ 0 h 10057"/>
                  <a:gd name="connsiteX0" fmla="*/ 0 w 10000"/>
                  <a:gd name="connsiteY0" fmla="*/ 2499 h 9963"/>
                  <a:gd name="connsiteX1" fmla="*/ 5571 w 10000"/>
                  <a:gd name="connsiteY1" fmla="*/ 9938 h 9963"/>
                  <a:gd name="connsiteX2" fmla="*/ 10000 w 10000"/>
                  <a:gd name="connsiteY2" fmla="*/ 0 h 9963"/>
                  <a:gd name="connsiteX0" fmla="*/ 0 w 10000"/>
                  <a:gd name="connsiteY0" fmla="*/ 2508 h 10015"/>
                  <a:gd name="connsiteX1" fmla="*/ 5571 w 10000"/>
                  <a:gd name="connsiteY1" fmla="*/ 9975 h 10015"/>
                  <a:gd name="connsiteX2" fmla="*/ 10000 w 10000"/>
                  <a:gd name="connsiteY2" fmla="*/ 0 h 10015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49"/>
                  <a:gd name="connsiteY0" fmla="*/ 2391 h 11521"/>
                  <a:gd name="connsiteX1" fmla="*/ 5113 w 10049"/>
                  <a:gd name="connsiteY1" fmla="*/ 11496 h 11521"/>
                  <a:gd name="connsiteX2" fmla="*/ 10049 w 10049"/>
                  <a:gd name="connsiteY2" fmla="*/ 0 h 11521"/>
                  <a:gd name="connsiteX0" fmla="*/ 0 w 10049"/>
                  <a:gd name="connsiteY0" fmla="*/ 2391 h 11496"/>
                  <a:gd name="connsiteX1" fmla="*/ 5113 w 10049"/>
                  <a:gd name="connsiteY1" fmla="*/ 11496 h 11496"/>
                  <a:gd name="connsiteX2" fmla="*/ 10049 w 10049"/>
                  <a:gd name="connsiteY2" fmla="*/ 0 h 11496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9316"/>
                  <a:gd name="connsiteY0" fmla="*/ 0 h 10129"/>
                  <a:gd name="connsiteX1" fmla="*/ 5181 w 9316"/>
                  <a:gd name="connsiteY1" fmla="*/ 9105 h 10129"/>
                  <a:gd name="connsiteX2" fmla="*/ 9316 w 9316"/>
                  <a:gd name="connsiteY2" fmla="*/ 5333 h 10129"/>
                  <a:gd name="connsiteX0" fmla="*/ 0 w 10000"/>
                  <a:gd name="connsiteY0" fmla="*/ 0 h 9273"/>
                  <a:gd name="connsiteX1" fmla="*/ 5561 w 10000"/>
                  <a:gd name="connsiteY1" fmla="*/ 8989 h 9273"/>
                  <a:gd name="connsiteX2" fmla="*/ 10000 w 10000"/>
                  <a:gd name="connsiteY2" fmla="*/ 5265 h 9273"/>
                  <a:gd name="connsiteX0" fmla="*/ 0 w 10000"/>
                  <a:gd name="connsiteY0" fmla="*/ 0 h 10332"/>
                  <a:gd name="connsiteX1" fmla="*/ 5561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332"/>
                  <a:gd name="connsiteX1" fmla="*/ 5238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128"/>
                  <a:gd name="connsiteX1" fmla="*/ 5238 w 10000"/>
                  <a:gd name="connsiteY1" fmla="*/ 9694 h 10128"/>
                  <a:gd name="connsiteX2" fmla="*/ 10000 w 10000"/>
                  <a:gd name="connsiteY2" fmla="*/ 6957 h 10128"/>
                  <a:gd name="connsiteX0" fmla="*/ 0 w 10000"/>
                  <a:gd name="connsiteY0" fmla="*/ 0 h 11095"/>
                  <a:gd name="connsiteX1" fmla="*/ 5253 w 10000"/>
                  <a:gd name="connsiteY1" fmla="*/ 10791 h 11095"/>
                  <a:gd name="connsiteX2" fmla="*/ 10000 w 10000"/>
                  <a:gd name="connsiteY2" fmla="*/ 6957 h 11095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601"/>
                  <a:gd name="connsiteX1" fmla="*/ 5407 w 10000"/>
                  <a:gd name="connsiteY1" fmla="*/ 10242 h 10601"/>
                  <a:gd name="connsiteX2" fmla="*/ 10000 w 10000"/>
                  <a:gd name="connsiteY2" fmla="*/ 6957 h 10601"/>
                  <a:gd name="connsiteX0" fmla="*/ 0 w 9631"/>
                  <a:gd name="connsiteY0" fmla="*/ 0 h 16261"/>
                  <a:gd name="connsiteX1" fmla="*/ 5407 w 9631"/>
                  <a:gd name="connsiteY1" fmla="*/ 10242 h 16261"/>
                  <a:gd name="connsiteX2" fmla="*/ 9631 w 9631"/>
                  <a:gd name="connsiteY2" fmla="*/ 15546 h 16261"/>
                  <a:gd name="connsiteX0" fmla="*/ 0 w 10000"/>
                  <a:gd name="connsiteY0" fmla="*/ 0 h 9560"/>
                  <a:gd name="connsiteX1" fmla="*/ 5614 w 10000"/>
                  <a:gd name="connsiteY1" fmla="*/ 6299 h 9560"/>
                  <a:gd name="connsiteX2" fmla="*/ 10000 w 10000"/>
                  <a:gd name="connsiteY2" fmla="*/ 9560 h 956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3180 h 10000"/>
                  <a:gd name="connsiteX2" fmla="*/ 10000 w 10000"/>
                  <a:gd name="connsiteY2" fmla="*/ 10000 h 10000"/>
                  <a:gd name="connsiteX0" fmla="*/ 0 w 10032"/>
                  <a:gd name="connsiteY0" fmla="*/ 0 h 9765"/>
                  <a:gd name="connsiteX1" fmla="*/ 5630 w 10032"/>
                  <a:gd name="connsiteY1" fmla="*/ 3180 h 9765"/>
                  <a:gd name="connsiteX2" fmla="*/ 10032 w 10032"/>
                  <a:gd name="connsiteY2" fmla="*/ 9765 h 9765"/>
                  <a:gd name="connsiteX0" fmla="*/ 0 w 10000"/>
                  <a:gd name="connsiteY0" fmla="*/ 0 h 10722"/>
                  <a:gd name="connsiteX1" fmla="*/ 5612 w 10000"/>
                  <a:gd name="connsiteY1" fmla="*/ 3979 h 10722"/>
                  <a:gd name="connsiteX2" fmla="*/ 10000 w 10000"/>
                  <a:gd name="connsiteY2" fmla="*/ 10722 h 10722"/>
                  <a:gd name="connsiteX0" fmla="*/ 0 w 9968"/>
                  <a:gd name="connsiteY0" fmla="*/ 0 h 12287"/>
                  <a:gd name="connsiteX1" fmla="*/ 5580 w 9968"/>
                  <a:gd name="connsiteY1" fmla="*/ 5544 h 12287"/>
                  <a:gd name="connsiteX2" fmla="*/ 9968 w 9968"/>
                  <a:gd name="connsiteY2" fmla="*/ 12287 h 12287"/>
                  <a:gd name="connsiteX0" fmla="*/ 0 w 10000"/>
                  <a:gd name="connsiteY0" fmla="*/ 0 h 10000"/>
                  <a:gd name="connsiteX1" fmla="*/ 5598 w 10000"/>
                  <a:gd name="connsiteY1" fmla="*/ 4512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4022 h 10000"/>
                  <a:gd name="connsiteX2" fmla="*/ 10000 w 10000"/>
                  <a:gd name="connsiteY2" fmla="*/ 10000 h 10000"/>
                  <a:gd name="connsiteX0" fmla="*/ 0 w 9426"/>
                  <a:gd name="connsiteY0" fmla="*/ 0 h 16663"/>
                  <a:gd name="connsiteX1" fmla="*/ 5630 w 9426"/>
                  <a:gd name="connsiteY1" fmla="*/ 4022 h 16663"/>
                  <a:gd name="connsiteX2" fmla="*/ 9426 w 9426"/>
                  <a:gd name="connsiteY2" fmla="*/ 16663 h 16663"/>
                  <a:gd name="connsiteX0" fmla="*/ 0 w 10000"/>
                  <a:gd name="connsiteY0" fmla="*/ 0 h 10000"/>
                  <a:gd name="connsiteX1" fmla="*/ 5821 w 10000"/>
                  <a:gd name="connsiteY1" fmla="*/ 3178 h 10000"/>
                  <a:gd name="connsiteX2" fmla="*/ 10000 w 10000"/>
                  <a:gd name="connsiteY2" fmla="*/ 10000 h 10000"/>
                  <a:gd name="connsiteX0" fmla="*/ 0 w 10034"/>
                  <a:gd name="connsiteY0" fmla="*/ 0 h 9588"/>
                  <a:gd name="connsiteX1" fmla="*/ 5821 w 10034"/>
                  <a:gd name="connsiteY1" fmla="*/ 3178 h 9588"/>
                  <a:gd name="connsiteX2" fmla="*/ 10034 w 10034"/>
                  <a:gd name="connsiteY2" fmla="*/ 9588 h 9588"/>
                  <a:gd name="connsiteX0" fmla="*/ 0 w 10000"/>
                  <a:gd name="connsiteY0" fmla="*/ 0 h 10000"/>
                  <a:gd name="connsiteX1" fmla="*/ 5801 w 10000"/>
                  <a:gd name="connsiteY1" fmla="*/ 331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801 w 10000"/>
                  <a:gd name="connsiteY1" fmla="*/ 331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868 w 10000"/>
                  <a:gd name="connsiteY1" fmla="*/ 3254 h 10000"/>
                  <a:gd name="connsiteX2" fmla="*/ 10000 w 10000"/>
                  <a:gd name="connsiteY2" fmla="*/ 10000 h 10000"/>
                  <a:gd name="connsiteX0" fmla="*/ 0 w 9798"/>
                  <a:gd name="connsiteY0" fmla="*/ 0 h 11165"/>
                  <a:gd name="connsiteX1" fmla="*/ 5868 w 9798"/>
                  <a:gd name="connsiteY1" fmla="*/ 3254 h 11165"/>
                  <a:gd name="connsiteX2" fmla="*/ 9798 w 9798"/>
                  <a:gd name="connsiteY2" fmla="*/ 11165 h 11165"/>
                  <a:gd name="connsiteX0" fmla="*/ 0 w 10000"/>
                  <a:gd name="connsiteY0" fmla="*/ 0 h 10000"/>
                  <a:gd name="connsiteX1" fmla="*/ 5989 w 10000"/>
                  <a:gd name="connsiteY1" fmla="*/ 2914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6350 w 10000"/>
                  <a:gd name="connsiteY1" fmla="*/ 2859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6350 w 10000"/>
                  <a:gd name="connsiteY1" fmla="*/ 2859 h 10000"/>
                  <a:gd name="connsiteX2" fmla="*/ 10000 w 10000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cubicBezTo>
                      <a:pt x="2746" y="633"/>
                      <a:pt x="4872" y="1302"/>
                      <a:pt x="6350" y="2859"/>
                    </a:cubicBezTo>
                    <a:cubicBezTo>
                      <a:pt x="7828" y="4416"/>
                      <a:pt x="8638" y="5525"/>
                      <a:pt x="10000" y="1000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676" name="Freeform 12">
                <a:extLst>
                  <a:ext uri="{FF2B5EF4-FFF2-40B4-BE49-F238E27FC236}">
                    <a16:creationId xmlns:a16="http://schemas.microsoft.com/office/drawing/2014/main" id="{112FB18C-976C-91F9-402D-183D8F150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0989" y="893544"/>
                <a:ext cx="351340" cy="1019185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9838"/>
                  <a:gd name="connsiteY0" fmla="*/ 9918 h 9918"/>
                  <a:gd name="connsiteX1" fmla="*/ 3185 w 9838"/>
                  <a:gd name="connsiteY1" fmla="*/ 4035 h 9918"/>
                  <a:gd name="connsiteX2" fmla="*/ 9838 w 9838"/>
                  <a:gd name="connsiteY2" fmla="*/ 0 h 9918"/>
                  <a:gd name="connsiteX0" fmla="*/ 0 w 10000"/>
                  <a:gd name="connsiteY0" fmla="*/ 10000 h 10000"/>
                  <a:gd name="connsiteX1" fmla="*/ 3237 w 10000"/>
                  <a:gd name="connsiteY1" fmla="*/ 4068 h 10000"/>
                  <a:gd name="connsiteX2" fmla="*/ 10000 w 10000"/>
                  <a:gd name="connsiteY2" fmla="*/ 0 h 10000"/>
                  <a:gd name="connsiteX0" fmla="*/ 0 w 9681"/>
                  <a:gd name="connsiteY0" fmla="*/ 9886 h 9886"/>
                  <a:gd name="connsiteX1" fmla="*/ 3237 w 9681"/>
                  <a:gd name="connsiteY1" fmla="*/ 3954 h 9886"/>
                  <a:gd name="connsiteX2" fmla="*/ 9681 w 9681"/>
                  <a:gd name="connsiteY2" fmla="*/ 0 h 9886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850"/>
                  <a:gd name="connsiteY0" fmla="*/ 10114 h 10114"/>
                  <a:gd name="connsiteX1" fmla="*/ 3344 w 10850"/>
                  <a:gd name="connsiteY1" fmla="*/ 4114 h 10114"/>
                  <a:gd name="connsiteX2" fmla="*/ 10850 w 10850"/>
                  <a:gd name="connsiteY2" fmla="*/ 0 h 10114"/>
                  <a:gd name="connsiteX0" fmla="*/ 0 w 10850"/>
                  <a:gd name="connsiteY0" fmla="*/ 10114 h 10114"/>
                  <a:gd name="connsiteX1" fmla="*/ 3344 w 10850"/>
                  <a:gd name="connsiteY1" fmla="*/ 4114 h 10114"/>
                  <a:gd name="connsiteX2" fmla="*/ 10850 w 10850"/>
                  <a:gd name="connsiteY2" fmla="*/ 0 h 10114"/>
                  <a:gd name="connsiteX0" fmla="*/ 54 w 10904"/>
                  <a:gd name="connsiteY0" fmla="*/ 10114 h 10114"/>
                  <a:gd name="connsiteX1" fmla="*/ 3398 w 10904"/>
                  <a:gd name="connsiteY1" fmla="*/ 4114 h 10114"/>
                  <a:gd name="connsiteX2" fmla="*/ 10904 w 10904"/>
                  <a:gd name="connsiteY2" fmla="*/ 0 h 10114"/>
                  <a:gd name="connsiteX0" fmla="*/ 72 w 10922"/>
                  <a:gd name="connsiteY0" fmla="*/ 10114 h 10114"/>
                  <a:gd name="connsiteX1" fmla="*/ 2829 w 10922"/>
                  <a:gd name="connsiteY1" fmla="*/ 4114 h 10114"/>
                  <a:gd name="connsiteX2" fmla="*/ 10922 w 10922"/>
                  <a:gd name="connsiteY2" fmla="*/ 0 h 10114"/>
                  <a:gd name="connsiteX0" fmla="*/ 147 w 10997"/>
                  <a:gd name="connsiteY0" fmla="*/ 10114 h 10114"/>
                  <a:gd name="connsiteX1" fmla="*/ 1933 w 10997"/>
                  <a:gd name="connsiteY1" fmla="*/ 4139 h 10114"/>
                  <a:gd name="connsiteX2" fmla="*/ 10997 w 10997"/>
                  <a:gd name="connsiteY2" fmla="*/ 0 h 10114"/>
                  <a:gd name="connsiteX0" fmla="*/ 249 w 11099"/>
                  <a:gd name="connsiteY0" fmla="*/ 10114 h 10114"/>
                  <a:gd name="connsiteX1" fmla="*/ 2035 w 11099"/>
                  <a:gd name="connsiteY1" fmla="*/ 4139 h 10114"/>
                  <a:gd name="connsiteX2" fmla="*/ 11099 w 11099"/>
                  <a:gd name="connsiteY2" fmla="*/ 0 h 10114"/>
                  <a:gd name="connsiteX0" fmla="*/ 249 w 11099"/>
                  <a:gd name="connsiteY0" fmla="*/ 10114 h 10114"/>
                  <a:gd name="connsiteX1" fmla="*/ 2035 w 11099"/>
                  <a:gd name="connsiteY1" fmla="*/ 4139 h 10114"/>
                  <a:gd name="connsiteX2" fmla="*/ 11099 w 11099"/>
                  <a:gd name="connsiteY2" fmla="*/ 0 h 1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99" h="10114">
                    <a:moveTo>
                      <a:pt x="249" y="10114"/>
                    </a:moveTo>
                    <a:cubicBezTo>
                      <a:pt x="-401" y="7986"/>
                      <a:pt x="227" y="5825"/>
                      <a:pt x="2035" y="4139"/>
                    </a:cubicBezTo>
                    <a:cubicBezTo>
                      <a:pt x="3843" y="2453"/>
                      <a:pt x="6884" y="1333"/>
                      <a:pt x="11099" y="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</p:grpSp>
      </p:grpSp>
      <p:sp>
        <p:nvSpPr>
          <p:cNvPr id="341674" name="Line 9">
            <a:extLst>
              <a:ext uri="{FF2B5EF4-FFF2-40B4-BE49-F238E27FC236}">
                <a16:creationId xmlns:a16="http://schemas.microsoft.com/office/drawing/2014/main" id="{913A721F-841D-62BA-D1CD-FC089BEFAD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53315" y="3493583"/>
            <a:ext cx="1328014" cy="552027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75" name="Line 9">
            <a:extLst>
              <a:ext uri="{FF2B5EF4-FFF2-40B4-BE49-F238E27FC236}">
                <a16:creationId xmlns:a16="http://schemas.microsoft.com/office/drawing/2014/main" id="{20EF2ED5-1A21-D043-7CE5-EA719570D0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64853" y="4497298"/>
            <a:ext cx="4189310" cy="0"/>
          </a:xfrm>
          <a:prstGeom prst="line">
            <a:avLst/>
          </a:prstGeom>
          <a:noFill/>
          <a:ln w="28575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78" name="Line 9">
            <a:extLst>
              <a:ext uri="{FF2B5EF4-FFF2-40B4-BE49-F238E27FC236}">
                <a16:creationId xmlns:a16="http://schemas.microsoft.com/office/drawing/2014/main" id="{1D948CBA-8FBB-E071-F339-677887D5E1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7355" y="4880796"/>
            <a:ext cx="3483288" cy="0"/>
          </a:xfrm>
          <a:prstGeom prst="line">
            <a:avLst/>
          </a:prstGeom>
          <a:noFill/>
          <a:ln w="28575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41635" name="直線コネクタ 341634">
            <a:extLst>
              <a:ext uri="{FF2B5EF4-FFF2-40B4-BE49-F238E27FC236}">
                <a16:creationId xmlns:a16="http://schemas.microsoft.com/office/drawing/2014/main" id="{B7BFD8B3-E293-05C5-B850-D6609778145D}"/>
              </a:ext>
            </a:extLst>
          </p:cNvPr>
          <p:cNvCxnSpPr>
            <a:stCxn id="341656" idx="3"/>
            <a:endCxn id="341656" idx="2"/>
          </p:cNvCxnSpPr>
          <p:nvPr/>
        </p:nvCxnSpPr>
        <p:spPr bwMode="auto">
          <a:xfrm>
            <a:off x="7651955" y="3469200"/>
            <a:ext cx="29934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1643" name="直線コネクタ 341642">
            <a:extLst>
              <a:ext uri="{FF2B5EF4-FFF2-40B4-BE49-F238E27FC236}">
                <a16:creationId xmlns:a16="http://schemas.microsoft.com/office/drawing/2014/main" id="{D8AFFA7D-EF33-3D62-297D-C1C1D9CFE9C9}"/>
              </a:ext>
            </a:extLst>
          </p:cNvPr>
          <p:cNvCxnSpPr>
            <a:stCxn id="341656" idx="0"/>
            <a:endCxn id="341656" idx="1"/>
          </p:cNvCxnSpPr>
          <p:nvPr/>
        </p:nvCxnSpPr>
        <p:spPr bwMode="auto">
          <a:xfrm flipV="1">
            <a:off x="7699662" y="3092383"/>
            <a:ext cx="185857" cy="477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reeform 12">
            <a:extLst>
              <a:ext uri="{FF2B5EF4-FFF2-40B4-BE49-F238E27FC236}">
                <a16:creationId xmlns:a16="http://schemas.microsoft.com/office/drawing/2014/main" id="{669048AA-F486-7FCE-1DF8-6F36B6D12381}"/>
              </a:ext>
            </a:extLst>
          </p:cNvPr>
          <p:cNvSpPr>
            <a:spLocks/>
          </p:cNvSpPr>
          <p:nvPr/>
        </p:nvSpPr>
        <p:spPr bwMode="auto">
          <a:xfrm>
            <a:off x="7802613" y="5407394"/>
            <a:ext cx="363502" cy="826063"/>
          </a:xfrm>
          <a:custGeom>
            <a:avLst/>
            <a:gdLst>
              <a:gd name="T0" fmla="*/ 0 w 1160"/>
              <a:gd name="T1" fmla="*/ 1787676651 h 516"/>
              <a:gd name="T2" fmla="*/ 1152097653 w 1160"/>
              <a:gd name="T3" fmla="*/ 748330107 h 516"/>
              <a:gd name="T4" fmla="*/ 2147483647 w 1160"/>
              <a:gd name="T5" fmla="*/ 121257159 h 516"/>
              <a:gd name="T6" fmla="*/ 2147483647 w 1160"/>
              <a:gd name="T7" fmla="*/ 10393577 h 516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9942 h 9942"/>
              <a:gd name="connsiteX1" fmla="*/ 3267 w 10000"/>
              <a:gd name="connsiteY1" fmla="*/ 4128 h 9942"/>
              <a:gd name="connsiteX2" fmla="*/ 6871 w 10000"/>
              <a:gd name="connsiteY2" fmla="*/ 890 h 9942"/>
              <a:gd name="connsiteX3" fmla="*/ 10000 w 10000"/>
              <a:gd name="connsiteY3" fmla="*/ 0 h 9942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871 w 10000"/>
              <a:gd name="connsiteY2" fmla="*/ 8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7133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699 w 10000"/>
              <a:gd name="connsiteY1" fmla="*/ 465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44 w 10000"/>
              <a:gd name="connsiteY1" fmla="*/ 4088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971 w 10000"/>
              <a:gd name="connsiteY1" fmla="*/ 4325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062 w 10000"/>
              <a:gd name="connsiteY1" fmla="*/ 439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9076"/>
              <a:gd name="connsiteY0" fmla="*/ 9612 h 9612"/>
              <a:gd name="connsiteX1" fmla="*/ 3062 w 9076"/>
              <a:gd name="connsiteY1" fmla="*/ 4008 h 9612"/>
              <a:gd name="connsiteX2" fmla="*/ 6565 w 9076"/>
              <a:gd name="connsiteY2" fmla="*/ 900 h 9612"/>
              <a:gd name="connsiteX3" fmla="*/ 9076 w 9076"/>
              <a:gd name="connsiteY3" fmla="*/ 0 h 9612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1268 w 6791"/>
              <a:gd name="connsiteY0" fmla="*/ 9385 h 9385"/>
              <a:gd name="connsiteX1" fmla="*/ 62 w 6791"/>
              <a:gd name="connsiteY1" fmla="*/ 4327 h 9385"/>
              <a:gd name="connsiteX2" fmla="*/ 4024 w 6791"/>
              <a:gd name="connsiteY2" fmla="*/ 936 h 9385"/>
              <a:gd name="connsiteX3" fmla="*/ 6791 w 6791"/>
              <a:gd name="connsiteY3" fmla="*/ 0 h 9385"/>
              <a:gd name="connsiteX0" fmla="*/ 2046 w 10179"/>
              <a:gd name="connsiteY0" fmla="*/ 10000 h 10000"/>
              <a:gd name="connsiteX1" fmla="*/ 270 w 10179"/>
              <a:gd name="connsiteY1" fmla="*/ 4611 h 10000"/>
              <a:gd name="connsiteX2" fmla="*/ 6104 w 10179"/>
              <a:gd name="connsiteY2" fmla="*/ 997 h 10000"/>
              <a:gd name="connsiteX3" fmla="*/ 10179 w 10179"/>
              <a:gd name="connsiteY3" fmla="*/ 0 h 10000"/>
              <a:gd name="connsiteX0" fmla="*/ 2046 w 10864"/>
              <a:gd name="connsiteY0" fmla="*/ 9348 h 9348"/>
              <a:gd name="connsiteX1" fmla="*/ 270 w 10864"/>
              <a:gd name="connsiteY1" fmla="*/ 3959 h 9348"/>
              <a:gd name="connsiteX2" fmla="*/ 6104 w 10864"/>
              <a:gd name="connsiteY2" fmla="*/ 345 h 9348"/>
              <a:gd name="connsiteX3" fmla="*/ 10864 w 10864"/>
              <a:gd name="connsiteY3" fmla="*/ 182 h 9348"/>
              <a:gd name="connsiteX0" fmla="*/ 1816 w 9933"/>
              <a:gd name="connsiteY0" fmla="*/ 9805 h 9805"/>
              <a:gd name="connsiteX1" fmla="*/ 182 w 9933"/>
              <a:gd name="connsiteY1" fmla="*/ 4040 h 9805"/>
              <a:gd name="connsiteX2" fmla="*/ 4606 w 9933"/>
              <a:gd name="connsiteY2" fmla="*/ 1257 h 9805"/>
              <a:gd name="connsiteX3" fmla="*/ 9933 w 9933"/>
              <a:gd name="connsiteY3" fmla="*/ 0 h 9805"/>
              <a:gd name="connsiteX0" fmla="*/ 1894 w 10066"/>
              <a:gd name="connsiteY0" fmla="*/ 10000 h 10000"/>
              <a:gd name="connsiteX1" fmla="*/ 170 w 10066"/>
              <a:gd name="connsiteY1" fmla="*/ 5745 h 10000"/>
              <a:gd name="connsiteX2" fmla="*/ 4703 w 10066"/>
              <a:gd name="connsiteY2" fmla="*/ 1282 h 10000"/>
              <a:gd name="connsiteX3" fmla="*/ 10066 w 10066"/>
              <a:gd name="connsiteY3" fmla="*/ 0 h 10000"/>
              <a:gd name="connsiteX0" fmla="*/ 1857 w 10029"/>
              <a:gd name="connsiteY0" fmla="*/ 10000 h 10000"/>
              <a:gd name="connsiteX1" fmla="*/ 133 w 10029"/>
              <a:gd name="connsiteY1" fmla="*/ 5745 h 10000"/>
              <a:gd name="connsiteX2" fmla="*/ 4111 w 10029"/>
              <a:gd name="connsiteY2" fmla="*/ 2062 h 10000"/>
              <a:gd name="connsiteX3" fmla="*/ 10029 w 10029"/>
              <a:gd name="connsiteY3" fmla="*/ 0 h 10000"/>
              <a:gd name="connsiteX0" fmla="*/ 1857 w 9950"/>
              <a:gd name="connsiteY0" fmla="*/ 9783 h 9783"/>
              <a:gd name="connsiteX1" fmla="*/ 133 w 9950"/>
              <a:gd name="connsiteY1" fmla="*/ 5528 h 9783"/>
              <a:gd name="connsiteX2" fmla="*/ 4111 w 9950"/>
              <a:gd name="connsiteY2" fmla="*/ 1845 h 9783"/>
              <a:gd name="connsiteX3" fmla="*/ 9950 w 9950"/>
              <a:gd name="connsiteY3" fmla="*/ 0 h 9783"/>
              <a:gd name="connsiteX0" fmla="*/ 1326 w 10257"/>
              <a:gd name="connsiteY0" fmla="*/ 9978 h 9978"/>
              <a:gd name="connsiteX1" fmla="*/ 391 w 10257"/>
              <a:gd name="connsiteY1" fmla="*/ 5651 h 9978"/>
              <a:gd name="connsiteX2" fmla="*/ 4389 w 10257"/>
              <a:gd name="connsiteY2" fmla="*/ 1886 h 9978"/>
              <a:gd name="connsiteX3" fmla="*/ 10257 w 10257"/>
              <a:gd name="connsiteY3" fmla="*/ 0 h 9978"/>
              <a:gd name="connsiteX0" fmla="*/ 1270 w 9977"/>
              <a:gd name="connsiteY0" fmla="*/ 10000 h 10000"/>
              <a:gd name="connsiteX1" fmla="*/ 358 w 9977"/>
              <a:gd name="connsiteY1" fmla="*/ 5663 h 10000"/>
              <a:gd name="connsiteX2" fmla="*/ 4256 w 9977"/>
              <a:gd name="connsiteY2" fmla="*/ 1890 h 10000"/>
              <a:gd name="connsiteX3" fmla="*/ 9977 w 9977"/>
              <a:gd name="connsiteY3" fmla="*/ 0 h 10000"/>
              <a:gd name="connsiteX0" fmla="*/ 811 w 10707"/>
              <a:gd name="connsiteY0" fmla="*/ 10067 h 10067"/>
              <a:gd name="connsiteX1" fmla="*/ 1066 w 10707"/>
              <a:gd name="connsiteY1" fmla="*/ 5663 h 10067"/>
              <a:gd name="connsiteX2" fmla="*/ 4973 w 10707"/>
              <a:gd name="connsiteY2" fmla="*/ 1890 h 10067"/>
              <a:gd name="connsiteX3" fmla="*/ 10707 w 10707"/>
              <a:gd name="connsiteY3" fmla="*/ 0 h 10067"/>
              <a:gd name="connsiteX0" fmla="*/ 1169 w 11065"/>
              <a:gd name="connsiteY0" fmla="*/ 10067 h 10067"/>
              <a:gd name="connsiteX1" fmla="*/ 567 w 11065"/>
              <a:gd name="connsiteY1" fmla="*/ 5508 h 10067"/>
              <a:gd name="connsiteX2" fmla="*/ 5331 w 11065"/>
              <a:gd name="connsiteY2" fmla="*/ 1890 h 10067"/>
              <a:gd name="connsiteX3" fmla="*/ 11065 w 11065"/>
              <a:gd name="connsiteY3" fmla="*/ 0 h 10067"/>
              <a:gd name="connsiteX0" fmla="*/ 858 w 11579"/>
              <a:gd name="connsiteY0" fmla="*/ 10127 h 10127"/>
              <a:gd name="connsiteX1" fmla="*/ 1081 w 11579"/>
              <a:gd name="connsiteY1" fmla="*/ 5508 h 10127"/>
              <a:gd name="connsiteX2" fmla="*/ 5845 w 11579"/>
              <a:gd name="connsiteY2" fmla="*/ 1890 h 10127"/>
              <a:gd name="connsiteX3" fmla="*/ 11579 w 11579"/>
              <a:gd name="connsiteY3" fmla="*/ 0 h 10127"/>
              <a:gd name="connsiteX0" fmla="*/ 858 w 12037"/>
              <a:gd name="connsiteY0" fmla="*/ 10061 h 10061"/>
              <a:gd name="connsiteX1" fmla="*/ 1081 w 12037"/>
              <a:gd name="connsiteY1" fmla="*/ 5442 h 10061"/>
              <a:gd name="connsiteX2" fmla="*/ 5845 w 12037"/>
              <a:gd name="connsiteY2" fmla="*/ 1824 h 10061"/>
              <a:gd name="connsiteX3" fmla="*/ 12037 w 12037"/>
              <a:gd name="connsiteY3" fmla="*/ 0 h 10061"/>
              <a:gd name="connsiteX0" fmla="*/ 879 w 12058"/>
              <a:gd name="connsiteY0" fmla="*/ 10061 h 10061"/>
              <a:gd name="connsiteX1" fmla="*/ 1102 w 12058"/>
              <a:gd name="connsiteY1" fmla="*/ 5442 h 10061"/>
              <a:gd name="connsiteX2" fmla="*/ 6324 w 12058"/>
              <a:gd name="connsiteY2" fmla="*/ 2175 h 10061"/>
              <a:gd name="connsiteX3" fmla="*/ 12058 w 12058"/>
              <a:gd name="connsiteY3" fmla="*/ 0 h 10061"/>
              <a:gd name="connsiteX0" fmla="*/ 626 w 11805"/>
              <a:gd name="connsiteY0" fmla="*/ 10061 h 10061"/>
              <a:gd name="connsiteX1" fmla="*/ 1831 w 11805"/>
              <a:gd name="connsiteY1" fmla="*/ 6035 h 10061"/>
              <a:gd name="connsiteX2" fmla="*/ 6071 w 11805"/>
              <a:gd name="connsiteY2" fmla="*/ 2175 h 10061"/>
              <a:gd name="connsiteX3" fmla="*/ 11805 w 11805"/>
              <a:gd name="connsiteY3" fmla="*/ 0 h 10061"/>
              <a:gd name="connsiteX0" fmla="*/ 626 w 11805"/>
              <a:gd name="connsiteY0" fmla="*/ 10061 h 10061"/>
              <a:gd name="connsiteX1" fmla="*/ 1831 w 11805"/>
              <a:gd name="connsiteY1" fmla="*/ 6035 h 10061"/>
              <a:gd name="connsiteX2" fmla="*/ 6071 w 11805"/>
              <a:gd name="connsiteY2" fmla="*/ 2175 h 10061"/>
              <a:gd name="connsiteX3" fmla="*/ 11805 w 11805"/>
              <a:gd name="connsiteY3" fmla="*/ 0 h 10061"/>
              <a:gd name="connsiteX0" fmla="*/ 208 w 11387"/>
              <a:gd name="connsiteY0" fmla="*/ 10061 h 10061"/>
              <a:gd name="connsiteX1" fmla="*/ 1413 w 11387"/>
              <a:gd name="connsiteY1" fmla="*/ 6035 h 10061"/>
              <a:gd name="connsiteX2" fmla="*/ 5653 w 11387"/>
              <a:gd name="connsiteY2" fmla="*/ 2175 h 10061"/>
              <a:gd name="connsiteX3" fmla="*/ 11387 w 11387"/>
              <a:gd name="connsiteY3" fmla="*/ 0 h 10061"/>
              <a:gd name="connsiteX0" fmla="*/ 199 w 11443"/>
              <a:gd name="connsiteY0" fmla="*/ 10303 h 10303"/>
              <a:gd name="connsiteX1" fmla="*/ 1469 w 11443"/>
              <a:gd name="connsiteY1" fmla="*/ 6035 h 10303"/>
              <a:gd name="connsiteX2" fmla="*/ 5709 w 11443"/>
              <a:gd name="connsiteY2" fmla="*/ 2175 h 10303"/>
              <a:gd name="connsiteX3" fmla="*/ 11443 w 11443"/>
              <a:gd name="connsiteY3" fmla="*/ 0 h 10303"/>
              <a:gd name="connsiteX0" fmla="*/ 149 w 11393"/>
              <a:gd name="connsiteY0" fmla="*/ 10303 h 10303"/>
              <a:gd name="connsiteX1" fmla="*/ 1419 w 11393"/>
              <a:gd name="connsiteY1" fmla="*/ 6035 h 10303"/>
              <a:gd name="connsiteX2" fmla="*/ 5659 w 11393"/>
              <a:gd name="connsiteY2" fmla="*/ 2175 h 10303"/>
              <a:gd name="connsiteX3" fmla="*/ 11393 w 11393"/>
              <a:gd name="connsiteY3" fmla="*/ 0 h 10303"/>
              <a:gd name="connsiteX0" fmla="*/ 182 w 11426"/>
              <a:gd name="connsiteY0" fmla="*/ 10303 h 10303"/>
              <a:gd name="connsiteX1" fmla="*/ 1190 w 11426"/>
              <a:gd name="connsiteY1" fmla="*/ 5969 h 10303"/>
              <a:gd name="connsiteX2" fmla="*/ 5692 w 11426"/>
              <a:gd name="connsiteY2" fmla="*/ 2175 h 10303"/>
              <a:gd name="connsiteX3" fmla="*/ 11426 w 11426"/>
              <a:gd name="connsiteY3" fmla="*/ 0 h 10303"/>
              <a:gd name="connsiteX0" fmla="*/ 0 w 11244"/>
              <a:gd name="connsiteY0" fmla="*/ 10303 h 10303"/>
              <a:gd name="connsiteX1" fmla="*/ 5510 w 11244"/>
              <a:gd name="connsiteY1" fmla="*/ 2175 h 10303"/>
              <a:gd name="connsiteX2" fmla="*/ 11244 w 11244"/>
              <a:gd name="connsiteY2" fmla="*/ 0 h 10303"/>
              <a:gd name="connsiteX0" fmla="*/ 0 w 11244"/>
              <a:gd name="connsiteY0" fmla="*/ 10303 h 10303"/>
              <a:gd name="connsiteX1" fmla="*/ 11244 w 11244"/>
              <a:gd name="connsiteY1" fmla="*/ 0 h 10303"/>
              <a:gd name="connsiteX0" fmla="*/ 0 w 11244"/>
              <a:gd name="connsiteY0" fmla="*/ 10303 h 10303"/>
              <a:gd name="connsiteX1" fmla="*/ 11244 w 11244"/>
              <a:gd name="connsiteY1" fmla="*/ 0 h 10303"/>
              <a:gd name="connsiteX0" fmla="*/ 0 w 10532"/>
              <a:gd name="connsiteY0" fmla="*/ 10164 h 10164"/>
              <a:gd name="connsiteX1" fmla="*/ 10532 w 10532"/>
              <a:gd name="connsiteY1" fmla="*/ 0 h 10164"/>
              <a:gd name="connsiteX0" fmla="*/ 0 w 10532"/>
              <a:gd name="connsiteY0" fmla="*/ 10164 h 10164"/>
              <a:gd name="connsiteX1" fmla="*/ 10532 w 10532"/>
              <a:gd name="connsiteY1" fmla="*/ 0 h 10164"/>
              <a:gd name="connsiteX0" fmla="*/ 0 w 10888"/>
              <a:gd name="connsiteY0" fmla="*/ 9990 h 9990"/>
              <a:gd name="connsiteX1" fmla="*/ 10888 w 10888"/>
              <a:gd name="connsiteY1" fmla="*/ 0 h 999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429" y="6653"/>
                  <a:pt x="4652" y="2922"/>
                  <a:pt x="10000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98C7DB19-68DE-0F62-B35C-DCEC18D145DA}"/>
              </a:ext>
            </a:extLst>
          </p:cNvPr>
          <p:cNvSpPr>
            <a:spLocks/>
          </p:cNvSpPr>
          <p:nvPr/>
        </p:nvSpPr>
        <p:spPr bwMode="auto">
          <a:xfrm>
            <a:off x="7348419" y="5317716"/>
            <a:ext cx="391751" cy="867044"/>
          </a:xfrm>
          <a:custGeom>
            <a:avLst/>
            <a:gdLst>
              <a:gd name="T0" fmla="*/ 0 w 1160"/>
              <a:gd name="T1" fmla="*/ 1787676651 h 516"/>
              <a:gd name="T2" fmla="*/ 1152097653 w 1160"/>
              <a:gd name="T3" fmla="*/ 748330107 h 516"/>
              <a:gd name="T4" fmla="*/ 2147483647 w 1160"/>
              <a:gd name="T5" fmla="*/ 121257159 h 516"/>
              <a:gd name="T6" fmla="*/ 2147483647 w 1160"/>
              <a:gd name="T7" fmla="*/ 10393577 h 516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9942 h 9942"/>
              <a:gd name="connsiteX1" fmla="*/ 3267 w 10000"/>
              <a:gd name="connsiteY1" fmla="*/ 4128 h 9942"/>
              <a:gd name="connsiteX2" fmla="*/ 6871 w 10000"/>
              <a:gd name="connsiteY2" fmla="*/ 890 h 9942"/>
              <a:gd name="connsiteX3" fmla="*/ 10000 w 10000"/>
              <a:gd name="connsiteY3" fmla="*/ 0 h 9942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871 w 10000"/>
              <a:gd name="connsiteY2" fmla="*/ 8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7133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699 w 10000"/>
              <a:gd name="connsiteY1" fmla="*/ 465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44 w 10000"/>
              <a:gd name="connsiteY1" fmla="*/ 4088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971 w 10000"/>
              <a:gd name="connsiteY1" fmla="*/ 4325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062 w 10000"/>
              <a:gd name="connsiteY1" fmla="*/ 439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9076"/>
              <a:gd name="connsiteY0" fmla="*/ 9612 h 9612"/>
              <a:gd name="connsiteX1" fmla="*/ 3062 w 9076"/>
              <a:gd name="connsiteY1" fmla="*/ 4008 h 9612"/>
              <a:gd name="connsiteX2" fmla="*/ 6565 w 9076"/>
              <a:gd name="connsiteY2" fmla="*/ 900 h 9612"/>
              <a:gd name="connsiteX3" fmla="*/ 9076 w 9076"/>
              <a:gd name="connsiteY3" fmla="*/ 0 h 9612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713 w 10000"/>
              <a:gd name="connsiteY1" fmla="*/ 5780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53 w 10000"/>
              <a:gd name="connsiteY1" fmla="*/ 5489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53 w 10000"/>
              <a:gd name="connsiteY1" fmla="*/ 5489 h 10000"/>
              <a:gd name="connsiteX2" fmla="*/ 5675 w 10000"/>
              <a:gd name="connsiteY2" fmla="*/ 1576 h 10000"/>
              <a:gd name="connsiteX3" fmla="*/ 10000 w 10000"/>
              <a:gd name="connsiteY3" fmla="*/ 0 h 10000"/>
              <a:gd name="connsiteX0" fmla="*/ 0 w 8831"/>
              <a:gd name="connsiteY0" fmla="*/ 10000 h 10000"/>
              <a:gd name="connsiteX1" fmla="*/ 1453 w 8831"/>
              <a:gd name="connsiteY1" fmla="*/ 5489 h 10000"/>
              <a:gd name="connsiteX2" fmla="*/ 5675 w 8831"/>
              <a:gd name="connsiteY2" fmla="*/ 1576 h 10000"/>
              <a:gd name="connsiteX3" fmla="*/ 8831 w 8831"/>
              <a:gd name="connsiteY3" fmla="*/ 0 h 10000"/>
              <a:gd name="connsiteX0" fmla="*/ 0 w 10000"/>
              <a:gd name="connsiteY0" fmla="*/ 10000 h 10000"/>
              <a:gd name="connsiteX1" fmla="*/ 2674 w 10000"/>
              <a:gd name="connsiteY1" fmla="*/ 4966 h 10000"/>
              <a:gd name="connsiteX2" fmla="*/ 6426 w 10000"/>
              <a:gd name="connsiteY2" fmla="*/ 157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939 w 10000"/>
              <a:gd name="connsiteY1" fmla="*/ 5140 h 10000"/>
              <a:gd name="connsiteX2" fmla="*/ 6426 w 10000"/>
              <a:gd name="connsiteY2" fmla="*/ 1576 h 10000"/>
              <a:gd name="connsiteX3" fmla="*/ 10000 w 10000"/>
              <a:gd name="connsiteY3" fmla="*/ 0 h 10000"/>
              <a:gd name="connsiteX0" fmla="*/ 0 w 9878"/>
              <a:gd name="connsiteY0" fmla="*/ 9663 h 9663"/>
              <a:gd name="connsiteX1" fmla="*/ 1939 w 9878"/>
              <a:gd name="connsiteY1" fmla="*/ 4803 h 9663"/>
              <a:gd name="connsiteX2" fmla="*/ 6426 w 9878"/>
              <a:gd name="connsiteY2" fmla="*/ 1239 h 9663"/>
              <a:gd name="connsiteX3" fmla="*/ 9878 w 9878"/>
              <a:gd name="connsiteY3" fmla="*/ 0 h 9663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6505 w 10000"/>
              <a:gd name="connsiteY2" fmla="*/ 1282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30 w 10030"/>
              <a:gd name="connsiteY0" fmla="*/ 10000 h 10000"/>
              <a:gd name="connsiteX1" fmla="*/ 1498 w 10030"/>
              <a:gd name="connsiteY1" fmla="*/ 5378 h 10000"/>
              <a:gd name="connsiteX2" fmla="*/ 10030 w 10030"/>
              <a:gd name="connsiteY2" fmla="*/ 0 h 10000"/>
              <a:gd name="connsiteX0" fmla="*/ 2 w 10002"/>
              <a:gd name="connsiteY0" fmla="*/ 10000 h 10000"/>
              <a:gd name="connsiteX1" fmla="*/ 2955 w 10002"/>
              <a:gd name="connsiteY1" fmla="*/ 4100 h 10000"/>
              <a:gd name="connsiteX2" fmla="*/ 10002 w 10002"/>
              <a:gd name="connsiteY2" fmla="*/ 0 h 10000"/>
              <a:gd name="connsiteX0" fmla="*/ 2 w 10002"/>
              <a:gd name="connsiteY0" fmla="*/ 10000 h 10000"/>
              <a:gd name="connsiteX1" fmla="*/ 2955 w 10002"/>
              <a:gd name="connsiteY1" fmla="*/ 4100 h 10000"/>
              <a:gd name="connsiteX2" fmla="*/ 10002 w 10002"/>
              <a:gd name="connsiteY2" fmla="*/ 0 h 10000"/>
              <a:gd name="connsiteX0" fmla="*/ 2 w 9335"/>
              <a:gd name="connsiteY0" fmla="*/ 10078 h 10078"/>
              <a:gd name="connsiteX1" fmla="*/ 2955 w 9335"/>
              <a:gd name="connsiteY1" fmla="*/ 4178 h 10078"/>
              <a:gd name="connsiteX2" fmla="*/ 9335 w 9335"/>
              <a:gd name="connsiteY2" fmla="*/ 0 h 10078"/>
              <a:gd name="connsiteX0" fmla="*/ 2 w 10000"/>
              <a:gd name="connsiteY0" fmla="*/ 10000 h 10000"/>
              <a:gd name="connsiteX1" fmla="*/ 2898 w 10000"/>
              <a:gd name="connsiteY1" fmla="*/ 4127 h 10000"/>
              <a:gd name="connsiteX2" fmla="*/ 10000 w 10000"/>
              <a:gd name="connsiteY2" fmla="*/ 0 h 10000"/>
              <a:gd name="connsiteX0" fmla="*/ 2 w 9464"/>
              <a:gd name="connsiteY0" fmla="*/ 9942 h 9942"/>
              <a:gd name="connsiteX1" fmla="*/ 2898 w 9464"/>
              <a:gd name="connsiteY1" fmla="*/ 4069 h 9942"/>
              <a:gd name="connsiteX2" fmla="*/ 9464 w 9464"/>
              <a:gd name="connsiteY2" fmla="*/ 0 h 9942"/>
              <a:gd name="connsiteX0" fmla="*/ 1 w 10188"/>
              <a:gd name="connsiteY0" fmla="*/ 10059 h 10059"/>
              <a:gd name="connsiteX1" fmla="*/ 3250 w 10188"/>
              <a:gd name="connsiteY1" fmla="*/ 4093 h 10059"/>
              <a:gd name="connsiteX2" fmla="*/ 10188 w 10188"/>
              <a:gd name="connsiteY2" fmla="*/ 0 h 10059"/>
              <a:gd name="connsiteX0" fmla="*/ 0 w 10187"/>
              <a:gd name="connsiteY0" fmla="*/ 10059 h 10059"/>
              <a:gd name="connsiteX1" fmla="*/ 3249 w 10187"/>
              <a:gd name="connsiteY1" fmla="*/ 4093 h 10059"/>
              <a:gd name="connsiteX2" fmla="*/ 10187 w 10187"/>
              <a:gd name="connsiteY2" fmla="*/ 0 h 10059"/>
              <a:gd name="connsiteX0" fmla="*/ 0 w 10231"/>
              <a:gd name="connsiteY0" fmla="*/ 10148 h 10148"/>
              <a:gd name="connsiteX1" fmla="*/ 3249 w 10231"/>
              <a:gd name="connsiteY1" fmla="*/ 4182 h 10148"/>
              <a:gd name="connsiteX2" fmla="*/ 10231 w 10231"/>
              <a:gd name="connsiteY2" fmla="*/ 0 h 10148"/>
              <a:gd name="connsiteX0" fmla="*/ 0 w 6287"/>
              <a:gd name="connsiteY0" fmla="*/ 8465 h 8465"/>
              <a:gd name="connsiteX1" fmla="*/ 3249 w 6287"/>
              <a:gd name="connsiteY1" fmla="*/ 2499 h 8465"/>
              <a:gd name="connsiteX2" fmla="*/ 6287 w 6287"/>
              <a:gd name="connsiteY2" fmla="*/ 0 h 8465"/>
              <a:gd name="connsiteX0" fmla="*/ 0 w 11057"/>
              <a:gd name="connsiteY0" fmla="*/ 10127 h 10127"/>
              <a:gd name="connsiteX1" fmla="*/ 5168 w 11057"/>
              <a:gd name="connsiteY1" fmla="*/ 3079 h 10127"/>
              <a:gd name="connsiteX2" fmla="*/ 11057 w 11057"/>
              <a:gd name="connsiteY2" fmla="*/ 0 h 10127"/>
              <a:gd name="connsiteX0" fmla="*/ 0 w 11057"/>
              <a:gd name="connsiteY0" fmla="*/ 10127 h 10127"/>
              <a:gd name="connsiteX1" fmla="*/ 5168 w 11057"/>
              <a:gd name="connsiteY1" fmla="*/ 3079 h 10127"/>
              <a:gd name="connsiteX2" fmla="*/ 11057 w 11057"/>
              <a:gd name="connsiteY2" fmla="*/ 0 h 10127"/>
              <a:gd name="connsiteX0" fmla="*/ 0 w 11057"/>
              <a:gd name="connsiteY0" fmla="*/ 10127 h 10127"/>
              <a:gd name="connsiteX1" fmla="*/ 11057 w 11057"/>
              <a:gd name="connsiteY1" fmla="*/ 0 h 10127"/>
              <a:gd name="connsiteX0" fmla="*/ 0 w 8872"/>
              <a:gd name="connsiteY0" fmla="*/ 6384 h 6384"/>
              <a:gd name="connsiteX1" fmla="*/ 8872 w 8872"/>
              <a:gd name="connsiteY1" fmla="*/ 0 h 6384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477"/>
              <a:gd name="connsiteY0" fmla="*/ 9967 h 9967"/>
              <a:gd name="connsiteX1" fmla="*/ 10477 w 10477"/>
              <a:gd name="connsiteY1" fmla="*/ 0 h 9967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994" y="5841"/>
                  <a:pt x="5258" y="2593"/>
                  <a:pt x="10000" y="0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341682" name="グループ化 341681">
            <a:extLst>
              <a:ext uri="{FF2B5EF4-FFF2-40B4-BE49-F238E27FC236}">
                <a16:creationId xmlns:a16="http://schemas.microsoft.com/office/drawing/2014/main" id="{8197EF68-7B48-AB59-3624-6DF9BA63F7EF}"/>
              </a:ext>
            </a:extLst>
          </p:cNvPr>
          <p:cNvGrpSpPr/>
          <p:nvPr/>
        </p:nvGrpSpPr>
        <p:grpSpPr>
          <a:xfrm rot="16396616">
            <a:off x="7203822" y="6037186"/>
            <a:ext cx="310066" cy="319669"/>
            <a:chOff x="7103820" y="5910395"/>
            <a:chExt cx="329100" cy="329100"/>
          </a:xfrm>
        </p:grpSpPr>
        <p:sp>
          <p:nvSpPr>
            <p:cNvPr id="341680" name="楕円 341679">
              <a:extLst>
                <a:ext uri="{FF2B5EF4-FFF2-40B4-BE49-F238E27FC236}">
                  <a16:creationId xmlns:a16="http://schemas.microsoft.com/office/drawing/2014/main" id="{979C3DDE-231B-634B-B9F9-257059C8B69A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7103820" y="5910395"/>
              <a:ext cx="329100" cy="3291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681" name="Line 61">
              <a:extLst>
                <a:ext uri="{FF2B5EF4-FFF2-40B4-BE49-F238E27FC236}">
                  <a16:creationId xmlns:a16="http://schemas.microsoft.com/office/drawing/2014/main" id="{D49D6FEB-7574-0B9F-BE77-7F746BD2EA8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7315263" y="5999913"/>
              <a:ext cx="0" cy="14893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41683" name="グループ化 341682">
            <a:extLst>
              <a:ext uri="{FF2B5EF4-FFF2-40B4-BE49-F238E27FC236}">
                <a16:creationId xmlns:a16="http://schemas.microsoft.com/office/drawing/2014/main" id="{D468791E-A456-BF49-0417-07BF7BED11CE}"/>
              </a:ext>
            </a:extLst>
          </p:cNvPr>
          <p:cNvGrpSpPr/>
          <p:nvPr/>
        </p:nvGrpSpPr>
        <p:grpSpPr>
          <a:xfrm rot="16396616">
            <a:off x="7650618" y="6082297"/>
            <a:ext cx="310066" cy="319669"/>
            <a:chOff x="7103820" y="5910395"/>
            <a:chExt cx="329100" cy="329100"/>
          </a:xfrm>
        </p:grpSpPr>
        <p:sp>
          <p:nvSpPr>
            <p:cNvPr id="341684" name="楕円 341683">
              <a:extLst>
                <a:ext uri="{FF2B5EF4-FFF2-40B4-BE49-F238E27FC236}">
                  <a16:creationId xmlns:a16="http://schemas.microsoft.com/office/drawing/2014/main" id="{8FD390E5-FE4F-44F3-DCE9-842DB787739F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7103820" y="5910395"/>
              <a:ext cx="329100" cy="3291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685" name="Line 61">
              <a:extLst>
                <a:ext uri="{FF2B5EF4-FFF2-40B4-BE49-F238E27FC236}">
                  <a16:creationId xmlns:a16="http://schemas.microsoft.com/office/drawing/2014/main" id="{88B01682-98F6-07B5-75B7-46065C12130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7315263" y="5999913"/>
              <a:ext cx="0" cy="14893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341677" name="Line 9">
            <a:extLst>
              <a:ext uri="{FF2B5EF4-FFF2-40B4-BE49-F238E27FC236}">
                <a16:creationId xmlns:a16="http://schemas.microsoft.com/office/drawing/2014/main" id="{4B80ED81-AE6D-ED08-34E8-B3BE0370FE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9168" y="4886481"/>
            <a:ext cx="1104380" cy="466668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円形吹き出し 183">
            <a:extLst>
              <a:ext uri="{FF2B5EF4-FFF2-40B4-BE49-F238E27FC236}">
                <a16:creationId xmlns:a16="http://schemas.microsoft.com/office/drawing/2014/main" id="{339F7902-39DA-26CC-F1C7-CCC16E448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4173" y="2579001"/>
            <a:ext cx="696495" cy="567634"/>
          </a:xfrm>
          <a:prstGeom prst="wedgeEllipseCallout">
            <a:avLst>
              <a:gd name="adj1" fmla="val -103358"/>
              <a:gd name="adj2" fmla="val 41325"/>
            </a:avLst>
          </a:prstGeom>
          <a:solidFill>
            <a:schemeClr val="bg1"/>
          </a:solidFill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短い</a:t>
            </a:r>
          </a:p>
        </p:txBody>
      </p:sp>
      <p:sp>
        <p:nvSpPr>
          <p:cNvPr id="15" name="円形吹き出し 183">
            <a:extLst>
              <a:ext uri="{FF2B5EF4-FFF2-40B4-BE49-F238E27FC236}">
                <a16:creationId xmlns:a16="http://schemas.microsoft.com/office/drawing/2014/main" id="{FD1EDDFB-55C0-11F3-390E-A1A07D4E1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9954" y="3259749"/>
            <a:ext cx="696495" cy="567634"/>
          </a:xfrm>
          <a:prstGeom prst="wedgeEllipseCallout">
            <a:avLst>
              <a:gd name="adj1" fmla="val -106971"/>
              <a:gd name="adj2" fmla="val -10401"/>
            </a:avLst>
          </a:prstGeom>
          <a:solidFill>
            <a:schemeClr val="bg1"/>
          </a:solidFill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長い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6" name="円形吹き出し 183">
            <a:extLst>
              <a:ext uri="{FF2B5EF4-FFF2-40B4-BE49-F238E27FC236}">
                <a16:creationId xmlns:a16="http://schemas.microsoft.com/office/drawing/2014/main" id="{275F1C5A-BA7C-DAC6-1275-7D8483360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116" y="4544533"/>
            <a:ext cx="902152" cy="589525"/>
          </a:xfrm>
          <a:prstGeom prst="wedgeEllipseCallout">
            <a:avLst>
              <a:gd name="adj1" fmla="val -53968"/>
              <a:gd name="adj2" fmla="val 102017"/>
            </a:avLst>
          </a:prstGeom>
          <a:solidFill>
            <a:schemeClr val="bg1"/>
          </a:solidFill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遅れる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533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3" grpId="0" animBg="1"/>
      <p:bldP spid="341653" grpId="0"/>
      <p:bldP spid="341655" grpId="0" animBg="1"/>
      <p:bldP spid="341656" grpId="0" animBg="1"/>
      <p:bldP spid="341674" grpId="0" animBg="1"/>
      <p:bldP spid="341674" grpId="1" animBg="1"/>
      <p:bldP spid="341675" grpId="0" animBg="1"/>
      <p:bldP spid="341675" grpId="1" animBg="1"/>
      <p:bldP spid="341678" grpId="0" animBg="1"/>
      <p:bldP spid="341678" grpId="1" animBg="1"/>
      <p:bldP spid="17" grpId="0" animBg="1"/>
      <p:bldP spid="14" grpId="0" animBg="1"/>
      <p:bldP spid="341677" grpId="0" animBg="1"/>
      <p:bldP spid="341677" grpId="1" animBg="1"/>
      <p:bldP spid="5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>
            <a:extLst>
              <a:ext uri="{FF2B5EF4-FFF2-40B4-BE49-F238E27FC236}">
                <a16:creationId xmlns:a16="http://schemas.microsoft.com/office/drawing/2014/main" id="{7FD87E19-D6A9-D081-4C8B-141CDBB4D26D}"/>
              </a:ext>
            </a:extLst>
          </p:cNvPr>
          <p:cNvSpPr>
            <a:spLocks/>
          </p:cNvSpPr>
          <p:nvPr/>
        </p:nvSpPr>
        <p:spPr bwMode="auto">
          <a:xfrm>
            <a:off x="6339302" y="242876"/>
            <a:ext cx="2701624" cy="1850578"/>
          </a:xfrm>
          <a:custGeom>
            <a:avLst/>
            <a:gdLst>
              <a:gd name="T0" fmla="*/ 1799391789 w 2499"/>
              <a:gd name="T1" fmla="*/ 211693163 h 1733"/>
              <a:gd name="T2" fmla="*/ 929938567 w 2499"/>
              <a:gd name="T3" fmla="*/ 1227317111 h 1733"/>
              <a:gd name="T4" fmla="*/ 378023485 w 2499"/>
              <a:gd name="T5" fmla="*/ 2147483647 h 1733"/>
              <a:gd name="T6" fmla="*/ 68045021 w 2499"/>
              <a:gd name="T7" fmla="*/ 2147483647 h 1733"/>
              <a:gd name="T8" fmla="*/ 55443444 w 2499"/>
              <a:gd name="T9" fmla="*/ 2147483647 h 1733"/>
              <a:gd name="T10" fmla="*/ 405746001 w 2499"/>
              <a:gd name="T11" fmla="*/ 2147483647 h 1733"/>
              <a:gd name="T12" fmla="*/ 2147483647 w 2499"/>
              <a:gd name="T13" fmla="*/ 2147483647 h 1733"/>
              <a:gd name="T14" fmla="*/ 2147483647 w 2499"/>
              <a:gd name="T15" fmla="*/ 2147483647 h 1733"/>
              <a:gd name="T16" fmla="*/ 2147483647 w 2499"/>
              <a:gd name="T17" fmla="*/ 2147483647 h 1733"/>
              <a:gd name="T18" fmla="*/ 2147483647 w 2499"/>
              <a:gd name="T19" fmla="*/ 2147483647 h 1733"/>
              <a:gd name="T20" fmla="*/ 2147483647 w 2499"/>
              <a:gd name="T21" fmla="*/ 2147483647 h 1733"/>
              <a:gd name="T22" fmla="*/ 2147483647 w 2499"/>
              <a:gd name="T23" fmla="*/ 1905238471 h 1733"/>
              <a:gd name="T24" fmla="*/ 2147483647 w 2499"/>
              <a:gd name="T25" fmla="*/ 1166833350 h 1733"/>
              <a:gd name="T26" fmla="*/ 2147483647 w 2499"/>
              <a:gd name="T27" fmla="*/ 1164312399 h 1733"/>
              <a:gd name="T28" fmla="*/ 2147483647 w 2499"/>
              <a:gd name="T29" fmla="*/ 1144151145 h 1733"/>
              <a:gd name="T30" fmla="*/ 2147483647 w 2499"/>
              <a:gd name="T31" fmla="*/ 471270098 h 1733"/>
              <a:gd name="T32" fmla="*/ 2147483647 w 2499"/>
              <a:gd name="T33" fmla="*/ 83165965 h 1733"/>
              <a:gd name="T34" fmla="*/ 2147483647 w 2499"/>
              <a:gd name="T35" fmla="*/ 22682204 h 1733"/>
              <a:gd name="T36" fmla="*/ 1799391789 w 2499"/>
              <a:gd name="T37" fmla="*/ 211693163 h 17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connsiteX0" fmla="*/ 3427 w 10433"/>
              <a:gd name="connsiteY0" fmla="*/ 459 h 9818"/>
              <a:gd name="connsiteX1" fmla="*/ 2047 w 10433"/>
              <a:gd name="connsiteY1" fmla="*/ 2784 h 9818"/>
              <a:gd name="connsiteX2" fmla="*/ 1170 w 10433"/>
              <a:gd name="connsiteY2" fmla="*/ 5889 h 9818"/>
              <a:gd name="connsiteX3" fmla="*/ 678 w 10433"/>
              <a:gd name="connsiteY3" fmla="*/ 9022 h 9818"/>
              <a:gd name="connsiteX4" fmla="*/ 7 w 10433"/>
              <a:gd name="connsiteY4" fmla="*/ 9253 h 9818"/>
              <a:gd name="connsiteX5" fmla="*/ 1214 w 10433"/>
              <a:gd name="connsiteY5" fmla="*/ 8855 h 9818"/>
              <a:gd name="connsiteX6" fmla="*/ 4095 w 10433"/>
              <a:gd name="connsiteY6" fmla="*/ 6968 h 9818"/>
              <a:gd name="connsiteX7" fmla="*/ 6084 w 10433"/>
              <a:gd name="connsiteY7" fmla="*/ 7747 h 9818"/>
              <a:gd name="connsiteX8" fmla="*/ 7521 w 10433"/>
              <a:gd name="connsiteY8" fmla="*/ 9755 h 9818"/>
              <a:gd name="connsiteX9" fmla="*/ 7697 w 10433"/>
              <a:gd name="connsiteY9" fmla="*/ 9085 h 9818"/>
              <a:gd name="connsiteX10" fmla="*/ 8257 w 10433"/>
              <a:gd name="connsiteY10" fmla="*/ 6708 h 9818"/>
              <a:gd name="connsiteX11" fmla="*/ 9221 w 10433"/>
              <a:gd name="connsiteY11" fmla="*/ 4336 h 9818"/>
              <a:gd name="connsiteX12" fmla="*/ 10310 w 10433"/>
              <a:gd name="connsiteY12" fmla="*/ 2646 h 9818"/>
              <a:gd name="connsiteX13" fmla="*/ 10366 w 10433"/>
              <a:gd name="connsiteY13" fmla="*/ 2640 h 9818"/>
              <a:gd name="connsiteX14" fmla="*/ 10274 w 10433"/>
              <a:gd name="connsiteY14" fmla="*/ 2594 h 9818"/>
              <a:gd name="connsiteX15" fmla="*/ 8577 w 10433"/>
              <a:gd name="connsiteY15" fmla="*/ 1053 h 9818"/>
              <a:gd name="connsiteX16" fmla="*/ 6628 w 10433"/>
              <a:gd name="connsiteY16" fmla="*/ 164 h 9818"/>
              <a:gd name="connsiteX17" fmla="*/ 4756 w 10433"/>
              <a:gd name="connsiteY17" fmla="*/ 26 h 9818"/>
              <a:gd name="connsiteX18" fmla="*/ 3427 w 10433"/>
              <a:gd name="connsiteY18" fmla="*/ 459 h 9818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327 w 10206"/>
              <a:gd name="connsiteY2" fmla="*/ 599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9019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063 w 10206"/>
              <a:gd name="connsiteY2" fmla="*/ 588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9019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063 w 10206"/>
              <a:gd name="connsiteY2" fmla="*/ 588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8504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601 w 10206"/>
              <a:gd name="connsiteY0" fmla="*/ 22 h 10197"/>
              <a:gd name="connsiteX1" fmla="*/ 2168 w 10206"/>
              <a:gd name="connsiteY1" fmla="*/ 3033 h 10197"/>
              <a:gd name="connsiteX2" fmla="*/ 1063 w 10206"/>
              <a:gd name="connsiteY2" fmla="*/ 6085 h 10197"/>
              <a:gd name="connsiteX3" fmla="*/ 40 w 10206"/>
              <a:gd name="connsiteY3" fmla="*/ 9644 h 10197"/>
              <a:gd name="connsiteX4" fmla="*/ 213 w 10206"/>
              <a:gd name="connsiteY4" fmla="*/ 9622 h 10197"/>
              <a:gd name="connsiteX5" fmla="*/ 1370 w 10206"/>
              <a:gd name="connsiteY5" fmla="*/ 8701 h 10197"/>
              <a:gd name="connsiteX6" fmla="*/ 4131 w 10206"/>
              <a:gd name="connsiteY6" fmla="*/ 7294 h 10197"/>
              <a:gd name="connsiteX7" fmla="*/ 6037 w 10206"/>
              <a:gd name="connsiteY7" fmla="*/ 8088 h 10197"/>
              <a:gd name="connsiteX8" fmla="*/ 7415 w 10206"/>
              <a:gd name="connsiteY8" fmla="*/ 10133 h 10197"/>
              <a:gd name="connsiteX9" fmla="*/ 7584 w 10206"/>
              <a:gd name="connsiteY9" fmla="*/ 9450 h 10197"/>
              <a:gd name="connsiteX10" fmla="*/ 8120 w 10206"/>
              <a:gd name="connsiteY10" fmla="*/ 7029 h 10197"/>
              <a:gd name="connsiteX11" fmla="*/ 9044 w 10206"/>
              <a:gd name="connsiteY11" fmla="*/ 4613 h 10197"/>
              <a:gd name="connsiteX12" fmla="*/ 10088 w 10206"/>
              <a:gd name="connsiteY12" fmla="*/ 2892 h 10197"/>
              <a:gd name="connsiteX13" fmla="*/ 10142 w 10206"/>
              <a:gd name="connsiteY13" fmla="*/ 2886 h 10197"/>
              <a:gd name="connsiteX14" fmla="*/ 10054 w 10206"/>
              <a:gd name="connsiteY14" fmla="*/ 2839 h 10197"/>
              <a:gd name="connsiteX15" fmla="*/ 8427 w 10206"/>
              <a:gd name="connsiteY15" fmla="*/ 1270 h 10197"/>
              <a:gd name="connsiteX16" fmla="*/ 6559 w 10206"/>
              <a:gd name="connsiteY16" fmla="*/ 364 h 10197"/>
              <a:gd name="connsiteX17" fmla="*/ 4765 w 10206"/>
              <a:gd name="connsiteY17" fmla="*/ 223 h 10197"/>
              <a:gd name="connsiteX18" fmla="*/ 3601 w 10206"/>
              <a:gd name="connsiteY18" fmla="*/ 22 h 10197"/>
              <a:gd name="connsiteX0" fmla="*/ 3601 w 10206"/>
              <a:gd name="connsiteY0" fmla="*/ 46 h 10221"/>
              <a:gd name="connsiteX1" fmla="*/ 2168 w 10206"/>
              <a:gd name="connsiteY1" fmla="*/ 3057 h 10221"/>
              <a:gd name="connsiteX2" fmla="*/ 1063 w 10206"/>
              <a:gd name="connsiteY2" fmla="*/ 6109 h 10221"/>
              <a:gd name="connsiteX3" fmla="*/ 40 w 10206"/>
              <a:gd name="connsiteY3" fmla="*/ 9668 h 10221"/>
              <a:gd name="connsiteX4" fmla="*/ 213 w 10206"/>
              <a:gd name="connsiteY4" fmla="*/ 9646 h 10221"/>
              <a:gd name="connsiteX5" fmla="*/ 1370 w 10206"/>
              <a:gd name="connsiteY5" fmla="*/ 8725 h 10221"/>
              <a:gd name="connsiteX6" fmla="*/ 4131 w 10206"/>
              <a:gd name="connsiteY6" fmla="*/ 7318 h 10221"/>
              <a:gd name="connsiteX7" fmla="*/ 6037 w 10206"/>
              <a:gd name="connsiteY7" fmla="*/ 8112 h 10221"/>
              <a:gd name="connsiteX8" fmla="*/ 7415 w 10206"/>
              <a:gd name="connsiteY8" fmla="*/ 10157 h 10221"/>
              <a:gd name="connsiteX9" fmla="*/ 7584 w 10206"/>
              <a:gd name="connsiteY9" fmla="*/ 9474 h 10221"/>
              <a:gd name="connsiteX10" fmla="*/ 8120 w 10206"/>
              <a:gd name="connsiteY10" fmla="*/ 7053 h 10221"/>
              <a:gd name="connsiteX11" fmla="*/ 9044 w 10206"/>
              <a:gd name="connsiteY11" fmla="*/ 4637 h 10221"/>
              <a:gd name="connsiteX12" fmla="*/ 10088 w 10206"/>
              <a:gd name="connsiteY12" fmla="*/ 2916 h 10221"/>
              <a:gd name="connsiteX13" fmla="*/ 10142 w 10206"/>
              <a:gd name="connsiteY13" fmla="*/ 2910 h 10221"/>
              <a:gd name="connsiteX14" fmla="*/ 10054 w 10206"/>
              <a:gd name="connsiteY14" fmla="*/ 2863 h 10221"/>
              <a:gd name="connsiteX15" fmla="*/ 8427 w 10206"/>
              <a:gd name="connsiteY15" fmla="*/ 1294 h 10221"/>
              <a:gd name="connsiteX16" fmla="*/ 6559 w 10206"/>
              <a:gd name="connsiteY16" fmla="*/ 388 h 10221"/>
              <a:gd name="connsiteX17" fmla="*/ 4787 w 10206"/>
              <a:gd name="connsiteY17" fmla="*/ 78 h 10221"/>
              <a:gd name="connsiteX18" fmla="*/ 3601 w 10206"/>
              <a:gd name="connsiteY18" fmla="*/ 46 h 10221"/>
              <a:gd name="connsiteX0" fmla="*/ 3601 w 10206"/>
              <a:gd name="connsiteY0" fmla="*/ 46 h 10157"/>
              <a:gd name="connsiteX1" fmla="*/ 2168 w 10206"/>
              <a:gd name="connsiteY1" fmla="*/ 3057 h 10157"/>
              <a:gd name="connsiteX2" fmla="*/ 1063 w 10206"/>
              <a:gd name="connsiteY2" fmla="*/ 6109 h 10157"/>
              <a:gd name="connsiteX3" fmla="*/ 40 w 10206"/>
              <a:gd name="connsiteY3" fmla="*/ 9668 h 10157"/>
              <a:gd name="connsiteX4" fmla="*/ 213 w 10206"/>
              <a:gd name="connsiteY4" fmla="*/ 9646 h 10157"/>
              <a:gd name="connsiteX5" fmla="*/ 1370 w 10206"/>
              <a:gd name="connsiteY5" fmla="*/ 8725 h 10157"/>
              <a:gd name="connsiteX6" fmla="*/ 4131 w 10206"/>
              <a:gd name="connsiteY6" fmla="*/ 7318 h 10157"/>
              <a:gd name="connsiteX7" fmla="*/ 6037 w 10206"/>
              <a:gd name="connsiteY7" fmla="*/ 8112 h 10157"/>
              <a:gd name="connsiteX8" fmla="*/ 7415 w 10206"/>
              <a:gd name="connsiteY8" fmla="*/ 10157 h 10157"/>
              <a:gd name="connsiteX9" fmla="*/ 8120 w 10206"/>
              <a:gd name="connsiteY9" fmla="*/ 7053 h 10157"/>
              <a:gd name="connsiteX10" fmla="*/ 9044 w 10206"/>
              <a:gd name="connsiteY10" fmla="*/ 4637 h 10157"/>
              <a:gd name="connsiteX11" fmla="*/ 10088 w 10206"/>
              <a:gd name="connsiteY11" fmla="*/ 2916 h 10157"/>
              <a:gd name="connsiteX12" fmla="*/ 10142 w 10206"/>
              <a:gd name="connsiteY12" fmla="*/ 2910 h 10157"/>
              <a:gd name="connsiteX13" fmla="*/ 10054 w 10206"/>
              <a:gd name="connsiteY13" fmla="*/ 2863 h 10157"/>
              <a:gd name="connsiteX14" fmla="*/ 8427 w 10206"/>
              <a:gd name="connsiteY14" fmla="*/ 1294 h 10157"/>
              <a:gd name="connsiteX15" fmla="*/ 6559 w 10206"/>
              <a:gd name="connsiteY15" fmla="*/ 388 h 10157"/>
              <a:gd name="connsiteX16" fmla="*/ 4787 w 10206"/>
              <a:gd name="connsiteY16" fmla="*/ 78 h 10157"/>
              <a:gd name="connsiteX17" fmla="*/ 3601 w 10206"/>
              <a:gd name="connsiteY17" fmla="*/ 46 h 10157"/>
              <a:gd name="connsiteX0" fmla="*/ 3601 w 10206"/>
              <a:gd name="connsiteY0" fmla="*/ 46 h 9953"/>
              <a:gd name="connsiteX1" fmla="*/ 2168 w 10206"/>
              <a:gd name="connsiteY1" fmla="*/ 3057 h 9953"/>
              <a:gd name="connsiteX2" fmla="*/ 1063 w 10206"/>
              <a:gd name="connsiteY2" fmla="*/ 6109 h 9953"/>
              <a:gd name="connsiteX3" fmla="*/ 40 w 10206"/>
              <a:gd name="connsiteY3" fmla="*/ 9668 h 9953"/>
              <a:gd name="connsiteX4" fmla="*/ 213 w 10206"/>
              <a:gd name="connsiteY4" fmla="*/ 9646 h 9953"/>
              <a:gd name="connsiteX5" fmla="*/ 1370 w 10206"/>
              <a:gd name="connsiteY5" fmla="*/ 8725 h 9953"/>
              <a:gd name="connsiteX6" fmla="*/ 4131 w 10206"/>
              <a:gd name="connsiteY6" fmla="*/ 7318 h 9953"/>
              <a:gd name="connsiteX7" fmla="*/ 6037 w 10206"/>
              <a:gd name="connsiteY7" fmla="*/ 8112 h 9953"/>
              <a:gd name="connsiteX8" fmla="*/ 7629 w 10206"/>
              <a:gd name="connsiteY8" fmla="*/ 9320 h 9953"/>
              <a:gd name="connsiteX9" fmla="*/ 8120 w 10206"/>
              <a:gd name="connsiteY9" fmla="*/ 7053 h 9953"/>
              <a:gd name="connsiteX10" fmla="*/ 9044 w 10206"/>
              <a:gd name="connsiteY10" fmla="*/ 4637 h 9953"/>
              <a:gd name="connsiteX11" fmla="*/ 10088 w 10206"/>
              <a:gd name="connsiteY11" fmla="*/ 2916 h 9953"/>
              <a:gd name="connsiteX12" fmla="*/ 10142 w 10206"/>
              <a:gd name="connsiteY12" fmla="*/ 2910 h 9953"/>
              <a:gd name="connsiteX13" fmla="*/ 10054 w 10206"/>
              <a:gd name="connsiteY13" fmla="*/ 2863 h 9953"/>
              <a:gd name="connsiteX14" fmla="*/ 8427 w 10206"/>
              <a:gd name="connsiteY14" fmla="*/ 1294 h 9953"/>
              <a:gd name="connsiteX15" fmla="*/ 6559 w 10206"/>
              <a:gd name="connsiteY15" fmla="*/ 388 h 9953"/>
              <a:gd name="connsiteX16" fmla="*/ 4787 w 10206"/>
              <a:gd name="connsiteY16" fmla="*/ 78 h 9953"/>
              <a:gd name="connsiteX17" fmla="*/ 3601 w 10206"/>
              <a:gd name="connsiteY17" fmla="*/ 46 h 9953"/>
              <a:gd name="connsiteX0" fmla="*/ 3528 w 9999"/>
              <a:gd name="connsiteY0" fmla="*/ 46 h 10000"/>
              <a:gd name="connsiteX1" fmla="*/ 2124 w 9999"/>
              <a:gd name="connsiteY1" fmla="*/ 3071 h 10000"/>
              <a:gd name="connsiteX2" fmla="*/ 1042 w 9999"/>
              <a:gd name="connsiteY2" fmla="*/ 6138 h 10000"/>
              <a:gd name="connsiteX3" fmla="*/ 39 w 9999"/>
              <a:gd name="connsiteY3" fmla="*/ 9714 h 10000"/>
              <a:gd name="connsiteX4" fmla="*/ 209 w 9999"/>
              <a:gd name="connsiteY4" fmla="*/ 9692 h 10000"/>
              <a:gd name="connsiteX5" fmla="*/ 1342 w 9999"/>
              <a:gd name="connsiteY5" fmla="*/ 8766 h 10000"/>
              <a:gd name="connsiteX6" fmla="*/ 4048 w 9999"/>
              <a:gd name="connsiteY6" fmla="*/ 7353 h 10000"/>
              <a:gd name="connsiteX7" fmla="*/ 5915 w 9999"/>
              <a:gd name="connsiteY7" fmla="*/ 8150 h 10000"/>
              <a:gd name="connsiteX8" fmla="*/ 7475 w 9999"/>
              <a:gd name="connsiteY8" fmla="*/ 9364 h 10000"/>
              <a:gd name="connsiteX9" fmla="*/ 7956 w 9999"/>
              <a:gd name="connsiteY9" fmla="*/ 7086 h 10000"/>
              <a:gd name="connsiteX10" fmla="*/ 8861 w 9999"/>
              <a:gd name="connsiteY10" fmla="*/ 4659 h 10000"/>
              <a:gd name="connsiteX11" fmla="*/ 9884 w 9999"/>
              <a:gd name="connsiteY11" fmla="*/ 2930 h 10000"/>
              <a:gd name="connsiteX12" fmla="*/ 9937 w 9999"/>
              <a:gd name="connsiteY12" fmla="*/ 2924 h 10000"/>
              <a:gd name="connsiteX13" fmla="*/ 9851 w 9999"/>
              <a:gd name="connsiteY13" fmla="*/ 2877 h 10000"/>
              <a:gd name="connsiteX14" fmla="*/ 8257 w 9999"/>
              <a:gd name="connsiteY14" fmla="*/ 1300 h 10000"/>
              <a:gd name="connsiteX15" fmla="*/ 6427 w 9999"/>
              <a:gd name="connsiteY15" fmla="*/ 390 h 10000"/>
              <a:gd name="connsiteX16" fmla="*/ 4690 w 9999"/>
              <a:gd name="connsiteY16" fmla="*/ 78 h 10000"/>
              <a:gd name="connsiteX17" fmla="*/ 3528 w 9999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5916 w 10000"/>
              <a:gd name="connsiteY7" fmla="*/ 8150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6034 w 10000"/>
              <a:gd name="connsiteY7" fmla="*/ 8076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6010 w 10000"/>
              <a:gd name="connsiteY7" fmla="*/ 7854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4690 w 10000"/>
              <a:gd name="connsiteY0" fmla="*/ 165 h 10087"/>
              <a:gd name="connsiteX1" fmla="*/ 2124 w 10000"/>
              <a:gd name="connsiteY1" fmla="*/ 3158 h 10087"/>
              <a:gd name="connsiteX2" fmla="*/ 1042 w 10000"/>
              <a:gd name="connsiteY2" fmla="*/ 6225 h 10087"/>
              <a:gd name="connsiteX3" fmla="*/ 39 w 10000"/>
              <a:gd name="connsiteY3" fmla="*/ 9801 h 10087"/>
              <a:gd name="connsiteX4" fmla="*/ 209 w 10000"/>
              <a:gd name="connsiteY4" fmla="*/ 9779 h 10087"/>
              <a:gd name="connsiteX5" fmla="*/ 1342 w 10000"/>
              <a:gd name="connsiteY5" fmla="*/ 8853 h 10087"/>
              <a:gd name="connsiteX6" fmla="*/ 4048 w 10000"/>
              <a:gd name="connsiteY6" fmla="*/ 7440 h 10087"/>
              <a:gd name="connsiteX7" fmla="*/ 6010 w 10000"/>
              <a:gd name="connsiteY7" fmla="*/ 7941 h 10087"/>
              <a:gd name="connsiteX8" fmla="*/ 7476 w 10000"/>
              <a:gd name="connsiteY8" fmla="*/ 9451 h 10087"/>
              <a:gd name="connsiteX9" fmla="*/ 7957 w 10000"/>
              <a:gd name="connsiteY9" fmla="*/ 7173 h 10087"/>
              <a:gd name="connsiteX10" fmla="*/ 8862 w 10000"/>
              <a:gd name="connsiteY10" fmla="*/ 4746 h 10087"/>
              <a:gd name="connsiteX11" fmla="*/ 9885 w 10000"/>
              <a:gd name="connsiteY11" fmla="*/ 3017 h 10087"/>
              <a:gd name="connsiteX12" fmla="*/ 9938 w 10000"/>
              <a:gd name="connsiteY12" fmla="*/ 3011 h 10087"/>
              <a:gd name="connsiteX13" fmla="*/ 9852 w 10000"/>
              <a:gd name="connsiteY13" fmla="*/ 2964 h 10087"/>
              <a:gd name="connsiteX14" fmla="*/ 8258 w 10000"/>
              <a:gd name="connsiteY14" fmla="*/ 1387 h 10087"/>
              <a:gd name="connsiteX15" fmla="*/ 6428 w 10000"/>
              <a:gd name="connsiteY15" fmla="*/ 477 h 10087"/>
              <a:gd name="connsiteX16" fmla="*/ 4690 w 10000"/>
              <a:gd name="connsiteY16" fmla="*/ 165 h 10087"/>
              <a:gd name="connsiteX0" fmla="*/ 6428 w 10000"/>
              <a:gd name="connsiteY0" fmla="*/ 65 h 9675"/>
              <a:gd name="connsiteX1" fmla="*/ 2124 w 10000"/>
              <a:gd name="connsiteY1" fmla="*/ 2746 h 9675"/>
              <a:gd name="connsiteX2" fmla="*/ 1042 w 10000"/>
              <a:gd name="connsiteY2" fmla="*/ 5813 h 9675"/>
              <a:gd name="connsiteX3" fmla="*/ 39 w 10000"/>
              <a:gd name="connsiteY3" fmla="*/ 9389 h 9675"/>
              <a:gd name="connsiteX4" fmla="*/ 209 w 10000"/>
              <a:gd name="connsiteY4" fmla="*/ 9367 h 9675"/>
              <a:gd name="connsiteX5" fmla="*/ 1342 w 10000"/>
              <a:gd name="connsiteY5" fmla="*/ 8441 h 9675"/>
              <a:gd name="connsiteX6" fmla="*/ 4048 w 10000"/>
              <a:gd name="connsiteY6" fmla="*/ 7028 h 9675"/>
              <a:gd name="connsiteX7" fmla="*/ 6010 w 10000"/>
              <a:gd name="connsiteY7" fmla="*/ 7529 h 9675"/>
              <a:gd name="connsiteX8" fmla="*/ 7476 w 10000"/>
              <a:gd name="connsiteY8" fmla="*/ 9039 h 9675"/>
              <a:gd name="connsiteX9" fmla="*/ 7957 w 10000"/>
              <a:gd name="connsiteY9" fmla="*/ 6761 h 9675"/>
              <a:gd name="connsiteX10" fmla="*/ 8862 w 10000"/>
              <a:gd name="connsiteY10" fmla="*/ 4334 h 9675"/>
              <a:gd name="connsiteX11" fmla="*/ 9885 w 10000"/>
              <a:gd name="connsiteY11" fmla="*/ 2605 h 9675"/>
              <a:gd name="connsiteX12" fmla="*/ 9938 w 10000"/>
              <a:gd name="connsiteY12" fmla="*/ 2599 h 9675"/>
              <a:gd name="connsiteX13" fmla="*/ 9852 w 10000"/>
              <a:gd name="connsiteY13" fmla="*/ 2552 h 9675"/>
              <a:gd name="connsiteX14" fmla="*/ 8258 w 10000"/>
              <a:gd name="connsiteY14" fmla="*/ 975 h 9675"/>
              <a:gd name="connsiteX15" fmla="*/ 6428 w 10000"/>
              <a:gd name="connsiteY15" fmla="*/ 65 h 9675"/>
              <a:gd name="connsiteX0" fmla="*/ 5662 w 10000"/>
              <a:gd name="connsiteY0" fmla="*/ 111 h 9530"/>
              <a:gd name="connsiteX1" fmla="*/ 2124 w 10000"/>
              <a:gd name="connsiteY1" fmla="*/ 2368 h 9530"/>
              <a:gd name="connsiteX2" fmla="*/ 1042 w 10000"/>
              <a:gd name="connsiteY2" fmla="*/ 5538 h 9530"/>
              <a:gd name="connsiteX3" fmla="*/ 39 w 10000"/>
              <a:gd name="connsiteY3" fmla="*/ 9234 h 9530"/>
              <a:gd name="connsiteX4" fmla="*/ 209 w 10000"/>
              <a:gd name="connsiteY4" fmla="*/ 9212 h 9530"/>
              <a:gd name="connsiteX5" fmla="*/ 1342 w 10000"/>
              <a:gd name="connsiteY5" fmla="*/ 8255 h 9530"/>
              <a:gd name="connsiteX6" fmla="*/ 4048 w 10000"/>
              <a:gd name="connsiteY6" fmla="*/ 6794 h 9530"/>
              <a:gd name="connsiteX7" fmla="*/ 6010 w 10000"/>
              <a:gd name="connsiteY7" fmla="*/ 7312 h 9530"/>
              <a:gd name="connsiteX8" fmla="*/ 7476 w 10000"/>
              <a:gd name="connsiteY8" fmla="*/ 8873 h 9530"/>
              <a:gd name="connsiteX9" fmla="*/ 7957 w 10000"/>
              <a:gd name="connsiteY9" fmla="*/ 6518 h 9530"/>
              <a:gd name="connsiteX10" fmla="*/ 8862 w 10000"/>
              <a:gd name="connsiteY10" fmla="*/ 4010 h 9530"/>
              <a:gd name="connsiteX11" fmla="*/ 9885 w 10000"/>
              <a:gd name="connsiteY11" fmla="*/ 2223 h 9530"/>
              <a:gd name="connsiteX12" fmla="*/ 9938 w 10000"/>
              <a:gd name="connsiteY12" fmla="*/ 2216 h 9530"/>
              <a:gd name="connsiteX13" fmla="*/ 9852 w 10000"/>
              <a:gd name="connsiteY13" fmla="*/ 2168 h 9530"/>
              <a:gd name="connsiteX14" fmla="*/ 8258 w 10000"/>
              <a:gd name="connsiteY14" fmla="*/ 538 h 9530"/>
              <a:gd name="connsiteX15" fmla="*/ 5662 w 10000"/>
              <a:gd name="connsiteY15" fmla="*/ 111 h 9530"/>
              <a:gd name="connsiteX0" fmla="*/ 4712 w 10000"/>
              <a:gd name="connsiteY0" fmla="*/ 156 h 9815"/>
              <a:gd name="connsiteX1" fmla="*/ 2124 w 10000"/>
              <a:gd name="connsiteY1" fmla="*/ 2300 h 9815"/>
              <a:gd name="connsiteX2" fmla="*/ 1042 w 10000"/>
              <a:gd name="connsiteY2" fmla="*/ 5626 h 9815"/>
              <a:gd name="connsiteX3" fmla="*/ 39 w 10000"/>
              <a:gd name="connsiteY3" fmla="*/ 9504 h 9815"/>
              <a:gd name="connsiteX4" fmla="*/ 209 w 10000"/>
              <a:gd name="connsiteY4" fmla="*/ 9481 h 9815"/>
              <a:gd name="connsiteX5" fmla="*/ 1342 w 10000"/>
              <a:gd name="connsiteY5" fmla="*/ 8477 h 9815"/>
              <a:gd name="connsiteX6" fmla="*/ 4048 w 10000"/>
              <a:gd name="connsiteY6" fmla="*/ 6944 h 9815"/>
              <a:gd name="connsiteX7" fmla="*/ 6010 w 10000"/>
              <a:gd name="connsiteY7" fmla="*/ 7488 h 9815"/>
              <a:gd name="connsiteX8" fmla="*/ 7476 w 10000"/>
              <a:gd name="connsiteY8" fmla="*/ 9126 h 9815"/>
              <a:gd name="connsiteX9" fmla="*/ 7957 w 10000"/>
              <a:gd name="connsiteY9" fmla="*/ 6654 h 9815"/>
              <a:gd name="connsiteX10" fmla="*/ 8862 w 10000"/>
              <a:gd name="connsiteY10" fmla="*/ 4023 h 9815"/>
              <a:gd name="connsiteX11" fmla="*/ 9885 w 10000"/>
              <a:gd name="connsiteY11" fmla="*/ 2148 h 9815"/>
              <a:gd name="connsiteX12" fmla="*/ 9938 w 10000"/>
              <a:gd name="connsiteY12" fmla="*/ 2140 h 9815"/>
              <a:gd name="connsiteX13" fmla="*/ 9852 w 10000"/>
              <a:gd name="connsiteY13" fmla="*/ 2090 h 9815"/>
              <a:gd name="connsiteX14" fmla="*/ 8258 w 10000"/>
              <a:gd name="connsiteY14" fmla="*/ 380 h 9815"/>
              <a:gd name="connsiteX15" fmla="*/ 4712 w 10000"/>
              <a:gd name="connsiteY15" fmla="*/ 156 h 9815"/>
              <a:gd name="connsiteX0" fmla="*/ 5187 w 10000"/>
              <a:gd name="connsiteY0" fmla="*/ 198 h 9901"/>
              <a:gd name="connsiteX1" fmla="*/ 2124 w 10000"/>
              <a:gd name="connsiteY1" fmla="*/ 2244 h 9901"/>
              <a:gd name="connsiteX2" fmla="*/ 1042 w 10000"/>
              <a:gd name="connsiteY2" fmla="*/ 5633 h 9901"/>
              <a:gd name="connsiteX3" fmla="*/ 39 w 10000"/>
              <a:gd name="connsiteY3" fmla="*/ 9584 h 9901"/>
              <a:gd name="connsiteX4" fmla="*/ 209 w 10000"/>
              <a:gd name="connsiteY4" fmla="*/ 9561 h 9901"/>
              <a:gd name="connsiteX5" fmla="*/ 1342 w 10000"/>
              <a:gd name="connsiteY5" fmla="*/ 8538 h 9901"/>
              <a:gd name="connsiteX6" fmla="*/ 4048 w 10000"/>
              <a:gd name="connsiteY6" fmla="*/ 6976 h 9901"/>
              <a:gd name="connsiteX7" fmla="*/ 6010 w 10000"/>
              <a:gd name="connsiteY7" fmla="*/ 7530 h 9901"/>
              <a:gd name="connsiteX8" fmla="*/ 7476 w 10000"/>
              <a:gd name="connsiteY8" fmla="*/ 9199 h 9901"/>
              <a:gd name="connsiteX9" fmla="*/ 7957 w 10000"/>
              <a:gd name="connsiteY9" fmla="*/ 6680 h 9901"/>
              <a:gd name="connsiteX10" fmla="*/ 8862 w 10000"/>
              <a:gd name="connsiteY10" fmla="*/ 4000 h 9901"/>
              <a:gd name="connsiteX11" fmla="*/ 9885 w 10000"/>
              <a:gd name="connsiteY11" fmla="*/ 2089 h 9901"/>
              <a:gd name="connsiteX12" fmla="*/ 9938 w 10000"/>
              <a:gd name="connsiteY12" fmla="*/ 2081 h 9901"/>
              <a:gd name="connsiteX13" fmla="*/ 9852 w 10000"/>
              <a:gd name="connsiteY13" fmla="*/ 2030 h 9901"/>
              <a:gd name="connsiteX14" fmla="*/ 8258 w 10000"/>
              <a:gd name="connsiteY14" fmla="*/ 288 h 9901"/>
              <a:gd name="connsiteX15" fmla="*/ 5187 w 10000"/>
              <a:gd name="connsiteY15" fmla="*/ 198 h 9901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1014 h 10814"/>
              <a:gd name="connsiteX1" fmla="*/ 3445 w 10000"/>
              <a:gd name="connsiteY1" fmla="*/ 5 h 10814"/>
              <a:gd name="connsiteX2" fmla="*/ 1042 w 10000"/>
              <a:gd name="connsiteY2" fmla="*/ 6503 h 10814"/>
              <a:gd name="connsiteX3" fmla="*/ 39 w 10000"/>
              <a:gd name="connsiteY3" fmla="*/ 10494 h 10814"/>
              <a:gd name="connsiteX4" fmla="*/ 209 w 10000"/>
              <a:gd name="connsiteY4" fmla="*/ 10471 h 10814"/>
              <a:gd name="connsiteX5" fmla="*/ 1342 w 10000"/>
              <a:gd name="connsiteY5" fmla="*/ 9437 h 10814"/>
              <a:gd name="connsiteX6" fmla="*/ 4048 w 10000"/>
              <a:gd name="connsiteY6" fmla="*/ 7860 h 10814"/>
              <a:gd name="connsiteX7" fmla="*/ 6010 w 10000"/>
              <a:gd name="connsiteY7" fmla="*/ 8419 h 10814"/>
              <a:gd name="connsiteX8" fmla="*/ 7476 w 10000"/>
              <a:gd name="connsiteY8" fmla="*/ 10105 h 10814"/>
              <a:gd name="connsiteX9" fmla="*/ 7957 w 10000"/>
              <a:gd name="connsiteY9" fmla="*/ 7561 h 10814"/>
              <a:gd name="connsiteX10" fmla="*/ 8862 w 10000"/>
              <a:gd name="connsiteY10" fmla="*/ 4854 h 10814"/>
              <a:gd name="connsiteX11" fmla="*/ 9885 w 10000"/>
              <a:gd name="connsiteY11" fmla="*/ 2924 h 10814"/>
              <a:gd name="connsiteX12" fmla="*/ 9938 w 10000"/>
              <a:gd name="connsiteY12" fmla="*/ 2916 h 10814"/>
              <a:gd name="connsiteX13" fmla="*/ 9852 w 10000"/>
              <a:gd name="connsiteY13" fmla="*/ 2864 h 10814"/>
              <a:gd name="connsiteX14" fmla="*/ 8258 w 10000"/>
              <a:gd name="connsiteY14" fmla="*/ 1105 h 10814"/>
              <a:gd name="connsiteX15" fmla="*/ 5187 w 10000"/>
              <a:gd name="connsiteY15" fmla="*/ 1014 h 10814"/>
              <a:gd name="connsiteX0" fmla="*/ 5328 w 10000"/>
              <a:gd name="connsiteY0" fmla="*/ 760 h 11220"/>
              <a:gd name="connsiteX1" fmla="*/ 3445 w 10000"/>
              <a:gd name="connsiteY1" fmla="*/ 411 h 11220"/>
              <a:gd name="connsiteX2" fmla="*/ 1042 w 10000"/>
              <a:gd name="connsiteY2" fmla="*/ 6909 h 11220"/>
              <a:gd name="connsiteX3" fmla="*/ 39 w 10000"/>
              <a:gd name="connsiteY3" fmla="*/ 10900 h 11220"/>
              <a:gd name="connsiteX4" fmla="*/ 209 w 10000"/>
              <a:gd name="connsiteY4" fmla="*/ 10877 h 11220"/>
              <a:gd name="connsiteX5" fmla="*/ 1342 w 10000"/>
              <a:gd name="connsiteY5" fmla="*/ 9843 h 11220"/>
              <a:gd name="connsiteX6" fmla="*/ 4048 w 10000"/>
              <a:gd name="connsiteY6" fmla="*/ 8266 h 11220"/>
              <a:gd name="connsiteX7" fmla="*/ 6010 w 10000"/>
              <a:gd name="connsiteY7" fmla="*/ 8825 h 11220"/>
              <a:gd name="connsiteX8" fmla="*/ 7476 w 10000"/>
              <a:gd name="connsiteY8" fmla="*/ 10511 h 11220"/>
              <a:gd name="connsiteX9" fmla="*/ 7957 w 10000"/>
              <a:gd name="connsiteY9" fmla="*/ 7967 h 11220"/>
              <a:gd name="connsiteX10" fmla="*/ 8862 w 10000"/>
              <a:gd name="connsiteY10" fmla="*/ 5260 h 11220"/>
              <a:gd name="connsiteX11" fmla="*/ 9885 w 10000"/>
              <a:gd name="connsiteY11" fmla="*/ 3330 h 11220"/>
              <a:gd name="connsiteX12" fmla="*/ 9938 w 10000"/>
              <a:gd name="connsiteY12" fmla="*/ 3322 h 11220"/>
              <a:gd name="connsiteX13" fmla="*/ 9852 w 10000"/>
              <a:gd name="connsiteY13" fmla="*/ 3270 h 11220"/>
              <a:gd name="connsiteX14" fmla="*/ 8258 w 10000"/>
              <a:gd name="connsiteY14" fmla="*/ 1511 h 11220"/>
              <a:gd name="connsiteX15" fmla="*/ 5328 w 10000"/>
              <a:gd name="connsiteY15" fmla="*/ 760 h 11220"/>
              <a:gd name="connsiteX0" fmla="*/ 5328 w 10000"/>
              <a:gd name="connsiteY0" fmla="*/ 644 h 11269"/>
              <a:gd name="connsiteX1" fmla="*/ 3445 w 10000"/>
              <a:gd name="connsiteY1" fmla="*/ 460 h 11269"/>
              <a:gd name="connsiteX2" fmla="*/ 1042 w 10000"/>
              <a:gd name="connsiteY2" fmla="*/ 6958 h 11269"/>
              <a:gd name="connsiteX3" fmla="*/ 39 w 10000"/>
              <a:gd name="connsiteY3" fmla="*/ 10949 h 11269"/>
              <a:gd name="connsiteX4" fmla="*/ 209 w 10000"/>
              <a:gd name="connsiteY4" fmla="*/ 10926 h 11269"/>
              <a:gd name="connsiteX5" fmla="*/ 1342 w 10000"/>
              <a:gd name="connsiteY5" fmla="*/ 9892 h 11269"/>
              <a:gd name="connsiteX6" fmla="*/ 4048 w 10000"/>
              <a:gd name="connsiteY6" fmla="*/ 8315 h 11269"/>
              <a:gd name="connsiteX7" fmla="*/ 6010 w 10000"/>
              <a:gd name="connsiteY7" fmla="*/ 8874 h 11269"/>
              <a:gd name="connsiteX8" fmla="*/ 7476 w 10000"/>
              <a:gd name="connsiteY8" fmla="*/ 10560 h 11269"/>
              <a:gd name="connsiteX9" fmla="*/ 7957 w 10000"/>
              <a:gd name="connsiteY9" fmla="*/ 8016 h 11269"/>
              <a:gd name="connsiteX10" fmla="*/ 8862 w 10000"/>
              <a:gd name="connsiteY10" fmla="*/ 5309 h 11269"/>
              <a:gd name="connsiteX11" fmla="*/ 9885 w 10000"/>
              <a:gd name="connsiteY11" fmla="*/ 3379 h 11269"/>
              <a:gd name="connsiteX12" fmla="*/ 9938 w 10000"/>
              <a:gd name="connsiteY12" fmla="*/ 3371 h 11269"/>
              <a:gd name="connsiteX13" fmla="*/ 9852 w 10000"/>
              <a:gd name="connsiteY13" fmla="*/ 3319 h 11269"/>
              <a:gd name="connsiteX14" fmla="*/ 8258 w 10000"/>
              <a:gd name="connsiteY14" fmla="*/ 1560 h 11269"/>
              <a:gd name="connsiteX15" fmla="*/ 5328 w 10000"/>
              <a:gd name="connsiteY15" fmla="*/ 644 h 11269"/>
              <a:gd name="connsiteX0" fmla="*/ 5328 w 10000"/>
              <a:gd name="connsiteY0" fmla="*/ 225 h 10850"/>
              <a:gd name="connsiteX1" fmla="*/ 3445 w 10000"/>
              <a:gd name="connsiteY1" fmla="*/ 41 h 10850"/>
              <a:gd name="connsiteX2" fmla="*/ 1042 w 10000"/>
              <a:gd name="connsiteY2" fmla="*/ 6539 h 10850"/>
              <a:gd name="connsiteX3" fmla="*/ 39 w 10000"/>
              <a:gd name="connsiteY3" fmla="*/ 10530 h 10850"/>
              <a:gd name="connsiteX4" fmla="*/ 209 w 10000"/>
              <a:gd name="connsiteY4" fmla="*/ 10507 h 10850"/>
              <a:gd name="connsiteX5" fmla="*/ 1342 w 10000"/>
              <a:gd name="connsiteY5" fmla="*/ 9473 h 10850"/>
              <a:gd name="connsiteX6" fmla="*/ 4048 w 10000"/>
              <a:gd name="connsiteY6" fmla="*/ 7896 h 10850"/>
              <a:gd name="connsiteX7" fmla="*/ 6010 w 10000"/>
              <a:gd name="connsiteY7" fmla="*/ 8455 h 10850"/>
              <a:gd name="connsiteX8" fmla="*/ 7476 w 10000"/>
              <a:gd name="connsiteY8" fmla="*/ 10141 h 10850"/>
              <a:gd name="connsiteX9" fmla="*/ 7957 w 10000"/>
              <a:gd name="connsiteY9" fmla="*/ 7597 h 10850"/>
              <a:gd name="connsiteX10" fmla="*/ 8862 w 10000"/>
              <a:gd name="connsiteY10" fmla="*/ 4890 h 10850"/>
              <a:gd name="connsiteX11" fmla="*/ 9885 w 10000"/>
              <a:gd name="connsiteY11" fmla="*/ 2960 h 10850"/>
              <a:gd name="connsiteX12" fmla="*/ 9938 w 10000"/>
              <a:gd name="connsiteY12" fmla="*/ 2952 h 10850"/>
              <a:gd name="connsiteX13" fmla="*/ 9852 w 10000"/>
              <a:gd name="connsiteY13" fmla="*/ 2900 h 10850"/>
              <a:gd name="connsiteX14" fmla="*/ 8258 w 10000"/>
              <a:gd name="connsiteY14" fmla="*/ 1141 h 10850"/>
              <a:gd name="connsiteX15" fmla="*/ 5328 w 10000"/>
              <a:gd name="connsiteY15" fmla="*/ 225 h 10850"/>
              <a:gd name="connsiteX0" fmla="*/ 5328 w 10000"/>
              <a:gd name="connsiteY0" fmla="*/ 654 h 11279"/>
              <a:gd name="connsiteX1" fmla="*/ 3445 w 10000"/>
              <a:gd name="connsiteY1" fmla="*/ 470 h 11279"/>
              <a:gd name="connsiteX2" fmla="*/ 1230 w 10000"/>
              <a:gd name="connsiteY2" fmla="*/ 7092 h 11279"/>
              <a:gd name="connsiteX3" fmla="*/ 39 w 10000"/>
              <a:gd name="connsiteY3" fmla="*/ 10959 h 11279"/>
              <a:gd name="connsiteX4" fmla="*/ 209 w 10000"/>
              <a:gd name="connsiteY4" fmla="*/ 10936 h 11279"/>
              <a:gd name="connsiteX5" fmla="*/ 1342 w 10000"/>
              <a:gd name="connsiteY5" fmla="*/ 9902 h 11279"/>
              <a:gd name="connsiteX6" fmla="*/ 4048 w 10000"/>
              <a:gd name="connsiteY6" fmla="*/ 8325 h 11279"/>
              <a:gd name="connsiteX7" fmla="*/ 6010 w 10000"/>
              <a:gd name="connsiteY7" fmla="*/ 8884 h 11279"/>
              <a:gd name="connsiteX8" fmla="*/ 7476 w 10000"/>
              <a:gd name="connsiteY8" fmla="*/ 10570 h 11279"/>
              <a:gd name="connsiteX9" fmla="*/ 7957 w 10000"/>
              <a:gd name="connsiteY9" fmla="*/ 8026 h 11279"/>
              <a:gd name="connsiteX10" fmla="*/ 8862 w 10000"/>
              <a:gd name="connsiteY10" fmla="*/ 5319 h 11279"/>
              <a:gd name="connsiteX11" fmla="*/ 9885 w 10000"/>
              <a:gd name="connsiteY11" fmla="*/ 3389 h 11279"/>
              <a:gd name="connsiteX12" fmla="*/ 9938 w 10000"/>
              <a:gd name="connsiteY12" fmla="*/ 3381 h 11279"/>
              <a:gd name="connsiteX13" fmla="*/ 9852 w 10000"/>
              <a:gd name="connsiteY13" fmla="*/ 3329 h 11279"/>
              <a:gd name="connsiteX14" fmla="*/ 8258 w 10000"/>
              <a:gd name="connsiteY14" fmla="*/ 1570 h 11279"/>
              <a:gd name="connsiteX15" fmla="*/ 5328 w 10000"/>
              <a:gd name="connsiteY15" fmla="*/ 654 h 11279"/>
              <a:gd name="connsiteX0" fmla="*/ 5328 w 10000"/>
              <a:gd name="connsiteY0" fmla="*/ 289 h 10914"/>
              <a:gd name="connsiteX1" fmla="*/ 3445 w 10000"/>
              <a:gd name="connsiteY1" fmla="*/ 105 h 10914"/>
              <a:gd name="connsiteX2" fmla="*/ 1230 w 10000"/>
              <a:gd name="connsiteY2" fmla="*/ 6727 h 10914"/>
              <a:gd name="connsiteX3" fmla="*/ 39 w 10000"/>
              <a:gd name="connsiteY3" fmla="*/ 10594 h 10914"/>
              <a:gd name="connsiteX4" fmla="*/ 209 w 10000"/>
              <a:gd name="connsiteY4" fmla="*/ 10571 h 10914"/>
              <a:gd name="connsiteX5" fmla="*/ 1342 w 10000"/>
              <a:gd name="connsiteY5" fmla="*/ 9537 h 10914"/>
              <a:gd name="connsiteX6" fmla="*/ 4048 w 10000"/>
              <a:gd name="connsiteY6" fmla="*/ 7960 h 10914"/>
              <a:gd name="connsiteX7" fmla="*/ 6010 w 10000"/>
              <a:gd name="connsiteY7" fmla="*/ 8519 h 10914"/>
              <a:gd name="connsiteX8" fmla="*/ 7476 w 10000"/>
              <a:gd name="connsiteY8" fmla="*/ 10205 h 10914"/>
              <a:gd name="connsiteX9" fmla="*/ 7957 w 10000"/>
              <a:gd name="connsiteY9" fmla="*/ 7661 h 10914"/>
              <a:gd name="connsiteX10" fmla="*/ 8862 w 10000"/>
              <a:gd name="connsiteY10" fmla="*/ 4954 h 10914"/>
              <a:gd name="connsiteX11" fmla="*/ 9885 w 10000"/>
              <a:gd name="connsiteY11" fmla="*/ 3024 h 10914"/>
              <a:gd name="connsiteX12" fmla="*/ 9938 w 10000"/>
              <a:gd name="connsiteY12" fmla="*/ 3016 h 10914"/>
              <a:gd name="connsiteX13" fmla="*/ 9852 w 10000"/>
              <a:gd name="connsiteY13" fmla="*/ 2964 h 10914"/>
              <a:gd name="connsiteX14" fmla="*/ 8258 w 10000"/>
              <a:gd name="connsiteY14" fmla="*/ 1205 h 10914"/>
              <a:gd name="connsiteX15" fmla="*/ 5328 w 10000"/>
              <a:gd name="connsiteY15" fmla="*/ 289 h 10914"/>
              <a:gd name="connsiteX0" fmla="*/ 5316 w 9988"/>
              <a:gd name="connsiteY0" fmla="*/ 289 h 10869"/>
              <a:gd name="connsiteX1" fmla="*/ 3433 w 9988"/>
              <a:gd name="connsiteY1" fmla="*/ 105 h 10869"/>
              <a:gd name="connsiteX2" fmla="*/ 1218 w 9988"/>
              <a:gd name="connsiteY2" fmla="*/ 6727 h 10869"/>
              <a:gd name="connsiteX3" fmla="*/ 27 w 9988"/>
              <a:gd name="connsiteY3" fmla="*/ 10594 h 10869"/>
              <a:gd name="connsiteX4" fmla="*/ 268 w 9988"/>
              <a:gd name="connsiteY4" fmla="*/ 10406 h 10869"/>
              <a:gd name="connsiteX5" fmla="*/ 1330 w 9988"/>
              <a:gd name="connsiteY5" fmla="*/ 9537 h 10869"/>
              <a:gd name="connsiteX6" fmla="*/ 4036 w 9988"/>
              <a:gd name="connsiteY6" fmla="*/ 7960 h 10869"/>
              <a:gd name="connsiteX7" fmla="*/ 5998 w 9988"/>
              <a:gd name="connsiteY7" fmla="*/ 8519 h 10869"/>
              <a:gd name="connsiteX8" fmla="*/ 7464 w 9988"/>
              <a:gd name="connsiteY8" fmla="*/ 10205 h 10869"/>
              <a:gd name="connsiteX9" fmla="*/ 7945 w 9988"/>
              <a:gd name="connsiteY9" fmla="*/ 7661 h 10869"/>
              <a:gd name="connsiteX10" fmla="*/ 8850 w 9988"/>
              <a:gd name="connsiteY10" fmla="*/ 4954 h 10869"/>
              <a:gd name="connsiteX11" fmla="*/ 9873 w 9988"/>
              <a:gd name="connsiteY11" fmla="*/ 3024 h 10869"/>
              <a:gd name="connsiteX12" fmla="*/ 9926 w 9988"/>
              <a:gd name="connsiteY12" fmla="*/ 3016 h 10869"/>
              <a:gd name="connsiteX13" fmla="*/ 9840 w 9988"/>
              <a:gd name="connsiteY13" fmla="*/ 2964 h 10869"/>
              <a:gd name="connsiteX14" fmla="*/ 8246 w 9988"/>
              <a:gd name="connsiteY14" fmla="*/ 1205 h 10869"/>
              <a:gd name="connsiteX15" fmla="*/ 5316 w 9988"/>
              <a:gd name="connsiteY15" fmla="*/ 289 h 10869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1332 w 10000"/>
              <a:gd name="connsiteY5" fmla="*/ 8774 h 10000"/>
              <a:gd name="connsiteX6" fmla="*/ 4041 w 10000"/>
              <a:gd name="connsiteY6" fmla="*/ 7324 h 10000"/>
              <a:gd name="connsiteX7" fmla="*/ 7473 w 10000"/>
              <a:gd name="connsiteY7" fmla="*/ 9389 h 10000"/>
              <a:gd name="connsiteX8" fmla="*/ 7955 w 10000"/>
              <a:gd name="connsiteY8" fmla="*/ 7048 h 10000"/>
              <a:gd name="connsiteX9" fmla="*/ 8861 w 10000"/>
              <a:gd name="connsiteY9" fmla="*/ 4558 h 10000"/>
              <a:gd name="connsiteX10" fmla="*/ 9885 w 10000"/>
              <a:gd name="connsiteY10" fmla="*/ 2782 h 10000"/>
              <a:gd name="connsiteX11" fmla="*/ 9938 w 10000"/>
              <a:gd name="connsiteY11" fmla="*/ 2775 h 10000"/>
              <a:gd name="connsiteX12" fmla="*/ 9852 w 10000"/>
              <a:gd name="connsiteY12" fmla="*/ 2727 h 10000"/>
              <a:gd name="connsiteX13" fmla="*/ 8256 w 10000"/>
              <a:gd name="connsiteY13" fmla="*/ 1109 h 10000"/>
              <a:gd name="connsiteX14" fmla="*/ 5322 w 10000"/>
              <a:gd name="connsiteY14" fmla="*/ 266 h 10000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1332 w 10000"/>
              <a:gd name="connsiteY5" fmla="*/ 8774 h 10000"/>
              <a:gd name="connsiteX6" fmla="*/ 7473 w 10000"/>
              <a:gd name="connsiteY6" fmla="*/ 9389 h 10000"/>
              <a:gd name="connsiteX7" fmla="*/ 7955 w 10000"/>
              <a:gd name="connsiteY7" fmla="*/ 7048 h 10000"/>
              <a:gd name="connsiteX8" fmla="*/ 8861 w 10000"/>
              <a:gd name="connsiteY8" fmla="*/ 4558 h 10000"/>
              <a:gd name="connsiteX9" fmla="*/ 9885 w 10000"/>
              <a:gd name="connsiteY9" fmla="*/ 2782 h 10000"/>
              <a:gd name="connsiteX10" fmla="*/ 9938 w 10000"/>
              <a:gd name="connsiteY10" fmla="*/ 2775 h 10000"/>
              <a:gd name="connsiteX11" fmla="*/ 9852 w 10000"/>
              <a:gd name="connsiteY11" fmla="*/ 2727 h 10000"/>
              <a:gd name="connsiteX12" fmla="*/ 8256 w 10000"/>
              <a:gd name="connsiteY12" fmla="*/ 1109 h 10000"/>
              <a:gd name="connsiteX13" fmla="*/ 5322 w 10000"/>
              <a:gd name="connsiteY13" fmla="*/ 266 h 10000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4583 w 10000"/>
              <a:gd name="connsiteY5" fmla="*/ 8622 h 10000"/>
              <a:gd name="connsiteX6" fmla="*/ 7473 w 10000"/>
              <a:gd name="connsiteY6" fmla="*/ 9389 h 10000"/>
              <a:gd name="connsiteX7" fmla="*/ 7955 w 10000"/>
              <a:gd name="connsiteY7" fmla="*/ 7048 h 10000"/>
              <a:gd name="connsiteX8" fmla="*/ 8861 w 10000"/>
              <a:gd name="connsiteY8" fmla="*/ 4558 h 10000"/>
              <a:gd name="connsiteX9" fmla="*/ 9885 w 10000"/>
              <a:gd name="connsiteY9" fmla="*/ 2782 h 10000"/>
              <a:gd name="connsiteX10" fmla="*/ 9938 w 10000"/>
              <a:gd name="connsiteY10" fmla="*/ 2775 h 10000"/>
              <a:gd name="connsiteX11" fmla="*/ 9852 w 10000"/>
              <a:gd name="connsiteY11" fmla="*/ 2727 h 10000"/>
              <a:gd name="connsiteX12" fmla="*/ 8256 w 10000"/>
              <a:gd name="connsiteY12" fmla="*/ 1109 h 10000"/>
              <a:gd name="connsiteX13" fmla="*/ 5322 w 10000"/>
              <a:gd name="connsiteY13" fmla="*/ 266 h 10000"/>
              <a:gd name="connsiteX0" fmla="*/ 5085 w 9763"/>
              <a:gd name="connsiteY0" fmla="*/ 266 h 9580"/>
              <a:gd name="connsiteX1" fmla="*/ 3200 w 9763"/>
              <a:gd name="connsiteY1" fmla="*/ 97 h 9580"/>
              <a:gd name="connsiteX2" fmla="*/ 982 w 9763"/>
              <a:gd name="connsiteY2" fmla="*/ 6189 h 9580"/>
              <a:gd name="connsiteX3" fmla="*/ 897 w 9763"/>
              <a:gd name="connsiteY3" fmla="*/ 6406 h 9580"/>
              <a:gd name="connsiteX4" fmla="*/ 31 w 9763"/>
              <a:gd name="connsiteY4" fmla="*/ 9574 h 9580"/>
              <a:gd name="connsiteX5" fmla="*/ 4346 w 9763"/>
              <a:gd name="connsiteY5" fmla="*/ 8622 h 9580"/>
              <a:gd name="connsiteX6" fmla="*/ 7236 w 9763"/>
              <a:gd name="connsiteY6" fmla="*/ 9389 h 9580"/>
              <a:gd name="connsiteX7" fmla="*/ 7718 w 9763"/>
              <a:gd name="connsiteY7" fmla="*/ 7048 h 9580"/>
              <a:gd name="connsiteX8" fmla="*/ 8624 w 9763"/>
              <a:gd name="connsiteY8" fmla="*/ 4558 h 9580"/>
              <a:gd name="connsiteX9" fmla="*/ 9648 w 9763"/>
              <a:gd name="connsiteY9" fmla="*/ 2782 h 9580"/>
              <a:gd name="connsiteX10" fmla="*/ 9701 w 9763"/>
              <a:gd name="connsiteY10" fmla="*/ 2775 h 9580"/>
              <a:gd name="connsiteX11" fmla="*/ 9615 w 9763"/>
              <a:gd name="connsiteY11" fmla="*/ 2727 h 9580"/>
              <a:gd name="connsiteX12" fmla="*/ 8019 w 9763"/>
              <a:gd name="connsiteY12" fmla="*/ 1109 h 9580"/>
              <a:gd name="connsiteX13" fmla="*/ 5085 w 9763"/>
              <a:gd name="connsiteY13" fmla="*/ 266 h 9580"/>
              <a:gd name="connsiteX0" fmla="*/ 4595 w 9387"/>
              <a:gd name="connsiteY0" fmla="*/ 278 h 9873"/>
              <a:gd name="connsiteX1" fmla="*/ 2665 w 9387"/>
              <a:gd name="connsiteY1" fmla="*/ 101 h 9873"/>
              <a:gd name="connsiteX2" fmla="*/ 393 w 9387"/>
              <a:gd name="connsiteY2" fmla="*/ 6460 h 9873"/>
              <a:gd name="connsiteX3" fmla="*/ 306 w 9387"/>
              <a:gd name="connsiteY3" fmla="*/ 6687 h 9873"/>
              <a:gd name="connsiteX4" fmla="*/ 71 w 9387"/>
              <a:gd name="connsiteY4" fmla="*/ 7418 h 9873"/>
              <a:gd name="connsiteX5" fmla="*/ 3839 w 9387"/>
              <a:gd name="connsiteY5" fmla="*/ 9000 h 9873"/>
              <a:gd name="connsiteX6" fmla="*/ 6799 w 9387"/>
              <a:gd name="connsiteY6" fmla="*/ 9801 h 9873"/>
              <a:gd name="connsiteX7" fmla="*/ 7292 w 9387"/>
              <a:gd name="connsiteY7" fmla="*/ 7357 h 9873"/>
              <a:gd name="connsiteX8" fmla="*/ 8220 w 9387"/>
              <a:gd name="connsiteY8" fmla="*/ 4758 h 9873"/>
              <a:gd name="connsiteX9" fmla="*/ 9269 w 9387"/>
              <a:gd name="connsiteY9" fmla="*/ 2904 h 9873"/>
              <a:gd name="connsiteX10" fmla="*/ 9323 w 9387"/>
              <a:gd name="connsiteY10" fmla="*/ 2897 h 9873"/>
              <a:gd name="connsiteX11" fmla="*/ 9235 w 9387"/>
              <a:gd name="connsiteY11" fmla="*/ 2847 h 9873"/>
              <a:gd name="connsiteX12" fmla="*/ 7601 w 9387"/>
              <a:gd name="connsiteY12" fmla="*/ 1158 h 9873"/>
              <a:gd name="connsiteX13" fmla="*/ 4595 w 9387"/>
              <a:gd name="connsiteY13" fmla="*/ 278 h 9873"/>
              <a:gd name="connsiteX0" fmla="*/ 4894 w 10000"/>
              <a:gd name="connsiteY0" fmla="*/ 282 h 9985"/>
              <a:gd name="connsiteX1" fmla="*/ 2838 w 10000"/>
              <a:gd name="connsiteY1" fmla="*/ 102 h 9985"/>
              <a:gd name="connsiteX2" fmla="*/ 418 w 10000"/>
              <a:gd name="connsiteY2" fmla="*/ 6543 h 9985"/>
              <a:gd name="connsiteX3" fmla="*/ 325 w 10000"/>
              <a:gd name="connsiteY3" fmla="*/ 6773 h 9985"/>
              <a:gd name="connsiteX4" fmla="*/ 75 w 10000"/>
              <a:gd name="connsiteY4" fmla="*/ 7513 h 9985"/>
              <a:gd name="connsiteX5" fmla="*/ 4192 w 10000"/>
              <a:gd name="connsiteY5" fmla="*/ 8875 h 9985"/>
              <a:gd name="connsiteX6" fmla="*/ 7242 w 10000"/>
              <a:gd name="connsiteY6" fmla="*/ 9927 h 9985"/>
              <a:gd name="connsiteX7" fmla="*/ 7767 w 10000"/>
              <a:gd name="connsiteY7" fmla="*/ 7452 h 9985"/>
              <a:gd name="connsiteX8" fmla="*/ 8756 w 10000"/>
              <a:gd name="connsiteY8" fmla="*/ 4819 h 9985"/>
              <a:gd name="connsiteX9" fmla="*/ 9873 w 10000"/>
              <a:gd name="connsiteY9" fmla="*/ 2941 h 9985"/>
              <a:gd name="connsiteX10" fmla="*/ 9931 w 10000"/>
              <a:gd name="connsiteY10" fmla="*/ 2934 h 9985"/>
              <a:gd name="connsiteX11" fmla="*/ 9837 w 10000"/>
              <a:gd name="connsiteY11" fmla="*/ 2884 h 9985"/>
              <a:gd name="connsiteX12" fmla="*/ 8096 w 10000"/>
              <a:gd name="connsiteY12" fmla="*/ 1173 h 9985"/>
              <a:gd name="connsiteX13" fmla="*/ 4894 w 10000"/>
              <a:gd name="connsiteY13" fmla="*/ 282 h 9985"/>
              <a:gd name="connsiteX0" fmla="*/ 4894 w 10000"/>
              <a:gd name="connsiteY0" fmla="*/ 282 h 9945"/>
              <a:gd name="connsiteX1" fmla="*/ 2838 w 10000"/>
              <a:gd name="connsiteY1" fmla="*/ 102 h 9945"/>
              <a:gd name="connsiteX2" fmla="*/ 418 w 10000"/>
              <a:gd name="connsiteY2" fmla="*/ 6553 h 9945"/>
              <a:gd name="connsiteX3" fmla="*/ 325 w 10000"/>
              <a:gd name="connsiteY3" fmla="*/ 6783 h 9945"/>
              <a:gd name="connsiteX4" fmla="*/ 75 w 10000"/>
              <a:gd name="connsiteY4" fmla="*/ 7524 h 9945"/>
              <a:gd name="connsiteX5" fmla="*/ 4192 w 10000"/>
              <a:gd name="connsiteY5" fmla="*/ 8888 h 9945"/>
              <a:gd name="connsiteX6" fmla="*/ 7242 w 10000"/>
              <a:gd name="connsiteY6" fmla="*/ 9942 h 9945"/>
              <a:gd name="connsiteX7" fmla="*/ 7767 w 10000"/>
              <a:gd name="connsiteY7" fmla="*/ 7463 h 9945"/>
              <a:gd name="connsiteX8" fmla="*/ 8756 w 10000"/>
              <a:gd name="connsiteY8" fmla="*/ 4826 h 9945"/>
              <a:gd name="connsiteX9" fmla="*/ 9873 w 10000"/>
              <a:gd name="connsiteY9" fmla="*/ 2945 h 9945"/>
              <a:gd name="connsiteX10" fmla="*/ 9931 w 10000"/>
              <a:gd name="connsiteY10" fmla="*/ 2938 h 9945"/>
              <a:gd name="connsiteX11" fmla="*/ 9837 w 10000"/>
              <a:gd name="connsiteY11" fmla="*/ 2888 h 9945"/>
              <a:gd name="connsiteX12" fmla="*/ 8096 w 10000"/>
              <a:gd name="connsiteY12" fmla="*/ 1175 h 9945"/>
              <a:gd name="connsiteX13" fmla="*/ 4894 w 10000"/>
              <a:gd name="connsiteY13" fmla="*/ 282 h 9945"/>
              <a:gd name="connsiteX0" fmla="*/ 4894 w 10000"/>
              <a:gd name="connsiteY0" fmla="*/ 284 h 10000"/>
              <a:gd name="connsiteX1" fmla="*/ 2838 w 10000"/>
              <a:gd name="connsiteY1" fmla="*/ 103 h 10000"/>
              <a:gd name="connsiteX2" fmla="*/ 418 w 10000"/>
              <a:gd name="connsiteY2" fmla="*/ 6589 h 10000"/>
              <a:gd name="connsiteX3" fmla="*/ 325 w 10000"/>
              <a:gd name="connsiteY3" fmla="*/ 6821 h 10000"/>
              <a:gd name="connsiteX4" fmla="*/ 75 w 10000"/>
              <a:gd name="connsiteY4" fmla="*/ 7566 h 10000"/>
              <a:gd name="connsiteX5" fmla="*/ 4192 w 10000"/>
              <a:gd name="connsiteY5" fmla="*/ 8937 h 10000"/>
              <a:gd name="connsiteX6" fmla="*/ 7242 w 10000"/>
              <a:gd name="connsiteY6" fmla="*/ 9997 h 10000"/>
              <a:gd name="connsiteX7" fmla="*/ 7767 w 10000"/>
              <a:gd name="connsiteY7" fmla="*/ 7504 h 10000"/>
              <a:gd name="connsiteX8" fmla="*/ 8756 w 10000"/>
              <a:gd name="connsiteY8" fmla="*/ 4853 h 10000"/>
              <a:gd name="connsiteX9" fmla="*/ 9873 w 10000"/>
              <a:gd name="connsiteY9" fmla="*/ 2961 h 10000"/>
              <a:gd name="connsiteX10" fmla="*/ 9931 w 10000"/>
              <a:gd name="connsiteY10" fmla="*/ 2954 h 10000"/>
              <a:gd name="connsiteX11" fmla="*/ 9837 w 10000"/>
              <a:gd name="connsiteY11" fmla="*/ 2904 h 10000"/>
              <a:gd name="connsiteX12" fmla="*/ 8096 w 10000"/>
              <a:gd name="connsiteY12" fmla="*/ 1181 h 10000"/>
              <a:gd name="connsiteX13" fmla="*/ 4894 w 10000"/>
              <a:gd name="connsiteY13" fmla="*/ 284 h 10000"/>
              <a:gd name="connsiteX0" fmla="*/ 4856 w 9962"/>
              <a:gd name="connsiteY0" fmla="*/ 284 h 10000"/>
              <a:gd name="connsiteX1" fmla="*/ 2800 w 9962"/>
              <a:gd name="connsiteY1" fmla="*/ 103 h 10000"/>
              <a:gd name="connsiteX2" fmla="*/ 380 w 9962"/>
              <a:gd name="connsiteY2" fmla="*/ 6589 h 10000"/>
              <a:gd name="connsiteX3" fmla="*/ 878 w 9962"/>
              <a:gd name="connsiteY3" fmla="*/ 4315 h 10000"/>
              <a:gd name="connsiteX4" fmla="*/ 37 w 9962"/>
              <a:gd name="connsiteY4" fmla="*/ 7566 h 10000"/>
              <a:gd name="connsiteX5" fmla="*/ 4154 w 9962"/>
              <a:gd name="connsiteY5" fmla="*/ 8937 h 10000"/>
              <a:gd name="connsiteX6" fmla="*/ 7204 w 9962"/>
              <a:gd name="connsiteY6" fmla="*/ 9997 h 10000"/>
              <a:gd name="connsiteX7" fmla="*/ 7729 w 9962"/>
              <a:gd name="connsiteY7" fmla="*/ 7504 h 10000"/>
              <a:gd name="connsiteX8" fmla="*/ 8718 w 9962"/>
              <a:gd name="connsiteY8" fmla="*/ 4853 h 10000"/>
              <a:gd name="connsiteX9" fmla="*/ 9835 w 9962"/>
              <a:gd name="connsiteY9" fmla="*/ 2961 h 10000"/>
              <a:gd name="connsiteX10" fmla="*/ 9893 w 9962"/>
              <a:gd name="connsiteY10" fmla="*/ 2954 h 10000"/>
              <a:gd name="connsiteX11" fmla="*/ 9799 w 9962"/>
              <a:gd name="connsiteY11" fmla="*/ 2904 h 10000"/>
              <a:gd name="connsiteX12" fmla="*/ 8058 w 9962"/>
              <a:gd name="connsiteY12" fmla="*/ 1181 h 10000"/>
              <a:gd name="connsiteX13" fmla="*/ 4856 w 9962"/>
              <a:gd name="connsiteY13" fmla="*/ 284 h 10000"/>
              <a:gd name="connsiteX0" fmla="*/ 4564 w 9689"/>
              <a:gd name="connsiteY0" fmla="*/ 284 h 10000"/>
              <a:gd name="connsiteX1" fmla="*/ 2500 w 9689"/>
              <a:gd name="connsiteY1" fmla="*/ 103 h 10000"/>
              <a:gd name="connsiteX2" fmla="*/ 70 w 9689"/>
              <a:gd name="connsiteY2" fmla="*/ 6589 h 10000"/>
              <a:gd name="connsiteX3" fmla="*/ 570 w 9689"/>
              <a:gd name="connsiteY3" fmla="*/ 4315 h 10000"/>
              <a:gd name="connsiteX4" fmla="*/ 371 w 9689"/>
              <a:gd name="connsiteY4" fmla="*/ 7566 h 10000"/>
              <a:gd name="connsiteX5" fmla="*/ 3859 w 9689"/>
              <a:gd name="connsiteY5" fmla="*/ 8937 h 10000"/>
              <a:gd name="connsiteX6" fmla="*/ 6920 w 9689"/>
              <a:gd name="connsiteY6" fmla="*/ 9997 h 10000"/>
              <a:gd name="connsiteX7" fmla="*/ 7447 w 9689"/>
              <a:gd name="connsiteY7" fmla="*/ 7504 h 10000"/>
              <a:gd name="connsiteX8" fmla="*/ 8440 w 9689"/>
              <a:gd name="connsiteY8" fmla="*/ 4853 h 10000"/>
              <a:gd name="connsiteX9" fmla="*/ 9562 w 9689"/>
              <a:gd name="connsiteY9" fmla="*/ 2961 h 10000"/>
              <a:gd name="connsiteX10" fmla="*/ 9620 w 9689"/>
              <a:gd name="connsiteY10" fmla="*/ 2954 h 10000"/>
              <a:gd name="connsiteX11" fmla="*/ 9525 w 9689"/>
              <a:gd name="connsiteY11" fmla="*/ 2904 h 10000"/>
              <a:gd name="connsiteX12" fmla="*/ 7778 w 9689"/>
              <a:gd name="connsiteY12" fmla="*/ 1181 h 10000"/>
              <a:gd name="connsiteX13" fmla="*/ 4564 w 9689"/>
              <a:gd name="connsiteY13" fmla="*/ 284 h 10000"/>
              <a:gd name="connsiteX0" fmla="*/ 4468 w 9758"/>
              <a:gd name="connsiteY0" fmla="*/ 473 h 10189"/>
              <a:gd name="connsiteX1" fmla="*/ 2338 w 9758"/>
              <a:gd name="connsiteY1" fmla="*/ 292 h 10189"/>
              <a:gd name="connsiteX2" fmla="*/ 346 w 9758"/>
              <a:gd name="connsiteY2" fmla="*/ 4504 h 10189"/>
              <a:gd name="connsiteX3" fmla="*/ 141 w 9758"/>
              <a:gd name="connsiteY3" fmla="*/ 7755 h 10189"/>
              <a:gd name="connsiteX4" fmla="*/ 3741 w 9758"/>
              <a:gd name="connsiteY4" fmla="*/ 9126 h 10189"/>
              <a:gd name="connsiteX5" fmla="*/ 6900 w 9758"/>
              <a:gd name="connsiteY5" fmla="*/ 10186 h 10189"/>
              <a:gd name="connsiteX6" fmla="*/ 7444 w 9758"/>
              <a:gd name="connsiteY6" fmla="*/ 7693 h 10189"/>
              <a:gd name="connsiteX7" fmla="*/ 8469 w 9758"/>
              <a:gd name="connsiteY7" fmla="*/ 5042 h 10189"/>
              <a:gd name="connsiteX8" fmla="*/ 9627 w 9758"/>
              <a:gd name="connsiteY8" fmla="*/ 3150 h 10189"/>
              <a:gd name="connsiteX9" fmla="*/ 9687 w 9758"/>
              <a:gd name="connsiteY9" fmla="*/ 3143 h 10189"/>
              <a:gd name="connsiteX10" fmla="*/ 9589 w 9758"/>
              <a:gd name="connsiteY10" fmla="*/ 3093 h 10189"/>
              <a:gd name="connsiteX11" fmla="*/ 7786 w 9758"/>
              <a:gd name="connsiteY11" fmla="*/ 1370 h 10189"/>
              <a:gd name="connsiteX12" fmla="*/ 4468 w 9758"/>
              <a:gd name="connsiteY12" fmla="*/ 473 h 10189"/>
              <a:gd name="connsiteX0" fmla="*/ 4579 w 10000"/>
              <a:gd name="connsiteY0" fmla="*/ 36 h 9572"/>
              <a:gd name="connsiteX1" fmla="*/ 1168 w 10000"/>
              <a:gd name="connsiteY1" fmla="*/ 2080 h 9572"/>
              <a:gd name="connsiteX2" fmla="*/ 355 w 10000"/>
              <a:gd name="connsiteY2" fmla="*/ 3992 h 9572"/>
              <a:gd name="connsiteX3" fmla="*/ 144 w 10000"/>
              <a:gd name="connsiteY3" fmla="*/ 7183 h 9572"/>
              <a:gd name="connsiteX4" fmla="*/ 3834 w 10000"/>
              <a:gd name="connsiteY4" fmla="*/ 8529 h 9572"/>
              <a:gd name="connsiteX5" fmla="*/ 7071 w 10000"/>
              <a:gd name="connsiteY5" fmla="*/ 9569 h 9572"/>
              <a:gd name="connsiteX6" fmla="*/ 7629 w 10000"/>
              <a:gd name="connsiteY6" fmla="*/ 7122 h 9572"/>
              <a:gd name="connsiteX7" fmla="*/ 8679 w 10000"/>
              <a:gd name="connsiteY7" fmla="*/ 4520 h 9572"/>
              <a:gd name="connsiteX8" fmla="*/ 9866 w 10000"/>
              <a:gd name="connsiteY8" fmla="*/ 2664 h 9572"/>
              <a:gd name="connsiteX9" fmla="*/ 9927 w 10000"/>
              <a:gd name="connsiteY9" fmla="*/ 2657 h 9572"/>
              <a:gd name="connsiteX10" fmla="*/ 9827 w 10000"/>
              <a:gd name="connsiteY10" fmla="*/ 2608 h 9572"/>
              <a:gd name="connsiteX11" fmla="*/ 7979 w 10000"/>
              <a:gd name="connsiteY11" fmla="*/ 917 h 9572"/>
              <a:gd name="connsiteX12" fmla="*/ 4579 w 10000"/>
              <a:gd name="connsiteY12" fmla="*/ 36 h 9572"/>
              <a:gd name="connsiteX0" fmla="*/ 4579 w 10000"/>
              <a:gd name="connsiteY0" fmla="*/ 118 h 10081"/>
              <a:gd name="connsiteX1" fmla="*/ 1987 w 10000"/>
              <a:gd name="connsiteY1" fmla="*/ 471 h 10081"/>
              <a:gd name="connsiteX2" fmla="*/ 355 w 10000"/>
              <a:gd name="connsiteY2" fmla="*/ 4250 h 10081"/>
              <a:gd name="connsiteX3" fmla="*/ 144 w 10000"/>
              <a:gd name="connsiteY3" fmla="*/ 7584 h 10081"/>
              <a:gd name="connsiteX4" fmla="*/ 3834 w 10000"/>
              <a:gd name="connsiteY4" fmla="*/ 8990 h 10081"/>
              <a:gd name="connsiteX5" fmla="*/ 7071 w 10000"/>
              <a:gd name="connsiteY5" fmla="*/ 10077 h 10081"/>
              <a:gd name="connsiteX6" fmla="*/ 7629 w 10000"/>
              <a:gd name="connsiteY6" fmla="*/ 7520 h 10081"/>
              <a:gd name="connsiteX7" fmla="*/ 8679 w 10000"/>
              <a:gd name="connsiteY7" fmla="*/ 4802 h 10081"/>
              <a:gd name="connsiteX8" fmla="*/ 9866 w 10000"/>
              <a:gd name="connsiteY8" fmla="*/ 2863 h 10081"/>
              <a:gd name="connsiteX9" fmla="*/ 9927 w 10000"/>
              <a:gd name="connsiteY9" fmla="*/ 2856 h 10081"/>
              <a:gd name="connsiteX10" fmla="*/ 9827 w 10000"/>
              <a:gd name="connsiteY10" fmla="*/ 2805 h 10081"/>
              <a:gd name="connsiteX11" fmla="*/ 7979 w 10000"/>
              <a:gd name="connsiteY11" fmla="*/ 1038 h 10081"/>
              <a:gd name="connsiteX12" fmla="*/ 4579 w 10000"/>
              <a:gd name="connsiteY12" fmla="*/ 118 h 10081"/>
              <a:gd name="connsiteX0" fmla="*/ 4470 w 10000"/>
              <a:gd name="connsiteY0" fmla="*/ 520 h 9820"/>
              <a:gd name="connsiteX1" fmla="*/ 1987 w 10000"/>
              <a:gd name="connsiteY1" fmla="*/ 210 h 9820"/>
              <a:gd name="connsiteX2" fmla="*/ 355 w 10000"/>
              <a:gd name="connsiteY2" fmla="*/ 3989 h 9820"/>
              <a:gd name="connsiteX3" fmla="*/ 144 w 10000"/>
              <a:gd name="connsiteY3" fmla="*/ 7323 h 9820"/>
              <a:gd name="connsiteX4" fmla="*/ 3834 w 10000"/>
              <a:gd name="connsiteY4" fmla="*/ 8729 h 9820"/>
              <a:gd name="connsiteX5" fmla="*/ 7071 w 10000"/>
              <a:gd name="connsiteY5" fmla="*/ 9816 h 9820"/>
              <a:gd name="connsiteX6" fmla="*/ 7629 w 10000"/>
              <a:gd name="connsiteY6" fmla="*/ 7259 h 9820"/>
              <a:gd name="connsiteX7" fmla="*/ 8679 w 10000"/>
              <a:gd name="connsiteY7" fmla="*/ 4541 h 9820"/>
              <a:gd name="connsiteX8" fmla="*/ 9866 w 10000"/>
              <a:gd name="connsiteY8" fmla="*/ 2602 h 9820"/>
              <a:gd name="connsiteX9" fmla="*/ 9927 w 10000"/>
              <a:gd name="connsiteY9" fmla="*/ 2595 h 9820"/>
              <a:gd name="connsiteX10" fmla="*/ 9827 w 10000"/>
              <a:gd name="connsiteY10" fmla="*/ 2544 h 9820"/>
              <a:gd name="connsiteX11" fmla="*/ 7979 w 10000"/>
              <a:gd name="connsiteY11" fmla="*/ 777 h 9820"/>
              <a:gd name="connsiteX12" fmla="*/ 4470 w 10000"/>
              <a:gd name="connsiteY12" fmla="*/ 520 h 9820"/>
              <a:gd name="connsiteX0" fmla="*/ 4470 w 10231"/>
              <a:gd name="connsiteY0" fmla="*/ 530 h 10000"/>
              <a:gd name="connsiteX1" fmla="*/ 1987 w 10231"/>
              <a:gd name="connsiteY1" fmla="*/ 214 h 10000"/>
              <a:gd name="connsiteX2" fmla="*/ 355 w 10231"/>
              <a:gd name="connsiteY2" fmla="*/ 4062 h 10000"/>
              <a:gd name="connsiteX3" fmla="*/ 144 w 10231"/>
              <a:gd name="connsiteY3" fmla="*/ 7457 h 10000"/>
              <a:gd name="connsiteX4" fmla="*/ 3834 w 10231"/>
              <a:gd name="connsiteY4" fmla="*/ 8889 h 10000"/>
              <a:gd name="connsiteX5" fmla="*/ 7071 w 10231"/>
              <a:gd name="connsiteY5" fmla="*/ 9996 h 10000"/>
              <a:gd name="connsiteX6" fmla="*/ 7629 w 10231"/>
              <a:gd name="connsiteY6" fmla="*/ 7392 h 10000"/>
              <a:gd name="connsiteX7" fmla="*/ 8679 w 10231"/>
              <a:gd name="connsiteY7" fmla="*/ 4624 h 10000"/>
              <a:gd name="connsiteX8" fmla="*/ 9866 w 10231"/>
              <a:gd name="connsiteY8" fmla="*/ 2650 h 10000"/>
              <a:gd name="connsiteX9" fmla="*/ 9927 w 10231"/>
              <a:gd name="connsiteY9" fmla="*/ 2643 h 10000"/>
              <a:gd name="connsiteX10" fmla="*/ 10127 w 10231"/>
              <a:gd name="connsiteY10" fmla="*/ 439 h 10000"/>
              <a:gd name="connsiteX11" fmla="*/ 7979 w 10231"/>
              <a:gd name="connsiteY11" fmla="*/ 791 h 10000"/>
              <a:gd name="connsiteX12" fmla="*/ 4470 w 10231"/>
              <a:gd name="connsiteY12" fmla="*/ 530 h 10000"/>
              <a:gd name="connsiteX0" fmla="*/ 4470 w 10127"/>
              <a:gd name="connsiteY0" fmla="*/ 530 h 10000"/>
              <a:gd name="connsiteX1" fmla="*/ 1987 w 10127"/>
              <a:gd name="connsiteY1" fmla="*/ 214 h 10000"/>
              <a:gd name="connsiteX2" fmla="*/ 355 w 10127"/>
              <a:gd name="connsiteY2" fmla="*/ 4062 h 10000"/>
              <a:gd name="connsiteX3" fmla="*/ 144 w 10127"/>
              <a:gd name="connsiteY3" fmla="*/ 7457 h 10000"/>
              <a:gd name="connsiteX4" fmla="*/ 3834 w 10127"/>
              <a:gd name="connsiteY4" fmla="*/ 8889 h 10000"/>
              <a:gd name="connsiteX5" fmla="*/ 7071 w 10127"/>
              <a:gd name="connsiteY5" fmla="*/ 9996 h 10000"/>
              <a:gd name="connsiteX6" fmla="*/ 7629 w 10127"/>
              <a:gd name="connsiteY6" fmla="*/ 7392 h 10000"/>
              <a:gd name="connsiteX7" fmla="*/ 8679 w 10127"/>
              <a:gd name="connsiteY7" fmla="*/ 4624 h 10000"/>
              <a:gd name="connsiteX8" fmla="*/ 9866 w 10127"/>
              <a:gd name="connsiteY8" fmla="*/ 2650 h 10000"/>
              <a:gd name="connsiteX9" fmla="*/ 9927 w 10127"/>
              <a:gd name="connsiteY9" fmla="*/ 2643 h 10000"/>
              <a:gd name="connsiteX10" fmla="*/ 10127 w 10127"/>
              <a:gd name="connsiteY10" fmla="*/ 439 h 10000"/>
              <a:gd name="connsiteX11" fmla="*/ 7979 w 10127"/>
              <a:gd name="connsiteY11" fmla="*/ 791 h 10000"/>
              <a:gd name="connsiteX12" fmla="*/ 4470 w 10127"/>
              <a:gd name="connsiteY12" fmla="*/ 530 h 10000"/>
              <a:gd name="connsiteX0" fmla="*/ 4470 w 10291"/>
              <a:gd name="connsiteY0" fmla="*/ 530 h 10000"/>
              <a:gd name="connsiteX1" fmla="*/ 1987 w 10291"/>
              <a:gd name="connsiteY1" fmla="*/ 214 h 10000"/>
              <a:gd name="connsiteX2" fmla="*/ 355 w 10291"/>
              <a:gd name="connsiteY2" fmla="*/ 4062 h 10000"/>
              <a:gd name="connsiteX3" fmla="*/ 144 w 10291"/>
              <a:gd name="connsiteY3" fmla="*/ 7457 h 10000"/>
              <a:gd name="connsiteX4" fmla="*/ 3834 w 10291"/>
              <a:gd name="connsiteY4" fmla="*/ 8889 h 10000"/>
              <a:gd name="connsiteX5" fmla="*/ 7071 w 10291"/>
              <a:gd name="connsiteY5" fmla="*/ 9996 h 10000"/>
              <a:gd name="connsiteX6" fmla="*/ 7629 w 10291"/>
              <a:gd name="connsiteY6" fmla="*/ 7392 h 10000"/>
              <a:gd name="connsiteX7" fmla="*/ 8679 w 10291"/>
              <a:gd name="connsiteY7" fmla="*/ 4624 h 10000"/>
              <a:gd name="connsiteX8" fmla="*/ 9866 w 10291"/>
              <a:gd name="connsiteY8" fmla="*/ 2650 h 10000"/>
              <a:gd name="connsiteX9" fmla="*/ 9927 w 10291"/>
              <a:gd name="connsiteY9" fmla="*/ 2643 h 10000"/>
              <a:gd name="connsiteX10" fmla="*/ 10291 w 10291"/>
              <a:gd name="connsiteY10" fmla="*/ 777 h 10000"/>
              <a:gd name="connsiteX11" fmla="*/ 7979 w 10291"/>
              <a:gd name="connsiteY11" fmla="*/ 791 h 10000"/>
              <a:gd name="connsiteX12" fmla="*/ 4470 w 10291"/>
              <a:gd name="connsiteY12" fmla="*/ 530 h 10000"/>
              <a:gd name="connsiteX0" fmla="*/ 4470 w 10291"/>
              <a:gd name="connsiteY0" fmla="*/ 525 h 9995"/>
              <a:gd name="connsiteX1" fmla="*/ 1987 w 10291"/>
              <a:gd name="connsiteY1" fmla="*/ 209 h 9995"/>
              <a:gd name="connsiteX2" fmla="*/ 355 w 10291"/>
              <a:gd name="connsiteY2" fmla="*/ 4057 h 9995"/>
              <a:gd name="connsiteX3" fmla="*/ 144 w 10291"/>
              <a:gd name="connsiteY3" fmla="*/ 7452 h 9995"/>
              <a:gd name="connsiteX4" fmla="*/ 3834 w 10291"/>
              <a:gd name="connsiteY4" fmla="*/ 8884 h 9995"/>
              <a:gd name="connsiteX5" fmla="*/ 7071 w 10291"/>
              <a:gd name="connsiteY5" fmla="*/ 9991 h 9995"/>
              <a:gd name="connsiteX6" fmla="*/ 7629 w 10291"/>
              <a:gd name="connsiteY6" fmla="*/ 7387 h 9995"/>
              <a:gd name="connsiteX7" fmla="*/ 8679 w 10291"/>
              <a:gd name="connsiteY7" fmla="*/ 4619 h 9995"/>
              <a:gd name="connsiteX8" fmla="*/ 9866 w 10291"/>
              <a:gd name="connsiteY8" fmla="*/ 2645 h 9995"/>
              <a:gd name="connsiteX9" fmla="*/ 9927 w 10291"/>
              <a:gd name="connsiteY9" fmla="*/ 2638 h 9995"/>
              <a:gd name="connsiteX10" fmla="*/ 10291 w 10291"/>
              <a:gd name="connsiteY10" fmla="*/ 772 h 9995"/>
              <a:gd name="connsiteX11" fmla="*/ 8143 w 10291"/>
              <a:gd name="connsiteY11" fmla="*/ 617 h 9995"/>
              <a:gd name="connsiteX12" fmla="*/ 4470 w 10291"/>
              <a:gd name="connsiteY12" fmla="*/ 525 h 9995"/>
              <a:gd name="connsiteX0" fmla="*/ 4344 w 10133"/>
              <a:gd name="connsiteY0" fmla="*/ 525 h 10000"/>
              <a:gd name="connsiteX1" fmla="*/ 1931 w 10133"/>
              <a:gd name="connsiteY1" fmla="*/ 209 h 10000"/>
              <a:gd name="connsiteX2" fmla="*/ 345 w 10133"/>
              <a:gd name="connsiteY2" fmla="*/ 4059 h 10000"/>
              <a:gd name="connsiteX3" fmla="*/ 140 w 10133"/>
              <a:gd name="connsiteY3" fmla="*/ 7456 h 10000"/>
              <a:gd name="connsiteX4" fmla="*/ 3726 w 10133"/>
              <a:gd name="connsiteY4" fmla="*/ 8888 h 10000"/>
              <a:gd name="connsiteX5" fmla="*/ 6871 w 10133"/>
              <a:gd name="connsiteY5" fmla="*/ 9996 h 10000"/>
              <a:gd name="connsiteX6" fmla="*/ 7413 w 10133"/>
              <a:gd name="connsiteY6" fmla="*/ 7391 h 10000"/>
              <a:gd name="connsiteX7" fmla="*/ 8434 w 10133"/>
              <a:gd name="connsiteY7" fmla="*/ 4621 h 10000"/>
              <a:gd name="connsiteX8" fmla="*/ 9587 w 10133"/>
              <a:gd name="connsiteY8" fmla="*/ 2646 h 10000"/>
              <a:gd name="connsiteX9" fmla="*/ 9646 w 10133"/>
              <a:gd name="connsiteY9" fmla="*/ 2639 h 10000"/>
              <a:gd name="connsiteX10" fmla="*/ 10133 w 10133"/>
              <a:gd name="connsiteY10" fmla="*/ 223 h 10000"/>
              <a:gd name="connsiteX11" fmla="*/ 7913 w 10133"/>
              <a:gd name="connsiteY11" fmla="*/ 617 h 10000"/>
              <a:gd name="connsiteX12" fmla="*/ 4344 w 10133"/>
              <a:gd name="connsiteY12" fmla="*/ 525 h 10000"/>
              <a:gd name="connsiteX0" fmla="*/ 4052 w 10133"/>
              <a:gd name="connsiteY0" fmla="*/ 763 h 9942"/>
              <a:gd name="connsiteX1" fmla="*/ 1931 w 10133"/>
              <a:gd name="connsiteY1" fmla="*/ 151 h 9942"/>
              <a:gd name="connsiteX2" fmla="*/ 345 w 10133"/>
              <a:gd name="connsiteY2" fmla="*/ 4001 h 9942"/>
              <a:gd name="connsiteX3" fmla="*/ 140 w 10133"/>
              <a:gd name="connsiteY3" fmla="*/ 7398 h 9942"/>
              <a:gd name="connsiteX4" fmla="*/ 3726 w 10133"/>
              <a:gd name="connsiteY4" fmla="*/ 8830 h 9942"/>
              <a:gd name="connsiteX5" fmla="*/ 6871 w 10133"/>
              <a:gd name="connsiteY5" fmla="*/ 9938 h 9942"/>
              <a:gd name="connsiteX6" fmla="*/ 7413 w 10133"/>
              <a:gd name="connsiteY6" fmla="*/ 7333 h 9942"/>
              <a:gd name="connsiteX7" fmla="*/ 8434 w 10133"/>
              <a:gd name="connsiteY7" fmla="*/ 4563 h 9942"/>
              <a:gd name="connsiteX8" fmla="*/ 9587 w 10133"/>
              <a:gd name="connsiteY8" fmla="*/ 2588 h 9942"/>
              <a:gd name="connsiteX9" fmla="*/ 9646 w 10133"/>
              <a:gd name="connsiteY9" fmla="*/ 2581 h 9942"/>
              <a:gd name="connsiteX10" fmla="*/ 10133 w 10133"/>
              <a:gd name="connsiteY10" fmla="*/ 165 h 9942"/>
              <a:gd name="connsiteX11" fmla="*/ 7913 w 10133"/>
              <a:gd name="connsiteY11" fmla="*/ 559 h 9942"/>
              <a:gd name="connsiteX12" fmla="*/ 4052 w 10133"/>
              <a:gd name="connsiteY12" fmla="*/ 763 h 9942"/>
              <a:gd name="connsiteX0" fmla="*/ 3999 w 10000"/>
              <a:gd name="connsiteY0" fmla="*/ 691 h 9924"/>
              <a:gd name="connsiteX1" fmla="*/ 1906 w 10000"/>
              <a:gd name="connsiteY1" fmla="*/ 76 h 9924"/>
              <a:gd name="connsiteX2" fmla="*/ 340 w 10000"/>
              <a:gd name="connsiteY2" fmla="*/ 3948 h 9924"/>
              <a:gd name="connsiteX3" fmla="*/ 138 w 10000"/>
              <a:gd name="connsiteY3" fmla="*/ 7365 h 9924"/>
              <a:gd name="connsiteX4" fmla="*/ 3677 w 10000"/>
              <a:gd name="connsiteY4" fmla="*/ 8806 h 9924"/>
              <a:gd name="connsiteX5" fmla="*/ 6781 w 10000"/>
              <a:gd name="connsiteY5" fmla="*/ 9920 h 9924"/>
              <a:gd name="connsiteX6" fmla="*/ 7316 w 10000"/>
              <a:gd name="connsiteY6" fmla="*/ 7300 h 9924"/>
              <a:gd name="connsiteX7" fmla="*/ 8323 w 10000"/>
              <a:gd name="connsiteY7" fmla="*/ 4514 h 9924"/>
              <a:gd name="connsiteX8" fmla="*/ 9461 w 10000"/>
              <a:gd name="connsiteY8" fmla="*/ 2527 h 9924"/>
              <a:gd name="connsiteX9" fmla="*/ 9519 w 10000"/>
              <a:gd name="connsiteY9" fmla="*/ 2520 h 9924"/>
              <a:gd name="connsiteX10" fmla="*/ 10000 w 10000"/>
              <a:gd name="connsiteY10" fmla="*/ 90 h 9924"/>
              <a:gd name="connsiteX11" fmla="*/ 7809 w 10000"/>
              <a:gd name="connsiteY11" fmla="*/ 486 h 9924"/>
              <a:gd name="connsiteX12" fmla="*/ 3999 w 10000"/>
              <a:gd name="connsiteY12" fmla="*/ 691 h 9924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8323 w 10000"/>
              <a:gd name="connsiteY7" fmla="*/ 4549 h 10000"/>
              <a:gd name="connsiteX8" fmla="*/ 9461 w 10000"/>
              <a:gd name="connsiteY8" fmla="*/ 2546 h 10000"/>
              <a:gd name="connsiteX9" fmla="*/ 8210 w 10000"/>
              <a:gd name="connsiteY9" fmla="*/ 2625 h 10000"/>
              <a:gd name="connsiteX10" fmla="*/ 10000 w 10000"/>
              <a:gd name="connsiteY10" fmla="*/ 91 h 10000"/>
              <a:gd name="connsiteX11" fmla="*/ 7809 w 10000"/>
              <a:gd name="connsiteY11" fmla="*/ 490 h 10000"/>
              <a:gd name="connsiteX12" fmla="*/ 3999 w 10000"/>
              <a:gd name="connsiteY12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8323 w 10000"/>
              <a:gd name="connsiteY7" fmla="*/ 4549 h 10000"/>
              <a:gd name="connsiteX8" fmla="*/ 7550 w 10000"/>
              <a:gd name="connsiteY8" fmla="*/ 4386 h 10000"/>
              <a:gd name="connsiteX9" fmla="*/ 8210 w 10000"/>
              <a:gd name="connsiteY9" fmla="*/ 2625 h 10000"/>
              <a:gd name="connsiteX10" fmla="*/ 10000 w 10000"/>
              <a:gd name="connsiteY10" fmla="*/ 91 h 10000"/>
              <a:gd name="connsiteX11" fmla="*/ 7809 w 10000"/>
              <a:gd name="connsiteY11" fmla="*/ 490 h 10000"/>
              <a:gd name="connsiteX12" fmla="*/ 3999 w 10000"/>
              <a:gd name="connsiteY12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7550 w 10000"/>
              <a:gd name="connsiteY7" fmla="*/ 4386 h 10000"/>
              <a:gd name="connsiteX8" fmla="*/ 8210 w 10000"/>
              <a:gd name="connsiteY8" fmla="*/ 2625 h 10000"/>
              <a:gd name="connsiteX9" fmla="*/ 10000 w 10000"/>
              <a:gd name="connsiteY9" fmla="*/ 91 h 10000"/>
              <a:gd name="connsiteX10" fmla="*/ 7809 w 10000"/>
              <a:gd name="connsiteY10" fmla="*/ 490 h 10000"/>
              <a:gd name="connsiteX11" fmla="*/ 3999 w 10000"/>
              <a:gd name="connsiteY11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002 w 10000"/>
              <a:gd name="connsiteY6" fmla="*/ 7356 h 10000"/>
              <a:gd name="connsiteX7" fmla="*/ 7550 w 10000"/>
              <a:gd name="connsiteY7" fmla="*/ 4386 h 10000"/>
              <a:gd name="connsiteX8" fmla="*/ 8210 w 10000"/>
              <a:gd name="connsiteY8" fmla="*/ 2625 h 10000"/>
              <a:gd name="connsiteX9" fmla="*/ 10000 w 10000"/>
              <a:gd name="connsiteY9" fmla="*/ 91 h 10000"/>
              <a:gd name="connsiteX10" fmla="*/ 7809 w 10000"/>
              <a:gd name="connsiteY10" fmla="*/ 490 h 10000"/>
              <a:gd name="connsiteX11" fmla="*/ 3999 w 10000"/>
              <a:gd name="connsiteY11" fmla="*/ 696 h 10000"/>
              <a:gd name="connsiteX0" fmla="*/ 3999 w 10000"/>
              <a:gd name="connsiteY0" fmla="*/ 696 h 9998"/>
              <a:gd name="connsiteX1" fmla="*/ 1906 w 10000"/>
              <a:gd name="connsiteY1" fmla="*/ 77 h 9998"/>
              <a:gd name="connsiteX2" fmla="*/ 340 w 10000"/>
              <a:gd name="connsiteY2" fmla="*/ 3978 h 9998"/>
              <a:gd name="connsiteX3" fmla="*/ 138 w 10000"/>
              <a:gd name="connsiteY3" fmla="*/ 7421 h 9998"/>
              <a:gd name="connsiteX4" fmla="*/ 3782 w 10000"/>
              <a:gd name="connsiteY4" fmla="*/ 8402 h 9998"/>
              <a:gd name="connsiteX5" fmla="*/ 6781 w 10000"/>
              <a:gd name="connsiteY5" fmla="*/ 9996 h 9998"/>
              <a:gd name="connsiteX6" fmla="*/ 7002 w 10000"/>
              <a:gd name="connsiteY6" fmla="*/ 7356 h 9998"/>
              <a:gd name="connsiteX7" fmla="*/ 7550 w 10000"/>
              <a:gd name="connsiteY7" fmla="*/ 4386 h 9998"/>
              <a:gd name="connsiteX8" fmla="*/ 8210 w 10000"/>
              <a:gd name="connsiteY8" fmla="*/ 2625 h 9998"/>
              <a:gd name="connsiteX9" fmla="*/ 10000 w 10000"/>
              <a:gd name="connsiteY9" fmla="*/ 91 h 9998"/>
              <a:gd name="connsiteX10" fmla="*/ 7809 w 10000"/>
              <a:gd name="connsiteY10" fmla="*/ 490 h 9998"/>
              <a:gd name="connsiteX11" fmla="*/ 3999 w 10000"/>
              <a:gd name="connsiteY11" fmla="*/ 696 h 9998"/>
              <a:gd name="connsiteX0" fmla="*/ 4320 w 10321"/>
              <a:gd name="connsiteY0" fmla="*/ 696 h 10000"/>
              <a:gd name="connsiteX1" fmla="*/ 2227 w 10321"/>
              <a:gd name="connsiteY1" fmla="*/ 77 h 10000"/>
              <a:gd name="connsiteX2" fmla="*/ 661 w 10321"/>
              <a:gd name="connsiteY2" fmla="*/ 3979 h 10000"/>
              <a:gd name="connsiteX3" fmla="*/ 66 w 10321"/>
              <a:gd name="connsiteY3" fmla="*/ 8235 h 10000"/>
              <a:gd name="connsiteX4" fmla="*/ 4103 w 10321"/>
              <a:gd name="connsiteY4" fmla="*/ 8404 h 10000"/>
              <a:gd name="connsiteX5" fmla="*/ 7102 w 10321"/>
              <a:gd name="connsiteY5" fmla="*/ 9998 h 10000"/>
              <a:gd name="connsiteX6" fmla="*/ 7323 w 10321"/>
              <a:gd name="connsiteY6" fmla="*/ 7357 h 10000"/>
              <a:gd name="connsiteX7" fmla="*/ 7871 w 10321"/>
              <a:gd name="connsiteY7" fmla="*/ 4387 h 10000"/>
              <a:gd name="connsiteX8" fmla="*/ 8531 w 10321"/>
              <a:gd name="connsiteY8" fmla="*/ 2626 h 10000"/>
              <a:gd name="connsiteX9" fmla="*/ 10321 w 10321"/>
              <a:gd name="connsiteY9" fmla="*/ 91 h 10000"/>
              <a:gd name="connsiteX10" fmla="*/ 8130 w 10321"/>
              <a:gd name="connsiteY10" fmla="*/ 490 h 10000"/>
              <a:gd name="connsiteX11" fmla="*/ 4320 w 10321"/>
              <a:gd name="connsiteY11" fmla="*/ 696 h 10000"/>
              <a:gd name="connsiteX0" fmla="*/ 4320 w 10321"/>
              <a:gd name="connsiteY0" fmla="*/ 696 h 10000"/>
              <a:gd name="connsiteX1" fmla="*/ 2227 w 10321"/>
              <a:gd name="connsiteY1" fmla="*/ 77 h 10000"/>
              <a:gd name="connsiteX2" fmla="*/ 661 w 10321"/>
              <a:gd name="connsiteY2" fmla="*/ 3979 h 10000"/>
              <a:gd name="connsiteX3" fmla="*/ 66 w 10321"/>
              <a:gd name="connsiteY3" fmla="*/ 8235 h 10000"/>
              <a:gd name="connsiteX4" fmla="*/ 4155 w 10321"/>
              <a:gd name="connsiteY4" fmla="*/ 8661 h 10000"/>
              <a:gd name="connsiteX5" fmla="*/ 7102 w 10321"/>
              <a:gd name="connsiteY5" fmla="*/ 9998 h 10000"/>
              <a:gd name="connsiteX6" fmla="*/ 7323 w 10321"/>
              <a:gd name="connsiteY6" fmla="*/ 7357 h 10000"/>
              <a:gd name="connsiteX7" fmla="*/ 7871 w 10321"/>
              <a:gd name="connsiteY7" fmla="*/ 4387 h 10000"/>
              <a:gd name="connsiteX8" fmla="*/ 8531 w 10321"/>
              <a:gd name="connsiteY8" fmla="*/ 2626 h 10000"/>
              <a:gd name="connsiteX9" fmla="*/ 10321 w 10321"/>
              <a:gd name="connsiteY9" fmla="*/ 91 h 10000"/>
              <a:gd name="connsiteX10" fmla="*/ 8130 w 10321"/>
              <a:gd name="connsiteY10" fmla="*/ 490 h 10000"/>
              <a:gd name="connsiteX11" fmla="*/ 4320 w 10321"/>
              <a:gd name="connsiteY11" fmla="*/ 696 h 10000"/>
              <a:gd name="connsiteX0" fmla="*/ 4320 w 10321"/>
              <a:gd name="connsiteY0" fmla="*/ 696 h 9659"/>
              <a:gd name="connsiteX1" fmla="*/ 2227 w 10321"/>
              <a:gd name="connsiteY1" fmla="*/ 77 h 9659"/>
              <a:gd name="connsiteX2" fmla="*/ 661 w 10321"/>
              <a:gd name="connsiteY2" fmla="*/ 3979 h 9659"/>
              <a:gd name="connsiteX3" fmla="*/ 66 w 10321"/>
              <a:gd name="connsiteY3" fmla="*/ 8235 h 9659"/>
              <a:gd name="connsiteX4" fmla="*/ 4155 w 10321"/>
              <a:gd name="connsiteY4" fmla="*/ 8661 h 9659"/>
              <a:gd name="connsiteX5" fmla="*/ 7233 w 10321"/>
              <a:gd name="connsiteY5" fmla="*/ 9656 h 9659"/>
              <a:gd name="connsiteX6" fmla="*/ 7323 w 10321"/>
              <a:gd name="connsiteY6" fmla="*/ 7357 h 9659"/>
              <a:gd name="connsiteX7" fmla="*/ 7871 w 10321"/>
              <a:gd name="connsiteY7" fmla="*/ 4387 h 9659"/>
              <a:gd name="connsiteX8" fmla="*/ 8531 w 10321"/>
              <a:gd name="connsiteY8" fmla="*/ 2626 h 9659"/>
              <a:gd name="connsiteX9" fmla="*/ 10321 w 10321"/>
              <a:gd name="connsiteY9" fmla="*/ 91 h 9659"/>
              <a:gd name="connsiteX10" fmla="*/ 8130 w 10321"/>
              <a:gd name="connsiteY10" fmla="*/ 490 h 9659"/>
              <a:gd name="connsiteX11" fmla="*/ 4320 w 10321"/>
              <a:gd name="connsiteY11" fmla="*/ 696 h 9659"/>
              <a:gd name="connsiteX0" fmla="*/ 4186 w 10000"/>
              <a:gd name="connsiteY0" fmla="*/ 721 h 10000"/>
              <a:gd name="connsiteX1" fmla="*/ 2158 w 10000"/>
              <a:gd name="connsiteY1" fmla="*/ 80 h 10000"/>
              <a:gd name="connsiteX2" fmla="*/ 640 w 10000"/>
              <a:gd name="connsiteY2" fmla="*/ 4119 h 10000"/>
              <a:gd name="connsiteX3" fmla="*/ 64 w 10000"/>
              <a:gd name="connsiteY3" fmla="*/ 8792 h 10000"/>
              <a:gd name="connsiteX4" fmla="*/ 4026 w 10000"/>
              <a:gd name="connsiteY4" fmla="*/ 8967 h 10000"/>
              <a:gd name="connsiteX5" fmla="*/ 7008 w 10000"/>
              <a:gd name="connsiteY5" fmla="*/ 9997 h 10000"/>
              <a:gd name="connsiteX6" fmla="*/ 7095 w 10000"/>
              <a:gd name="connsiteY6" fmla="*/ 7617 h 10000"/>
              <a:gd name="connsiteX7" fmla="*/ 7626 w 10000"/>
              <a:gd name="connsiteY7" fmla="*/ 4542 h 10000"/>
              <a:gd name="connsiteX8" fmla="*/ 8266 w 10000"/>
              <a:gd name="connsiteY8" fmla="*/ 2719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9999"/>
              <a:gd name="connsiteX1" fmla="*/ 2158 w 10000"/>
              <a:gd name="connsiteY1" fmla="*/ 80 h 9999"/>
              <a:gd name="connsiteX2" fmla="*/ 640 w 10000"/>
              <a:gd name="connsiteY2" fmla="*/ 4119 h 9999"/>
              <a:gd name="connsiteX3" fmla="*/ 64 w 10000"/>
              <a:gd name="connsiteY3" fmla="*/ 8792 h 9999"/>
              <a:gd name="connsiteX4" fmla="*/ 3468 w 10000"/>
              <a:gd name="connsiteY4" fmla="*/ 8612 h 9999"/>
              <a:gd name="connsiteX5" fmla="*/ 7008 w 10000"/>
              <a:gd name="connsiteY5" fmla="*/ 9997 h 9999"/>
              <a:gd name="connsiteX6" fmla="*/ 7095 w 10000"/>
              <a:gd name="connsiteY6" fmla="*/ 7617 h 9999"/>
              <a:gd name="connsiteX7" fmla="*/ 7626 w 10000"/>
              <a:gd name="connsiteY7" fmla="*/ 4542 h 9999"/>
              <a:gd name="connsiteX8" fmla="*/ 8266 w 10000"/>
              <a:gd name="connsiteY8" fmla="*/ 2719 h 9999"/>
              <a:gd name="connsiteX9" fmla="*/ 10000 w 10000"/>
              <a:gd name="connsiteY9" fmla="*/ 94 h 9999"/>
              <a:gd name="connsiteX10" fmla="*/ 7877 w 10000"/>
              <a:gd name="connsiteY10" fmla="*/ 507 h 9999"/>
              <a:gd name="connsiteX11" fmla="*/ 4186 w 10000"/>
              <a:gd name="connsiteY11" fmla="*/ 721 h 9999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266 w 10000"/>
              <a:gd name="connsiteY8" fmla="*/ 2719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418 w 10000"/>
              <a:gd name="connsiteY8" fmla="*/ 2054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545 w 10000"/>
              <a:gd name="connsiteY8" fmla="*/ 2143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51 h 10030"/>
              <a:gd name="connsiteX1" fmla="*/ 2082 w 10000"/>
              <a:gd name="connsiteY1" fmla="*/ 420 h 10030"/>
              <a:gd name="connsiteX2" fmla="*/ 640 w 10000"/>
              <a:gd name="connsiteY2" fmla="*/ 4149 h 10030"/>
              <a:gd name="connsiteX3" fmla="*/ 64 w 10000"/>
              <a:gd name="connsiteY3" fmla="*/ 8823 h 10030"/>
              <a:gd name="connsiteX4" fmla="*/ 3468 w 10000"/>
              <a:gd name="connsiteY4" fmla="*/ 8643 h 10030"/>
              <a:gd name="connsiteX5" fmla="*/ 7008 w 10000"/>
              <a:gd name="connsiteY5" fmla="*/ 10028 h 10030"/>
              <a:gd name="connsiteX6" fmla="*/ 7095 w 10000"/>
              <a:gd name="connsiteY6" fmla="*/ 7648 h 10030"/>
              <a:gd name="connsiteX7" fmla="*/ 7626 w 10000"/>
              <a:gd name="connsiteY7" fmla="*/ 4572 h 10030"/>
              <a:gd name="connsiteX8" fmla="*/ 8545 w 10000"/>
              <a:gd name="connsiteY8" fmla="*/ 2173 h 10030"/>
              <a:gd name="connsiteX9" fmla="*/ 10000 w 10000"/>
              <a:gd name="connsiteY9" fmla="*/ 124 h 10030"/>
              <a:gd name="connsiteX10" fmla="*/ 7852 w 10000"/>
              <a:gd name="connsiteY10" fmla="*/ 315 h 10030"/>
              <a:gd name="connsiteX11" fmla="*/ 4186 w 10000"/>
              <a:gd name="connsiteY11" fmla="*/ 751 h 10030"/>
              <a:gd name="connsiteX0" fmla="*/ 4186 w 10000"/>
              <a:gd name="connsiteY0" fmla="*/ 751 h 10032"/>
              <a:gd name="connsiteX1" fmla="*/ 2082 w 10000"/>
              <a:gd name="connsiteY1" fmla="*/ 420 h 10032"/>
              <a:gd name="connsiteX2" fmla="*/ 640 w 10000"/>
              <a:gd name="connsiteY2" fmla="*/ 4149 h 10032"/>
              <a:gd name="connsiteX3" fmla="*/ 64 w 10000"/>
              <a:gd name="connsiteY3" fmla="*/ 8823 h 10032"/>
              <a:gd name="connsiteX4" fmla="*/ 3316 w 10000"/>
              <a:gd name="connsiteY4" fmla="*/ 9086 h 10032"/>
              <a:gd name="connsiteX5" fmla="*/ 7008 w 10000"/>
              <a:gd name="connsiteY5" fmla="*/ 10028 h 10032"/>
              <a:gd name="connsiteX6" fmla="*/ 7095 w 10000"/>
              <a:gd name="connsiteY6" fmla="*/ 7648 h 10032"/>
              <a:gd name="connsiteX7" fmla="*/ 7626 w 10000"/>
              <a:gd name="connsiteY7" fmla="*/ 4572 h 10032"/>
              <a:gd name="connsiteX8" fmla="*/ 8545 w 10000"/>
              <a:gd name="connsiteY8" fmla="*/ 2173 h 10032"/>
              <a:gd name="connsiteX9" fmla="*/ 10000 w 10000"/>
              <a:gd name="connsiteY9" fmla="*/ 124 h 10032"/>
              <a:gd name="connsiteX10" fmla="*/ 7852 w 10000"/>
              <a:gd name="connsiteY10" fmla="*/ 315 h 10032"/>
              <a:gd name="connsiteX11" fmla="*/ 4186 w 10000"/>
              <a:gd name="connsiteY11" fmla="*/ 751 h 10032"/>
              <a:gd name="connsiteX0" fmla="*/ 4186 w 10000"/>
              <a:gd name="connsiteY0" fmla="*/ 751 h 10032"/>
              <a:gd name="connsiteX1" fmla="*/ 1930 w 10000"/>
              <a:gd name="connsiteY1" fmla="*/ 686 h 10032"/>
              <a:gd name="connsiteX2" fmla="*/ 640 w 10000"/>
              <a:gd name="connsiteY2" fmla="*/ 4149 h 10032"/>
              <a:gd name="connsiteX3" fmla="*/ 64 w 10000"/>
              <a:gd name="connsiteY3" fmla="*/ 8823 h 10032"/>
              <a:gd name="connsiteX4" fmla="*/ 3316 w 10000"/>
              <a:gd name="connsiteY4" fmla="*/ 9086 h 10032"/>
              <a:gd name="connsiteX5" fmla="*/ 7008 w 10000"/>
              <a:gd name="connsiteY5" fmla="*/ 10028 h 10032"/>
              <a:gd name="connsiteX6" fmla="*/ 7095 w 10000"/>
              <a:gd name="connsiteY6" fmla="*/ 7648 h 10032"/>
              <a:gd name="connsiteX7" fmla="*/ 7626 w 10000"/>
              <a:gd name="connsiteY7" fmla="*/ 4572 h 10032"/>
              <a:gd name="connsiteX8" fmla="*/ 8545 w 10000"/>
              <a:gd name="connsiteY8" fmla="*/ 2173 h 10032"/>
              <a:gd name="connsiteX9" fmla="*/ 10000 w 10000"/>
              <a:gd name="connsiteY9" fmla="*/ 124 h 10032"/>
              <a:gd name="connsiteX10" fmla="*/ 7852 w 10000"/>
              <a:gd name="connsiteY10" fmla="*/ 315 h 10032"/>
              <a:gd name="connsiteX11" fmla="*/ 4186 w 10000"/>
              <a:gd name="connsiteY11" fmla="*/ 751 h 10032"/>
              <a:gd name="connsiteX0" fmla="*/ 4135 w 10000"/>
              <a:gd name="connsiteY0" fmla="*/ 797 h 10034"/>
              <a:gd name="connsiteX1" fmla="*/ 1930 w 10000"/>
              <a:gd name="connsiteY1" fmla="*/ 688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135 w 10000"/>
              <a:gd name="connsiteY0" fmla="*/ 797 h 10034"/>
              <a:gd name="connsiteX1" fmla="*/ 1930 w 10000"/>
              <a:gd name="connsiteY1" fmla="*/ 688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135 w 10000"/>
              <a:gd name="connsiteY0" fmla="*/ 797 h 10034"/>
              <a:gd name="connsiteX1" fmla="*/ 2361 w 10000"/>
              <a:gd name="connsiteY1" fmla="*/ 732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591 w 10000"/>
              <a:gd name="connsiteY0" fmla="*/ 797 h 10034"/>
              <a:gd name="connsiteX1" fmla="*/ 2361 w 10000"/>
              <a:gd name="connsiteY1" fmla="*/ 732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591 w 10000"/>
              <a:gd name="connsiteY11" fmla="*/ 797 h 10034"/>
              <a:gd name="connsiteX0" fmla="*/ 4607 w 10016"/>
              <a:gd name="connsiteY0" fmla="*/ 797 h 10034"/>
              <a:gd name="connsiteX1" fmla="*/ 2377 w 10016"/>
              <a:gd name="connsiteY1" fmla="*/ 732 h 10034"/>
              <a:gd name="connsiteX2" fmla="*/ 1087 w 10016"/>
              <a:gd name="connsiteY2" fmla="*/ 4284 h 10034"/>
              <a:gd name="connsiteX3" fmla="*/ 80 w 10016"/>
              <a:gd name="connsiteY3" fmla="*/ 8825 h 10034"/>
              <a:gd name="connsiteX4" fmla="*/ 3332 w 10016"/>
              <a:gd name="connsiteY4" fmla="*/ 9088 h 10034"/>
              <a:gd name="connsiteX5" fmla="*/ 7024 w 10016"/>
              <a:gd name="connsiteY5" fmla="*/ 10030 h 10034"/>
              <a:gd name="connsiteX6" fmla="*/ 7111 w 10016"/>
              <a:gd name="connsiteY6" fmla="*/ 7650 h 10034"/>
              <a:gd name="connsiteX7" fmla="*/ 7642 w 10016"/>
              <a:gd name="connsiteY7" fmla="*/ 4574 h 10034"/>
              <a:gd name="connsiteX8" fmla="*/ 8561 w 10016"/>
              <a:gd name="connsiteY8" fmla="*/ 2175 h 10034"/>
              <a:gd name="connsiteX9" fmla="*/ 10016 w 10016"/>
              <a:gd name="connsiteY9" fmla="*/ 126 h 10034"/>
              <a:gd name="connsiteX10" fmla="*/ 7868 w 10016"/>
              <a:gd name="connsiteY10" fmla="*/ 317 h 10034"/>
              <a:gd name="connsiteX11" fmla="*/ 4607 w 10016"/>
              <a:gd name="connsiteY11" fmla="*/ 797 h 10034"/>
              <a:gd name="connsiteX0" fmla="*/ 4024 w 9433"/>
              <a:gd name="connsiteY0" fmla="*/ 797 h 10034"/>
              <a:gd name="connsiteX1" fmla="*/ 1794 w 9433"/>
              <a:gd name="connsiteY1" fmla="*/ 732 h 10034"/>
              <a:gd name="connsiteX2" fmla="*/ 504 w 9433"/>
              <a:gd name="connsiteY2" fmla="*/ 4284 h 10034"/>
              <a:gd name="connsiteX3" fmla="*/ 156 w 9433"/>
              <a:gd name="connsiteY3" fmla="*/ 8426 h 10034"/>
              <a:gd name="connsiteX4" fmla="*/ 2749 w 9433"/>
              <a:gd name="connsiteY4" fmla="*/ 9088 h 10034"/>
              <a:gd name="connsiteX5" fmla="*/ 6441 w 9433"/>
              <a:gd name="connsiteY5" fmla="*/ 10030 h 10034"/>
              <a:gd name="connsiteX6" fmla="*/ 6528 w 9433"/>
              <a:gd name="connsiteY6" fmla="*/ 7650 h 10034"/>
              <a:gd name="connsiteX7" fmla="*/ 7059 w 9433"/>
              <a:gd name="connsiteY7" fmla="*/ 4574 h 10034"/>
              <a:gd name="connsiteX8" fmla="*/ 7978 w 9433"/>
              <a:gd name="connsiteY8" fmla="*/ 2175 h 10034"/>
              <a:gd name="connsiteX9" fmla="*/ 9433 w 9433"/>
              <a:gd name="connsiteY9" fmla="*/ 126 h 10034"/>
              <a:gd name="connsiteX10" fmla="*/ 7285 w 9433"/>
              <a:gd name="connsiteY10" fmla="*/ 317 h 10034"/>
              <a:gd name="connsiteX11" fmla="*/ 4024 w 9433"/>
              <a:gd name="connsiteY11" fmla="*/ 797 h 10034"/>
              <a:gd name="connsiteX0" fmla="*/ 4107 w 9841"/>
              <a:gd name="connsiteY0" fmla="*/ 794 h 10000"/>
              <a:gd name="connsiteX1" fmla="*/ 1743 w 9841"/>
              <a:gd name="connsiteY1" fmla="*/ 730 h 10000"/>
              <a:gd name="connsiteX2" fmla="*/ 375 w 9841"/>
              <a:gd name="connsiteY2" fmla="*/ 4269 h 10000"/>
              <a:gd name="connsiteX3" fmla="*/ 6 w 9841"/>
              <a:gd name="connsiteY3" fmla="*/ 8397 h 10000"/>
              <a:gd name="connsiteX4" fmla="*/ 2755 w 9841"/>
              <a:gd name="connsiteY4" fmla="*/ 9057 h 10000"/>
              <a:gd name="connsiteX5" fmla="*/ 6669 w 9841"/>
              <a:gd name="connsiteY5" fmla="*/ 9996 h 10000"/>
              <a:gd name="connsiteX6" fmla="*/ 6761 w 9841"/>
              <a:gd name="connsiteY6" fmla="*/ 7624 h 10000"/>
              <a:gd name="connsiteX7" fmla="*/ 7324 w 9841"/>
              <a:gd name="connsiteY7" fmla="*/ 4559 h 10000"/>
              <a:gd name="connsiteX8" fmla="*/ 8299 w 9841"/>
              <a:gd name="connsiteY8" fmla="*/ 2168 h 10000"/>
              <a:gd name="connsiteX9" fmla="*/ 9841 w 9841"/>
              <a:gd name="connsiteY9" fmla="*/ 126 h 10000"/>
              <a:gd name="connsiteX10" fmla="*/ 7564 w 9841"/>
              <a:gd name="connsiteY10" fmla="*/ 316 h 10000"/>
              <a:gd name="connsiteX11" fmla="*/ 4107 w 9841"/>
              <a:gd name="connsiteY11" fmla="*/ 794 h 10000"/>
              <a:gd name="connsiteX0" fmla="*/ 4362 w 10189"/>
              <a:gd name="connsiteY0" fmla="*/ 794 h 9999"/>
              <a:gd name="connsiteX1" fmla="*/ 1960 w 10189"/>
              <a:gd name="connsiteY1" fmla="*/ 730 h 9999"/>
              <a:gd name="connsiteX2" fmla="*/ 570 w 10189"/>
              <a:gd name="connsiteY2" fmla="*/ 4269 h 9999"/>
              <a:gd name="connsiteX3" fmla="*/ 195 w 10189"/>
              <a:gd name="connsiteY3" fmla="*/ 8397 h 9999"/>
              <a:gd name="connsiteX4" fmla="*/ 3371 w 10189"/>
              <a:gd name="connsiteY4" fmla="*/ 8748 h 9999"/>
              <a:gd name="connsiteX5" fmla="*/ 6966 w 10189"/>
              <a:gd name="connsiteY5" fmla="*/ 9996 h 9999"/>
              <a:gd name="connsiteX6" fmla="*/ 7059 w 10189"/>
              <a:gd name="connsiteY6" fmla="*/ 7624 h 9999"/>
              <a:gd name="connsiteX7" fmla="*/ 7631 w 10189"/>
              <a:gd name="connsiteY7" fmla="*/ 4559 h 9999"/>
              <a:gd name="connsiteX8" fmla="*/ 8622 w 10189"/>
              <a:gd name="connsiteY8" fmla="*/ 2168 h 9999"/>
              <a:gd name="connsiteX9" fmla="*/ 10189 w 10189"/>
              <a:gd name="connsiteY9" fmla="*/ 126 h 9999"/>
              <a:gd name="connsiteX10" fmla="*/ 7875 w 10189"/>
              <a:gd name="connsiteY10" fmla="*/ 316 h 9999"/>
              <a:gd name="connsiteX11" fmla="*/ 4362 w 10189"/>
              <a:gd name="connsiteY11" fmla="*/ 794 h 9999"/>
              <a:gd name="connsiteX0" fmla="*/ 4120 w 9839"/>
              <a:gd name="connsiteY0" fmla="*/ 794 h 10000"/>
              <a:gd name="connsiteX1" fmla="*/ 1763 w 9839"/>
              <a:gd name="connsiteY1" fmla="*/ 730 h 10000"/>
              <a:gd name="connsiteX2" fmla="*/ 398 w 9839"/>
              <a:gd name="connsiteY2" fmla="*/ 4269 h 10000"/>
              <a:gd name="connsiteX3" fmla="*/ 30 w 9839"/>
              <a:gd name="connsiteY3" fmla="*/ 8398 h 10000"/>
              <a:gd name="connsiteX4" fmla="*/ 3147 w 9839"/>
              <a:gd name="connsiteY4" fmla="*/ 8749 h 10000"/>
              <a:gd name="connsiteX5" fmla="*/ 6676 w 9839"/>
              <a:gd name="connsiteY5" fmla="*/ 9997 h 10000"/>
              <a:gd name="connsiteX6" fmla="*/ 6767 w 9839"/>
              <a:gd name="connsiteY6" fmla="*/ 7625 h 10000"/>
              <a:gd name="connsiteX7" fmla="*/ 7328 w 9839"/>
              <a:gd name="connsiteY7" fmla="*/ 4559 h 10000"/>
              <a:gd name="connsiteX8" fmla="*/ 8301 w 9839"/>
              <a:gd name="connsiteY8" fmla="*/ 2168 h 10000"/>
              <a:gd name="connsiteX9" fmla="*/ 9839 w 9839"/>
              <a:gd name="connsiteY9" fmla="*/ 126 h 10000"/>
              <a:gd name="connsiteX10" fmla="*/ 7568 w 9839"/>
              <a:gd name="connsiteY10" fmla="*/ 316 h 10000"/>
              <a:gd name="connsiteX11" fmla="*/ 4120 w 9839"/>
              <a:gd name="connsiteY11" fmla="*/ 794 h 10000"/>
              <a:gd name="connsiteX0" fmla="*/ 4277 w 10090"/>
              <a:gd name="connsiteY0" fmla="*/ 794 h 10000"/>
              <a:gd name="connsiteX1" fmla="*/ 1882 w 10090"/>
              <a:gd name="connsiteY1" fmla="*/ 730 h 10000"/>
              <a:gd name="connsiteX2" fmla="*/ 822 w 10090"/>
              <a:gd name="connsiteY2" fmla="*/ 3474 h 10000"/>
              <a:gd name="connsiteX3" fmla="*/ 120 w 10090"/>
              <a:gd name="connsiteY3" fmla="*/ 8398 h 10000"/>
              <a:gd name="connsiteX4" fmla="*/ 3288 w 10090"/>
              <a:gd name="connsiteY4" fmla="*/ 8749 h 10000"/>
              <a:gd name="connsiteX5" fmla="*/ 6875 w 10090"/>
              <a:gd name="connsiteY5" fmla="*/ 9997 h 10000"/>
              <a:gd name="connsiteX6" fmla="*/ 6968 w 10090"/>
              <a:gd name="connsiteY6" fmla="*/ 7625 h 10000"/>
              <a:gd name="connsiteX7" fmla="*/ 7538 w 10090"/>
              <a:gd name="connsiteY7" fmla="*/ 4559 h 10000"/>
              <a:gd name="connsiteX8" fmla="*/ 8527 w 10090"/>
              <a:gd name="connsiteY8" fmla="*/ 2168 h 10000"/>
              <a:gd name="connsiteX9" fmla="*/ 10090 w 10090"/>
              <a:gd name="connsiteY9" fmla="*/ 126 h 10000"/>
              <a:gd name="connsiteX10" fmla="*/ 7782 w 10090"/>
              <a:gd name="connsiteY10" fmla="*/ 316 h 10000"/>
              <a:gd name="connsiteX11" fmla="*/ 4277 w 10090"/>
              <a:gd name="connsiteY11" fmla="*/ 794 h 10000"/>
              <a:gd name="connsiteX0" fmla="*/ 4183 w 9996"/>
              <a:gd name="connsiteY0" fmla="*/ 794 h 10000"/>
              <a:gd name="connsiteX1" fmla="*/ 1788 w 9996"/>
              <a:gd name="connsiteY1" fmla="*/ 730 h 10000"/>
              <a:gd name="connsiteX2" fmla="*/ 728 w 9996"/>
              <a:gd name="connsiteY2" fmla="*/ 3474 h 10000"/>
              <a:gd name="connsiteX3" fmla="*/ 135 w 9996"/>
              <a:gd name="connsiteY3" fmla="*/ 8486 h 10000"/>
              <a:gd name="connsiteX4" fmla="*/ 3194 w 9996"/>
              <a:gd name="connsiteY4" fmla="*/ 8749 h 10000"/>
              <a:gd name="connsiteX5" fmla="*/ 6781 w 9996"/>
              <a:gd name="connsiteY5" fmla="*/ 9997 h 10000"/>
              <a:gd name="connsiteX6" fmla="*/ 6874 w 9996"/>
              <a:gd name="connsiteY6" fmla="*/ 7625 h 10000"/>
              <a:gd name="connsiteX7" fmla="*/ 7444 w 9996"/>
              <a:gd name="connsiteY7" fmla="*/ 4559 h 10000"/>
              <a:gd name="connsiteX8" fmla="*/ 8433 w 9996"/>
              <a:gd name="connsiteY8" fmla="*/ 2168 h 10000"/>
              <a:gd name="connsiteX9" fmla="*/ 9996 w 9996"/>
              <a:gd name="connsiteY9" fmla="*/ 126 h 10000"/>
              <a:gd name="connsiteX10" fmla="*/ 7688 w 9996"/>
              <a:gd name="connsiteY10" fmla="*/ 316 h 10000"/>
              <a:gd name="connsiteX11" fmla="*/ 4183 w 9996"/>
              <a:gd name="connsiteY11" fmla="*/ 794 h 10000"/>
              <a:gd name="connsiteX0" fmla="*/ 4051 w 9866"/>
              <a:gd name="connsiteY0" fmla="*/ 794 h 10000"/>
              <a:gd name="connsiteX1" fmla="*/ 1655 w 9866"/>
              <a:gd name="connsiteY1" fmla="*/ 730 h 10000"/>
              <a:gd name="connsiteX2" fmla="*/ 594 w 9866"/>
              <a:gd name="connsiteY2" fmla="*/ 3474 h 10000"/>
              <a:gd name="connsiteX3" fmla="*/ 1 w 9866"/>
              <a:gd name="connsiteY3" fmla="*/ 8486 h 10000"/>
              <a:gd name="connsiteX4" fmla="*/ 3061 w 9866"/>
              <a:gd name="connsiteY4" fmla="*/ 8749 h 10000"/>
              <a:gd name="connsiteX5" fmla="*/ 6650 w 9866"/>
              <a:gd name="connsiteY5" fmla="*/ 9997 h 10000"/>
              <a:gd name="connsiteX6" fmla="*/ 6743 w 9866"/>
              <a:gd name="connsiteY6" fmla="*/ 7625 h 10000"/>
              <a:gd name="connsiteX7" fmla="*/ 7313 w 9866"/>
              <a:gd name="connsiteY7" fmla="*/ 4559 h 10000"/>
              <a:gd name="connsiteX8" fmla="*/ 8302 w 9866"/>
              <a:gd name="connsiteY8" fmla="*/ 2168 h 10000"/>
              <a:gd name="connsiteX9" fmla="*/ 9866 w 9866"/>
              <a:gd name="connsiteY9" fmla="*/ 126 h 10000"/>
              <a:gd name="connsiteX10" fmla="*/ 7557 w 9866"/>
              <a:gd name="connsiteY10" fmla="*/ 316 h 10000"/>
              <a:gd name="connsiteX11" fmla="*/ 4051 w 9866"/>
              <a:gd name="connsiteY11" fmla="*/ 794 h 10000"/>
              <a:gd name="connsiteX0" fmla="*/ 4106 w 10000"/>
              <a:gd name="connsiteY0" fmla="*/ 794 h 10000"/>
              <a:gd name="connsiteX1" fmla="*/ 2147 w 10000"/>
              <a:gd name="connsiteY1" fmla="*/ 1172 h 10000"/>
              <a:gd name="connsiteX2" fmla="*/ 602 w 10000"/>
              <a:gd name="connsiteY2" fmla="*/ 3474 h 10000"/>
              <a:gd name="connsiteX3" fmla="*/ 1 w 10000"/>
              <a:gd name="connsiteY3" fmla="*/ 8486 h 10000"/>
              <a:gd name="connsiteX4" fmla="*/ 3103 w 10000"/>
              <a:gd name="connsiteY4" fmla="*/ 8749 h 10000"/>
              <a:gd name="connsiteX5" fmla="*/ 6740 w 10000"/>
              <a:gd name="connsiteY5" fmla="*/ 9997 h 10000"/>
              <a:gd name="connsiteX6" fmla="*/ 6835 w 10000"/>
              <a:gd name="connsiteY6" fmla="*/ 7625 h 10000"/>
              <a:gd name="connsiteX7" fmla="*/ 7412 w 10000"/>
              <a:gd name="connsiteY7" fmla="*/ 4559 h 10000"/>
              <a:gd name="connsiteX8" fmla="*/ 8415 w 10000"/>
              <a:gd name="connsiteY8" fmla="*/ 2168 h 10000"/>
              <a:gd name="connsiteX9" fmla="*/ 10000 w 10000"/>
              <a:gd name="connsiteY9" fmla="*/ 126 h 10000"/>
              <a:gd name="connsiteX10" fmla="*/ 7660 w 10000"/>
              <a:gd name="connsiteY10" fmla="*/ 316 h 10000"/>
              <a:gd name="connsiteX11" fmla="*/ 4106 w 10000"/>
              <a:gd name="connsiteY11" fmla="*/ 794 h 10000"/>
              <a:gd name="connsiteX0" fmla="*/ 4106 w 10000"/>
              <a:gd name="connsiteY0" fmla="*/ 794 h 10000"/>
              <a:gd name="connsiteX1" fmla="*/ 2147 w 10000"/>
              <a:gd name="connsiteY1" fmla="*/ 1172 h 10000"/>
              <a:gd name="connsiteX2" fmla="*/ 602 w 10000"/>
              <a:gd name="connsiteY2" fmla="*/ 3474 h 10000"/>
              <a:gd name="connsiteX3" fmla="*/ 1 w 10000"/>
              <a:gd name="connsiteY3" fmla="*/ 8486 h 10000"/>
              <a:gd name="connsiteX4" fmla="*/ 3103 w 10000"/>
              <a:gd name="connsiteY4" fmla="*/ 8749 h 10000"/>
              <a:gd name="connsiteX5" fmla="*/ 6740 w 10000"/>
              <a:gd name="connsiteY5" fmla="*/ 9997 h 10000"/>
              <a:gd name="connsiteX6" fmla="*/ 6835 w 10000"/>
              <a:gd name="connsiteY6" fmla="*/ 7625 h 10000"/>
              <a:gd name="connsiteX7" fmla="*/ 7412 w 10000"/>
              <a:gd name="connsiteY7" fmla="*/ 4559 h 10000"/>
              <a:gd name="connsiteX8" fmla="*/ 8415 w 10000"/>
              <a:gd name="connsiteY8" fmla="*/ 2168 h 10000"/>
              <a:gd name="connsiteX9" fmla="*/ 10000 w 10000"/>
              <a:gd name="connsiteY9" fmla="*/ 126 h 10000"/>
              <a:gd name="connsiteX10" fmla="*/ 7660 w 10000"/>
              <a:gd name="connsiteY10" fmla="*/ 316 h 10000"/>
              <a:gd name="connsiteX11" fmla="*/ 4106 w 10000"/>
              <a:gd name="connsiteY11" fmla="*/ 794 h 10000"/>
              <a:gd name="connsiteX0" fmla="*/ 4184 w 10078"/>
              <a:gd name="connsiteY0" fmla="*/ 794 h 10000"/>
              <a:gd name="connsiteX1" fmla="*/ 2225 w 10078"/>
              <a:gd name="connsiteY1" fmla="*/ 1172 h 10000"/>
              <a:gd name="connsiteX2" fmla="*/ 1039 w 10078"/>
              <a:gd name="connsiteY2" fmla="*/ 3695 h 10000"/>
              <a:gd name="connsiteX3" fmla="*/ 79 w 10078"/>
              <a:gd name="connsiteY3" fmla="*/ 8486 h 10000"/>
              <a:gd name="connsiteX4" fmla="*/ 3181 w 10078"/>
              <a:gd name="connsiteY4" fmla="*/ 8749 h 10000"/>
              <a:gd name="connsiteX5" fmla="*/ 6818 w 10078"/>
              <a:gd name="connsiteY5" fmla="*/ 9997 h 10000"/>
              <a:gd name="connsiteX6" fmla="*/ 6913 w 10078"/>
              <a:gd name="connsiteY6" fmla="*/ 7625 h 10000"/>
              <a:gd name="connsiteX7" fmla="*/ 7490 w 10078"/>
              <a:gd name="connsiteY7" fmla="*/ 4559 h 10000"/>
              <a:gd name="connsiteX8" fmla="*/ 8493 w 10078"/>
              <a:gd name="connsiteY8" fmla="*/ 2168 h 10000"/>
              <a:gd name="connsiteX9" fmla="*/ 10078 w 10078"/>
              <a:gd name="connsiteY9" fmla="*/ 126 h 10000"/>
              <a:gd name="connsiteX10" fmla="*/ 7738 w 10078"/>
              <a:gd name="connsiteY10" fmla="*/ 316 h 10000"/>
              <a:gd name="connsiteX11" fmla="*/ 4184 w 10078"/>
              <a:gd name="connsiteY11" fmla="*/ 794 h 10000"/>
              <a:gd name="connsiteX0" fmla="*/ 4314 w 10208"/>
              <a:gd name="connsiteY0" fmla="*/ 794 h 10000"/>
              <a:gd name="connsiteX1" fmla="*/ 2355 w 10208"/>
              <a:gd name="connsiteY1" fmla="*/ 1172 h 10000"/>
              <a:gd name="connsiteX2" fmla="*/ 1169 w 10208"/>
              <a:gd name="connsiteY2" fmla="*/ 3695 h 10000"/>
              <a:gd name="connsiteX3" fmla="*/ 71 w 10208"/>
              <a:gd name="connsiteY3" fmla="*/ 8221 h 10000"/>
              <a:gd name="connsiteX4" fmla="*/ 3311 w 10208"/>
              <a:gd name="connsiteY4" fmla="*/ 8749 h 10000"/>
              <a:gd name="connsiteX5" fmla="*/ 6948 w 10208"/>
              <a:gd name="connsiteY5" fmla="*/ 9997 h 10000"/>
              <a:gd name="connsiteX6" fmla="*/ 7043 w 10208"/>
              <a:gd name="connsiteY6" fmla="*/ 7625 h 10000"/>
              <a:gd name="connsiteX7" fmla="*/ 7620 w 10208"/>
              <a:gd name="connsiteY7" fmla="*/ 4559 h 10000"/>
              <a:gd name="connsiteX8" fmla="*/ 8623 w 10208"/>
              <a:gd name="connsiteY8" fmla="*/ 2168 h 10000"/>
              <a:gd name="connsiteX9" fmla="*/ 10208 w 10208"/>
              <a:gd name="connsiteY9" fmla="*/ 126 h 10000"/>
              <a:gd name="connsiteX10" fmla="*/ 7868 w 10208"/>
              <a:gd name="connsiteY10" fmla="*/ 316 h 10000"/>
              <a:gd name="connsiteX11" fmla="*/ 4314 w 10208"/>
              <a:gd name="connsiteY11" fmla="*/ 794 h 10000"/>
              <a:gd name="connsiteX0" fmla="*/ 4276 w 10170"/>
              <a:gd name="connsiteY0" fmla="*/ 794 h 10000"/>
              <a:gd name="connsiteX1" fmla="*/ 2317 w 10170"/>
              <a:gd name="connsiteY1" fmla="*/ 1172 h 10000"/>
              <a:gd name="connsiteX2" fmla="*/ 1131 w 10170"/>
              <a:gd name="connsiteY2" fmla="*/ 3695 h 10000"/>
              <a:gd name="connsiteX3" fmla="*/ 33 w 10170"/>
              <a:gd name="connsiteY3" fmla="*/ 8221 h 10000"/>
              <a:gd name="connsiteX4" fmla="*/ 3273 w 10170"/>
              <a:gd name="connsiteY4" fmla="*/ 8749 h 10000"/>
              <a:gd name="connsiteX5" fmla="*/ 6910 w 10170"/>
              <a:gd name="connsiteY5" fmla="*/ 9997 h 10000"/>
              <a:gd name="connsiteX6" fmla="*/ 7005 w 10170"/>
              <a:gd name="connsiteY6" fmla="*/ 7625 h 10000"/>
              <a:gd name="connsiteX7" fmla="*/ 7582 w 10170"/>
              <a:gd name="connsiteY7" fmla="*/ 4559 h 10000"/>
              <a:gd name="connsiteX8" fmla="*/ 8585 w 10170"/>
              <a:gd name="connsiteY8" fmla="*/ 2168 h 10000"/>
              <a:gd name="connsiteX9" fmla="*/ 10170 w 10170"/>
              <a:gd name="connsiteY9" fmla="*/ 126 h 10000"/>
              <a:gd name="connsiteX10" fmla="*/ 7830 w 10170"/>
              <a:gd name="connsiteY10" fmla="*/ 316 h 10000"/>
              <a:gd name="connsiteX11" fmla="*/ 4276 w 10170"/>
              <a:gd name="connsiteY11" fmla="*/ 794 h 10000"/>
              <a:gd name="connsiteX0" fmla="*/ 4090 w 9984"/>
              <a:gd name="connsiteY0" fmla="*/ 794 h 10000"/>
              <a:gd name="connsiteX1" fmla="*/ 2131 w 9984"/>
              <a:gd name="connsiteY1" fmla="*/ 1172 h 10000"/>
              <a:gd name="connsiteX2" fmla="*/ 945 w 9984"/>
              <a:gd name="connsiteY2" fmla="*/ 3695 h 10000"/>
              <a:gd name="connsiteX3" fmla="*/ 40 w 9984"/>
              <a:gd name="connsiteY3" fmla="*/ 8177 h 10000"/>
              <a:gd name="connsiteX4" fmla="*/ 3087 w 9984"/>
              <a:gd name="connsiteY4" fmla="*/ 8749 h 10000"/>
              <a:gd name="connsiteX5" fmla="*/ 6724 w 9984"/>
              <a:gd name="connsiteY5" fmla="*/ 9997 h 10000"/>
              <a:gd name="connsiteX6" fmla="*/ 6819 w 9984"/>
              <a:gd name="connsiteY6" fmla="*/ 7625 h 10000"/>
              <a:gd name="connsiteX7" fmla="*/ 7396 w 9984"/>
              <a:gd name="connsiteY7" fmla="*/ 4559 h 10000"/>
              <a:gd name="connsiteX8" fmla="*/ 8399 w 9984"/>
              <a:gd name="connsiteY8" fmla="*/ 2168 h 10000"/>
              <a:gd name="connsiteX9" fmla="*/ 9984 w 9984"/>
              <a:gd name="connsiteY9" fmla="*/ 126 h 10000"/>
              <a:gd name="connsiteX10" fmla="*/ 7644 w 9984"/>
              <a:gd name="connsiteY10" fmla="*/ 316 h 10000"/>
              <a:gd name="connsiteX11" fmla="*/ 4090 w 9984"/>
              <a:gd name="connsiteY11" fmla="*/ 794 h 10000"/>
              <a:gd name="connsiteX0" fmla="*/ 4203 w 10106"/>
              <a:gd name="connsiteY0" fmla="*/ 794 h 10000"/>
              <a:gd name="connsiteX1" fmla="*/ 2240 w 10106"/>
              <a:gd name="connsiteY1" fmla="*/ 1172 h 10000"/>
              <a:gd name="connsiteX2" fmla="*/ 1053 w 10106"/>
              <a:gd name="connsiteY2" fmla="*/ 3695 h 10000"/>
              <a:gd name="connsiteX3" fmla="*/ 35 w 10106"/>
              <a:gd name="connsiteY3" fmla="*/ 8265 h 10000"/>
              <a:gd name="connsiteX4" fmla="*/ 3198 w 10106"/>
              <a:gd name="connsiteY4" fmla="*/ 8749 h 10000"/>
              <a:gd name="connsiteX5" fmla="*/ 6841 w 10106"/>
              <a:gd name="connsiteY5" fmla="*/ 9997 h 10000"/>
              <a:gd name="connsiteX6" fmla="*/ 6936 w 10106"/>
              <a:gd name="connsiteY6" fmla="*/ 7625 h 10000"/>
              <a:gd name="connsiteX7" fmla="*/ 7514 w 10106"/>
              <a:gd name="connsiteY7" fmla="*/ 4559 h 10000"/>
              <a:gd name="connsiteX8" fmla="*/ 8518 w 10106"/>
              <a:gd name="connsiteY8" fmla="*/ 2168 h 10000"/>
              <a:gd name="connsiteX9" fmla="*/ 10106 w 10106"/>
              <a:gd name="connsiteY9" fmla="*/ 126 h 10000"/>
              <a:gd name="connsiteX10" fmla="*/ 7762 w 10106"/>
              <a:gd name="connsiteY10" fmla="*/ 316 h 10000"/>
              <a:gd name="connsiteX11" fmla="*/ 4203 w 10106"/>
              <a:gd name="connsiteY11" fmla="*/ 794 h 10000"/>
              <a:gd name="connsiteX0" fmla="*/ 4169 w 10072"/>
              <a:gd name="connsiteY0" fmla="*/ 794 h 10000"/>
              <a:gd name="connsiteX1" fmla="*/ 2206 w 10072"/>
              <a:gd name="connsiteY1" fmla="*/ 1172 h 10000"/>
              <a:gd name="connsiteX2" fmla="*/ 1019 w 10072"/>
              <a:gd name="connsiteY2" fmla="*/ 3695 h 10000"/>
              <a:gd name="connsiteX3" fmla="*/ 1 w 10072"/>
              <a:gd name="connsiteY3" fmla="*/ 8265 h 10000"/>
              <a:gd name="connsiteX4" fmla="*/ 3164 w 10072"/>
              <a:gd name="connsiteY4" fmla="*/ 8749 h 10000"/>
              <a:gd name="connsiteX5" fmla="*/ 6807 w 10072"/>
              <a:gd name="connsiteY5" fmla="*/ 9997 h 10000"/>
              <a:gd name="connsiteX6" fmla="*/ 6902 w 10072"/>
              <a:gd name="connsiteY6" fmla="*/ 7625 h 10000"/>
              <a:gd name="connsiteX7" fmla="*/ 7480 w 10072"/>
              <a:gd name="connsiteY7" fmla="*/ 4559 h 10000"/>
              <a:gd name="connsiteX8" fmla="*/ 8484 w 10072"/>
              <a:gd name="connsiteY8" fmla="*/ 2168 h 10000"/>
              <a:gd name="connsiteX9" fmla="*/ 10072 w 10072"/>
              <a:gd name="connsiteY9" fmla="*/ 126 h 10000"/>
              <a:gd name="connsiteX10" fmla="*/ 7728 w 10072"/>
              <a:gd name="connsiteY10" fmla="*/ 316 h 10000"/>
              <a:gd name="connsiteX11" fmla="*/ 4169 w 10072"/>
              <a:gd name="connsiteY11" fmla="*/ 794 h 10000"/>
              <a:gd name="connsiteX0" fmla="*/ 4296 w 10199"/>
              <a:gd name="connsiteY0" fmla="*/ 794 h 10000"/>
              <a:gd name="connsiteX1" fmla="*/ 2333 w 10199"/>
              <a:gd name="connsiteY1" fmla="*/ 1172 h 10000"/>
              <a:gd name="connsiteX2" fmla="*/ 786 w 10199"/>
              <a:gd name="connsiteY2" fmla="*/ 4048 h 10000"/>
              <a:gd name="connsiteX3" fmla="*/ 128 w 10199"/>
              <a:gd name="connsiteY3" fmla="*/ 8265 h 10000"/>
              <a:gd name="connsiteX4" fmla="*/ 3291 w 10199"/>
              <a:gd name="connsiteY4" fmla="*/ 8749 h 10000"/>
              <a:gd name="connsiteX5" fmla="*/ 6934 w 10199"/>
              <a:gd name="connsiteY5" fmla="*/ 9997 h 10000"/>
              <a:gd name="connsiteX6" fmla="*/ 7029 w 10199"/>
              <a:gd name="connsiteY6" fmla="*/ 7625 h 10000"/>
              <a:gd name="connsiteX7" fmla="*/ 7607 w 10199"/>
              <a:gd name="connsiteY7" fmla="*/ 4559 h 10000"/>
              <a:gd name="connsiteX8" fmla="*/ 8611 w 10199"/>
              <a:gd name="connsiteY8" fmla="*/ 2168 h 10000"/>
              <a:gd name="connsiteX9" fmla="*/ 10199 w 10199"/>
              <a:gd name="connsiteY9" fmla="*/ 126 h 10000"/>
              <a:gd name="connsiteX10" fmla="*/ 7855 w 10199"/>
              <a:gd name="connsiteY10" fmla="*/ 316 h 10000"/>
              <a:gd name="connsiteX11" fmla="*/ 4296 w 10199"/>
              <a:gd name="connsiteY11" fmla="*/ 794 h 10000"/>
              <a:gd name="connsiteX0" fmla="*/ 4933 w 10199"/>
              <a:gd name="connsiteY0" fmla="*/ 749 h 9999"/>
              <a:gd name="connsiteX1" fmla="*/ 2333 w 10199"/>
              <a:gd name="connsiteY1" fmla="*/ 1171 h 9999"/>
              <a:gd name="connsiteX2" fmla="*/ 786 w 10199"/>
              <a:gd name="connsiteY2" fmla="*/ 4047 h 9999"/>
              <a:gd name="connsiteX3" fmla="*/ 128 w 10199"/>
              <a:gd name="connsiteY3" fmla="*/ 8264 h 9999"/>
              <a:gd name="connsiteX4" fmla="*/ 3291 w 10199"/>
              <a:gd name="connsiteY4" fmla="*/ 8748 h 9999"/>
              <a:gd name="connsiteX5" fmla="*/ 6934 w 10199"/>
              <a:gd name="connsiteY5" fmla="*/ 9996 h 9999"/>
              <a:gd name="connsiteX6" fmla="*/ 7029 w 10199"/>
              <a:gd name="connsiteY6" fmla="*/ 7624 h 9999"/>
              <a:gd name="connsiteX7" fmla="*/ 7607 w 10199"/>
              <a:gd name="connsiteY7" fmla="*/ 4558 h 9999"/>
              <a:gd name="connsiteX8" fmla="*/ 8611 w 10199"/>
              <a:gd name="connsiteY8" fmla="*/ 2167 h 9999"/>
              <a:gd name="connsiteX9" fmla="*/ 10199 w 10199"/>
              <a:gd name="connsiteY9" fmla="*/ 125 h 9999"/>
              <a:gd name="connsiteX10" fmla="*/ 7855 w 10199"/>
              <a:gd name="connsiteY10" fmla="*/ 315 h 9999"/>
              <a:gd name="connsiteX11" fmla="*/ 4933 w 10199"/>
              <a:gd name="connsiteY11" fmla="*/ 749 h 9999"/>
              <a:gd name="connsiteX0" fmla="*/ 5325 w 10000"/>
              <a:gd name="connsiteY0" fmla="*/ 1158 h 10011"/>
              <a:gd name="connsiteX1" fmla="*/ 2287 w 10000"/>
              <a:gd name="connsiteY1" fmla="*/ 1182 h 10011"/>
              <a:gd name="connsiteX2" fmla="*/ 771 w 10000"/>
              <a:gd name="connsiteY2" fmla="*/ 4058 h 10011"/>
              <a:gd name="connsiteX3" fmla="*/ 126 w 10000"/>
              <a:gd name="connsiteY3" fmla="*/ 8276 h 10011"/>
              <a:gd name="connsiteX4" fmla="*/ 3227 w 10000"/>
              <a:gd name="connsiteY4" fmla="*/ 8760 h 10011"/>
              <a:gd name="connsiteX5" fmla="*/ 6799 w 10000"/>
              <a:gd name="connsiteY5" fmla="*/ 10008 h 10011"/>
              <a:gd name="connsiteX6" fmla="*/ 6892 w 10000"/>
              <a:gd name="connsiteY6" fmla="*/ 7636 h 10011"/>
              <a:gd name="connsiteX7" fmla="*/ 7459 w 10000"/>
              <a:gd name="connsiteY7" fmla="*/ 4569 h 10011"/>
              <a:gd name="connsiteX8" fmla="*/ 8443 w 10000"/>
              <a:gd name="connsiteY8" fmla="*/ 2178 h 10011"/>
              <a:gd name="connsiteX9" fmla="*/ 10000 w 10000"/>
              <a:gd name="connsiteY9" fmla="*/ 136 h 10011"/>
              <a:gd name="connsiteX10" fmla="*/ 7702 w 10000"/>
              <a:gd name="connsiteY10" fmla="*/ 326 h 10011"/>
              <a:gd name="connsiteX11" fmla="*/ 5325 w 10000"/>
              <a:gd name="connsiteY11" fmla="*/ 1158 h 10011"/>
              <a:gd name="connsiteX0" fmla="*/ 5325 w 10000"/>
              <a:gd name="connsiteY0" fmla="*/ 1129 h 9982"/>
              <a:gd name="connsiteX1" fmla="*/ 2287 w 10000"/>
              <a:gd name="connsiteY1" fmla="*/ 1153 h 9982"/>
              <a:gd name="connsiteX2" fmla="*/ 771 w 10000"/>
              <a:gd name="connsiteY2" fmla="*/ 4029 h 9982"/>
              <a:gd name="connsiteX3" fmla="*/ 126 w 10000"/>
              <a:gd name="connsiteY3" fmla="*/ 8247 h 9982"/>
              <a:gd name="connsiteX4" fmla="*/ 3227 w 10000"/>
              <a:gd name="connsiteY4" fmla="*/ 8731 h 9982"/>
              <a:gd name="connsiteX5" fmla="*/ 6799 w 10000"/>
              <a:gd name="connsiteY5" fmla="*/ 9979 h 9982"/>
              <a:gd name="connsiteX6" fmla="*/ 6892 w 10000"/>
              <a:gd name="connsiteY6" fmla="*/ 7607 h 9982"/>
              <a:gd name="connsiteX7" fmla="*/ 7459 w 10000"/>
              <a:gd name="connsiteY7" fmla="*/ 4540 h 9982"/>
              <a:gd name="connsiteX8" fmla="*/ 8443 w 10000"/>
              <a:gd name="connsiteY8" fmla="*/ 2149 h 9982"/>
              <a:gd name="connsiteX9" fmla="*/ 10000 w 10000"/>
              <a:gd name="connsiteY9" fmla="*/ 107 h 9982"/>
              <a:gd name="connsiteX10" fmla="*/ 8028 w 10000"/>
              <a:gd name="connsiteY10" fmla="*/ 474 h 9982"/>
              <a:gd name="connsiteX11" fmla="*/ 5325 w 10000"/>
              <a:gd name="connsiteY11" fmla="*/ 1129 h 9982"/>
              <a:gd name="connsiteX0" fmla="*/ 5189 w 10000"/>
              <a:gd name="connsiteY0" fmla="*/ 1040 h 9998"/>
              <a:gd name="connsiteX1" fmla="*/ 2287 w 10000"/>
              <a:gd name="connsiteY1" fmla="*/ 1153 h 9998"/>
              <a:gd name="connsiteX2" fmla="*/ 771 w 10000"/>
              <a:gd name="connsiteY2" fmla="*/ 4034 h 9998"/>
              <a:gd name="connsiteX3" fmla="*/ 126 w 10000"/>
              <a:gd name="connsiteY3" fmla="*/ 8260 h 9998"/>
              <a:gd name="connsiteX4" fmla="*/ 3227 w 10000"/>
              <a:gd name="connsiteY4" fmla="*/ 8745 h 9998"/>
              <a:gd name="connsiteX5" fmla="*/ 6799 w 10000"/>
              <a:gd name="connsiteY5" fmla="*/ 9995 h 9998"/>
              <a:gd name="connsiteX6" fmla="*/ 6892 w 10000"/>
              <a:gd name="connsiteY6" fmla="*/ 7619 h 9998"/>
              <a:gd name="connsiteX7" fmla="*/ 7459 w 10000"/>
              <a:gd name="connsiteY7" fmla="*/ 4546 h 9998"/>
              <a:gd name="connsiteX8" fmla="*/ 8443 w 10000"/>
              <a:gd name="connsiteY8" fmla="*/ 2151 h 9998"/>
              <a:gd name="connsiteX9" fmla="*/ 10000 w 10000"/>
              <a:gd name="connsiteY9" fmla="*/ 105 h 9998"/>
              <a:gd name="connsiteX10" fmla="*/ 8028 w 10000"/>
              <a:gd name="connsiteY10" fmla="*/ 473 h 9998"/>
              <a:gd name="connsiteX11" fmla="*/ 5189 w 10000"/>
              <a:gd name="connsiteY11" fmla="*/ 1040 h 9998"/>
              <a:gd name="connsiteX0" fmla="*/ 5189 w 10000"/>
              <a:gd name="connsiteY0" fmla="*/ 1040 h 10000"/>
              <a:gd name="connsiteX1" fmla="*/ 2287 w 10000"/>
              <a:gd name="connsiteY1" fmla="*/ 1153 h 10000"/>
              <a:gd name="connsiteX2" fmla="*/ 771 w 10000"/>
              <a:gd name="connsiteY2" fmla="*/ 4035 h 10000"/>
              <a:gd name="connsiteX3" fmla="*/ 126 w 10000"/>
              <a:gd name="connsiteY3" fmla="*/ 8262 h 10000"/>
              <a:gd name="connsiteX4" fmla="*/ 3227 w 10000"/>
              <a:gd name="connsiteY4" fmla="*/ 8747 h 10000"/>
              <a:gd name="connsiteX5" fmla="*/ 6799 w 10000"/>
              <a:gd name="connsiteY5" fmla="*/ 9997 h 10000"/>
              <a:gd name="connsiteX6" fmla="*/ 6892 w 10000"/>
              <a:gd name="connsiteY6" fmla="*/ 7621 h 10000"/>
              <a:gd name="connsiteX7" fmla="*/ 7459 w 10000"/>
              <a:gd name="connsiteY7" fmla="*/ 4547 h 10000"/>
              <a:gd name="connsiteX8" fmla="*/ 8443 w 10000"/>
              <a:gd name="connsiteY8" fmla="*/ 2151 h 10000"/>
              <a:gd name="connsiteX9" fmla="*/ 10000 w 10000"/>
              <a:gd name="connsiteY9" fmla="*/ 105 h 10000"/>
              <a:gd name="connsiteX10" fmla="*/ 8028 w 10000"/>
              <a:gd name="connsiteY10" fmla="*/ 473 h 10000"/>
              <a:gd name="connsiteX11" fmla="*/ 5189 w 10000"/>
              <a:gd name="connsiteY11" fmla="*/ 1040 h 10000"/>
              <a:gd name="connsiteX0" fmla="*/ 5075 w 9886"/>
              <a:gd name="connsiteY0" fmla="*/ 1040 h 10000"/>
              <a:gd name="connsiteX1" fmla="*/ 2173 w 9886"/>
              <a:gd name="connsiteY1" fmla="*/ 1153 h 10000"/>
              <a:gd name="connsiteX2" fmla="*/ 657 w 9886"/>
              <a:gd name="connsiteY2" fmla="*/ 4035 h 10000"/>
              <a:gd name="connsiteX3" fmla="*/ 12 w 9886"/>
              <a:gd name="connsiteY3" fmla="*/ 8262 h 10000"/>
              <a:gd name="connsiteX4" fmla="*/ 3113 w 9886"/>
              <a:gd name="connsiteY4" fmla="*/ 8747 h 10000"/>
              <a:gd name="connsiteX5" fmla="*/ 6685 w 9886"/>
              <a:gd name="connsiteY5" fmla="*/ 9997 h 10000"/>
              <a:gd name="connsiteX6" fmla="*/ 6778 w 9886"/>
              <a:gd name="connsiteY6" fmla="*/ 7621 h 10000"/>
              <a:gd name="connsiteX7" fmla="*/ 7345 w 9886"/>
              <a:gd name="connsiteY7" fmla="*/ 4547 h 10000"/>
              <a:gd name="connsiteX8" fmla="*/ 8329 w 9886"/>
              <a:gd name="connsiteY8" fmla="*/ 2151 h 10000"/>
              <a:gd name="connsiteX9" fmla="*/ 9886 w 9886"/>
              <a:gd name="connsiteY9" fmla="*/ 105 h 10000"/>
              <a:gd name="connsiteX10" fmla="*/ 7914 w 9886"/>
              <a:gd name="connsiteY10" fmla="*/ 473 h 10000"/>
              <a:gd name="connsiteX11" fmla="*/ 5075 w 9886"/>
              <a:gd name="connsiteY11" fmla="*/ 1040 h 10000"/>
              <a:gd name="connsiteX0" fmla="*/ 5231 w 10097"/>
              <a:gd name="connsiteY0" fmla="*/ 1040 h 10000"/>
              <a:gd name="connsiteX1" fmla="*/ 2295 w 10097"/>
              <a:gd name="connsiteY1" fmla="*/ 1153 h 10000"/>
              <a:gd name="connsiteX2" fmla="*/ 872 w 10097"/>
              <a:gd name="connsiteY2" fmla="*/ 3946 h 10000"/>
              <a:gd name="connsiteX3" fmla="*/ 109 w 10097"/>
              <a:gd name="connsiteY3" fmla="*/ 8262 h 10000"/>
              <a:gd name="connsiteX4" fmla="*/ 3246 w 10097"/>
              <a:gd name="connsiteY4" fmla="*/ 8747 h 10000"/>
              <a:gd name="connsiteX5" fmla="*/ 6859 w 10097"/>
              <a:gd name="connsiteY5" fmla="*/ 9997 h 10000"/>
              <a:gd name="connsiteX6" fmla="*/ 6953 w 10097"/>
              <a:gd name="connsiteY6" fmla="*/ 7621 h 10000"/>
              <a:gd name="connsiteX7" fmla="*/ 7527 w 10097"/>
              <a:gd name="connsiteY7" fmla="*/ 4547 h 10000"/>
              <a:gd name="connsiteX8" fmla="*/ 8522 w 10097"/>
              <a:gd name="connsiteY8" fmla="*/ 2151 h 10000"/>
              <a:gd name="connsiteX9" fmla="*/ 10097 w 10097"/>
              <a:gd name="connsiteY9" fmla="*/ 105 h 10000"/>
              <a:gd name="connsiteX10" fmla="*/ 8102 w 10097"/>
              <a:gd name="connsiteY10" fmla="*/ 473 h 10000"/>
              <a:gd name="connsiteX11" fmla="*/ 5231 w 10097"/>
              <a:gd name="connsiteY11" fmla="*/ 1040 h 10000"/>
              <a:gd name="connsiteX0" fmla="*/ 5231 w 10097"/>
              <a:gd name="connsiteY0" fmla="*/ 1040 h 10000"/>
              <a:gd name="connsiteX1" fmla="*/ 2295 w 10097"/>
              <a:gd name="connsiteY1" fmla="*/ 1153 h 10000"/>
              <a:gd name="connsiteX2" fmla="*/ 872 w 10097"/>
              <a:gd name="connsiteY2" fmla="*/ 3946 h 10000"/>
              <a:gd name="connsiteX3" fmla="*/ 109 w 10097"/>
              <a:gd name="connsiteY3" fmla="*/ 8041 h 10000"/>
              <a:gd name="connsiteX4" fmla="*/ 3246 w 10097"/>
              <a:gd name="connsiteY4" fmla="*/ 8747 h 10000"/>
              <a:gd name="connsiteX5" fmla="*/ 6859 w 10097"/>
              <a:gd name="connsiteY5" fmla="*/ 9997 h 10000"/>
              <a:gd name="connsiteX6" fmla="*/ 6953 w 10097"/>
              <a:gd name="connsiteY6" fmla="*/ 7621 h 10000"/>
              <a:gd name="connsiteX7" fmla="*/ 7527 w 10097"/>
              <a:gd name="connsiteY7" fmla="*/ 4547 h 10000"/>
              <a:gd name="connsiteX8" fmla="*/ 8522 w 10097"/>
              <a:gd name="connsiteY8" fmla="*/ 2151 h 10000"/>
              <a:gd name="connsiteX9" fmla="*/ 10097 w 10097"/>
              <a:gd name="connsiteY9" fmla="*/ 105 h 10000"/>
              <a:gd name="connsiteX10" fmla="*/ 8102 w 10097"/>
              <a:gd name="connsiteY10" fmla="*/ 473 h 10000"/>
              <a:gd name="connsiteX11" fmla="*/ 5231 w 10097"/>
              <a:gd name="connsiteY11" fmla="*/ 1040 h 10000"/>
              <a:gd name="connsiteX0" fmla="*/ 5123 w 9989"/>
              <a:gd name="connsiteY0" fmla="*/ 1040 h 10000"/>
              <a:gd name="connsiteX1" fmla="*/ 2187 w 9989"/>
              <a:gd name="connsiteY1" fmla="*/ 1153 h 10000"/>
              <a:gd name="connsiteX2" fmla="*/ 764 w 9989"/>
              <a:gd name="connsiteY2" fmla="*/ 3946 h 10000"/>
              <a:gd name="connsiteX3" fmla="*/ 1 w 9989"/>
              <a:gd name="connsiteY3" fmla="*/ 8041 h 10000"/>
              <a:gd name="connsiteX4" fmla="*/ 3138 w 9989"/>
              <a:gd name="connsiteY4" fmla="*/ 8747 h 10000"/>
              <a:gd name="connsiteX5" fmla="*/ 6751 w 9989"/>
              <a:gd name="connsiteY5" fmla="*/ 9997 h 10000"/>
              <a:gd name="connsiteX6" fmla="*/ 6845 w 9989"/>
              <a:gd name="connsiteY6" fmla="*/ 7621 h 10000"/>
              <a:gd name="connsiteX7" fmla="*/ 7419 w 9989"/>
              <a:gd name="connsiteY7" fmla="*/ 4547 h 10000"/>
              <a:gd name="connsiteX8" fmla="*/ 8414 w 9989"/>
              <a:gd name="connsiteY8" fmla="*/ 2151 h 10000"/>
              <a:gd name="connsiteX9" fmla="*/ 9989 w 9989"/>
              <a:gd name="connsiteY9" fmla="*/ 105 h 10000"/>
              <a:gd name="connsiteX10" fmla="*/ 7994 w 9989"/>
              <a:gd name="connsiteY10" fmla="*/ 473 h 10000"/>
              <a:gd name="connsiteX11" fmla="*/ 5123 w 9989"/>
              <a:gd name="connsiteY11" fmla="*/ 1040 h 10000"/>
              <a:gd name="connsiteX0" fmla="*/ 5129 w 10000"/>
              <a:gd name="connsiteY0" fmla="*/ 1040 h 10000"/>
              <a:gd name="connsiteX1" fmla="*/ 2189 w 10000"/>
              <a:gd name="connsiteY1" fmla="*/ 1153 h 10000"/>
              <a:gd name="connsiteX2" fmla="*/ 765 w 10000"/>
              <a:gd name="connsiteY2" fmla="*/ 3946 h 10000"/>
              <a:gd name="connsiteX3" fmla="*/ 1 w 10000"/>
              <a:gd name="connsiteY3" fmla="*/ 8041 h 10000"/>
              <a:gd name="connsiteX4" fmla="*/ 3141 w 10000"/>
              <a:gd name="connsiteY4" fmla="*/ 8747 h 10000"/>
              <a:gd name="connsiteX5" fmla="*/ 6758 w 10000"/>
              <a:gd name="connsiteY5" fmla="*/ 9997 h 10000"/>
              <a:gd name="connsiteX6" fmla="*/ 6853 w 10000"/>
              <a:gd name="connsiteY6" fmla="*/ 7621 h 10000"/>
              <a:gd name="connsiteX7" fmla="*/ 7427 w 10000"/>
              <a:gd name="connsiteY7" fmla="*/ 4547 h 10000"/>
              <a:gd name="connsiteX8" fmla="*/ 8423 w 10000"/>
              <a:gd name="connsiteY8" fmla="*/ 2151 h 10000"/>
              <a:gd name="connsiteX9" fmla="*/ 10000 w 10000"/>
              <a:gd name="connsiteY9" fmla="*/ 105 h 10000"/>
              <a:gd name="connsiteX10" fmla="*/ 8003 w 10000"/>
              <a:gd name="connsiteY10" fmla="*/ 473 h 10000"/>
              <a:gd name="connsiteX11" fmla="*/ 5129 w 10000"/>
              <a:gd name="connsiteY11" fmla="*/ 1040 h 10000"/>
              <a:gd name="connsiteX0" fmla="*/ 5129 w 10000"/>
              <a:gd name="connsiteY0" fmla="*/ 1040 h 10000"/>
              <a:gd name="connsiteX1" fmla="*/ 2189 w 10000"/>
              <a:gd name="connsiteY1" fmla="*/ 1153 h 10000"/>
              <a:gd name="connsiteX2" fmla="*/ 765 w 10000"/>
              <a:gd name="connsiteY2" fmla="*/ 3946 h 10000"/>
              <a:gd name="connsiteX3" fmla="*/ 1 w 10000"/>
              <a:gd name="connsiteY3" fmla="*/ 8041 h 10000"/>
              <a:gd name="connsiteX4" fmla="*/ 3141 w 10000"/>
              <a:gd name="connsiteY4" fmla="*/ 8747 h 10000"/>
              <a:gd name="connsiteX5" fmla="*/ 6758 w 10000"/>
              <a:gd name="connsiteY5" fmla="*/ 9997 h 10000"/>
              <a:gd name="connsiteX6" fmla="*/ 6853 w 10000"/>
              <a:gd name="connsiteY6" fmla="*/ 7621 h 10000"/>
              <a:gd name="connsiteX7" fmla="*/ 7427 w 10000"/>
              <a:gd name="connsiteY7" fmla="*/ 4547 h 10000"/>
              <a:gd name="connsiteX8" fmla="*/ 8423 w 10000"/>
              <a:gd name="connsiteY8" fmla="*/ 2151 h 10000"/>
              <a:gd name="connsiteX9" fmla="*/ 10000 w 10000"/>
              <a:gd name="connsiteY9" fmla="*/ 105 h 10000"/>
              <a:gd name="connsiteX10" fmla="*/ 8003 w 10000"/>
              <a:gd name="connsiteY10" fmla="*/ 473 h 10000"/>
              <a:gd name="connsiteX11" fmla="*/ 5129 w 10000"/>
              <a:gd name="connsiteY11" fmla="*/ 1040 h 10000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27 w 10000"/>
              <a:gd name="connsiteY7" fmla="*/ 4547 h 10619"/>
              <a:gd name="connsiteX8" fmla="*/ 8423 w 10000"/>
              <a:gd name="connsiteY8" fmla="*/ 2151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27 w 10000"/>
              <a:gd name="connsiteY7" fmla="*/ 4547 h 10619"/>
              <a:gd name="connsiteX8" fmla="*/ 8478 w 10000"/>
              <a:gd name="connsiteY8" fmla="*/ 2328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00 w 10000"/>
              <a:gd name="connsiteY7" fmla="*/ 4990 h 10619"/>
              <a:gd name="connsiteX8" fmla="*/ 8478 w 10000"/>
              <a:gd name="connsiteY8" fmla="*/ 2328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83 w 10054"/>
              <a:gd name="connsiteY0" fmla="*/ 1040 h 10619"/>
              <a:gd name="connsiteX1" fmla="*/ 2243 w 10054"/>
              <a:gd name="connsiteY1" fmla="*/ 1153 h 10619"/>
              <a:gd name="connsiteX2" fmla="*/ 819 w 10054"/>
              <a:gd name="connsiteY2" fmla="*/ 3946 h 10619"/>
              <a:gd name="connsiteX3" fmla="*/ 0 w 10054"/>
              <a:gd name="connsiteY3" fmla="*/ 9015 h 10619"/>
              <a:gd name="connsiteX4" fmla="*/ 3195 w 10054"/>
              <a:gd name="connsiteY4" fmla="*/ 8747 h 10619"/>
              <a:gd name="connsiteX5" fmla="*/ 6537 w 10054"/>
              <a:gd name="connsiteY5" fmla="*/ 10617 h 10619"/>
              <a:gd name="connsiteX6" fmla="*/ 6907 w 10054"/>
              <a:gd name="connsiteY6" fmla="*/ 7621 h 10619"/>
              <a:gd name="connsiteX7" fmla="*/ 7454 w 10054"/>
              <a:gd name="connsiteY7" fmla="*/ 4990 h 10619"/>
              <a:gd name="connsiteX8" fmla="*/ 8532 w 10054"/>
              <a:gd name="connsiteY8" fmla="*/ 2328 h 10619"/>
              <a:gd name="connsiteX9" fmla="*/ 10054 w 10054"/>
              <a:gd name="connsiteY9" fmla="*/ 105 h 10619"/>
              <a:gd name="connsiteX10" fmla="*/ 8057 w 10054"/>
              <a:gd name="connsiteY10" fmla="*/ 473 h 10619"/>
              <a:gd name="connsiteX11" fmla="*/ 5183 w 10054"/>
              <a:gd name="connsiteY11" fmla="*/ 1040 h 10619"/>
              <a:gd name="connsiteX0" fmla="*/ 5323 w 10194"/>
              <a:gd name="connsiteY0" fmla="*/ 1040 h 10620"/>
              <a:gd name="connsiteX1" fmla="*/ 2383 w 10194"/>
              <a:gd name="connsiteY1" fmla="*/ 1153 h 10620"/>
              <a:gd name="connsiteX2" fmla="*/ 959 w 10194"/>
              <a:gd name="connsiteY2" fmla="*/ 3946 h 10620"/>
              <a:gd name="connsiteX3" fmla="*/ 140 w 10194"/>
              <a:gd name="connsiteY3" fmla="*/ 9015 h 10620"/>
              <a:gd name="connsiteX4" fmla="*/ 3912 w 10194"/>
              <a:gd name="connsiteY4" fmla="*/ 9367 h 10620"/>
              <a:gd name="connsiteX5" fmla="*/ 6677 w 10194"/>
              <a:gd name="connsiteY5" fmla="*/ 10617 h 10620"/>
              <a:gd name="connsiteX6" fmla="*/ 7047 w 10194"/>
              <a:gd name="connsiteY6" fmla="*/ 7621 h 10620"/>
              <a:gd name="connsiteX7" fmla="*/ 7594 w 10194"/>
              <a:gd name="connsiteY7" fmla="*/ 4990 h 10620"/>
              <a:gd name="connsiteX8" fmla="*/ 8672 w 10194"/>
              <a:gd name="connsiteY8" fmla="*/ 2328 h 10620"/>
              <a:gd name="connsiteX9" fmla="*/ 10194 w 10194"/>
              <a:gd name="connsiteY9" fmla="*/ 105 h 10620"/>
              <a:gd name="connsiteX10" fmla="*/ 8197 w 10194"/>
              <a:gd name="connsiteY10" fmla="*/ 473 h 10620"/>
              <a:gd name="connsiteX11" fmla="*/ 5323 w 10194"/>
              <a:gd name="connsiteY11" fmla="*/ 1040 h 10620"/>
              <a:gd name="connsiteX0" fmla="*/ 5323 w 10194"/>
              <a:gd name="connsiteY0" fmla="*/ 1040 h 10620"/>
              <a:gd name="connsiteX1" fmla="*/ 2383 w 10194"/>
              <a:gd name="connsiteY1" fmla="*/ 1153 h 10620"/>
              <a:gd name="connsiteX2" fmla="*/ 959 w 10194"/>
              <a:gd name="connsiteY2" fmla="*/ 3946 h 10620"/>
              <a:gd name="connsiteX3" fmla="*/ 140 w 10194"/>
              <a:gd name="connsiteY3" fmla="*/ 9015 h 10620"/>
              <a:gd name="connsiteX4" fmla="*/ 3912 w 10194"/>
              <a:gd name="connsiteY4" fmla="*/ 9367 h 10620"/>
              <a:gd name="connsiteX5" fmla="*/ 6677 w 10194"/>
              <a:gd name="connsiteY5" fmla="*/ 10617 h 10620"/>
              <a:gd name="connsiteX6" fmla="*/ 7047 w 10194"/>
              <a:gd name="connsiteY6" fmla="*/ 7621 h 10620"/>
              <a:gd name="connsiteX7" fmla="*/ 7594 w 10194"/>
              <a:gd name="connsiteY7" fmla="*/ 4990 h 10620"/>
              <a:gd name="connsiteX8" fmla="*/ 8672 w 10194"/>
              <a:gd name="connsiteY8" fmla="*/ 2328 h 10620"/>
              <a:gd name="connsiteX9" fmla="*/ 10194 w 10194"/>
              <a:gd name="connsiteY9" fmla="*/ 105 h 10620"/>
              <a:gd name="connsiteX10" fmla="*/ 8197 w 10194"/>
              <a:gd name="connsiteY10" fmla="*/ 473 h 10620"/>
              <a:gd name="connsiteX11" fmla="*/ 5323 w 10194"/>
              <a:gd name="connsiteY11" fmla="*/ 1040 h 10620"/>
              <a:gd name="connsiteX0" fmla="*/ 5184 w 10055"/>
              <a:gd name="connsiteY0" fmla="*/ 1040 h 10620"/>
              <a:gd name="connsiteX1" fmla="*/ 2244 w 10055"/>
              <a:gd name="connsiteY1" fmla="*/ 1153 h 10620"/>
              <a:gd name="connsiteX2" fmla="*/ 820 w 10055"/>
              <a:gd name="connsiteY2" fmla="*/ 3946 h 10620"/>
              <a:gd name="connsiteX3" fmla="*/ 1 w 10055"/>
              <a:gd name="connsiteY3" fmla="*/ 9015 h 10620"/>
              <a:gd name="connsiteX4" fmla="*/ 3773 w 10055"/>
              <a:gd name="connsiteY4" fmla="*/ 9367 h 10620"/>
              <a:gd name="connsiteX5" fmla="*/ 6538 w 10055"/>
              <a:gd name="connsiteY5" fmla="*/ 10617 h 10620"/>
              <a:gd name="connsiteX6" fmla="*/ 6908 w 10055"/>
              <a:gd name="connsiteY6" fmla="*/ 7621 h 10620"/>
              <a:gd name="connsiteX7" fmla="*/ 7455 w 10055"/>
              <a:gd name="connsiteY7" fmla="*/ 4990 h 10620"/>
              <a:gd name="connsiteX8" fmla="*/ 8533 w 10055"/>
              <a:gd name="connsiteY8" fmla="*/ 2328 h 10620"/>
              <a:gd name="connsiteX9" fmla="*/ 10055 w 10055"/>
              <a:gd name="connsiteY9" fmla="*/ 105 h 10620"/>
              <a:gd name="connsiteX10" fmla="*/ 8058 w 10055"/>
              <a:gd name="connsiteY10" fmla="*/ 473 h 10620"/>
              <a:gd name="connsiteX11" fmla="*/ 5184 w 10055"/>
              <a:gd name="connsiteY11" fmla="*/ 1040 h 10620"/>
              <a:gd name="connsiteX0" fmla="*/ 5184 w 10055"/>
              <a:gd name="connsiteY0" fmla="*/ 1040 h 10620"/>
              <a:gd name="connsiteX1" fmla="*/ 2244 w 10055"/>
              <a:gd name="connsiteY1" fmla="*/ 1153 h 10620"/>
              <a:gd name="connsiteX2" fmla="*/ 820 w 10055"/>
              <a:gd name="connsiteY2" fmla="*/ 3946 h 10620"/>
              <a:gd name="connsiteX3" fmla="*/ 1 w 10055"/>
              <a:gd name="connsiteY3" fmla="*/ 9015 h 10620"/>
              <a:gd name="connsiteX4" fmla="*/ 3773 w 10055"/>
              <a:gd name="connsiteY4" fmla="*/ 9367 h 10620"/>
              <a:gd name="connsiteX5" fmla="*/ 6538 w 10055"/>
              <a:gd name="connsiteY5" fmla="*/ 10617 h 10620"/>
              <a:gd name="connsiteX6" fmla="*/ 6908 w 10055"/>
              <a:gd name="connsiteY6" fmla="*/ 7621 h 10620"/>
              <a:gd name="connsiteX7" fmla="*/ 7455 w 10055"/>
              <a:gd name="connsiteY7" fmla="*/ 4990 h 10620"/>
              <a:gd name="connsiteX8" fmla="*/ 8533 w 10055"/>
              <a:gd name="connsiteY8" fmla="*/ 2328 h 10620"/>
              <a:gd name="connsiteX9" fmla="*/ 10055 w 10055"/>
              <a:gd name="connsiteY9" fmla="*/ 105 h 10620"/>
              <a:gd name="connsiteX10" fmla="*/ 8058 w 10055"/>
              <a:gd name="connsiteY10" fmla="*/ 473 h 10620"/>
              <a:gd name="connsiteX11" fmla="*/ 5184 w 10055"/>
              <a:gd name="connsiteY11" fmla="*/ 1040 h 10620"/>
              <a:gd name="connsiteX0" fmla="*/ 5297 w 10168"/>
              <a:gd name="connsiteY0" fmla="*/ 1040 h 10620"/>
              <a:gd name="connsiteX1" fmla="*/ 2357 w 10168"/>
              <a:gd name="connsiteY1" fmla="*/ 1153 h 10620"/>
              <a:gd name="connsiteX2" fmla="*/ 1098 w 10168"/>
              <a:gd name="connsiteY2" fmla="*/ 4167 h 10620"/>
              <a:gd name="connsiteX3" fmla="*/ 114 w 10168"/>
              <a:gd name="connsiteY3" fmla="*/ 9015 h 10620"/>
              <a:gd name="connsiteX4" fmla="*/ 3886 w 10168"/>
              <a:gd name="connsiteY4" fmla="*/ 9367 h 10620"/>
              <a:gd name="connsiteX5" fmla="*/ 6651 w 10168"/>
              <a:gd name="connsiteY5" fmla="*/ 10617 h 10620"/>
              <a:gd name="connsiteX6" fmla="*/ 7021 w 10168"/>
              <a:gd name="connsiteY6" fmla="*/ 7621 h 10620"/>
              <a:gd name="connsiteX7" fmla="*/ 7568 w 10168"/>
              <a:gd name="connsiteY7" fmla="*/ 4990 h 10620"/>
              <a:gd name="connsiteX8" fmla="*/ 8646 w 10168"/>
              <a:gd name="connsiteY8" fmla="*/ 2328 h 10620"/>
              <a:gd name="connsiteX9" fmla="*/ 10168 w 10168"/>
              <a:gd name="connsiteY9" fmla="*/ 105 h 10620"/>
              <a:gd name="connsiteX10" fmla="*/ 8171 w 10168"/>
              <a:gd name="connsiteY10" fmla="*/ 473 h 10620"/>
              <a:gd name="connsiteX11" fmla="*/ 5297 w 10168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834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1"/>
              <a:gd name="connsiteX1" fmla="*/ 2305 w 10116"/>
              <a:gd name="connsiteY1" fmla="*/ 1153 h 10621"/>
              <a:gd name="connsiteX2" fmla="*/ 661 w 10116"/>
              <a:gd name="connsiteY2" fmla="*/ 4920 h 10621"/>
              <a:gd name="connsiteX3" fmla="*/ 62 w 10116"/>
              <a:gd name="connsiteY3" fmla="*/ 9015 h 10621"/>
              <a:gd name="connsiteX4" fmla="*/ 3037 w 10116"/>
              <a:gd name="connsiteY4" fmla="*/ 9677 h 10621"/>
              <a:gd name="connsiteX5" fmla="*/ 6599 w 10116"/>
              <a:gd name="connsiteY5" fmla="*/ 10617 h 10621"/>
              <a:gd name="connsiteX6" fmla="*/ 6969 w 10116"/>
              <a:gd name="connsiteY6" fmla="*/ 7621 h 10621"/>
              <a:gd name="connsiteX7" fmla="*/ 7516 w 10116"/>
              <a:gd name="connsiteY7" fmla="*/ 4990 h 10621"/>
              <a:gd name="connsiteX8" fmla="*/ 8594 w 10116"/>
              <a:gd name="connsiteY8" fmla="*/ 2328 h 10621"/>
              <a:gd name="connsiteX9" fmla="*/ 10116 w 10116"/>
              <a:gd name="connsiteY9" fmla="*/ 105 h 10621"/>
              <a:gd name="connsiteX10" fmla="*/ 8119 w 10116"/>
              <a:gd name="connsiteY10" fmla="*/ 473 h 10621"/>
              <a:gd name="connsiteX11" fmla="*/ 5245 w 10116"/>
              <a:gd name="connsiteY11" fmla="*/ 1040 h 10621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229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1"/>
              <a:gd name="connsiteX1" fmla="*/ 2305 w 10116"/>
              <a:gd name="connsiteY1" fmla="*/ 1153 h 10621"/>
              <a:gd name="connsiteX2" fmla="*/ 661 w 10116"/>
              <a:gd name="connsiteY2" fmla="*/ 4920 h 10621"/>
              <a:gd name="connsiteX3" fmla="*/ 62 w 10116"/>
              <a:gd name="connsiteY3" fmla="*/ 9015 h 10621"/>
              <a:gd name="connsiteX4" fmla="*/ 3724 w 10116"/>
              <a:gd name="connsiteY4" fmla="*/ 9633 h 10621"/>
              <a:gd name="connsiteX5" fmla="*/ 6599 w 10116"/>
              <a:gd name="connsiteY5" fmla="*/ 10617 h 10621"/>
              <a:gd name="connsiteX6" fmla="*/ 6969 w 10116"/>
              <a:gd name="connsiteY6" fmla="*/ 7621 h 10621"/>
              <a:gd name="connsiteX7" fmla="*/ 7516 w 10116"/>
              <a:gd name="connsiteY7" fmla="*/ 4990 h 10621"/>
              <a:gd name="connsiteX8" fmla="*/ 8594 w 10116"/>
              <a:gd name="connsiteY8" fmla="*/ 2328 h 10621"/>
              <a:gd name="connsiteX9" fmla="*/ 10116 w 10116"/>
              <a:gd name="connsiteY9" fmla="*/ 105 h 10621"/>
              <a:gd name="connsiteX10" fmla="*/ 8119 w 10116"/>
              <a:gd name="connsiteY10" fmla="*/ 473 h 10621"/>
              <a:gd name="connsiteX11" fmla="*/ 5245 w 10116"/>
              <a:gd name="connsiteY11" fmla="*/ 1040 h 10621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477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81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819 w 10116"/>
              <a:gd name="connsiteY5" fmla="*/ 10617 h 10620"/>
              <a:gd name="connsiteX6" fmla="*/ 7106 w 10116"/>
              <a:gd name="connsiteY6" fmla="*/ 7532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0 w 10111"/>
              <a:gd name="connsiteY0" fmla="*/ 1040 h 10620"/>
              <a:gd name="connsiteX1" fmla="*/ 1998 w 10111"/>
              <a:gd name="connsiteY1" fmla="*/ 89 h 10620"/>
              <a:gd name="connsiteX2" fmla="*/ 656 w 10111"/>
              <a:gd name="connsiteY2" fmla="*/ 4920 h 10620"/>
              <a:gd name="connsiteX3" fmla="*/ 57 w 10111"/>
              <a:gd name="connsiteY3" fmla="*/ 9015 h 10620"/>
              <a:gd name="connsiteX4" fmla="*/ 3335 w 10111"/>
              <a:gd name="connsiteY4" fmla="*/ 9367 h 10620"/>
              <a:gd name="connsiteX5" fmla="*/ 6814 w 10111"/>
              <a:gd name="connsiteY5" fmla="*/ 10617 h 10620"/>
              <a:gd name="connsiteX6" fmla="*/ 7101 w 10111"/>
              <a:gd name="connsiteY6" fmla="*/ 7532 h 10620"/>
              <a:gd name="connsiteX7" fmla="*/ 7511 w 10111"/>
              <a:gd name="connsiteY7" fmla="*/ 4990 h 10620"/>
              <a:gd name="connsiteX8" fmla="*/ 8589 w 10111"/>
              <a:gd name="connsiteY8" fmla="*/ 2328 h 10620"/>
              <a:gd name="connsiteX9" fmla="*/ 10111 w 10111"/>
              <a:gd name="connsiteY9" fmla="*/ 105 h 10620"/>
              <a:gd name="connsiteX10" fmla="*/ 8114 w 10111"/>
              <a:gd name="connsiteY10" fmla="*/ 473 h 10620"/>
              <a:gd name="connsiteX11" fmla="*/ 5240 w 10111"/>
              <a:gd name="connsiteY11" fmla="*/ 1040 h 10620"/>
              <a:gd name="connsiteX0" fmla="*/ 5235 w 10106"/>
              <a:gd name="connsiteY0" fmla="*/ 1049 h 10629"/>
              <a:gd name="connsiteX1" fmla="*/ 1993 w 10106"/>
              <a:gd name="connsiteY1" fmla="*/ 98 h 10629"/>
              <a:gd name="connsiteX2" fmla="*/ 733 w 10106"/>
              <a:gd name="connsiteY2" fmla="*/ 3865 h 10629"/>
              <a:gd name="connsiteX3" fmla="*/ 52 w 10106"/>
              <a:gd name="connsiteY3" fmla="*/ 9024 h 10629"/>
              <a:gd name="connsiteX4" fmla="*/ 3330 w 10106"/>
              <a:gd name="connsiteY4" fmla="*/ 9376 h 10629"/>
              <a:gd name="connsiteX5" fmla="*/ 6809 w 10106"/>
              <a:gd name="connsiteY5" fmla="*/ 10626 h 10629"/>
              <a:gd name="connsiteX6" fmla="*/ 7096 w 10106"/>
              <a:gd name="connsiteY6" fmla="*/ 7541 h 10629"/>
              <a:gd name="connsiteX7" fmla="*/ 7506 w 10106"/>
              <a:gd name="connsiteY7" fmla="*/ 4999 h 10629"/>
              <a:gd name="connsiteX8" fmla="*/ 8584 w 10106"/>
              <a:gd name="connsiteY8" fmla="*/ 2337 h 10629"/>
              <a:gd name="connsiteX9" fmla="*/ 10106 w 10106"/>
              <a:gd name="connsiteY9" fmla="*/ 114 h 10629"/>
              <a:gd name="connsiteX10" fmla="*/ 8109 w 10106"/>
              <a:gd name="connsiteY10" fmla="*/ 482 h 10629"/>
              <a:gd name="connsiteX11" fmla="*/ 5235 w 10106"/>
              <a:gd name="connsiteY11" fmla="*/ 1049 h 10629"/>
              <a:gd name="connsiteX0" fmla="*/ 5510 w 10106"/>
              <a:gd name="connsiteY0" fmla="*/ 475 h 10746"/>
              <a:gd name="connsiteX1" fmla="*/ 1993 w 10106"/>
              <a:gd name="connsiteY1" fmla="*/ 215 h 10746"/>
              <a:gd name="connsiteX2" fmla="*/ 733 w 10106"/>
              <a:gd name="connsiteY2" fmla="*/ 3982 h 10746"/>
              <a:gd name="connsiteX3" fmla="*/ 52 w 10106"/>
              <a:gd name="connsiteY3" fmla="*/ 9141 h 10746"/>
              <a:gd name="connsiteX4" fmla="*/ 3330 w 10106"/>
              <a:gd name="connsiteY4" fmla="*/ 9493 h 10746"/>
              <a:gd name="connsiteX5" fmla="*/ 6809 w 10106"/>
              <a:gd name="connsiteY5" fmla="*/ 10743 h 10746"/>
              <a:gd name="connsiteX6" fmla="*/ 7096 w 10106"/>
              <a:gd name="connsiteY6" fmla="*/ 7658 h 10746"/>
              <a:gd name="connsiteX7" fmla="*/ 7506 w 10106"/>
              <a:gd name="connsiteY7" fmla="*/ 5116 h 10746"/>
              <a:gd name="connsiteX8" fmla="*/ 8584 w 10106"/>
              <a:gd name="connsiteY8" fmla="*/ 2454 h 10746"/>
              <a:gd name="connsiteX9" fmla="*/ 10106 w 10106"/>
              <a:gd name="connsiteY9" fmla="*/ 231 h 10746"/>
              <a:gd name="connsiteX10" fmla="*/ 8109 w 10106"/>
              <a:gd name="connsiteY10" fmla="*/ 599 h 10746"/>
              <a:gd name="connsiteX11" fmla="*/ 5510 w 10106"/>
              <a:gd name="connsiteY11" fmla="*/ 475 h 10746"/>
              <a:gd name="connsiteX0" fmla="*/ 5510 w 9089"/>
              <a:gd name="connsiteY0" fmla="*/ 475 h 10746"/>
              <a:gd name="connsiteX1" fmla="*/ 1993 w 9089"/>
              <a:gd name="connsiteY1" fmla="*/ 215 h 10746"/>
              <a:gd name="connsiteX2" fmla="*/ 733 w 9089"/>
              <a:gd name="connsiteY2" fmla="*/ 3982 h 10746"/>
              <a:gd name="connsiteX3" fmla="*/ 52 w 9089"/>
              <a:gd name="connsiteY3" fmla="*/ 9141 h 10746"/>
              <a:gd name="connsiteX4" fmla="*/ 3330 w 9089"/>
              <a:gd name="connsiteY4" fmla="*/ 9493 h 10746"/>
              <a:gd name="connsiteX5" fmla="*/ 6809 w 9089"/>
              <a:gd name="connsiteY5" fmla="*/ 10743 h 10746"/>
              <a:gd name="connsiteX6" fmla="*/ 7096 w 9089"/>
              <a:gd name="connsiteY6" fmla="*/ 7658 h 10746"/>
              <a:gd name="connsiteX7" fmla="*/ 7506 w 9089"/>
              <a:gd name="connsiteY7" fmla="*/ 5116 h 10746"/>
              <a:gd name="connsiteX8" fmla="*/ 8584 w 9089"/>
              <a:gd name="connsiteY8" fmla="*/ 2454 h 10746"/>
              <a:gd name="connsiteX9" fmla="*/ 9089 w 9089"/>
              <a:gd name="connsiteY9" fmla="*/ 1773 h 10746"/>
              <a:gd name="connsiteX10" fmla="*/ 8109 w 9089"/>
              <a:gd name="connsiteY10" fmla="*/ 599 h 10746"/>
              <a:gd name="connsiteX11" fmla="*/ 5510 w 9089"/>
              <a:gd name="connsiteY11" fmla="*/ 475 h 10746"/>
              <a:gd name="connsiteX0" fmla="*/ 6062 w 10000"/>
              <a:gd name="connsiteY0" fmla="*/ 449 h 10006"/>
              <a:gd name="connsiteX1" fmla="*/ 2193 w 10000"/>
              <a:gd name="connsiteY1" fmla="*/ 207 h 10006"/>
              <a:gd name="connsiteX2" fmla="*/ 806 w 10000"/>
              <a:gd name="connsiteY2" fmla="*/ 3713 h 10006"/>
              <a:gd name="connsiteX3" fmla="*/ 57 w 10000"/>
              <a:gd name="connsiteY3" fmla="*/ 8513 h 10006"/>
              <a:gd name="connsiteX4" fmla="*/ 3664 w 10000"/>
              <a:gd name="connsiteY4" fmla="*/ 8841 h 10006"/>
              <a:gd name="connsiteX5" fmla="*/ 7491 w 10000"/>
              <a:gd name="connsiteY5" fmla="*/ 10004 h 10006"/>
              <a:gd name="connsiteX6" fmla="*/ 7807 w 10000"/>
              <a:gd name="connsiteY6" fmla="*/ 7133 h 10006"/>
              <a:gd name="connsiteX7" fmla="*/ 8258 w 10000"/>
              <a:gd name="connsiteY7" fmla="*/ 4768 h 10006"/>
              <a:gd name="connsiteX8" fmla="*/ 9444 w 10000"/>
              <a:gd name="connsiteY8" fmla="*/ 2291 h 10006"/>
              <a:gd name="connsiteX9" fmla="*/ 10000 w 10000"/>
              <a:gd name="connsiteY9" fmla="*/ 1657 h 10006"/>
              <a:gd name="connsiteX10" fmla="*/ 8257 w 10000"/>
              <a:gd name="connsiteY10" fmla="*/ 811 h 10006"/>
              <a:gd name="connsiteX11" fmla="*/ 6062 w 10000"/>
              <a:gd name="connsiteY11" fmla="*/ 449 h 10006"/>
              <a:gd name="connsiteX0" fmla="*/ 6062 w 10030"/>
              <a:gd name="connsiteY0" fmla="*/ 449 h 10006"/>
              <a:gd name="connsiteX1" fmla="*/ 2193 w 10030"/>
              <a:gd name="connsiteY1" fmla="*/ 207 h 10006"/>
              <a:gd name="connsiteX2" fmla="*/ 806 w 10030"/>
              <a:gd name="connsiteY2" fmla="*/ 3713 h 10006"/>
              <a:gd name="connsiteX3" fmla="*/ 57 w 10030"/>
              <a:gd name="connsiteY3" fmla="*/ 8513 h 10006"/>
              <a:gd name="connsiteX4" fmla="*/ 3664 w 10030"/>
              <a:gd name="connsiteY4" fmla="*/ 8841 h 10006"/>
              <a:gd name="connsiteX5" fmla="*/ 7491 w 10030"/>
              <a:gd name="connsiteY5" fmla="*/ 10004 h 10006"/>
              <a:gd name="connsiteX6" fmla="*/ 7807 w 10030"/>
              <a:gd name="connsiteY6" fmla="*/ 7133 h 10006"/>
              <a:gd name="connsiteX7" fmla="*/ 8258 w 10030"/>
              <a:gd name="connsiteY7" fmla="*/ 4768 h 10006"/>
              <a:gd name="connsiteX8" fmla="*/ 9444 w 10030"/>
              <a:gd name="connsiteY8" fmla="*/ 2291 h 10006"/>
              <a:gd name="connsiteX9" fmla="*/ 10030 w 10030"/>
              <a:gd name="connsiteY9" fmla="*/ 2350 h 10006"/>
              <a:gd name="connsiteX10" fmla="*/ 8257 w 10030"/>
              <a:gd name="connsiteY10" fmla="*/ 811 h 10006"/>
              <a:gd name="connsiteX11" fmla="*/ 6062 w 10030"/>
              <a:gd name="connsiteY11" fmla="*/ 449 h 10006"/>
              <a:gd name="connsiteX0" fmla="*/ 6062 w 10030"/>
              <a:gd name="connsiteY0" fmla="*/ 457 h 10014"/>
              <a:gd name="connsiteX1" fmla="*/ 2193 w 10030"/>
              <a:gd name="connsiteY1" fmla="*/ 215 h 10014"/>
              <a:gd name="connsiteX2" fmla="*/ 806 w 10030"/>
              <a:gd name="connsiteY2" fmla="*/ 3721 h 10014"/>
              <a:gd name="connsiteX3" fmla="*/ 57 w 10030"/>
              <a:gd name="connsiteY3" fmla="*/ 8521 h 10014"/>
              <a:gd name="connsiteX4" fmla="*/ 3664 w 10030"/>
              <a:gd name="connsiteY4" fmla="*/ 8849 h 10014"/>
              <a:gd name="connsiteX5" fmla="*/ 7491 w 10030"/>
              <a:gd name="connsiteY5" fmla="*/ 10012 h 10014"/>
              <a:gd name="connsiteX6" fmla="*/ 7807 w 10030"/>
              <a:gd name="connsiteY6" fmla="*/ 7141 h 10014"/>
              <a:gd name="connsiteX7" fmla="*/ 8258 w 10030"/>
              <a:gd name="connsiteY7" fmla="*/ 4776 h 10014"/>
              <a:gd name="connsiteX8" fmla="*/ 9444 w 10030"/>
              <a:gd name="connsiteY8" fmla="*/ 2299 h 10014"/>
              <a:gd name="connsiteX9" fmla="*/ 10030 w 10030"/>
              <a:gd name="connsiteY9" fmla="*/ 2358 h 10014"/>
              <a:gd name="connsiteX10" fmla="*/ 7985 w 10030"/>
              <a:gd name="connsiteY10" fmla="*/ 1116 h 10014"/>
              <a:gd name="connsiteX11" fmla="*/ 6062 w 10030"/>
              <a:gd name="connsiteY11" fmla="*/ 457 h 10014"/>
              <a:gd name="connsiteX0" fmla="*/ 6062 w 10030"/>
              <a:gd name="connsiteY0" fmla="*/ 457 h 10017"/>
              <a:gd name="connsiteX1" fmla="*/ 2193 w 10030"/>
              <a:gd name="connsiteY1" fmla="*/ 215 h 10017"/>
              <a:gd name="connsiteX2" fmla="*/ 806 w 10030"/>
              <a:gd name="connsiteY2" fmla="*/ 3721 h 10017"/>
              <a:gd name="connsiteX3" fmla="*/ 57 w 10030"/>
              <a:gd name="connsiteY3" fmla="*/ 8521 h 10017"/>
              <a:gd name="connsiteX4" fmla="*/ 3604 w 10030"/>
              <a:gd name="connsiteY4" fmla="*/ 9344 h 10017"/>
              <a:gd name="connsiteX5" fmla="*/ 7491 w 10030"/>
              <a:gd name="connsiteY5" fmla="*/ 10012 h 10017"/>
              <a:gd name="connsiteX6" fmla="*/ 7807 w 10030"/>
              <a:gd name="connsiteY6" fmla="*/ 7141 h 10017"/>
              <a:gd name="connsiteX7" fmla="*/ 8258 w 10030"/>
              <a:gd name="connsiteY7" fmla="*/ 4776 h 10017"/>
              <a:gd name="connsiteX8" fmla="*/ 9444 w 10030"/>
              <a:gd name="connsiteY8" fmla="*/ 2299 h 10017"/>
              <a:gd name="connsiteX9" fmla="*/ 10030 w 10030"/>
              <a:gd name="connsiteY9" fmla="*/ 2358 h 10017"/>
              <a:gd name="connsiteX10" fmla="*/ 7985 w 10030"/>
              <a:gd name="connsiteY10" fmla="*/ 1116 h 10017"/>
              <a:gd name="connsiteX11" fmla="*/ 6062 w 10030"/>
              <a:gd name="connsiteY11" fmla="*/ 457 h 10017"/>
              <a:gd name="connsiteX0" fmla="*/ 6062 w 10030"/>
              <a:gd name="connsiteY0" fmla="*/ 457 h 9373"/>
              <a:gd name="connsiteX1" fmla="*/ 2193 w 10030"/>
              <a:gd name="connsiteY1" fmla="*/ 215 h 9373"/>
              <a:gd name="connsiteX2" fmla="*/ 806 w 10030"/>
              <a:gd name="connsiteY2" fmla="*/ 3721 h 9373"/>
              <a:gd name="connsiteX3" fmla="*/ 57 w 10030"/>
              <a:gd name="connsiteY3" fmla="*/ 8521 h 9373"/>
              <a:gd name="connsiteX4" fmla="*/ 3604 w 10030"/>
              <a:gd name="connsiteY4" fmla="*/ 9344 h 9373"/>
              <a:gd name="connsiteX5" fmla="*/ 7642 w 10030"/>
              <a:gd name="connsiteY5" fmla="*/ 9171 h 9373"/>
              <a:gd name="connsiteX6" fmla="*/ 7807 w 10030"/>
              <a:gd name="connsiteY6" fmla="*/ 7141 h 9373"/>
              <a:gd name="connsiteX7" fmla="*/ 8258 w 10030"/>
              <a:gd name="connsiteY7" fmla="*/ 4776 h 9373"/>
              <a:gd name="connsiteX8" fmla="*/ 9444 w 10030"/>
              <a:gd name="connsiteY8" fmla="*/ 2299 h 9373"/>
              <a:gd name="connsiteX9" fmla="*/ 10030 w 10030"/>
              <a:gd name="connsiteY9" fmla="*/ 2358 h 9373"/>
              <a:gd name="connsiteX10" fmla="*/ 7985 w 10030"/>
              <a:gd name="connsiteY10" fmla="*/ 1116 h 9373"/>
              <a:gd name="connsiteX11" fmla="*/ 6062 w 10030"/>
              <a:gd name="connsiteY11" fmla="*/ 457 h 9373"/>
              <a:gd name="connsiteX0" fmla="*/ 6043 w 9667"/>
              <a:gd name="connsiteY0" fmla="*/ 488 h 10000"/>
              <a:gd name="connsiteX1" fmla="*/ 2185 w 9667"/>
              <a:gd name="connsiteY1" fmla="*/ 229 h 10000"/>
              <a:gd name="connsiteX2" fmla="*/ 803 w 9667"/>
              <a:gd name="connsiteY2" fmla="*/ 3970 h 10000"/>
              <a:gd name="connsiteX3" fmla="*/ 56 w 9667"/>
              <a:gd name="connsiteY3" fmla="*/ 9091 h 10000"/>
              <a:gd name="connsiteX4" fmla="*/ 3592 w 9667"/>
              <a:gd name="connsiteY4" fmla="*/ 9969 h 10000"/>
              <a:gd name="connsiteX5" fmla="*/ 7618 w 9667"/>
              <a:gd name="connsiteY5" fmla="*/ 9784 h 10000"/>
              <a:gd name="connsiteX6" fmla="*/ 7783 w 9667"/>
              <a:gd name="connsiteY6" fmla="*/ 7619 h 10000"/>
              <a:gd name="connsiteX7" fmla="*/ 8232 w 9667"/>
              <a:gd name="connsiteY7" fmla="*/ 5095 h 10000"/>
              <a:gd name="connsiteX8" fmla="*/ 9415 w 9667"/>
              <a:gd name="connsiteY8" fmla="*/ 2453 h 10000"/>
              <a:gd name="connsiteX9" fmla="*/ 9667 w 9667"/>
              <a:gd name="connsiteY9" fmla="*/ 2463 h 10000"/>
              <a:gd name="connsiteX10" fmla="*/ 7960 w 9667"/>
              <a:gd name="connsiteY10" fmla="*/ 1191 h 10000"/>
              <a:gd name="connsiteX11" fmla="*/ 6043 w 9667"/>
              <a:gd name="connsiteY11" fmla="*/ 488 h 10000"/>
              <a:gd name="connsiteX0" fmla="*/ 6251 w 9938"/>
              <a:gd name="connsiteY0" fmla="*/ 488 h 10000"/>
              <a:gd name="connsiteX1" fmla="*/ 2260 w 9938"/>
              <a:gd name="connsiteY1" fmla="*/ 229 h 10000"/>
              <a:gd name="connsiteX2" fmla="*/ 831 w 9938"/>
              <a:gd name="connsiteY2" fmla="*/ 3970 h 10000"/>
              <a:gd name="connsiteX3" fmla="*/ 58 w 9938"/>
              <a:gd name="connsiteY3" fmla="*/ 9091 h 10000"/>
              <a:gd name="connsiteX4" fmla="*/ 3716 w 9938"/>
              <a:gd name="connsiteY4" fmla="*/ 9969 h 10000"/>
              <a:gd name="connsiteX5" fmla="*/ 7880 w 9938"/>
              <a:gd name="connsiteY5" fmla="*/ 9784 h 10000"/>
              <a:gd name="connsiteX6" fmla="*/ 8051 w 9938"/>
              <a:gd name="connsiteY6" fmla="*/ 7619 h 10000"/>
              <a:gd name="connsiteX7" fmla="*/ 8516 w 9938"/>
              <a:gd name="connsiteY7" fmla="*/ 5095 h 10000"/>
              <a:gd name="connsiteX8" fmla="*/ 9739 w 9938"/>
              <a:gd name="connsiteY8" fmla="*/ 2453 h 10000"/>
              <a:gd name="connsiteX9" fmla="*/ 9938 w 9938"/>
              <a:gd name="connsiteY9" fmla="*/ 2463 h 10000"/>
              <a:gd name="connsiteX10" fmla="*/ 8234 w 9938"/>
              <a:gd name="connsiteY10" fmla="*/ 1191 h 10000"/>
              <a:gd name="connsiteX11" fmla="*/ 6251 w 9938"/>
              <a:gd name="connsiteY11" fmla="*/ 488 h 10000"/>
              <a:gd name="connsiteX0" fmla="*/ 6310 w 10020"/>
              <a:gd name="connsiteY0" fmla="*/ 524 h 10036"/>
              <a:gd name="connsiteX1" fmla="*/ 2294 w 10020"/>
              <a:gd name="connsiteY1" fmla="*/ 265 h 10036"/>
              <a:gd name="connsiteX2" fmla="*/ 622 w 10020"/>
              <a:gd name="connsiteY2" fmla="*/ 4481 h 10036"/>
              <a:gd name="connsiteX3" fmla="*/ 78 w 10020"/>
              <a:gd name="connsiteY3" fmla="*/ 9127 h 10036"/>
              <a:gd name="connsiteX4" fmla="*/ 3759 w 10020"/>
              <a:gd name="connsiteY4" fmla="*/ 10005 h 10036"/>
              <a:gd name="connsiteX5" fmla="*/ 7949 w 10020"/>
              <a:gd name="connsiteY5" fmla="*/ 9820 h 10036"/>
              <a:gd name="connsiteX6" fmla="*/ 8121 w 10020"/>
              <a:gd name="connsiteY6" fmla="*/ 7655 h 10036"/>
              <a:gd name="connsiteX7" fmla="*/ 8589 w 10020"/>
              <a:gd name="connsiteY7" fmla="*/ 5131 h 10036"/>
              <a:gd name="connsiteX8" fmla="*/ 9820 w 10020"/>
              <a:gd name="connsiteY8" fmla="*/ 2489 h 10036"/>
              <a:gd name="connsiteX9" fmla="*/ 10020 w 10020"/>
              <a:gd name="connsiteY9" fmla="*/ 2499 h 10036"/>
              <a:gd name="connsiteX10" fmla="*/ 8305 w 10020"/>
              <a:gd name="connsiteY10" fmla="*/ 1227 h 10036"/>
              <a:gd name="connsiteX11" fmla="*/ 6310 w 10020"/>
              <a:gd name="connsiteY11" fmla="*/ 524 h 10036"/>
              <a:gd name="connsiteX0" fmla="*/ 6304 w 10014"/>
              <a:gd name="connsiteY0" fmla="*/ 482 h 9994"/>
              <a:gd name="connsiteX1" fmla="*/ 2288 w 10014"/>
              <a:gd name="connsiteY1" fmla="*/ 223 h 9994"/>
              <a:gd name="connsiteX2" fmla="*/ 683 w 10014"/>
              <a:gd name="connsiteY2" fmla="*/ 3858 h 9994"/>
              <a:gd name="connsiteX3" fmla="*/ 72 w 10014"/>
              <a:gd name="connsiteY3" fmla="*/ 9085 h 9994"/>
              <a:gd name="connsiteX4" fmla="*/ 3753 w 10014"/>
              <a:gd name="connsiteY4" fmla="*/ 9963 h 9994"/>
              <a:gd name="connsiteX5" fmla="*/ 7943 w 10014"/>
              <a:gd name="connsiteY5" fmla="*/ 9778 h 9994"/>
              <a:gd name="connsiteX6" fmla="*/ 8115 w 10014"/>
              <a:gd name="connsiteY6" fmla="*/ 7613 h 9994"/>
              <a:gd name="connsiteX7" fmla="*/ 8583 w 10014"/>
              <a:gd name="connsiteY7" fmla="*/ 5089 h 9994"/>
              <a:gd name="connsiteX8" fmla="*/ 9814 w 10014"/>
              <a:gd name="connsiteY8" fmla="*/ 2447 h 9994"/>
              <a:gd name="connsiteX9" fmla="*/ 10014 w 10014"/>
              <a:gd name="connsiteY9" fmla="*/ 2457 h 9994"/>
              <a:gd name="connsiteX10" fmla="*/ 8299 w 10014"/>
              <a:gd name="connsiteY10" fmla="*/ 1185 h 9994"/>
              <a:gd name="connsiteX11" fmla="*/ 6304 w 10014"/>
              <a:gd name="connsiteY11" fmla="*/ 482 h 9994"/>
              <a:gd name="connsiteX0" fmla="*/ 6295 w 10000"/>
              <a:gd name="connsiteY0" fmla="*/ 482 h 10250"/>
              <a:gd name="connsiteX1" fmla="*/ 2285 w 10000"/>
              <a:gd name="connsiteY1" fmla="*/ 223 h 10250"/>
              <a:gd name="connsiteX2" fmla="*/ 682 w 10000"/>
              <a:gd name="connsiteY2" fmla="*/ 3860 h 10250"/>
              <a:gd name="connsiteX3" fmla="*/ 72 w 10000"/>
              <a:gd name="connsiteY3" fmla="*/ 9090 h 10250"/>
              <a:gd name="connsiteX4" fmla="*/ 4682 w 10000"/>
              <a:gd name="connsiteY4" fmla="*/ 10233 h 10250"/>
              <a:gd name="connsiteX5" fmla="*/ 7932 w 10000"/>
              <a:gd name="connsiteY5" fmla="*/ 9784 h 10250"/>
              <a:gd name="connsiteX6" fmla="*/ 8104 w 10000"/>
              <a:gd name="connsiteY6" fmla="*/ 7618 h 10250"/>
              <a:gd name="connsiteX7" fmla="*/ 8571 w 10000"/>
              <a:gd name="connsiteY7" fmla="*/ 5092 h 10250"/>
              <a:gd name="connsiteX8" fmla="*/ 9800 w 10000"/>
              <a:gd name="connsiteY8" fmla="*/ 2448 h 10250"/>
              <a:gd name="connsiteX9" fmla="*/ 10000 w 10000"/>
              <a:gd name="connsiteY9" fmla="*/ 2458 h 10250"/>
              <a:gd name="connsiteX10" fmla="*/ 8287 w 10000"/>
              <a:gd name="connsiteY10" fmla="*/ 1186 h 10250"/>
              <a:gd name="connsiteX11" fmla="*/ 6295 w 10000"/>
              <a:gd name="connsiteY11" fmla="*/ 482 h 10250"/>
              <a:gd name="connsiteX0" fmla="*/ 6295 w 10000"/>
              <a:gd name="connsiteY0" fmla="*/ 482 h 10456"/>
              <a:gd name="connsiteX1" fmla="*/ 2285 w 10000"/>
              <a:gd name="connsiteY1" fmla="*/ 223 h 10456"/>
              <a:gd name="connsiteX2" fmla="*/ 682 w 10000"/>
              <a:gd name="connsiteY2" fmla="*/ 3860 h 10456"/>
              <a:gd name="connsiteX3" fmla="*/ 72 w 10000"/>
              <a:gd name="connsiteY3" fmla="*/ 9090 h 10456"/>
              <a:gd name="connsiteX4" fmla="*/ 4749 w 10000"/>
              <a:gd name="connsiteY4" fmla="*/ 10444 h 10456"/>
              <a:gd name="connsiteX5" fmla="*/ 7932 w 10000"/>
              <a:gd name="connsiteY5" fmla="*/ 9784 h 10456"/>
              <a:gd name="connsiteX6" fmla="*/ 8104 w 10000"/>
              <a:gd name="connsiteY6" fmla="*/ 7618 h 10456"/>
              <a:gd name="connsiteX7" fmla="*/ 8571 w 10000"/>
              <a:gd name="connsiteY7" fmla="*/ 5092 h 10456"/>
              <a:gd name="connsiteX8" fmla="*/ 9800 w 10000"/>
              <a:gd name="connsiteY8" fmla="*/ 2448 h 10456"/>
              <a:gd name="connsiteX9" fmla="*/ 10000 w 10000"/>
              <a:gd name="connsiteY9" fmla="*/ 2458 h 10456"/>
              <a:gd name="connsiteX10" fmla="*/ 8287 w 10000"/>
              <a:gd name="connsiteY10" fmla="*/ 1186 h 10456"/>
              <a:gd name="connsiteX11" fmla="*/ 6295 w 10000"/>
              <a:gd name="connsiteY11" fmla="*/ 482 h 10456"/>
              <a:gd name="connsiteX0" fmla="*/ 6295 w 10000"/>
              <a:gd name="connsiteY0" fmla="*/ 482 h 10301"/>
              <a:gd name="connsiteX1" fmla="*/ 2285 w 10000"/>
              <a:gd name="connsiteY1" fmla="*/ 223 h 10301"/>
              <a:gd name="connsiteX2" fmla="*/ 682 w 10000"/>
              <a:gd name="connsiteY2" fmla="*/ 3860 h 10301"/>
              <a:gd name="connsiteX3" fmla="*/ 72 w 10000"/>
              <a:gd name="connsiteY3" fmla="*/ 9090 h 10301"/>
              <a:gd name="connsiteX4" fmla="*/ 4749 w 10000"/>
              <a:gd name="connsiteY4" fmla="*/ 10286 h 10301"/>
              <a:gd name="connsiteX5" fmla="*/ 7932 w 10000"/>
              <a:gd name="connsiteY5" fmla="*/ 9784 h 10301"/>
              <a:gd name="connsiteX6" fmla="*/ 8104 w 10000"/>
              <a:gd name="connsiteY6" fmla="*/ 7618 h 10301"/>
              <a:gd name="connsiteX7" fmla="*/ 8571 w 10000"/>
              <a:gd name="connsiteY7" fmla="*/ 5092 h 10301"/>
              <a:gd name="connsiteX8" fmla="*/ 9800 w 10000"/>
              <a:gd name="connsiteY8" fmla="*/ 2448 h 10301"/>
              <a:gd name="connsiteX9" fmla="*/ 10000 w 10000"/>
              <a:gd name="connsiteY9" fmla="*/ 2458 h 10301"/>
              <a:gd name="connsiteX10" fmla="*/ 8287 w 10000"/>
              <a:gd name="connsiteY10" fmla="*/ 1186 h 10301"/>
              <a:gd name="connsiteX11" fmla="*/ 6295 w 10000"/>
              <a:gd name="connsiteY11" fmla="*/ 482 h 10301"/>
              <a:gd name="connsiteX0" fmla="*/ 6295 w 10000"/>
              <a:gd name="connsiteY0" fmla="*/ 482 h 10301"/>
              <a:gd name="connsiteX1" fmla="*/ 2285 w 10000"/>
              <a:gd name="connsiteY1" fmla="*/ 223 h 10301"/>
              <a:gd name="connsiteX2" fmla="*/ 682 w 10000"/>
              <a:gd name="connsiteY2" fmla="*/ 3860 h 10301"/>
              <a:gd name="connsiteX3" fmla="*/ 72 w 10000"/>
              <a:gd name="connsiteY3" fmla="*/ 9090 h 10301"/>
              <a:gd name="connsiteX4" fmla="*/ 4749 w 10000"/>
              <a:gd name="connsiteY4" fmla="*/ 10286 h 10301"/>
              <a:gd name="connsiteX5" fmla="*/ 7932 w 10000"/>
              <a:gd name="connsiteY5" fmla="*/ 9784 h 10301"/>
              <a:gd name="connsiteX6" fmla="*/ 8104 w 10000"/>
              <a:gd name="connsiteY6" fmla="*/ 7618 h 10301"/>
              <a:gd name="connsiteX7" fmla="*/ 8571 w 10000"/>
              <a:gd name="connsiteY7" fmla="*/ 5092 h 10301"/>
              <a:gd name="connsiteX8" fmla="*/ 9800 w 10000"/>
              <a:gd name="connsiteY8" fmla="*/ 2448 h 10301"/>
              <a:gd name="connsiteX9" fmla="*/ 10000 w 10000"/>
              <a:gd name="connsiteY9" fmla="*/ 2458 h 10301"/>
              <a:gd name="connsiteX10" fmla="*/ 8287 w 10000"/>
              <a:gd name="connsiteY10" fmla="*/ 1186 h 10301"/>
              <a:gd name="connsiteX11" fmla="*/ 6295 w 10000"/>
              <a:gd name="connsiteY11" fmla="*/ 482 h 10301"/>
              <a:gd name="connsiteX0" fmla="*/ 6929 w 10000"/>
              <a:gd name="connsiteY0" fmla="*/ 601 h 10262"/>
              <a:gd name="connsiteX1" fmla="*/ 2285 w 10000"/>
              <a:gd name="connsiteY1" fmla="*/ 184 h 10262"/>
              <a:gd name="connsiteX2" fmla="*/ 682 w 10000"/>
              <a:gd name="connsiteY2" fmla="*/ 3821 h 10262"/>
              <a:gd name="connsiteX3" fmla="*/ 72 w 10000"/>
              <a:gd name="connsiteY3" fmla="*/ 9051 h 10262"/>
              <a:gd name="connsiteX4" fmla="*/ 4749 w 10000"/>
              <a:gd name="connsiteY4" fmla="*/ 10247 h 10262"/>
              <a:gd name="connsiteX5" fmla="*/ 7932 w 10000"/>
              <a:gd name="connsiteY5" fmla="*/ 9745 h 10262"/>
              <a:gd name="connsiteX6" fmla="*/ 8104 w 10000"/>
              <a:gd name="connsiteY6" fmla="*/ 7579 h 10262"/>
              <a:gd name="connsiteX7" fmla="*/ 8571 w 10000"/>
              <a:gd name="connsiteY7" fmla="*/ 5053 h 10262"/>
              <a:gd name="connsiteX8" fmla="*/ 9800 w 10000"/>
              <a:gd name="connsiteY8" fmla="*/ 2409 h 10262"/>
              <a:gd name="connsiteX9" fmla="*/ 10000 w 10000"/>
              <a:gd name="connsiteY9" fmla="*/ 2419 h 10262"/>
              <a:gd name="connsiteX10" fmla="*/ 8287 w 10000"/>
              <a:gd name="connsiteY10" fmla="*/ 1147 h 10262"/>
              <a:gd name="connsiteX11" fmla="*/ 6929 w 10000"/>
              <a:gd name="connsiteY11" fmla="*/ 601 h 10262"/>
              <a:gd name="connsiteX0" fmla="*/ 6929 w 10000"/>
              <a:gd name="connsiteY0" fmla="*/ 494 h 10155"/>
              <a:gd name="connsiteX1" fmla="*/ 2285 w 10000"/>
              <a:gd name="connsiteY1" fmla="*/ 77 h 10155"/>
              <a:gd name="connsiteX2" fmla="*/ 682 w 10000"/>
              <a:gd name="connsiteY2" fmla="*/ 3714 h 10155"/>
              <a:gd name="connsiteX3" fmla="*/ 72 w 10000"/>
              <a:gd name="connsiteY3" fmla="*/ 8944 h 10155"/>
              <a:gd name="connsiteX4" fmla="*/ 4749 w 10000"/>
              <a:gd name="connsiteY4" fmla="*/ 10140 h 10155"/>
              <a:gd name="connsiteX5" fmla="*/ 7932 w 10000"/>
              <a:gd name="connsiteY5" fmla="*/ 9638 h 10155"/>
              <a:gd name="connsiteX6" fmla="*/ 8104 w 10000"/>
              <a:gd name="connsiteY6" fmla="*/ 7472 h 10155"/>
              <a:gd name="connsiteX7" fmla="*/ 8571 w 10000"/>
              <a:gd name="connsiteY7" fmla="*/ 4946 h 10155"/>
              <a:gd name="connsiteX8" fmla="*/ 9800 w 10000"/>
              <a:gd name="connsiteY8" fmla="*/ 2302 h 10155"/>
              <a:gd name="connsiteX9" fmla="*/ 10000 w 10000"/>
              <a:gd name="connsiteY9" fmla="*/ 2312 h 10155"/>
              <a:gd name="connsiteX10" fmla="*/ 8287 w 10000"/>
              <a:gd name="connsiteY10" fmla="*/ 1040 h 10155"/>
              <a:gd name="connsiteX11" fmla="*/ 6929 w 10000"/>
              <a:gd name="connsiteY11" fmla="*/ 494 h 10155"/>
              <a:gd name="connsiteX0" fmla="*/ 6028 w 10000"/>
              <a:gd name="connsiteY0" fmla="*/ 519 h 10286"/>
              <a:gd name="connsiteX1" fmla="*/ 2285 w 10000"/>
              <a:gd name="connsiteY1" fmla="*/ 208 h 10286"/>
              <a:gd name="connsiteX2" fmla="*/ 682 w 10000"/>
              <a:gd name="connsiteY2" fmla="*/ 3845 h 10286"/>
              <a:gd name="connsiteX3" fmla="*/ 72 w 10000"/>
              <a:gd name="connsiteY3" fmla="*/ 9075 h 10286"/>
              <a:gd name="connsiteX4" fmla="*/ 4749 w 10000"/>
              <a:gd name="connsiteY4" fmla="*/ 10271 h 10286"/>
              <a:gd name="connsiteX5" fmla="*/ 7932 w 10000"/>
              <a:gd name="connsiteY5" fmla="*/ 9769 h 10286"/>
              <a:gd name="connsiteX6" fmla="*/ 8104 w 10000"/>
              <a:gd name="connsiteY6" fmla="*/ 7603 h 10286"/>
              <a:gd name="connsiteX7" fmla="*/ 8571 w 10000"/>
              <a:gd name="connsiteY7" fmla="*/ 5077 h 10286"/>
              <a:gd name="connsiteX8" fmla="*/ 9800 w 10000"/>
              <a:gd name="connsiteY8" fmla="*/ 2433 h 10286"/>
              <a:gd name="connsiteX9" fmla="*/ 10000 w 10000"/>
              <a:gd name="connsiteY9" fmla="*/ 2443 h 10286"/>
              <a:gd name="connsiteX10" fmla="*/ 8287 w 10000"/>
              <a:gd name="connsiteY10" fmla="*/ 1171 h 10286"/>
              <a:gd name="connsiteX11" fmla="*/ 6028 w 10000"/>
              <a:gd name="connsiteY11" fmla="*/ 519 h 10286"/>
              <a:gd name="connsiteX0" fmla="*/ 6028 w 10000"/>
              <a:gd name="connsiteY0" fmla="*/ 519 h 10034"/>
              <a:gd name="connsiteX1" fmla="*/ 2285 w 10000"/>
              <a:gd name="connsiteY1" fmla="*/ 208 h 10034"/>
              <a:gd name="connsiteX2" fmla="*/ 682 w 10000"/>
              <a:gd name="connsiteY2" fmla="*/ 3845 h 10034"/>
              <a:gd name="connsiteX3" fmla="*/ 72 w 10000"/>
              <a:gd name="connsiteY3" fmla="*/ 9075 h 10034"/>
              <a:gd name="connsiteX4" fmla="*/ 4382 w 10000"/>
              <a:gd name="connsiteY4" fmla="*/ 10007 h 10034"/>
              <a:gd name="connsiteX5" fmla="*/ 7932 w 10000"/>
              <a:gd name="connsiteY5" fmla="*/ 9769 h 10034"/>
              <a:gd name="connsiteX6" fmla="*/ 8104 w 10000"/>
              <a:gd name="connsiteY6" fmla="*/ 7603 h 10034"/>
              <a:gd name="connsiteX7" fmla="*/ 8571 w 10000"/>
              <a:gd name="connsiteY7" fmla="*/ 5077 h 10034"/>
              <a:gd name="connsiteX8" fmla="*/ 9800 w 10000"/>
              <a:gd name="connsiteY8" fmla="*/ 2433 h 10034"/>
              <a:gd name="connsiteX9" fmla="*/ 10000 w 10000"/>
              <a:gd name="connsiteY9" fmla="*/ 2443 h 10034"/>
              <a:gd name="connsiteX10" fmla="*/ 8287 w 10000"/>
              <a:gd name="connsiteY10" fmla="*/ 1171 h 10034"/>
              <a:gd name="connsiteX11" fmla="*/ 6028 w 10000"/>
              <a:gd name="connsiteY11" fmla="*/ 519 h 10034"/>
              <a:gd name="connsiteX0" fmla="*/ 6028 w 10000"/>
              <a:gd name="connsiteY0" fmla="*/ 519 h 10235"/>
              <a:gd name="connsiteX1" fmla="*/ 2285 w 10000"/>
              <a:gd name="connsiteY1" fmla="*/ 208 h 10235"/>
              <a:gd name="connsiteX2" fmla="*/ 682 w 10000"/>
              <a:gd name="connsiteY2" fmla="*/ 3845 h 10235"/>
              <a:gd name="connsiteX3" fmla="*/ 72 w 10000"/>
              <a:gd name="connsiteY3" fmla="*/ 9075 h 10235"/>
              <a:gd name="connsiteX4" fmla="*/ 4415 w 10000"/>
              <a:gd name="connsiteY4" fmla="*/ 10218 h 10235"/>
              <a:gd name="connsiteX5" fmla="*/ 7932 w 10000"/>
              <a:gd name="connsiteY5" fmla="*/ 9769 h 10235"/>
              <a:gd name="connsiteX6" fmla="*/ 8104 w 10000"/>
              <a:gd name="connsiteY6" fmla="*/ 7603 h 10235"/>
              <a:gd name="connsiteX7" fmla="*/ 8571 w 10000"/>
              <a:gd name="connsiteY7" fmla="*/ 5077 h 10235"/>
              <a:gd name="connsiteX8" fmla="*/ 9800 w 10000"/>
              <a:gd name="connsiteY8" fmla="*/ 2433 h 10235"/>
              <a:gd name="connsiteX9" fmla="*/ 10000 w 10000"/>
              <a:gd name="connsiteY9" fmla="*/ 2443 h 10235"/>
              <a:gd name="connsiteX10" fmla="*/ 8287 w 10000"/>
              <a:gd name="connsiteY10" fmla="*/ 1171 h 10235"/>
              <a:gd name="connsiteX11" fmla="*/ 6028 w 10000"/>
              <a:gd name="connsiteY11" fmla="*/ 519 h 10235"/>
              <a:gd name="connsiteX0" fmla="*/ 6028 w 10000"/>
              <a:gd name="connsiteY0" fmla="*/ 519 h 10394"/>
              <a:gd name="connsiteX1" fmla="*/ 2285 w 10000"/>
              <a:gd name="connsiteY1" fmla="*/ 208 h 10394"/>
              <a:gd name="connsiteX2" fmla="*/ 682 w 10000"/>
              <a:gd name="connsiteY2" fmla="*/ 3845 h 10394"/>
              <a:gd name="connsiteX3" fmla="*/ 72 w 10000"/>
              <a:gd name="connsiteY3" fmla="*/ 9075 h 10394"/>
              <a:gd name="connsiteX4" fmla="*/ 4415 w 10000"/>
              <a:gd name="connsiteY4" fmla="*/ 10218 h 10394"/>
              <a:gd name="connsiteX5" fmla="*/ 7965 w 10000"/>
              <a:gd name="connsiteY5" fmla="*/ 10350 h 10394"/>
              <a:gd name="connsiteX6" fmla="*/ 8104 w 10000"/>
              <a:gd name="connsiteY6" fmla="*/ 7603 h 10394"/>
              <a:gd name="connsiteX7" fmla="*/ 8571 w 10000"/>
              <a:gd name="connsiteY7" fmla="*/ 5077 h 10394"/>
              <a:gd name="connsiteX8" fmla="*/ 9800 w 10000"/>
              <a:gd name="connsiteY8" fmla="*/ 2433 h 10394"/>
              <a:gd name="connsiteX9" fmla="*/ 10000 w 10000"/>
              <a:gd name="connsiteY9" fmla="*/ 2443 h 10394"/>
              <a:gd name="connsiteX10" fmla="*/ 8287 w 10000"/>
              <a:gd name="connsiteY10" fmla="*/ 1171 h 10394"/>
              <a:gd name="connsiteX11" fmla="*/ 6028 w 10000"/>
              <a:gd name="connsiteY11" fmla="*/ 519 h 10394"/>
              <a:gd name="connsiteX0" fmla="*/ 6028 w 10000"/>
              <a:gd name="connsiteY0" fmla="*/ 527 h 10402"/>
              <a:gd name="connsiteX1" fmla="*/ 2285 w 10000"/>
              <a:gd name="connsiteY1" fmla="*/ 216 h 10402"/>
              <a:gd name="connsiteX2" fmla="*/ 682 w 10000"/>
              <a:gd name="connsiteY2" fmla="*/ 3853 h 10402"/>
              <a:gd name="connsiteX3" fmla="*/ 72 w 10000"/>
              <a:gd name="connsiteY3" fmla="*/ 9083 h 10402"/>
              <a:gd name="connsiteX4" fmla="*/ 4415 w 10000"/>
              <a:gd name="connsiteY4" fmla="*/ 10226 h 10402"/>
              <a:gd name="connsiteX5" fmla="*/ 7965 w 10000"/>
              <a:gd name="connsiteY5" fmla="*/ 10358 h 10402"/>
              <a:gd name="connsiteX6" fmla="*/ 8104 w 10000"/>
              <a:gd name="connsiteY6" fmla="*/ 7611 h 10402"/>
              <a:gd name="connsiteX7" fmla="*/ 8571 w 10000"/>
              <a:gd name="connsiteY7" fmla="*/ 5085 h 10402"/>
              <a:gd name="connsiteX8" fmla="*/ 9800 w 10000"/>
              <a:gd name="connsiteY8" fmla="*/ 2441 h 10402"/>
              <a:gd name="connsiteX9" fmla="*/ 10000 w 10000"/>
              <a:gd name="connsiteY9" fmla="*/ 2451 h 10402"/>
              <a:gd name="connsiteX10" fmla="*/ 8220 w 10000"/>
              <a:gd name="connsiteY10" fmla="*/ 1443 h 10402"/>
              <a:gd name="connsiteX11" fmla="*/ 6028 w 10000"/>
              <a:gd name="connsiteY11" fmla="*/ 527 h 10402"/>
              <a:gd name="connsiteX0" fmla="*/ 6028 w 9900"/>
              <a:gd name="connsiteY0" fmla="*/ 527 h 10402"/>
              <a:gd name="connsiteX1" fmla="*/ 2285 w 9900"/>
              <a:gd name="connsiteY1" fmla="*/ 216 h 10402"/>
              <a:gd name="connsiteX2" fmla="*/ 682 w 9900"/>
              <a:gd name="connsiteY2" fmla="*/ 3853 h 10402"/>
              <a:gd name="connsiteX3" fmla="*/ 72 w 9900"/>
              <a:gd name="connsiteY3" fmla="*/ 9083 h 10402"/>
              <a:gd name="connsiteX4" fmla="*/ 4415 w 9900"/>
              <a:gd name="connsiteY4" fmla="*/ 10226 h 10402"/>
              <a:gd name="connsiteX5" fmla="*/ 7965 w 9900"/>
              <a:gd name="connsiteY5" fmla="*/ 10358 h 10402"/>
              <a:gd name="connsiteX6" fmla="*/ 8104 w 9900"/>
              <a:gd name="connsiteY6" fmla="*/ 7611 h 10402"/>
              <a:gd name="connsiteX7" fmla="*/ 8571 w 9900"/>
              <a:gd name="connsiteY7" fmla="*/ 5085 h 10402"/>
              <a:gd name="connsiteX8" fmla="*/ 9800 w 9900"/>
              <a:gd name="connsiteY8" fmla="*/ 2441 h 10402"/>
              <a:gd name="connsiteX9" fmla="*/ 9900 w 9900"/>
              <a:gd name="connsiteY9" fmla="*/ 2715 h 10402"/>
              <a:gd name="connsiteX10" fmla="*/ 8220 w 9900"/>
              <a:gd name="connsiteY10" fmla="*/ 1443 h 10402"/>
              <a:gd name="connsiteX11" fmla="*/ 6028 w 9900"/>
              <a:gd name="connsiteY11" fmla="*/ 527 h 10402"/>
              <a:gd name="connsiteX0" fmla="*/ 6089 w 10000"/>
              <a:gd name="connsiteY0" fmla="*/ 302 h 9795"/>
              <a:gd name="connsiteX1" fmla="*/ 2308 w 10000"/>
              <a:gd name="connsiteY1" fmla="*/ 3 h 9795"/>
              <a:gd name="connsiteX2" fmla="*/ 689 w 10000"/>
              <a:gd name="connsiteY2" fmla="*/ 3499 h 9795"/>
              <a:gd name="connsiteX3" fmla="*/ 73 w 10000"/>
              <a:gd name="connsiteY3" fmla="*/ 8527 h 9795"/>
              <a:gd name="connsiteX4" fmla="*/ 4460 w 10000"/>
              <a:gd name="connsiteY4" fmla="*/ 9626 h 9795"/>
              <a:gd name="connsiteX5" fmla="*/ 8045 w 10000"/>
              <a:gd name="connsiteY5" fmla="*/ 9753 h 9795"/>
              <a:gd name="connsiteX6" fmla="*/ 8186 w 10000"/>
              <a:gd name="connsiteY6" fmla="*/ 7112 h 9795"/>
              <a:gd name="connsiteX7" fmla="*/ 8658 w 10000"/>
              <a:gd name="connsiteY7" fmla="*/ 4683 h 9795"/>
              <a:gd name="connsiteX8" fmla="*/ 9899 w 10000"/>
              <a:gd name="connsiteY8" fmla="*/ 2142 h 9795"/>
              <a:gd name="connsiteX9" fmla="*/ 10000 w 10000"/>
              <a:gd name="connsiteY9" fmla="*/ 2405 h 9795"/>
              <a:gd name="connsiteX10" fmla="*/ 8303 w 10000"/>
              <a:gd name="connsiteY10" fmla="*/ 1182 h 9795"/>
              <a:gd name="connsiteX11" fmla="*/ 6089 w 10000"/>
              <a:gd name="connsiteY11" fmla="*/ 302 h 9795"/>
              <a:gd name="connsiteX0" fmla="*/ 6089 w 10000"/>
              <a:gd name="connsiteY0" fmla="*/ 891 h 10116"/>
              <a:gd name="connsiteX1" fmla="*/ 2308 w 10000"/>
              <a:gd name="connsiteY1" fmla="*/ 119 h 10116"/>
              <a:gd name="connsiteX2" fmla="*/ 689 w 10000"/>
              <a:gd name="connsiteY2" fmla="*/ 3688 h 10116"/>
              <a:gd name="connsiteX3" fmla="*/ 73 w 10000"/>
              <a:gd name="connsiteY3" fmla="*/ 8821 h 10116"/>
              <a:gd name="connsiteX4" fmla="*/ 4460 w 10000"/>
              <a:gd name="connsiteY4" fmla="*/ 9943 h 10116"/>
              <a:gd name="connsiteX5" fmla="*/ 8045 w 10000"/>
              <a:gd name="connsiteY5" fmla="*/ 10073 h 10116"/>
              <a:gd name="connsiteX6" fmla="*/ 8186 w 10000"/>
              <a:gd name="connsiteY6" fmla="*/ 7377 h 10116"/>
              <a:gd name="connsiteX7" fmla="*/ 8658 w 10000"/>
              <a:gd name="connsiteY7" fmla="*/ 4897 h 10116"/>
              <a:gd name="connsiteX8" fmla="*/ 9899 w 10000"/>
              <a:gd name="connsiteY8" fmla="*/ 2303 h 10116"/>
              <a:gd name="connsiteX9" fmla="*/ 10000 w 10000"/>
              <a:gd name="connsiteY9" fmla="*/ 2571 h 10116"/>
              <a:gd name="connsiteX10" fmla="*/ 8303 w 10000"/>
              <a:gd name="connsiteY10" fmla="*/ 1323 h 10116"/>
              <a:gd name="connsiteX11" fmla="*/ 6089 w 10000"/>
              <a:gd name="connsiteY11" fmla="*/ 891 h 10116"/>
              <a:gd name="connsiteX0" fmla="*/ 6089 w 10000"/>
              <a:gd name="connsiteY0" fmla="*/ 676 h 10160"/>
              <a:gd name="connsiteX1" fmla="*/ 2308 w 10000"/>
              <a:gd name="connsiteY1" fmla="*/ 163 h 10160"/>
              <a:gd name="connsiteX2" fmla="*/ 689 w 10000"/>
              <a:gd name="connsiteY2" fmla="*/ 3732 h 10160"/>
              <a:gd name="connsiteX3" fmla="*/ 73 w 10000"/>
              <a:gd name="connsiteY3" fmla="*/ 8865 h 10160"/>
              <a:gd name="connsiteX4" fmla="*/ 4460 w 10000"/>
              <a:gd name="connsiteY4" fmla="*/ 9987 h 10160"/>
              <a:gd name="connsiteX5" fmla="*/ 8045 w 10000"/>
              <a:gd name="connsiteY5" fmla="*/ 10117 h 10160"/>
              <a:gd name="connsiteX6" fmla="*/ 8186 w 10000"/>
              <a:gd name="connsiteY6" fmla="*/ 7421 h 10160"/>
              <a:gd name="connsiteX7" fmla="*/ 8658 w 10000"/>
              <a:gd name="connsiteY7" fmla="*/ 4941 h 10160"/>
              <a:gd name="connsiteX8" fmla="*/ 9899 w 10000"/>
              <a:gd name="connsiteY8" fmla="*/ 2347 h 10160"/>
              <a:gd name="connsiteX9" fmla="*/ 10000 w 10000"/>
              <a:gd name="connsiteY9" fmla="*/ 2615 h 10160"/>
              <a:gd name="connsiteX10" fmla="*/ 8303 w 10000"/>
              <a:gd name="connsiteY10" fmla="*/ 1367 h 10160"/>
              <a:gd name="connsiteX11" fmla="*/ 6089 w 10000"/>
              <a:gd name="connsiteY11" fmla="*/ 676 h 10160"/>
              <a:gd name="connsiteX0" fmla="*/ 6089 w 10000"/>
              <a:gd name="connsiteY0" fmla="*/ 517 h 10001"/>
              <a:gd name="connsiteX1" fmla="*/ 2308 w 10000"/>
              <a:gd name="connsiteY1" fmla="*/ 4 h 10001"/>
              <a:gd name="connsiteX2" fmla="*/ 689 w 10000"/>
              <a:gd name="connsiteY2" fmla="*/ 3573 h 10001"/>
              <a:gd name="connsiteX3" fmla="*/ 73 w 10000"/>
              <a:gd name="connsiteY3" fmla="*/ 8706 h 10001"/>
              <a:gd name="connsiteX4" fmla="*/ 4460 w 10000"/>
              <a:gd name="connsiteY4" fmla="*/ 9828 h 10001"/>
              <a:gd name="connsiteX5" fmla="*/ 8045 w 10000"/>
              <a:gd name="connsiteY5" fmla="*/ 9958 h 10001"/>
              <a:gd name="connsiteX6" fmla="*/ 8186 w 10000"/>
              <a:gd name="connsiteY6" fmla="*/ 7262 h 10001"/>
              <a:gd name="connsiteX7" fmla="*/ 8658 w 10000"/>
              <a:gd name="connsiteY7" fmla="*/ 4782 h 10001"/>
              <a:gd name="connsiteX8" fmla="*/ 9899 w 10000"/>
              <a:gd name="connsiteY8" fmla="*/ 2188 h 10001"/>
              <a:gd name="connsiteX9" fmla="*/ 10000 w 10000"/>
              <a:gd name="connsiteY9" fmla="*/ 2456 h 10001"/>
              <a:gd name="connsiteX10" fmla="*/ 8303 w 10000"/>
              <a:gd name="connsiteY10" fmla="*/ 1208 h 10001"/>
              <a:gd name="connsiteX11" fmla="*/ 6089 w 10000"/>
              <a:gd name="connsiteY11" fmla="*/ 517 h 10001"/>
              <a:gd name="connsiteX0" fmla="*/ 6091 w 10002"/>
              <a:gd name="connsiteY0" fmla="*/ 691 h 10175"/>
              <a:gd name="connsiteX1" fmla="*/ 2310 w 10002"/>
              <a:gd name="connsiteY1" fmla="*/ 178 h 10175"/>
              <a:gd name="connsiteX2" fmla="*/ 657 w 10002"/>
              <a:gd name="connsiteY2" fmla="*/ 3954 h 10175"/>
              <a:gd name="connsiteX3" fmla="*/ 75 w 10002"/>
              <a:gd name="connsiteY3" fmla="*/ 8880 h 10175"/>
              <a:gd name="connsiteX4" fmla="*/ 4462 w 10002"/>
              <a:gd name="connsiteY4" fmla="*/ 10002 h 10175"/>
              <a:gd name="connsiteX5" fmla="*/ 8047 w 10002"/>
              <a:gd name="connsiteY5" fmla="*/ 10132 h 10175"/>
              <a:gd name="connsiteX6" fmla="*/ 8188 w 10002"/>
              <a:gd name="connsiteY6" fmla="*/ 7436 h 10175"/>
              <a:gd name="connsiteX7" fmla="*/ 8660 w 10002"/>
              <a:gd name="connsiteY7" fmla="*/ 4956 h 10175"/>
              <a:gd name="connsiteX8" fmla="*/ 9901 w 10002"/>
              <a:gd name="connsiteY8" fmla="*/ 2362 h 10175"/>
              <a:gd name="connsiteX9" fmla="*/ 10002 w 10002"/>
              <a:gd name="connsiteY9" fmla="*/ 2630 h 10175"/>
              <a:gd name="connsiteX10" fmla="*/ 8305 w 10002"/>
              <a:gd name="connsiteY10" fmla="*/ 1382 h 10175"/>
              <a:gd name="connsiteX11" fmla="*/ 6091 w 10002"/>
              <a:gd name="connsiteY11" fmla="*/ 691 h 10175"/>
              <a:gd name="connsiteX0" fmla="*/ 6075 w 9986"/>
              <a:gd name="connsiteY0" fmla="*/ 656 h 10140"/>
              <a:gd name="connsiteX1" fmla="*/ 2294 w 9986"/>
              <a:gd name="connsiteY1" fmla="*/ 143 h 10140"/>
              <a:gd name="connsiteX2" fmla="*/ 843 w 9986"/>
              <a:gd name="connsiteY2" fmla="*/ 3400 h 10140"/>
              <a:gd name="connsiteX3" fmla="*/ 59 w 9986"/>
              <a:gd name="connsiteY3" fmla="*/ 8845 h 10140"/>
              <a:gd name="connsiteX4" fmla="*/ 4446 w 9986"/>
              <a:gd name="connsiteY4" fmla="*/ 9967 h 10140"/>
              <a:gd name="connsiteX5" fmla="*/ 8031 w 9986"/>
              <a:gd name="connsiteY5" fmla="*/ 10097 h 10140"/>
              <a:gd name="connsiteX6" fmla="*/ 8172 w 9986"/>
              <a:gd name="connsiteY6" fmla="*/ 7401 h 10140"/>
              <a:gd name="connsiteX7" fmla="*/ 8644 w 9986"/>
              <a:gd name="connsiteY7" fmla="*/ 4921 h 10140"/>
              <a:gd name="connsiteX8" fmla="*/ 9885 w 9986"/>
              <a:gd name="connsiteY8" fmla="*/ 2327 h 10140"/>
              <a:gd name="connsiteX9" fmla="*/ 9986 w 9986"/>
              <a:gd name="connsiteY9" fmla="*/ 2595 h 10140"/>
              <a:gd name="connsiteX10" fmla="*/ 8289 w 9986"/>
              <a:gd name="connsiteY10" fmla="*/ 1347 h 10140"/>
              <a:gd name="connsiteX11" fmla="*/ 6075 w 9986"/>
              <a:gd name="connsiteY11" fmla="*/ 656 h 10140"/>
              <a:gd name="connsiteX0" fmla="*/ 6084 w 10000"/>
              <a:gd name="connsiteY0" fmla="*/ 511 h 9864"/>
              <a:gd name="connsiteX1" fmla="*/ 2297 w 10000"/>
              <a:gd name="connsiteY1" fmla="*/ 5 h 9864"/>
              <a:gd name="connsiteX2" fmla="*/ 844 w 10000"/>
              <a:gd name="connsiteY2" fmla="*/ 3217 h 9864"/>
              <a:gd name="connsiteX3" fmla="*/ 59 w 10000"/>
              <a:gd name="connsiteY3" fmla="*/ 8587 h 9864"/>
              <a:gd name="connsiteX4" fmla="*/ 4452 w 10000"/>
              <a:gd name="connsiteY4" fmla="*/ 9693 h 9864"/>
              <a:gd name="connsiteX5" fmla="*/ 8042 w 10000"/>
              <a:gd name="connsiteY5" fmla="*/ 9822 h 9864"/>
              <a:gd name="connsiteX6" fmla="*/ 8183 w 10000"/>
              <a:gd name="connsiteY6" fmla="*/ 7163 h 9864"/>
              <a:gd name="connsiteX7" fmla="*/ 8656 w 10000"/>
              <a:gd name="connsiteY7" fmla="*/ 4717 h 9864"/>
              <a:gd name="connsiteX8" fmla="*/ 9899 w 10000"/>
              <a:gd name="connsiteY8" fmla="*/ 2159 h 9864"/>
              <a:gd name="connsiteX9" fmla="*/ 10000 w 10000"/>
              <a:gd name="connsiteY9" fmla="*/ 2423 h 9864"/>
              <a:gd name="connsiteX10" fmla="*/ 8301 w 10000"/>
              <a:gd name="connsiteY10" fmla="*/ 1192 h 9864"/>
              <a:gd name="connsiteX11" fmla="*/ 6084 w 10000"/>
              <a:gd name="connsiteY11" fmla="*/ 511 h 9864"/>
              <a:gd name="connsiteX0" fmla="*/ 6084 w 10000"/>
              <a:gd name="connsiteY0" fmla="*/ 518 h 10000"/>
              <a:gd name="connsiteX1" fmla="*/ 2297 w 10000"/>
              <a:gd name="connsiteY1" fmla="*/ 5 h 10000"/>
              <a:gd name="connsiteX2" fmla="*/ 844 w 10000"/>
              <a:gd name="connsiteY2" fmla="*/ 3261 h 10000"/>
              <a:gd name="connsiteX3" fmla="*/ 59 w 10000"/>
              <a:gd name="connsiteY3" fmla="*/ 8705 h 10000"/>
              <a:gd name="connsiteX4" fmla="*/ 4452 w 10000"/>
              <a:gd name="connsiteY4" fmla="*/ 9827 h 10000"/>
              <a:gd name="connsiteX5" fmla="*/ 8127 w 10000"/>
              <a:gd name="connsiteY5" fmla="*/ 9957 h 10000"/>
              <a:gd name="connsiteX6" fmla="*/ 8183 w 10000"/>
              <a:gd name="connsiteY6" fmla="*/ 7262 h 10000"/>
              <a:gd name="connsiteX7" fmla="*/ 8656 w 10000"/>
              <a:gd name="connsiteY7" fmla="*/ 4782 h 10000"/>
              <a:gd name="connsiteX8" fmla="*/ 9899 w 10000"/>
              <a:gd name="connsiteY8" fmla="*/ 2189 h 10000"/>
              <a:gd name="connsiteX9" fmla="*/ 10000 w 10000"/>
              <a:gd name="connsiteY9" fmla="*/ 2456 h 10000"/>
              <a:gd name="connsiteX10" fmla="*/ 8301 w 10000"/>
              <a:gd name="connsiteY10" fmla="*/ 1208 h 10000"/>
              <a:gd name="connsiteX11" fmla="*/ 6084 w 10000"/>
              <a:gd name="connsiteY11" fmla="*/ 518 h 10000"/>
              <a:gd name="connsiteX0" fmla="*/ 6084 w 10000"/>
              <a:gd name="connsiteY0" fmla="*/ 518 h 10000"/>
              <a:gd name="connsiteX1" fmla="*/ 2297 w 10000"/>
              <a:gd name="connsiteY1" fmla="*/ 5 h 10000"/>
              <a:gd name="connsiteX2" fmla="*/ 844 w 10000"/>
              <a:gd name="connsiteY2" fmla="*/ 3261 h 10000"/>
              <a:gd name="connsiteX3" fmla="*/ 59 w 10000"/>
              <a:gd name="connsiteY3" fmla="*/ 8705 h 10000"/>
              <a:gd name="connsiteX4" fmla="*/ 4452 w 10000"/>
              <a:gd name="connsiteY4" fmla="*/ 9827 h 10000"/>
              <a:gd name="connsiteX5" fmla="*/ 8127 w 10000"/>
              <a:gd name="connsiteY5" fmla="*/ 9957 h 10000"/>
              <a:gd name="connsiteX6" fmla="*/ 8183 w 10000"/>
              <a:gd name="connsiteY6" fmla="*/ 7262 h 10000"/>
              <a:gd name="connsiteX7" fmla="*/ 8656 w 10000"/>
              <a:gd name="connsiteY7" fmla="*/ 4782 h 10000"/>
              <a:gd name="connsiteX8" fmla="*/ 9899 w 10000"/>
              <a:gd name="connsiteY8" fmla="*/ 2189 h 10000"/>
              <a:gd name="connsiteX9" fmla="*/ 10000 w 10000"/>
              <a:gd name="connsiteY9" fmla="*/ 2456 h 10000"/>
              <a:gd name="connsiteX10" fmla="*/ 8108 w 10000"/>
              <a:gd name="connsiteY10" fmla="*/ 1557 h 10000"/>
              <a:gd name="connsiteX11" fmla="*/ 6084 w 10000"/>
              <a:gd name="connsiteY11" fmla="*/ 518 h 10000"/>
              <a:gd name="connsiteX0" fmla="*/ 6084 w 9899"/>
              <a:gd name="connsiteY0" fmla="*/ 518 h 10000"/>
              <a:gd name="connsiteX1" fmla="*/ 2297 w 9899"/>
              <a:gd name="connsiteY1" fmla="*/ 5 h 10000"/>
              <a:gd name="connsiteX2" fmla="*/ 844 w 9899"/>
              <a:gd name="connsiteY2" fmla="*/ 3261 h 10000"/>
              <a:gd name="connsiteX3" fmla="*/ 59 w 9899"/>
              <a:gd name="connsiteY3" fmla="*/ 8705 h 10000"/>
              <a:gd name="connsiteX4" fmla="*/ 4452 w 9899"/>
              <a:gd name="connsiteY4" fmla="*/ 9827 h 10000"/>
              <a:gd name="connsiteX5" fmla="*/ 8127 w 9899"/>
              <a:gd name="connsiteY5" fmla="*/ 9957 h 10000"/>
              <a:gd name="connsiteX6" fmla="*/ 8183 w 9899"/>
              <a:gd name="connsiteY6" fmla="*/ 7262 h 10000"/>
              <a:gd name="connsiteX7" fmla="*/ 8656 w 9899"/>
              <a:gd name="connsiteY7" fmla="*/ 4782 h 10000"/>
              <a:gd name="connsiteX8" fmla="*/ 9899 w 9899"/>
              <a:gd name="connsiteY8" fmla="*/ 2189 h 10000"/>
              <a:gd name="connsiteX9" fmla="*/ 9409 w 9899"/>
              <a:gd name="connsiteY9" fmla="*/ 3120 h 10000"/>
              <a:gd name="connsiteX10" fmla="*/ 8108 w 9899"/>
              <a:gd name="connsiteY10" fmla="*/ 1557 h 10000"/>
              <a:gd name="connsiteX11" fmla="*/ 6084 w 9899"/>
              <a:gd name="connsiteY11" fmla="*/ 518 h 10000"/>
              <a:gd name="connsiteX0" fmla="*/ 6146 w 9518"/>
              <a:gd name="connsiteY0" fmla="*/ 518 h 10000"/>
              <a:gd name="connsiteX1" fmla="*/ 2320 w 9518"/>
              <a:gd name="connsiteY1" fmla="*/ 5 h 10000"/>
              <a:gd name="connsiteX2" fmla="*/ 853 w 9518"/>
              <a:gd name="connsiteY2" fmla="*/ 3261 h 10000"/>
              <a:gd name="connsiteX3" fmla="*/ 60 w 9518"/>
              <a:gd name="connsiteY3" fmla="*/ 8705 h 10000"/>
              <a:gd name="connsiteX4" fmla="*/ 4497 w 9518"/>
              <a:gd name="connsiteY4" fmla="*/ 9827 h 10000"/>
              <a:gd name="connsiteX5" fmla="*/ 8210 w 9518"/>
              <a:gd name="connsiteY5" fmla="*/ 9957 h 10000"/>
              <a:gd name="connsiteX6" fmla="*/ 8266 w 9518"/>
              <a:gd name="connsiteY6" fmla="*/ 7262 h 10000"/>
              <a:gd name="connsiteX7" fmla="*/ 8744 w 9518"/>
              <a:gd name="connsiteY7" fmla="*/ 4782 h 10000"/>
              <a:gd name="connsiteX8" fmla="*/ 9518 w 9518"/>
              <a:gd name="connsiteY8" fmla="*/ 3185 h 10000"/>
              <a:gd name="connsiteX9" fmla="*/ 9505 w 9518"/>
              <a:gd name="connsiteY9" fmla="*/ 3120 h 10000"/>
              <a:gd name="connsiteX10" fmla="*/ 8191 w 9518"/>
              <a:gd name="connsiteY10" fmla="*/ 1557 h 10000"/>
              <a:gd name="connsiteX11" fmla="*/ 6146 w 9518"/>
              <a:gd name="connsiteY11" fmla="*/ 518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85 w 10000"/>
              <a:gd name="connsiteY6" fmla="*/ 7262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606 w 10000"/>
              <a:gd name="connsiteY10" fmla="*/ 155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85 w 10000"/>
              <a:gd name="connsiteY6" fmla="*/ 7262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9827"/>
              <a:gd name="connsiteX1" fmla="*/ 2437 w 10000"/>
              <a:gd name="connsiteY1" fmla="*/ 5 h 9827"/>
              <a:gd name="connsiteX2" fmla="*/ 896 w 10000"/>
              <a:gd name="connsiteY2" fmla="*/ 3261 h 9827"/>
              <a:gd name="connsiteX3" fmla="*/ 63 w 10000"/>
              <a:gd name="connsiteY3" fmla="*/ 8705 h 9827"/>
              <a:gd name="connsiteX4" fmla="*/ 4725 w 10000"/>
              <a:gd name="connsiteY4" fmla="*/ 9827 h 9827"/>
              <a:gd name="connsiteX5" fmla="*/ 8735 w 10000"/>
              <a:gd name="connsiteY5" fmla="*/ 8839 h 9827"/>
              <a:gd name="connsiteX6" fmla="*/ 8697 w 10000"/>
              <a:gd name="connsiteY6" fmla="*/ 6790 h 9827"/>
              <a:gd name="connsiteX7" fmla="*/ 9223 w 10000"/>
              <a:gd name="connsiteY7" fmla="*/ 4415 h 9827"/>
              <a:gd name="connsiteX8" fmla="*/ 10000 w 10000"/>
              <a:gd name="connsiteY8" fmla="*/ 3185 h 9827"/>
              <a:gd name="connsiteX9" fmla="*/ 9986 w 10000"/>
              <a:gd name="connsiteY9" fmla="*/ 3120 h 9827"/>
              <a:gd name="connsiteX10" fmla="*/ 8522 w 10000"/>
              <a:gd name="connsiteY10" fmla="*/ 1767 h 9827"/>
              <a:gd name="connsiteX11" fmla="*/ 6457 w 10000"/>
              <a:gd name="connsiteY11" fmla="*/ 623 h 9827"/>
              <a:gd name="connsiteX0" fmla="*/ 6457 w 10000"/>
              <a:gd name="connsiteY0" fmla="*/ 634 h 9822"/>
              <a:gd name="connsiteX1" fmla="*/ 2437 w 10000"/>
              <a:gd name="connsiteY1" fmla="*/ 5 h 9822"/>
              <a:gd name="connsiteX2" fmla="*/ 896 w 10000"/>
              <a:gd name="connsiteY2" fmla="*/ 3318 h 9822"/>
              <a:gd name="connsiteX3" fmla="*/ 63 w 10000"/>
              <a:gd name="connsiteY3" fmla="*/ 8858 h 9822"/>
              <a:gd name="connsiteX4" fmla="*/ 4882 w 10000"/>
              <a:gd name="connsiteY4" fmla="*/ 9822 h 9822"/>
              <a:gd name="connsiteX5" fmla="*/ 8735 w 10000"/>
              <a:gd name="connsiteY5" fmla="*/ 8995 h 9822"/>
              <a:gd name="connsiteX6" fmla="*/ 8697 w 10000"/>
              <a:gd name="connsiteY6" fmla="*/ 6910 h 9822"/>
              <a:gd name="connsiteX7" fmla="*/ 9223 w 10000"/>
              <a:gd name="connsiteY7" fmla="*/ 4493 h 9822"/>
              <a:gd name="connsiteX8" fmla="*/ 10000 w 10000"/>
              <a:gd name="connsiteY8" fmla="*/ 3241 h 9822"/>
              <a:gd name="connsiteX9" fmla="*/ 9986 w 10000"/>
              <a:gd name="connsiteY9" fmla="*/ 3175 h 9822"/>
              <a:gd name="connsiteX10" fmla="*/ 8522 w 10000"/>
              <a:gd name="connsiteY10" fmla="*/ 1798 h 9822"/>
              <a:gd name="connsiteX11" fmla="*/ 6457 w 10000"/>
              <a:gd name="connsiteY11" fmla="*/ 634 h 9822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86 w 10000"/>
              <a:gd name="connsiteY9" fmla="*/ 3233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86 w 10000"/>
              <a:gd name="connsiteY9" fmla="*/ 3233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38 w 10000"/>
              <a:gd name="connsiteY9" fmla="*/ 3287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38 w 10000"/>
              <a:gd name="connsiteY9" fmla="*/ 3287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9938"/>
              <a:gd name="connsiteY0" fmla="*/ 645 h 10000"/>
              <a:gd name="connsiteX1" fmla="*/ 2437 w 9938"/>
              <a:gd name="connsiteY1" fmla="*/ 5 h 10000"/>
              <a:gd name="connsiteX2" fmla="*/ 896 w 9938"/>
              <a:gd name="connsiteY2" fmla="*/ 3378 h 10000"/>
              <a:gd name="connsiteX3" fmla="*/ 63 w 9938"/>
              <a:gd name="connsiteY3" fmla="*/ 9019 h 10000"/>
              <a:gd name="connsiteX4" fmla="*/ 4882 w 9938"/>
              <a:gd name="connsiteY4" fmla="*/ 10000 h 10000"/>
              <a:gd name="connsiteX5" fmla="*/ 8735 w 9938"/>
              <a:gd name="connsiteY5" fmla="*/ 9158 h 10000"/>
              <a:gd name="connsiteX6" fmla="*/ 8697 w 9938"/>
              <a:gd name="connsiteY6" fmla="*/ 7035 h 10000"/>
              <a:gd name="connsiteX7" fmla="*/ 9066 w 9938"/>
              <a:gd name="connsiteY7" fmla="*/ 4864 h 10000"/>
              <a:gd name="connsiteX8" fmla="*/ 9747 w 9938"/>
              <a:gd name="connsiteY8" fmla="*/ 3623 h 10000"/>
              <a:gd name="connsiteX9" fmla="*/ 9938 w 9938"/>
              <a:gd name="connsiteY9" fmla="*/ 3287 h 10000"/>
              <a:gd name="connsiteX10" fmla="*/ 8522 w 9938"/>
              <a:gd name="connsiteY10" fmla="*/ 1831 h 10000"/>
              <a:gd name="connsiteX11" fmla="*/ 6457 w 9938"/>
              <a:gd name="connsiteY11" fmla="*/ 645 h 10000"/>
              <a:gd name="connsiteX0" fmla="*/ 6497 w 10000"/>
              <a:gd name="connsiteY0" fmla="*/ 645 h 10000"/>
              <a:gd name="connsiteX1" fmla="*/ 2452 w 10000"/>
              <a:gd name="connsiteY1" fmla="*/ 5 h 10000"/>
              <a:gd name="connsiteX2" fmla="*/ 902 w 10000"/>
              <a:gd name="connsiteY2" fmla="*/ 3378 h 10000"/>
              <a:gd name="connsiteX3" fmla="*/ 63 w 10000"/>
              <a:gd name="connsiteY3" fmla="*/ 9019 h 10000"/>
              <a:gd name="connsiteX4" fmla="*/ 4912 w 10000"/>
              <a:gd name="connsiteY4" fmla="*/ 10000 h 10000"/>
              <a:gd name="connsiteX5" fmla="*/ 8789 w 10000"/>
              <a:gd name="connsiteY5" fmla="*/ 9158 h 10000"/>
              <a:gd name="connsiteX6" fmla="*/ 8751 w 10000"/>
              <a:gd name="connsiteY6" fmla="*/ 7035 h 10000"/>
              <a:gd name="connsiteX7" fmla="*/ 9123 w 10000"/>
              <a:gd name="connsiteY7" fmla="*/ 4864 h 10000"/>
              <a:gd name="connsiteX8" fmla="*/ 9808 w 10000"/>
              <a:gd name="connsiteY8" fmla="*/ 3623 h 10000"/>
              <a:gd name="connsiteX9" fmla="*/ 10000 w 10000"/>
              <a:gd name="connsiteY9" fmla="*/ 3287 h 10000"/>
              <a:gd name="connsiteX10" fmla="*/ 8575 w 10000"/>
              <a:gd name="connsiteY10" fmla="*/ 1831 h 10000"/>
              <a:gd name="connsiteX11" fmla="*/ 6497 w 10000"/>
              <a:gd name="connsiteY11" fmla="*/ 645 h 10000"/>
              <a:gd name="connsiteX0" fmla="*/ 6497 w 10000"/>
              <a:gd name="connsiteY0" fmla="*/ 645 h 10000"/>
              <a:gd name="connsiteX1" fmla="*/ 2452 w 10000"/>
              <a:gd name="connsiteY1" fmla="*/ 5 h 10000"/>
              <a:gd name="connsiteX2" fmla="*/ 902 w 10000"/>
              <a:gd name="connsiteY2" fmla="*/ 3378 h 10000"/>
              <a:gd name="connsiteX3" fmla="*/ 63 w 10000"/>
              <a:gd name="connsiteY3" fmla="*/ 9019 h 10000"/>
              <a:gd name="connsiteX4" fmla="*/ 4912 w 10000"/>
              <a:gd name="connsiteY4" fmla="*/ 10000 h 10000"/>
              <a:gd name="connsiteX5" fmla="*/ 8789 w 10000"/>
              <a:gd name="connsiteY5" fmla="*/ 9158 h 10000"/>
              <a:gd name="connsiteX6" fmla="*/ 8751 w 10000"/>
              <a:gd name="connsiteY6" fmla="*/ 7035 h 10000"/>
              <a:gd name="connsiteX7" fmla="*/ 9123 w 10000"/>
              <a:gd name="connsiteY7" fmla="*/ 4864 h 10000"/>
              <a:gd name="connsiteX8" fmla="*/ 9995 w 10000"/>
              <a:gd name="connsiteY8" fmla="*/ 3311 h 10000"/>
              <a:gd name="connsiteX9" fmla="*/ 10000 w 10000"/>
              <a:gd name="connsiteY9" fmla="*/ 3287 h 10000"/>
              <a:gd name="connsiteX10" fmla="*/ 8575 w 10000"/>
              <a:gd name="connsiteY10" fmla="*/ 1831 h 10000"/>
              <a:gd name="connsiteX11" fmla="*/ 6497 w 10000"/>
              <a:gd name="connsiteY11" fmla="*/ 645 h 10000"/>
              <a:gd name="connsiteX0" fmla="*/ 6497 w 9995"/>
              <a:gd name="connsiteY0" fmla="*/ 645 h 10000"/>
              <a:gd name="connsiteX1" fmla="*/ 2452 w 9995"/>
              <a:gd name="connsiteY1" fmla="*/ 5 h 10000"/>
              <a:gd name="connsiteX2" fmla="*/ 902 w 9995"/>
              <a:gd name="connsiteY2" fmla="*/ 3378 h 10000"/>
              <a:gd name="connsiteX3" fmla="*/ 63 w 9995"/>
              <a:gd name="connsiteY3" fmla="*/ 9019 h 10000"/>
              <a:gd name="connsiteX4" fmla="*/ 4912 w 9995"/>
              <a:gd name="connsiteY4" fmla="*/ 10000 h 10000"/>
              <a:gd name="connsiteX5" fmla="*/ 8789 w 9995"/>
              <a:gd name="connsiteY5" fmla="*/ 9158 h 10000"/>
              <a:gd name="connsiteX6" fmla="*/ 8751 w 9995"/>
              <a:gd name="connsiteY6" fmla="*/ 7035 h 10000"/>
              <a:gd name="connsiteX7" fmla="*/ 9123 w 9995"/>
              <a:gd name="connsiteY7" fmla="*/ 4864 h 10000"/>
              <a:gd name="connsiteX8" fmla="*/ 9995 w 9995"/>
              <a:gd name="connsiteY8" fmla="*/ 3311 h 10000"/>
              <a:gd name="connsiteX9" fmla="*/ 9858 w 9995"/>
              <a:gd name="connsiteY9" fmla="*/ 3510 h 10000"/>
              <a:gd name="connsiteX10" fmla="*/ 8575 w 9995"/>
              <a:gd name="connsiteY10" fmla="*/ 1831 h 10000"/>
              <a:gd name="connsiteX11" fmla="*/ 6497 w 9995"/>
              <a:gd name="connsiteY11" fmla="*/ 645 h 10000"/>
              <a:gd name="connsiteX0" fmla="*/ 6500 w 9863"/>
              <a:gd name="connsiteY0" fmla="*/ 645 h 10000"/>
              <a:gd name="connsiteX1" fmla="*/ 2453 w 9863"/>
              <a:gd name="connsiteY1" fmla="*/ 5 h 10000"/>
              <a:gd name="connsiteX2" fmla="*/ 902 w 9863"/>
              <a:gd name="connsiteY2" fmla="*/ 3378 h 10000"/>
              <a:gd name="connsiteX3" fmla="*/ 63 w 9863"/>
              <a:gd name="connsiteY3" fmla="*/ 9019 h 10000"/>
              <a:gd name="connsiteX4" fmla="*/ 4914 w 9863"/>
              <a:gd name="connsiteY4" fmla="*/ 10000 h 10000"/>
              <a:gd name="connsiteX5" fmla="*/ 8793 w 9863"/>
              <a:gd name="connsiteY5" fmla="*/ 9158 h 10000"/>
              <a:gd name="connsiteX6" fmla="*/ 8755 w 9863"/>
              <a:gd name="connsiteY6" fmla="*/ 7035 h 10000"/>
              <a:gd name="connsiteX7" fmla="*/ 9128 w 9863"/>
              <a:gd name="connsiteY7" fmla="*/ 4864 h 10000"/>
              <a:gd name="connsiteX8" fmla="*/ 9633 w 9863"/>
              <a:gd name="connsiteY8" fmla="*/ 3813 h 10000"/>
              <a:gd name="connsiteX9" fmla="*/ 9863 w 9863"/>
              <a:gd name="connsiteY9" fmla="*/ 3510 h 10000"/>
              <a:gd name="connsiteX10" fmla="*/ 8579 w 9863"/>
              <a:gd name="connsiteY10" fmla="*/ 1831 h 10000"/>
              <a:gd name="connsiteX11" fmla="*/ 6500 w 9863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55 w 10000"/>
              <a:gd name="connsiteY7" fmla="*/ 4864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698 w 10000"/>
              <a:gd name="connsiteY10" fmla="*/ 1831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55 w 10000"/>
              <a:gd name="connsiteY7" fmla="*/ 4864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32 w 10000"/>
              <a:gd name="connsiteY6" fmla="*/ 6678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32 w 10000"/>
              <a:gd name="connsiteY6" fmla="*/ 6678 h 10000"/>
              <a:gd name="connsiteX7" fmla="*/ 9202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202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171 w 9937"/>
              <a:gd name="connsiteY0" fmla="*/ 679 h 10000"/>
              <a:gd name="connsiteX1" fmla="*/ 2424 w 9937"/>
              <a:gd name="connsiteY1" fmla="*/ 5 h 10000"/>
              <a:gd name="connsiteX2" fmla="*/ 852 w 9937"/>
              <a:gd name="connsiteY2" fmla="*/ 3378 h 10000"/>
              <a:gd name="connsiteX3" fmla="*/ 1 w 9937"/>
              <a:gd name="connsiteY3" fmla="*/ 9019 h 10000"/>
              <a:gd name="connsiteX4" fmla="*/ 4919 w 9937"/>
              <a:gd name="connsiteY4" fmla="*/ 10000 h 10000"/>
              <a:gd name="connsiteX5" fmla="*/ 8913 w 9937"/>
              <a:gd name="connsiteY5" fmla="*/ 8901 h 10000"/>
              <a:gd name="connsiteX6" fmla="*/ 8746 w 9937"/>
              <a:gd name="connsiteY6" fmla="*/ 6455 h 10000"/>
              <a:gd name="connsiteX7" fmla="*/ 9131 w 9937"/>
              <a:gd name="connsiteY7" fmla="*/ 4909 h 10000"/>
              <a:gd name="connsiteX8" fmla="*/ 9704 w 9937"/>
              <a:gd name="connsiteY8" fmla="*/ 3813 h 10000"/>
              <a:gd name="connsiteX9" fmla="*/ 9937 w 9937"/>
              <a:gd name="connsiteY9" fmla="*/ 3510 h 10000"/>
              <a:gd name="connsiteX10" fmla="*/ 8377 w 9937"/>
              <a:gd name="connsiteY10" fmla="*/ 1719 h 10000"/>
              <a:gd name="connsiteX11" fmla="*/ 6171 w 9937"/>
              <a:gd name="connsiteY11" fmla="*/ 679 h 10000"/>
              <a:gd name="connsiteX0" fmla="*/ 6210 w 10000"/>
              <a:gd name="connsiteY0" fmla="*/ 679 h 10000"/>
              <a:gd name="connsiteX1" fmla="*/ 2439 w 10000"/>
              <a:gd name="connsiteY1" fmla="*/ 5 h 10000"/>
              <a:gd name="connsiteX2" fmla="*/ 857 w 10000"/>
              <a:gd name="connsiteY2" fmla="*/ 3378 h 10000"/>
              <a:gd name="connsiteX3" fmla="*/ 1 w 10000"/>
              <a:gd name="connsiteY3" fmla="*/ 9019 h 10000"/>
              <a:gd name="connsiteX4" fmla="*/ 4950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  <a:gd name="connsiteX0" fmla="*/ 6209 w 9999"/>
              <a:gd name="connsiteY0" fmla="*/ 679 h 10000"/>
              <a:gd name="connsiteX1" fmla="*/ 2438 w 9999"/>
              <a:gd name="connsiteY1" fmla="*/ 5 h 10000"/>
              <a:gd name="connsiteX2" fmla="*/ 856 w 9999"/>
              <a:gd name="connsiteY2" fmla="*/ 3378 h 10000"/>
              <a:gd name="connsiteX3" fmla="*/ 0 w 9999"/>
              <a:gd name="connsiteY3" fmla="*/ 9019 h 10000"/>
              <a:gd name="connsiteX4" fmla="*/ 4949 w 9999"/>
              <a:gd name="connsiteY4" fmla="*/ 10000 h 10000"/>
              <a:gd name="connsiteX5" fmla="*/ 8969 w 9999"/>
              <a:gd name="connsiteY5" fmla="*/ 8901 h 10000"/>
              <a:gd name="connsiteX6" fmla="*/ 8800 w 9999"/>
              <a:gd name="connsiteY6" fmla="*/ 6455 h 10000"/>
              <a:gd name="connsiteX7" fmla="*/ 9188 w 9999"/>
              <a:gd name="connsiteY7" fmla="*/ 4909 h 10000"/>
              <a:gd name="connsiteX8" fmla="*/ 9765 w 9999"/>
              <a:gd name="connsiteY8" fmla="*/ 3813 h 10000"/>
              <a:gd name="connsiteX9" fmla="*/ 9999 w 9999"/>
              <a:gd name="connsiteY9" fmla="*/ 3510 h 10000"/>
              <a:gd name="connsiteX10" fmla="*/ 8429 w 9999"/>
              <a:gd name="connsiteY10" fmla="*/ 1719 h 10000"/>
              <a:gd name="connsiteX11" fmla="*/ 6209 w 9999"/>
              <a:gd name="connsiteY11" fmla="*/ 679 h 10000"/>
              <a:gd name="connsiteX0" fmla="*/ 6210 w 10000"/>
              <a:gd name="connsiteY0" fmla="*/ 679 h 10000"/>
              <a:gd name="connsiteX1" fmla="*/ 2438 w 10000"/>
              <a:gd name="connsiteY1" fmla="*/ 5 h 10000"/>
              <a:gd name="connsiteX2" fmla="*/ 856 w 10000"/>
              <a:gd name="connsiteY2" fmla="*/ 3378 h 10000"/>
              <a:gd name="connsiteX3" fmla="*/ 0 w 10000"/>
              <a:gd name="connsiteY3" fmla="*/ 9019 h 10000"/>
              <a:gd name="connsiteX4" fmla="*/ 4949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  <a:gd name="connsiteX0" fmla="*/ 6210 w 10000"/>
              <a:gd name="connsiteY0" fmla="*/ 679 h 10000"/>
              <a:gd name="connsiteX1" fmla="*/ 2438 w 10000"/>
              <a:gd name="connsiteY1" fmla="*/ 5 h 10000"/>
              <a:gd name="connsiteX2" fmla="*/ 891 w 10000"/>
              <a:gd name="connsiteY2" fmla="*/ 3462 h 10000"/>
              <a:gd name="connsiteX3" fmla="*/ 0 w 10000"/>
              <a:gd name="connsiteY3" fmla="*/ 9019 h 10000"/>
              <a:gd name="connsiteX4" fmla="*/ 4949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6210" y="679"/>
                </a:moveTo>
                <a:cubicBezTo>
                  <a:pt x="5212" y="393"/>
                  <a:pt x="3326" y="88"/>
                  <a:pt x="2438" y="5"/>
                </a:cubicBezTo>
                <a:cubicBezTo>
                  <a:pt x="2408" y="-111"/>
                  <a:pt x="1298" y="1960"/>
                  <a:pt x="891" y="3462"/>
                </a:cubicBezTo>
                <a:cubicBezTo>
                  <a:pt x="485" y="4964"/>
                  <a:pt x="108" y="7182"/>
                  <a:pt x="0" y="9019"/>
                </a:cubicBezTo>
                <a:cubicBezTo>
                  <a:pt x="794" y="9342"/>
                  <a:pt x="3455" y="10020"/>
                  <a:pt x="4949" y="10000"/>
                </a:cubicBezTo>
                <a:cubicBezTo>
                  <a:pt x="6445" y="9980"/>
                  <a:pt x="8908" y="8969"/>
                  <a:pt x="8970" y="8901"/>
                </a:cubicBezTo>
                <a:cubicBezTo>
                  <a:pt x="8832" y="8213"/>
                  <a:pt x="8685" y="7248"/>
                  <a:pt x="8801" y="6455"/>
                </a:cubicBezTo>
                <a:cubicBezTo>
                  <a:pt x="8920" y="5658"/>
                  <a:pt x="9028" y="5349"/>
                  <a:pt x="9189" y="4909"/>
                </a:cubicBezTo>
                <a:cubicBezTo>
                  <a:pt x="9350" y="4469"/>
                  <a:pt x="9773" y="3818"/>
                  <a:pt x="9766" y="3813"/>
                </a:cubicBezTo>
                <a:cubicBezTo>
                  <a:pt x="9760" y="3802"/>
                  <a:pt x="9999" y="3539"/>
                  <a:pt x="10000" y="3510"/>
                </a:cubicBezTo>
                <a:cubicBezTo>
                  <a:pt x="9638" y="3000"/>
                  <a:pt x="9062" y="2191"/>
                  <a:pt x="8430" y="1719"/>
                </a:cubicBezTo>
                <a:cubicBezTo>
                  <a:pt x="7798" y="1247"/>
                  <a:pt x="7208" y="965"/>
                  <a:pt x="6210" y="67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29000">
                <a:schemeClr val="accent1">
                  <a:lumMod val="60000"/>
                  <a:lumOff val="40000"/>
                </a:schemeClr>
              </a:gs>
              <a:gs pos="6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6000000" scaled="0"/>
            <a:tileRect/>
          </a:gradFill>
          <a:ln>
            <a:solidFill>
              <a:srgbClr val="00B0F0"/>
            </a:solidFill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15" name="Rectangle 46">
            <a:extLst>
              <a:ext uri="{FF2B5EF4-FFF2-40B4-BE49-F238E27FC236}">
                <a16:creationId xmlns:a16="http://schemas.microsoft.com/office/drawing/2014/main" id="{E3CC6442-C342-496F-5576-FBC262CD8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50" y="0"/>
            <a:ext cx="6185586" cy="1710067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EF01987-1EAF-CF75-1088-1D2F124F5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5178" cy="549275"/>
          </a:xfrm>
        </p:spPr>
        <p:txBody>
          <a:bodyPr/>
          <a:lstStyle/>
          <a:p>
            <a:pPr algn="l"/>
            <a:r>
              <a:rPr lang="ja-JP" altLang="en-US" sz="2400" dirty="0">
                <a:solidFill>
                  <a:srgbClr val="0000FF"/>
                </a:solidFill>
              </a:rPr>
              <a:t>一般相対性理論（</a:t>
            </a:r>
            <a:r>
              <a:rPr lang="en-US" altLang="ja-JP" sz="2400" dirty="0">
                <a:solidFill>
                  <a:srgbClr val="0000FF"/>
                </a:solidFill>
              </a:rPr>
              <a:t>Einstein, 1916</a:t>
            </a:r>
            <a:r>
              <a:rPr lang="ja-JP" altLang="en-US" sz="2400" dirty="0">
                <a:solidFill>
                  <a:srgbClr val="0000FF"/>
                </a:solidFill>
              </a:rPr>
              <a:t>）と重力の起源</a:t>
            </a:r>
          </a:p>
        </p:txBody>
      </p:sp>
      <p:sp>
        <p:nvSpPr>
          <p:cNvPr id="10" name="Rectangle 1442">
            <a:extLst>
              <a:ext uri="{FF2B5EF4-FFF2-40B4-BE49-F238E27FC236}">
                <a16:creationId xmlns:a16="http://schemas.microsoft.com/office/drawing/2014/main" id="{AD92EEC9-8F47-616A-4A05-66A2B6CE1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" y="457884"/>
            <a:ext cx="5939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①この理論では、一般相対性原理に基づき、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Rectangle 1442">
            <a:extLst>
              <a:ext uri="{FF2B5EF4-FFF2-40B4-BE49-F238E27FC236}">
                <a16:creationId xmlns:a16="http://schemas.microsoft.com/office/drawing/2014/main" id="{CC424D82-60C1-382E-F2F1-BB0483BB5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" y="865111"/>
            <a:ext cx="62746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物質分布に応じて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時空の曲りが生じる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とする。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54" name="Rectangle 1442">
            <a:extLst>
              <a:ext uri="{FF2B5EF4-FFF2-40B4-BE49-F238E27FC236}">
                <a16:creationId xmlns:a16="http://schemas.microsoft.com/office/drawing/2014/main" id="{846AA172-DD46-30D6-1EC4-D5EA85CF7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2641" y="815274"/>
            <a:ext cx="1189539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近い程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時間の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遅れ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Rectangle 108">
            <a:extLst>
              <a:ext uri="{FF2B5EF4-FFF2-40B4-BE49-F238E27FC236}">
                <a16:creationId xmlns:a16="http://schemas.microsoft.com/office/drawing/2014/main" id="{E530E580-E22B-FC3A-82ED-F10AF7D38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082" y="1254066"/>
            <a:ext cx="3516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静的球対称な星。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18" name="Rectangle 108">
            <a:extLst>
              <a:ext uri="{FF2B5EF4-FFF2-40B4-BE49-F238E27FC236}">
                <a16:creationId xmlns:a16="http://schemas.microsoft.com/office/drawing/2014/main" id="{44384E05-CD81-9095-2717-75D111674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122" y="1248402"/>
            <a:ext cx="42898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星に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近いほど時間の遅れ①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'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A39A22F1-0B25-C12C-695B-4D31CE3993EC}"/>
              </a:ext>
            </a:extLst>
          </p:cNvPr>
          <p:cNvSpPr/>
          <p:nvPr/>
        </p:nvSpPr>
        <p:spPr bwMode="auto">
          <a:xfrm>
            <a:off x="6800602" y="2568410"/>
            <a:ext cx="1940789" cy="19526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1442">
            <a:extLst>
              <a:ext uri="{FF2B5EF4-FFF2-40B4-BE49-F238E27FC236}">
                <a16:creationId xmlns:a16="http://schemas.microsoft.com/office/drawing/2014/main" id="{B6DE9E04-1D87-0CF3-F2FD-0BC67E24F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49" y="1710067"/>
            <a:ext cx="83577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一般相対性原理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は「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物理法則は</a:t>
            </a:r>
            <a:r>
              <a:rPr lang="ja-JP" altLang="en-US" sz="2400" i="0" dirty="0">
                <a:solidFill>
                  <a:srgbClr val="9900CC"/>
                </a:solidFill>
              </a:rPr>
              <a:t>一般的な座標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変換をしても</a:t>
            </a:r>
            <a:r>
              <a:rPr lang="ja-JP" altLang="en-US" sz="2400" i="0" dirty="0">
                <a:solidFill>
                  <a:srgbClr val="9900CC"/>
                </a:solidFill>
              </a:rPr>
              <a:t>同じ形で成り立つ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」という原理である。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Rectangle 1442">
            <a:extLst>
              <a:ext uri="{FF2B5EF4-FFF2-40B4-BE49-F238E27FC236}">
                <a16:creationId xmlns:a16="http://schemas.microsoft.com/office/drawing/2014/main" id="{4915E9A7-2EB1-4CC4-B47E-0224CC72B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5386"/>
            <a:ext cx="70335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球面の例でも分かるように、空間が曲がると、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長方形を描いても</a:t>
            </a:r>
            <a:r>
              <a:rPr lang="ja-JP" altLang="en-US" sz="2400" i="0" dirty="0">
                <a:solidFill>
                  <a:srgbClr val="9900CC"/>
                </a:solidFill>
              </a:rPr>
              <a:t>対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辺の長さが等しくなくなったりする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1" name="Picture 27">
            <a:extLst>
              <a:ext uri="{FF2B5EF4-FFF2-40B4-BE49-F238E27FC236}">
                <a16:creationId xmlns:a16="http://schemas.microsoft.com/office/drawing/2014/main" id="{4659B47F-DDF0-A9F4-6145-882CD921C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726" y="2552227"/>
            <a:ext cx="2009449" cy="197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0">
            <a:extLst>
              <a:ext uri="{FF2B5EF4-FFF2-40B4-BE49-F238E27FC236}">
                <a16:creationId xmlns:a16="http://schemas.microsoft.com/office/drawing/2014/main" id="{A3FFF36F-7D90-9097-3D8B-F06E39A343F5}"/>
              </a:ext>
            </a:extLst>
          </p:cNvPr>
          <p:cNvSpPr>
            <a:spLocks/>
          </p:cNvSpPr>
          <p:nvPr/>
        </p:nvSpPr>
        <p:spPr bwMode="auto">
          <a:xfrm>
            <a:off x="6441496" y="4961637"/>
            <a:ext cx="2624206" cy="1743549"/>
          </a:xfrm>
          <a:custGeom>
            <a:avLst/>
            <a:gdLst>
              <a:gd name="T0" fmla="*/ 1799391789 w 2499"/>
              <a:gd name="T1" fmla="*/ 211693163 h 1733"/>
              <a:gd name="T2" fmla="*/ 929938567 w 2499"/>
              <a:gd name="T3" fmla="*/ 1227317111 h 1733"/>
              <a:gd name="T4" fmla="*/ 378023485 w 2499"/>
              <a:gd name="T5" fmla="*/ 2147483647 h 1733"/>
              <a:gd name="T6" fmla="*/ 68045021 w 2499"/>
              <a:gd name="T7" fmla="*/ 2147483647 h 1733"/>
              <a:gd name="T8" fmla="*/ 55443444 w 2499"/>
              <a:gd name="T9" fmla="*/ 2147483647 h 1733"/>
              <a:gd name="T10" fmla="*/ 405746001 w 2499"/>
              <a:gd name="T11" fmla="*/ 2147483647 h 1733"/>
              <a:gd name="T12" fmla="*/ 2147483647 w 2499"/>
              <a:gd name="T13" fmla="*/ 2147483647 h 1733"/>
              <a:gd name="T14" fmla="*/ 2147483647 w 2499"/>
              <a:gd name="T15" fmla="*/ 2147483647 h 1733"/>
              <a:gd name="T16" fmla="*/ 2147483647 w 2499"/>
              <a:gd name="T17" fmla="*/ 2147483647 h 1733"/>
              <a:gd name="T18" fmla="*/ 2147483647 w 2499"/>
              <a:gd name="T19" fmla="*/ 2147483647 h 1733"/>
              <a:gd name="T20" fmla="*/ 2147483647 w 2499"/>
              <a:gd name="T21" fmla="*/ 2147483647 h 1733"/>
              <a:gd name="T22" fmla="*/ 2147483647 w 2499"/>
              <a:gd name="T23" fmla="*/ 1905238471 h 1733"/>
              <a:gd name="T24" fmla="*/ 2147483647 w 2499"/>
              <a:gd name="T25" fmla="*/ 1166833350 h 1733"/>
              <a:gd name="T26" fmla="*/ 2147483647 w 2499"/>
              <a:gd name="T27" fmla="*/ 1164312399 h 1733"/>
              <a:gd name="T28" fmla="*/ 2147483647 w 2499"/>
              <a:gd name="T29" fmla="*/ 1144151145 h 1733"/>
              <a:gd name="T30" fmla="*/ 2147483647 w 2499"/>
              <a:gd name="T31" fmla="*/ 471270098 h 1733"/>
              <a:gd name="T32" fmla="*/ 2147483647 w 2499"/>
              <a:gd name="T33" fmla="*/ 83165965 h 1733"/>
              <a:gd name="T34" fmla="*/ 2147483647 w 2499"/>
              <a:gd name="T35" fmla="*/ 22682204 h 1733"/>
              <a:gd name="T36" fmla="*/ 1799391789 w 2499"/>
              <a:gd name="T37" fmla="*/ 211693163 h 17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connsiteX0" fmla="*/ 3427 w 10433"/>
              <a:gd name="connsiteY0" fmla="*/ 459 h 9818"/>
              <a:gd name="connsiteX1" fmla="*/ 2047 w 10433"/>
              <a:gd name="connsiteY1" fmla="*/ 2784 h 9818"/>
              <a:gd name="connsiteX2" fmla="*/ 1170 w 10433"/>
              <a:gd name="connsiteY2" fmla="*/ 5889 h 9818"/>
              <a:gd name="connsiteX3" fmla="*/ 678 w 10433"/>
              <a:gd name="connsiteY3" fmla="*/ 9022 h 9818"/>
              <a:gd name="connsiteX4" fmla="*/ 7 w 10433"/>
              <a:gd name="connsiteY4" fmla="*/ 9253 h 9818"/>
              <a:gd name="connsiteX5" fmla="*/ 1214 w 10433"/>
              <a:gd name="connsiteY5" fmla="*/ 8855 h 9818"/>
              <a:gd name="connsiteX6" fmla="*/ 4095 w 10433"/>
              <a:gd name="connsiteY6" fmla="*/ 6968 h 9818"/>
              <a:gd name="connsiteX7" fmla="*/ 6084 w 10433"/>
              <a:gd name="connsiteY7" fmla="*/ 7747 h 9818"/>
              <a:gd name="connsiteX8" fmla="*/ 7521 w 10433"/>
              <a:gd name="connsiteY8" fmla="*/ 9755 h 9818"/>
              <a:gd name="connsiteX9" fmla="*/ 7697 w 10433"/>
              <a:gd name="connsiteY9" fmla="*/ 9085 h 9818"/>
              <a:gd name="connsiteX10" fmla="*/ 8257 w 10433"/>
              <a:gd name="connsiteY10" fmla="*/ 6708 h 9818"/>
              <a:gd name="connsiteX11" fmla="*/ 9221 w 10433"/>
              <a:gd name="connsiteY11" fmla="*/ 4336 h 9818"/>
              <a:gd name="connsiteX12" fmla="*/ 10310 w 10433"/>
              <a:gd name="connsiteY12" fmla="*/ 2646 h 9818"/>
              <a:gd name="connsiteX13" fmla="*/ 10366 w 10433"/>
              <a:gd name="connsiteY13" fmla="*/ 2640 h 9818"/>
              <a:gd name="connsiteX14" fmla="*/ 10274 w 10433"/>
              <a:gd name="connsiteY14" fmla="*/ 2594 h 9818"/>
              <a:gd name="connsiteX15" fmla="*/ 8577 w 10433"/>
              <a:gd name="connsiteY15" fmla="*/ 1053 h 9818"/>
              <a:gd name="connsiteX16" fmla="*/ 6628 w 10433"/>
              <a:gd name="connsiteY16" fmla="*/ 164 h 9818"/>
              <a:gd name="connsiteX17" fmla="*/ 4756 w 10433"/>
              <a:gd name="connsiteY17" fmla="*/ 26 h 9818"/>
              <a:gd name="connsiteX18" fmla="*/ 3427 w 10433"/>
              <a:gd name="connsiteY18" fmla="*/ 459 h 9818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327 w 10206"/>
              <a:gd name="connsiteY2" fmla="*/ 599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9019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063 w 10206"/>
              <a:gd name="connsiteY2" fmla="*/ 588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9019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063 w 10206"/>
              <a:gd name="connsiteY2" fmla="*/ 588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8504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601 w 10206"/>
              <a:gd name="connsiteY0" fmla="*/ 22 h 10197"/>
              <a:gd name="connsiteX1" fmla="*/ 2168 w 10206"/>
              <a:gd name="connsiteY1" fmla="*/ 3033 h 10197"/>
              <a:gd name="connsiteX2" fmla="*/ 1063 w 10206"/>
              <a:gd name="connsiteY2" fmla="*/ 6085 h 10197"/>
              <a:gd name="connsiteX3" fmla="*/ 40 w 10206"/>
              <a:gd name="connsiteY3" fmla="*/ 9644 h 10197"/>
              <a:gd name="connsiteX4" fmla="*/ 213 w 10206"/>
              <a:gd name="connsiteY4" fmla="*/ 9622 h 10197"/>
              <a:gd name="connsiteX5" fmla="*/ 1370 w 10206"/>
              <a:gd name="connsiteY5" fmla="*/ 8701 h 10197"/>
              <a:gd name="connsiteX6" fmla="*/ 4131 w 10206"/>
              <a:gd name="connsiteY6" fmla="*/ 7294 h 10197"/>
              <a:gd name="connsiteX7" fmla="*/ 6037 w 10206"/>
              <a:gd name="connsiteY7" fmla="*/ 8088 h 10197"/>
              <a:gd name="connsiteX8" fmla="*/ 7415 w 10206"/>
              <a:gd name="connsiteY8" fmla="*/ 10133 h 10197"/>
              <a:gd name="connsiteX9" fmla="*/ 7584 w 10206"/>
              <a:gd name="connsiteY9" fmla="*/ 9450 h 10197"/>
              <a:gd name="connsiteX10" fmla="*/ 8120 w 10206"/>
              <a:gd name="connsiteY10" fmla="*/ 7029 h 10197"/>
              <a:gd name="connsiteX11" fmla="*/ 9044 w 10206"/>
              <a:gd name="connsiteY11" fmla="*/ 4613 h 10197"/>
              <a:gd name="connsiteX12" fmla="*/ 10088 w 10206"/>
              <a:gd name="connsiteY12" fmla="*/ 2892 h 10197"/>
              <a:gd name="connsiteX13" fmla="*/ 10142 w 10206"/>
              <a:gd name="connsiteY13" fmla="*/ 2886 h 10197"/>
              <a:gd name="connsiteX14" fmla="*/ 10054 w 10206"/>
              <a:gd name="connsiteY14" fmla="*/ 2839 h 10197"/>
              <a:gd name="connsiteX15" fmla="*/ 8427 w 10206"/>
              <a:gd name="connsiteY15" fmla="*/ 1270 h 10197"/>
              <a:gd name="connsiteX16" fmla="*/ 6559 w 10206"/>
              <a:gd name="connsiteY16" fmla="*/ 364 h 10197"/>
              <a:gd name="connsiteX17" fmla="*/ 4765 w 10206"/>
              <a:gd name="connsiteY17" fmla="*/ 223 h 10197"/>
              <a:gd name="connsiteX18" fmla="*/ 3601 w 10206"/>
              <a:gd name="connsiteY18" fmla="*/ 22 h 10197"/>
              <a:gd name="connsiteX0" fmla="*/ 3601 w 10206"/>
              <a:gd name="connsiteY0" fmla="*/ 46 h 10221"/>
              <a:gd name="connsiteX1" fmla="*/ 2168 w 10206"/>
              <a:gd name="connsiteY1" fmla="*/ 3057 h 10221"/>
              <a:gd name="connsiteX2" fmla="*/ 1063 w 10206"/>
              <a:gd name="connsiteY2" fmla="*/ 6109 h 10221"/>
              <a:gd name="connsiteX3" fmla="*/ 40 w 10206"/>
              <a:gd name="connsiteY3" fmla="*/ 9668 h 10221"/>
              <a:gd name="connsiteX4" fmla="*/ 213 w 10206"/>
              <a:gd name="connsiteY4" fmla="*/ 9646 h 10221"/>
              <a:gd name="connsiteX5" fmla="*/ 1370 w 10206"/>
              <a:gd name="connsiteY5" fmla="*/ 8725 h 10221"/>
              <a:gd name="connsiteX6" fmla="*/ 4131 w 10206"/>
              <a:gd name="connsiteY6" fmla="*/ 7318 h 10221"/>
              <a:gd name="connsiteX7" fmla="*/ 6037 w 10206"/>
              <a:gd name="connsiteY7" fmla="*/ 8112 h 10221"/>
              <a:gd name="connsiteX8" fmla="*/ 7415 w 10206"/>
              <a:gd name="connsiteY8" fmla="*/ 10157 h 10221"/>
              <a:gd name="connsiteX9" fmla="*/ 7584 w 10206"/>
              <a:gd name="connsiteY9" fmla="*/ 9474 h 10221"/>
              <a:gd name="connsiteX10" fmla="*/ 8120 w 10206"/>
              <a:gd name="connsiteY10" fmla="*/ 7053 h 10221"/>
              <a:gd name="connsiteX11" fmla="*/ 9044 w 10206"/>
              <a:gd name="connsiteY11" fmla="*/ 4637 h 10221"/>
              <a:gd name="connsiteX12" fmla="*/ 10088 w 10206"/>
              <a:gd name="connsiteY12" fmla="*/ 2916 h 10221"/>
              <a:gd name="connsiteX13" fmla="*/ 10142 w 10206"/>
              <a:gd name="connsiteY13" fmla="*/ 2910 h 10221"/>
              <a:gd name="connsiteX14" fmla="*/ 10054 w 10206"/>
              <a:gd name="connsiteY14" fmla="*/ 2863 h 10221"/>
              <a:gd name="connsiteX15" fmla="*/ 8427 w 10206"/>
              <a:gd name="connsiteY15" fmla="*/ 1294 h 10221"/>
              <a:gd name="connsiteX16" fmla="*/ 6559 w 10206"/>
              <a:gd name="connsiteY16" fmla="*/ 388 h 10221"/>
              <a:gd name="connsiteX17" fmla="*/ 4787 w 10206"/>
              <a:gd name="connsiteY17" fmla="*/ 78 h 10221"/>
              <a:gd name="connsiteX18" fmla="*/ 3601 w 10206"/>
              <a:gd name="connsiteY18" fmla="*/ 46 h 10221"/>
              <a:gd name="connsiteX0" fmla="*/ 3601 w 10206"/>
              <a:gd name="connsiteY0" fmla="*/ 46 h 10157"/>
              <a:gd name="connsiteX1" fmla="*/ 2168 w 10206"/>
              <a:gd name="connsiteY1" fmla="*/ 3057 h 10157"/>
              <a:gd name="connsiteX2" fmla="*/ 1063 w 10206"/>
              <a:gd name="connsiteY2" fmla="*/ 6109 h 10157"/>
              <a:gd name="connsiteX3" fmla="*/ 40 w 10206"/>
              <a:gd name="connsiteY3" fmla="*/ 9668 h 10157"/>
              <a:gd name="connsiteX4" fmla="*/ 213 w 10206"/>
              <a:gd name="connsiteY4" fmla="*/ 9646 h 10157"/>
              <a:gd name="connsiteX5" fmla="*/ 1370 w 10206"/>
              <a:gd name="connsiteY5" fmla="*/ 8725 h 10157"/>
              <a:gd name="connsiteX6" fmla="*/ 4131 w 10206"/>
              <a:gd name="connsiteY6" fmla="*/ 7318 h 10157"/>
              <a:gd name="connsiteX7" fmla="*/ 6037 w 10206"/>
              <a:gd name="connsiteY7" fmla="*/ 8112 h 10157"/>
              <a:gd name="connsiteX8" fmla="*/ 7415 w 10206"/>
              <a:gd name="connsiteY8" fmla="*/ 10157 h 10157"/>
              <a:gd name="connsiteX9" fmla="*/ 8120 w 10206"/>
              <a:gd name="connsiteY9" fmla="*/ 7053 h 10157"/>
              <a:gd name="connsiteX10" fmla="*/ 9044 w 10206"/>
              <a:gd name="connsiteY10" fmla="*/ 4637 h 10157"/>
              <a:gd name="connsiteX11" fmla="*/ 10088 w 10206"/>
              <a:gd name="connsiteY11" fmla="*/ 2916 h 10157"/>
              <a:gd name="connsiteX12" fmla="*/ 10142 w 10206"/>
              <a:gd name="connsiteY12" fmla="*/ 2910 h 10157"/>
              <a:gd name="connsiteX13" fmla="*/ 10054 w 10206"/>
              <a:gd name="connsiteY13" fmla="*/ 2863 h 10157"/>
              <a:gd name="connsiteX14" fmla="*/ 8427 w 10206"/>
              <a:gd name="connsiteY14" fmla="*/ 1294 h 10157"/>
              <a:gd name="connsiteX15" fmla="*/ 6559 w 10206"/>
              <a:gd name="connsiteY15" fmla="*/ 388 h 10157"/>
              <a:gd name="connsiteX16" fmla="*/ 4787 w 10206"/>
              <a:gd name="connsiteY16" fmla="*/ 78 h 10157"/>
              <a:gd name="connsiteX17" fmla="*/ 3601 w 10206"/>
              <a:gd name="connsiteY17" fmla="*/ 46 h 10157"/>
              <a:gd name="connsiteX0" fmla="*/ 3601 w 10206"/>
              <a:gd name="connsiteY0" fmla="*/ 46 h 9953"/>
              <a:gd name="connsiteX1" fmla="*/ 2168 w 10206"/>
              <a:gd name="connsiteY1" fmla="*/ 3057 h 9953"/>
              <a:gd name="connsiteX2" fmla="*/ 1063 w 10206"/>
              <a:gd name="connsiteY2" fmla="*/ 6109 h 9953"/>
              <a:gd name="connsiteX3" fmla="*/ 40 w 10206"/>
              <a:gd name="connsiteY3" fmla="*/ 9668 h 9953"/>
              <a:gd name="connsiteX4" fmla="*/ 213 w 10206"/>
              <a:gd name="connsiteY4" fmla="*/ 9646 h 9953"/>
              <a:gd name="connsiteX5" fmla="*/ 1370 w 10206"/>
              <a:gd name="connsiteY5" fmla="*/ 8725 h 9953"/>
              <a:gd name="connsiteX6" fmla="*/ 4131 w 10206"/>
              <a:gd name="connsiteY6" fmla="*/ 7318 h 9953"/>
              <a:gd name="connsiteX7" fmla="*/ 6037 w 10206"/>
              <a:gd name="connsiteY7" fmla="*/ 8112 h 9953"/>
              <a:gd name="connsiteX8" fmla="*/ 7629 w 10206"/>
              <a:gd name="connsiteY8" fmla="*/ 9320 h 9953"/>
              <a:gd name="connsiteX9" fmla="*/ 8120 w 10206"/>
              <a:gd name="connsiteY9" fmla="*/ 7053 h 9953"/>
              <a:gd name="connsiteX10" fmla="*/ 9044 w 10206"/>
              <a:gd name="connsiteY10" fmla="*/ 4637 h 9953"/>
              <a:gd name="connsiteX11" fmla="*/ 10088 w 10206"/>
              <a:gd name="connsiteY11" fmla="*/ 2916 h 9953"/>
              <a:gd name="connsiteX12" fmla="*/ 10142 w 10206"/>
              <a:gd name="connsiteY12" fmla="*/ 2910 h 9953"/>
              <a:gd name="connsiteX13" fmla="*/ 10054 w 10206"/>
              <a:gd name="connsiteY13" fmla="*/ 2863 h 9953"/>
              <a:gd name="connsiteX14" fmla="*/ 8427 w 10206"/>
              <a:gd name="connsiteY14" fmla="*/ 1294 h 9953"/>
              <a:gd name="connsiteX15" fmla="*/ 6559 w 10206"/>
              <a:gd name="connsiteY15" fmla="*/ 388 h 9953"/>
              <a:gd name="connsiteX16" fmla="*/ 4787 w 10206"/>
              <a:gd name="connsiteY16" fmla="*/ 78 h 9953"/>
              <a:gd name="connsiteX17" fmla="*/ 3601 w 10206"/>
              <a:gd name="connsiteY17" fmla="*/ 46 h 9953"/>
              <a:gd name="connsiteX0" fmla="*/ 3528 w 9999"/>
              <a:gd name="connsiteY0" fmla="*/ 46 h 10000"/>
              <a:gd name="connsiteX1" fmla="*/ 2124 w 9999"/>
              <a:gd name="connsiteY1" fmla="*/ 3071 h 10000"/>
              <a:gd name="connsiteX2" fmla="*/ 1042 w 9999"/>
              <a:gd name="connsiteY2" fmla="*/ 6138 h 10000"/>
              <a:gd name="connsiteX3" fmla="*/ 39 w 9999"/>
              <a:gd name="connsiteY3" fmla="*/ 9714 h 10000"/>
              <a:gd name="connsiteX4" fmla="*/ 209 w 9999"/>
              <a:gd name="connsiteY4" fmla="*/ 9692 h 10000"/>
              <a:gd name="connsiteX5" fmla="*/ 1342 w 9999"/>
              <a:gd name="connsiteY5" fmla="*/ 8766 h 10000"/>
              <a:gd name="connsiteX6" fmla="*/ 4048 w 9999"/>
              <a:gd name="connsiteY6" fmla="*/ 7353 h 10000"/>
              <a:gd name="connsiteX7" fmla="*/ 5915 w 9999"/>
              <a:gd name="connsiteY7" fmla="*/ 8150 h 10000"/>
              <a:gd name="connsiteX8" fmla="*/ 7475 w 9999"/>
              <a:gd name="connsiteY8" fmla="*/ 9364 h 10000"/>
              <a:gd name="connsiteX9" fmla="*/ 7956 w 9999"/>
              <a:gd name="connsiteY9" fmla="*/ 7086 h 10000"/>
              <a:gd name="connsiteX10" fmla="*/ 8861 w 9999"/>
              <a:gd name="connsiteY10" fmla="*/ 4659 h 10000"/>
              <a:gd name="connsiteX11" fmla="*/ 9884 w 9999"/>
              <a:gd name="connsiteY11" fmla="*/ 2930 h 10000"/>
              <a:gd name="connsiteX12" fmla="*/ 9937 w 9999"/>
              <a:gd name="connsiteY12" fmla="*/ 2924 h 10000"/>
              <a:gd name="connsiteX13" fmla="*/ 9851 w 9999"/>
              <a:gd name="connsiteY13" fmla="*/ 2877 h 10000"/>
              <a:gd name="connsiteX14" fmla="*/ 8257 w 9999"/>
              <a:gd name="connsiteY14" fmla="*/ 1300 h 10000"/>
              <a:gd name="connsiteX15" fmla="*/ 6427 w 9999"/>
              <a:gd name="connsiteY15" fmla="*/ 390 h 10000"/>
              <a:gd name="connsiteX16" fmla="*/ 4690 w 9999"/>
              <a:gd name="connsiteY16" fmla="*/ 78 h 10000"/>
              <a:gd name="connsiteX17" fmla="*/ 3528 w 9999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5916 w 10000"/>
              <a:gd name="connsiteY7" fmla="*/ 8150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6034 w 10000"/>
              <a:gd name="connsiteY7" fmla="*/ 8076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6010 w 10000"/>
              <a:gd name="connsiteY7" fmla="*/ 7854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4690 w 10000"/>
              <a:gd name="connsiteY0" fmla="*/ 165 h 10087"/>
              <a:gd name="connsiteX1" fmla="*/ 2124 w 10000"/>
              <a:gd name="connsiteY1" fmla="*/ 3158 h 10087"/>
              <a:gd name="connsiteX2" fmla="*/ 1042 w 10000"/>
              <a:gd name="connsiteY2" fmla="*/ 6225 h 10087"/>
              <a:gd name="connsiteX3" fmla="*/ 39 w 10000"/>
              <a:gd name="connsiteY3" fmla="*/ 9801 h 10087"/>
              <a:gd name="connsiteX4" fmla="*/ 209 w 10000"/>
              <a:gd name="connsiteY4" fmla="*/ 9779 h 10087"/>
              <a:gd name="connsiteX5" fmla="*/ 1342 w 10000"/>
              <a:gd name="connsiteY5" fmla="*/ 8853 h 10087"/>
              <a:gd name="connsiteX6" fmla="*/ 4048 w 10000"/>
              <a:gd name="connsiteY6" fmla="*/ 7440 h 10087"/>
              <a:gd name="connsiteX7" fmla="*/ 6010 w 10000"/>
              <a:gd name="connsiteY7" fmla="*/ 7941 h 10087"/>
              <a:gd name="connsiteX8" fmla="*/ 7476 w 10000"/>
              <a:gd name="connsiteY8" fmla="*/ 9451 h 10087"/>
              <a:gd name="connsiteX9" fmla="*/ 7957 w 10000"/>
              <a:gd name="connsiteY9" fmla="*/ 7173 h 10087"/>
              <a:gd name="connsiteX10" fmla="*/ 8862 w 10000"/>
              <a:gd name="connsiteY10" fmla="*/ 4746 h 10087"/>
              <a:gd name="connsiteX11" fmla="*/ 9885 w 10000"/>
              <a:gd name="connsiteY11" fmla="*/ 3017 h 10087"/>
              <a:gd name="connsiteX12" fmla="*/ 9938 w 10000"/>
              <a:gd name="connsiteY12" fmla="*/ 3011 h 10087"/>
              <a:gd name="connsiteX13" fmla="*/ 9852 w 10000"/>
              <a:gd name="connsiteY13" fmla="*/ 2964 h 10087"/>
              <a:gd name="connsiteX14" fmla="*/ 8258 w 10000"/>
              <a:gd name="connsiteY14" fmla="*/ 1387 h 10087"/>
              <a:gd name="connsiteX15" fmla="*/ 6428 w 10000"/>
              <a:gd name="connsiteY15" fmla="*/ 477 h 10087"/>
              <a:gd name="connsiteX16" fmla="*/ 4690 w 10000"/>
              <a:gd name="connsiteY16" fmla="*/ 165 h 10087"/>
              <a:gd name="connsiteX0" fmla="*/ 6428 w 10000"/>
              <a:gd name="connsiteY0" fmla="*/ 65 h 9675"/>
              <a:gd name="connsiteX1" fmla="*/ 2124 w 10000"/>
              <a:gd name="connsiteY1" fmla="*/ 2746 h 9675"/>
              <a:gd name="connsiteX2" fmla="*/ 1042 w 10000"/>
              <a:gd name="connsiteY2" fmla="*/ 5813 h 9675"/>
              <a:gd name="connsiteX3" fmla="*/ 39 w 10000"/>
              <a:gd name="connsiteY3" fmla="*/ 9389 h 9675"/>
              <a:gd name="connsiteX4" fmla="*/ 209 w 10000"/>
              <a:gd name="connsiteY4" fmla="*/ 9367 h 9675"/>
              <a:gd name="connsiteX5" fmla="*/ 1342 w 10000"/>
              <a:gd name="connsiteY5" fmla="*/ 8441 h 9675"/>
              <a:gd name="connsiteX6" fmla="*/ 4048 w 10000"/>
              <a:gd name="connsiteY6" fmla="*/ 7028 h 9675"/>
              <a:gd name="connsiteX7" fmla="*/ 6010 w 10000"/>
              <a:gd name="connsiteY7" fmla="*/ 7529 h 9675"/>
              <a:gd name="connsiteX8" fmla="*/ 7476 w 10000"/>
              <a:gd name="connsiteY8" fmla="*/ 9039 h 9675"/>
              <a:gd name="connsiteX9" fmla="*/ 7957 w 10000"/>
              <a:gd name="connsiteY9" fmla="*/ 6761 h 9675"/>
              <a:gd name="connsiteX10" fmla="*/ 8862 w 10000"/>
              <a:gd name="connsiteY10" fmla="*/ 4334 h 9675"/>
              <a:gd name="connsiteX11" fmla="*/ 9885 w 10000"/>
              <a:gd name="connsiteY11" fmla="*/ 2605 h 9675"/>
              <a:gd name="connsiteX12" fmla="*/ 9938 w 10000"/>
              <a:gd name="connsiteY12" fmla="*/ 2599 h 9675"/>
              <a:gd name="connsiteX13" fmla="*/ 9852 w 10000"/>
              <a:gd name="connsiteY13" fmla="*/ 2552 h 9675"/>
              <a:gd name="connsiteX14" fmla="*/ 8258 w 10000"/>
              <a:gd name="connsiteY14" fmla="*/ 975 h 9675"/>
              <a:gd name="connsiteX15" fmla="*/ 6428 w 10000"/>
              <a:gd name="connsiteY15" fmla="*/ 65 h 9675"/>
              <a:gd name="connsiteX0" fmla="*/ 5662 w 10000"/>
              <a:gd name="connsiteY0" fmla="*/ 111 h 9530"/>
              <a:gd name="connsiteX1" fmla="*/ 2124 w 10000"/>
              <a:gd name="connsiteY1" fmla="*/ 2368 h 9530"/>
              <a:gd name="connsiteX2" fmla="*/ 1042 w 10000"/>
              <a:gd name="connsiteY2" fmla="*/ 5538 h 9530"/>
              <a:gd name="connsiteX3" fmla="*/ 39 w 10000"/>
              <a:gd name="connsiteY3" fmla="*/ 9234 h 9530"/>
              <a:gd name="connsiteX4" fmla="*/ 209 w 10000"/>
              <a:gd name="connsiteY4" fmla="*/ 9212 h 9530"/>
              <a:gd name="connsiteX5" fmla="*/ 1342 w 10000"/>
              <a:gd name="connsiteY5" fmla="*/ 8255 h 9530"/>
              <a:gd name="connsiteX6" fmla="*/ 4048 w 10000"/>
              <a:gd name="connsiteY6" fmla="*/ 6794 h 9530"/>
              <a:gd name="connsiteX7" fmla="*/ 6010 w 10000"/>
              <a:gd name="connsiteY7" fmla="*/ 7312 h 9530"/>
              <a:gd name="connsiteX8" fmla="*/ 7476 w 10000"/>
              <a:gd name="connsiteY8" fmla="*/ 8873 h 9530"/>
              <a:gd name="connsiteX9" fmla="*/ 7957 w 10000"/>
              <a:gd name="connsiteY9" fmla="*/ 6518 h 9530"/>
              <a:gd name="connsiteX10" fmla="*/ 8862 w 10000"/>
              <a:gd name="connsiteY10" fmla="*/ 4010 h 9530"/>
              <a:gd name="connsiteX11" fmla="*/ 9885 w 10000"/>
              <a:gd name="connsiteY11" fmla="*/ 2223 h 9530"/>
              <a:gd name="connsiteX12" fmla="*/ 9938 w 10000"/>
              <a:gd name="connsiteY12" fmla="*/ 2216 h 9530"/>
              <a:gd name="connsiteX13" fmla="*/ 9852 w 10000"/>
              <a:gd name="connsiteY13" fmla="*/ 2168 h 9530"/>
              <a:gd name="connsiteX14" fmla="*/ 8258 w 10000"/>
              <a:gd name="connsiteY14" fmla="*/ 538 h 9530"/>
              <a:gd name="connsiteX15" fmla="*/ 5662 w 10000"/>
              <a:gd name="connsiteY15" fmla="*/ 111 h 9530"/>
              <a:gd name="connsiteX0" fmla="*/ 4712 w 10000"/>
              <a:gd name="connsiteY0" fmla="*/ 156 h 9815"/>
              <a:gd name="connsiteX1" fmla="*/ 2124 w 10000"/>
              <a:gd name="connsiteY1" fmla="*/ 2300 h 9815"/>
              <a:gd name="connsiteX2" fmla="*/ 1042 w 10000"/>
              <a:gd name="connsiteY2" fmla="*/ 5626 h 9815"/>
              <a:gd name="connsiteX3" fmla="*/ 39 w 10000"/>
              <a:gd name="connsiteY3" fmla="*/ 9504 h 9815"/>
              <a:gd name="connsiteX4" fmla="*/ 209 w 10000"/>
              <a:gd name="connsiteY4" fmla="*/ 9481 h 9815"/>
              <a:gd name="connsiteX5" fmla="*/ 1342 w 10000"/>
              <a:gd name="connsiteY5" fmla="*/ 8477 h 9815"/>
              <a:gd name="connsiteX6" fmla="*/ 4048 w 10000"/>
              <a:gd name="connsiteY6" fmla="*/ 6944 h 9815"/>
              <a:gd name="connsiteX7" fmla="*/ 6010 w 10000"/>
              <a:gd name="connsiteY7" fmla="*/ 7488 h 9815"/>
              <a:gd name="connsiteX8" fmla="*/ 7476 w 10000"/>
              <a:gd name="connsiteY8" fmla="*/ 9126 h 9815"/>
              <a:gd name="connsiteX9" fmla="*/ 7957 w 10000"/>
              <a:gd name="connsiteY9" fmla="*/ 6654 h 9815"/>
              <a:gd name="connsiteX10" fmla="*/ 8862 w 10000"/>
              <a:gd name="connsiteY10" fmla="*/ 4023 h 9815"/>
              <a:gd name="connsiteX11" fmla="*/ 9885 w 10000"/>
              <a:gd name="connsiteY11" fmla="*/ 2148 h 9815"/>
              <a:gd name="connsiteX12" fmla="*/ 9938 w 10000"/>
              <a:gd name="connsiteY12" fmla="*/ 2140 h 9815"/>
              <a:gd name="connsiteX13" fmla="*/ 9852 w 10000"/>
              <a:gd name="connsiteY13" fmla="*/ 2090 h 9815"/>
              <a:gd name="connsiteX14" fmla="*/ 8258 w 10000"/>
              <a:gd name="connsiteY14" fmla="*/ 380 h 9815"/>
              <a:gd name="connsiteX15" fmla="*/ 4712 w 10000"/>
              <a:gd name="connsiteY15" fmla="*/ 156 h 9815"/>
              <a:gd name="connsiteX0" fmla="*/ 5187 w 10000"/>
              <a:gd name="connsiteY0" fmla="*/ 198 h 9901"/>
              <a:gd name="connsiteX1" fmla="*/ 2124 w 10000"/>
              <a:gd name="connsiteY1" fmla="*/ 2244 h 9901"/>
              <a:gd name="connsiteX2" fmla="*/ 1042 w 10000"/>
              <a:gd name="connsiteY2" fmla="*/ 5633 h 9901"/>
              <a:gd name="connsiteX3" fmla="*/ 39 w 10000"/>
              <a:gd name="connsiteY3" fmla="*/ 9584 h 9901"/>
              <a:gd name="connsiteX4" fmla="*/ 209 w 10000"/>
              <a:gd name="connsiteY4" fmla="*/ 9561 h 9901"/>
              <a:gd name="connsiteX5" fmla="*/ 1342 w 10000"/>
              <a:gd name="connsiteY5" fmla="*/ 8538 h 9901"/>
              <a:gd name="connsiteX6" fmla="*/ 4048 w 10000"/>
              <a:gd name="connsiteY6" fmla="*/ 6976 h 9901"/>
              <a:gd name="connsiteX7" fmla="*/ 6010 w 10000"/>
              <a:gd name="connsiteY7" fmla="*/ 7530 h 9901"/>
              <a:gd name="connsiteX8" fmla="*/ 7476 w 10000"/>
              <a:gd name="connsiteY8" fmla="*/ 9199 h 9901"/>
              <a:gd name="connsiteX9" fmla="*/ 7957 w 10000"/>
              <a:gd name="connsiteY9" fmla="*/ 6680 h 9901"/>
              <a:gd name="connsiteX10" fmla="*/ 8862 w 10000"/>
              <a:gd name="connsiteY10" fmla="*/ 4000 h 9901"/>
              <a:gd name="connsiteX11" fmla="*/ 9885 w 10000"/>
              <a:gd name="connsiteY11" fmla="*/ 2089 h 9901"/>
              <a:gd name="connsiteX12" fmla="*/ 9938 w 10000"/>
              <a:gd name="connsiteY12" fmla="*/ 2081 h 9901"/>
              <a:gd name="connsiteX13" fmla="*/ 9852 w 10000"/>
              <a:gd name="connsiteY13" fmla="*/ 2030 h 9901"/>
              <a:gd name="connsiteX14" fmla="*/ 8258 w 10000"/>
              <a:gd name="connsiteY14" fmla="*/ 288 h 9901"/>
              <a:gd name="connsiteX15" fmla="*/ 5187 w 10000"/>
              <a:gd name="connsiteY15" fmla="*/ 198 h 9901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1014 h 10814"/>
              <a:gd name="connsiteX1" fmla="*/ 3445 w 10000"/>
              <a:gd name="connsiteY1" fmla="*/ 5 h 10814"/>
              <a:gd name="connsiteX2" fmla="*/ 1042 w 10000"/>
              <a:gd name="connsiteY2" fmla="*/ 6503 h 10814"/>
              <a:gd name="connsiteX3" fmla="*/ 39 w 10000"/>
              <a:gd name="connsiteY3" fmla="*/ 10494 h 10814"/>
              <a:gd name="connsiteX4" fmla="*/ 209 w 10000"/>
              <a:gd name="connsiteY4" fmla="*/ 10471 h 10814"/>
              <a:gd name="connsiteX5" fmla="*/ 1342 w 10000"/>
              <a:gd name="connsiteY5" fmla="*/ 9437 h 10814"/>
              <a:gd name="connsiteX6" fmla="*/ 4048 w 10000"/>
              <a:gd name="connsiteY6" fmla="*/ 7860 h 10814"/>
              <a:gd name="connsiteX7" fmla="*/ 6010 w 10000"/>
              <a:gd name="connsiteY7" fmla="*/ 8419 h 10814"/>
              <a:gd name="connsiteX8" fmla="*/ 7476 w 10000"/>
              <a:gd name="connsiteY8" fmla="*/ 10105 h 10814"/>
              <a:gd name="connsiteX9" fmla="*/ 7957 w 10000"/>
              <a:gd name="connsiteY9" fmla="*/ 7561 h 10814"/>
              <a:gd name="connsiteX10" fmla="*/ 8862 w 10000"/>
              <a:gd name="connsiteY10" fmla="*/ 4854 h 10814"/>
              <a:gd name="connsiteX11" fmla="*/ 9885 w 10000"/>
              <a:gd name="connsiteY11" fmla="*/ 2924 h 10814"/>
              <a:gd name="connsiteX12" fmla="*/ 9938 w 10000"/>
              <a:gd name="connsiteY12" fmla="*/ 2916 h 10814"/>
              <a:gd name="connsiteX13" fmla="*/ 9852 w 10000"/>
              <a:gd name="connsiteY13" fmla="*/ 2864 h 10814"/>
              <a:gd name="connsiteX14" fmla="*/ 8258 w 10000"/>
              <a:gd name="connsiteY14" fmla="*/ 1105 h 10814"/>
              <a:gd name="connsiteX15" fmla="*/ 5187 w 10000"/>
              <a:gd name="connsiteY15" fmla="*/ 1014 h 10814"/>
              <a:gd name="connsiteX0" fmla="*/ 5328 w 10000"/>
              <a:gd name="connsiteY0" fmla="*/ 760 h 11220"/>
              <a:gd name="connsiteX1" fmla="*/ 3445 w 10000"/>
              <a:gd name="connsiteY1" fmla="*/ 411 h 11220"/>
              <a:gd name="connsiteX2" fmla="*/ 1042 w 10000"/>
              <a:gd name="connsiteY2" fmla="*/ 6909 h 11220"/>
              <a:gd name="connsiteX3" fmla="*/ 39 w 10000"/>
              <a:gd name="connsiteY3" fmla="*/ 10900 h 11220"/>
              <a:gd name="connsiteX4" fmla="*/ 209 w 10000"/>
              <a:gd name="connsiteY4" fmla="*/ 10877 h 11220"/>
              <a:gd name="connsiteX5" fmla="*/ 1342 w 10000"/>
              <a:gd name="connsiteY5" fmla="*/ 9843 h 11220"/>
              <a:gd name="connsiteX6" fmla="*/ 4048 w 10000"/>
              <a:gd name="connsiteY6" fmla="*/ 8266 h 11220"/>
              <a:gd name="connsiteX7" fmla="*/ 6010 w 10000"/>
              <a:gd name="connsiteY7" fmla="*/ 8825 h 11220"/>
              <a:gd name="connsiteX8" fmla="*/ 7476 w 10000"/>
              <a:gd name="connsiteY8" fmla="*/ 10511 h 11220"/>
              <a:gd name="connsiteX9" fmla="*/ 7957 w 10000"/>
              <a:gd name="connsiteY9" fmla="*/ 7967 h 11220"/>
              <a:gd name="connsiteX10" fmla="*/ 8862 w 10000"/>
              <a:gd name="connsiteY10" fmla="*/ 5260 h 11220"/>
              <a:gd name="connsiteX11" fmla="*/ 9885 w 10000"/>
              <a:gd name="connsiteY11" fmla="*/ 3330 h 11220"/>
              <a:gd name="connsiteX12" fmla="*/ 9938 w 10000"/>
              <a:gd name="connsiteY12" fmla="*/ 3322 h 11220"/>
              <a:gd name="connsiteX13" fmla="*/ 9852 w 10000"/>
              <a:gd name="connsiteY13" fmla="*/ 3270 h 11220"/>
              <a:gd name="connsiteX14" fmla="*/ 8258 w 10000"/>
              <a:gd name="connsiteY14" fmla="*/ 1511 h 11220"/>
              <a:gd name="connsiteX15" fmla="*/ 5328 w 10000"/>
              <a:gd name="connsiteY15" fmla="*/ 760 h 11220"/>
              <a:gd name="connsiteX0" fmla="*/ 5328 w 10000"/>
              <a:gd name="connsiteY0" fmla="*/ 644 h 11269"/>
              <a:gd name="connsiteX1" fmla="*/ 3445 w 10000"/>
              <a:gd name="connsiteY1" fmla="*/ 460 h 11269"/>
              <a:gd name="connsiteX2" fmla="*/ 1042 w 10000"/>
              <a:gd name="connsiteY2" fmla="*/ 6958 h 11269"/>
              <a:gd name="connsiteX3" fmla="*/ 39 w 10000"/>
              <a:gd name="connsiteY3" fmla="*/ 10949 h 11269"/>
              <a:gd name="connsiteX4" fmla="*/ 209 w 10000"/>
              <a:gd name="connsiteY4" fmla="*/ 10926 h 11269"/>
              <a:gd name="connsiteX5" fmla="*/ 1342 w 10000"/>
              <a:gd name="connsiteY5" fmla="*/ 9892 h 11269"/>
              <a:gd name="connsiteX6" fmla="*/ 4048 w 10000"/>
              <a:gd name="connsiteY6" fmla="*/ 8315 h 11269"/>
              <a:gd name="connsiteX7" fmla="*/ 6010 w 10000"/>
              <a:gd name="connsiteY7" fmla="*/ 8874 h 11269"/>
              <a:gd name="connsiteX8" fmla="*/ 7476 w 10000"/>
              <a:gd name="connsiteY8" fmla="*/ 10560 h 11269"/>
              <a:gd name="connsiteX9" fmla="*/ 7957 w 10000"/>
              <a:gd name="connsiteY9" fmla="*/ 8016 h 11269"/>
              <a:gd name="connsiteX10" fmla="*/ 8862 w 10000"/>
              <a:gd name="connsiteY10" fmla="*/ 5309 h 11269"/>
              <a:gd name="connsiteX11" fmla="*/ 9885 w 10000"/>
              <a:gd name="connsiteY11" fmla="*/ 3379 h 11269"/>
              <a:gd name="connsiteX12" fmla="*/ 9938 w 10000"/>
              <a:gd name="connsiteY12" fmla="*/ 3371 h 11269"/>
              <a:gd name="connsiteX13" fmla="*/ 9852 w 10000"/>
              <a:gd name="connsiteY13" fmla="*/ 3319 h 11269"/>
              <a:gd name="connsiteX14" fmla="*/ 8258 w 10000"/>
              <a:gd name="connsiteY14" fmla="*/ 1560 h 11269"/>
              <a:gd name="connsiteX15" fmla="*/ 5328 w 10000"/>
              <a:gd name="connsiteY15" fmla="*/ 644 h 11269"/>
              <a:gd name="connsiteX0" fmla="*/ 5328 w 10000"/>
              <a:gd name="connsiteY0" fmla="*/ 225 h 10850"/>
              <a:gd name="connsiteX1" fmla="*/ 3445 w 10000"/>
              <a:gd name="connsiteY1" fmla="*/ 41 h 10850"/>
              <a:gd name="connsiteX2" fmla="*/ 1042 w 10000"/>
              <a:gd name="connsiteY2" fmla="*/ 6539 h 10850"/>
              <a:gd name="connsiteX3" fmla="*/ 39 w 10000"/>
              <a:gd name="connsiteY3" fmla="*/ 10530 h 10850"/>
              <a:gd name="connsiteX4" fmla="*/ 209 w 10000"/>
              <a:gd name="connsiteY4" fmla="*/ 10507 h 10850"/>
              <a:gd name="connsiteX5" fmla="*/ 1342 w 10000"/>
              <a:gd name="connsiteY5" fmla="*/ 9473 h 10850"/>
              <a:gd name="connsiteX6" fmla="*/ 4048 w 10000"/>
              <a:gd name="connsiteY6" fmla="*/ 7896 h 10850"/>
              <a:gd name="connsiteX7" fmla="*/ 6010 w 10000"/>
              <a:gd name="connsiteY7" fmla="*/ 8455 h 10850"/>
              <a:gd name="connsiteX8" fmla="*/ 7476 w 10000"/>
              <a:gd name="connsiteY8" fmla="*/ 10141 h 10850"/>
              <a:gd name="connsiteX9" fmla="*/ 7957 w 10000"/>
              <a:gd name="connsiteY9" fmla="*/ 7597 h 10850"/>
              <a:gd name="connsiteX10" fmla="*/ 8862 w 10000"/>
              <a:gd name="connsiteY10" fmla="*/ 4890 h 10850"/>
              <a:gd name="connsiteX11" fmla="*/ 9885 w 10000"/>
              <a:gd name="connsiteY11" fmla="*/ 2960 h 10850"/>
              <a:gd name="connsiteX12" fmla="*/ 9938 w 10000"/>
              <a:gd name="connsiteY12" fmla="*/ 2952 h 10850"/>
              <a:gd name="connsiteX13" fmla="*/ 9852 w 10000"/>
              <a:gd name="connsiteY13" fmla="*/ 2900 h 10850"/>
              <a:gd name="connsiteX14" fmla="*/ 8258 w 10000"/>
              <a:gd name="connsiteY14" fmla="*/ 1141 h 10850"/>
              <a:gd name="connsiteX15" fmla="*/ 5328 w 10000"/>
              <a:gd name="connsiteY15" fmla="*/ 225 h 10850"/>
              <a:gd name="connsiteX0" fmla="*/ 5328 w 10000"/>
              <a:gd name="connsiteY0" fmla="*/ 654 h 11279"/>
              <a:gd name="connsiteX1" fmla="*/ 3445 w 10000"/>
              <a:gd name="connsiteY1" fmla="*/ 470 h 11279"/>
              <a:gd name="connsiteX2" fmla="*/ 1230 w 10000"/>
              <a:gd name="connsiteY2" fmla="*/ 7092 h 11279"/>
              <a:gd name="connsiteX3" fmla="*/ 39 w 10000"/>
              <a:gd name="connsiteY3" fmla="*/ 10959 h 11279"/>
              <a:gd name="connsiteX4" fmla="*/ 209 w 10000"/>
              <a:gd name="connsiteY4" fmla="*/ 10936 h 11279"/>
              <a:gd name="connsiteX5" fmla="*/ 1342 w 10000"/>
              <a:gd name="connsiteY5" fmla="*/ 9902 h 11279"/>
              <a:gd name="connsiteX6" fmla="*/ 4048 w 10000"/>
              <a:gd name="connsiteY6" fmla="*/ 8325 h 11279"/>
              <a:gd name="connsiteX7" fmla="*/ 6010 w 10000"/>
              <a:gd name="connsiteY7" fmla="*/ 8884 h 11279"/>
              <a:gd name="connsiteX8" fmla="*/ 7476 w 10000"/>
              <a:gd name="connsiteY8" fmla="*/ 10570 h 11279"/>
              <a:gd name="connsiteX9" fmla="*/ 7957 w 10000"/>
              <a:gd name="connsiteY9" fmla="*/ 8026 h 11279"/>
              <a:gd name="connsiteX10" fmla="*/ 8862 w 10000"/>
              <a:gd name="connsiteY10" fmla="*/ 5319 h 11279"/>
              <a:gd name="connsiteX11" fmla="*/ 9885 w 10000"/>
              <a:gd name="connsiteY11" fmla="*/ 3389 h 11279"/>
              <a:gd name="connsiteX12" fmla="*/ 9938 w 10000"/>
              <a:gd name="connsiteY12" fmla="*/ 3381 h 11279"/>
              <a:gd name="connsiteX13" fmla="*/ 9852 w 10000"/>
              <a:gd name="connsiteY13" fmla="*/ 3329 h 11279"/>
              <a:gd name="connsiteX14" fmla="*/ 8258 w 10000"/>
              <a:gd name="connsiteY14" fmla="*/ 1570 h 11279"/>
              <a:gd name="connsiteX15" fmla="*/ 5328 w 10000"/>
              <a:gd name="connsiteY15" fmla="*/ 654 h 11279"/>
              <a:gd name="connsiteX0" fmla="*/ 5328 w 10000"/>
              <a:gd name="connsiteY0" fmla="*/ 289 h 10914"/>
              <a:gd name="connsiteX1" fmla="*/ 3445 w 10000"/>
              <a:gd name="connsiteY1" fmla="*/ 105 h 10914"/>
              <a:gd name="connsiteX2" fmla="*/ 1230 w 10000"/>
              <a:gd name="connsiteY2" fmla="*/ 6727 h 10914"/>
              <a:gd name="connsiteX3" fmla="*/ 39 w 10000"/>
              <a:gd name="connsiteY3" fmla="*/ 10594 h 10914"/>
              <a:gd name="connsiteX4" fmla="*/ 209 w 10000"/>
              <a:gd name="connsiteY4" fmla="*/ 10571 h 10914"/>
              <a:gd name="connsiteX5" fmla="*/ 1342 w 10000"/>
              <a:gd name="connsiteY5" fmla="*/ 9537 h 10914"/>
              <a:gd name="connsiteX6" fmla="*/ 4048 w 10000"/>
              <a:gd name="connsiteY6" fmla="*/ 7960 h 10914"/>
              <a:gd name="connsiteX7" fmla="*/ 6010 w 10000"/>
              <a:gd name="connsiteY7" fmla="*/ 8519 h 10914"/>
              <a:gd name="connsiteX8" fmla="*/ 7476 w 10000"/>
              <a:gd name="connsiteY8" fmla="*/ 10205 h 10914"/>
              <a:gd name="connsiteX9" fmla="*/ 7957 w 10000"/>
              <a:gd name="connsiteY9" fmla="*/ 7661 h 10914"/>
              <a:gd name="connsiteX10" fmla="*/ 8862 w 10000"/>
              <a:gd name="connsiteY10" fmla="*/ 4954 h 10914"/>
              <a:gd name="connsiteX11" fmla="*/ 9885 w 10000"/>
              <a:gd name="connsiteY11" fmla="*/ 3024 h 10914"/>
              <a:gd name="connsiteX12" fmla="*/ 9938 w 10000"/>
              <a:gd name="connsiteY12" fmla="*/ 3016 h 10914"/>
              <a:gd name="connsiteX13" fmla="*/ 9852 w 10000"/>
              <a:gd name="connsiteY13" fmla="*/ 2964 h 10914"/>
              <a:gd name="connsiteX14" fmla="*/ 8258 w 10000"/>
              <a:gd name="connsiteY14" fmla="*/ 1205 h 10914"/>
              <a:gd name="connsiteX15" fmla="*/ 5328 w 10000"/>
              <a:gd name="connsiteY15" fmla="*/ 289 h 10914"/>
              <a:gd name="connsiteX0" fmla="*/ 5316 w 9988"/>
              <a:gd name="connsiteY0" fmla="*/ 289 h 10869"/>
              <a:gd name="connsiteX1" fmla="*/ 3433 w 9988"/>
              <a:gd name="connsiteY1" fmla="*/ 105 h 10869"/>
              <a:gd name="connsiteX2" fmla="*/ 1218 w 9988"/>
              <a:gd name="connsiteY2" fmla="*/ 6727 h 10869"/>
              <a:gd name="connsiteX3" fmla="*/ 27 w 9988"/>
              <a:gd name="connsiteY3" fmla="*/ 10594 h 10869"/>
              <a:gd name="connsiteX4" fmla="*/ 268 w 9988"/>
              <a:gd name="connsiteY4" fmla="*/ 10406 h 10869"/>
              <a:gd name="connsiteX5" fmla="*/ 1330 w 9988"/>
              <a:gd name="connsiteY5" fmla="*/ 9537 h 10869"/>
              <a:gd name="connsiteX6" fmla="*/ 4036 w 9988"/>
              <a:gd name="connsiteY6" fmla="*/ 7960 h 10869"/>
              <a:gd name="connsiteX7" fmla="*/ 5998 w 9988"/>
              <a:gd name="connsiteY7" fmla="*/ 8519 h 10869"/>
              <a:gd name="connsiteX8" fmla="*/ 7464 w 9988"/>
              <a:gd name="connsiteY8" fmla="*/ 10205 h 10869"/>
              <a:gd name="connsiteX9" fmla="*/ 7945 w 9988"/>
              <a:gd name="connsiteY9" fmla="*/ 7661 h 10869"/>
              <a:gd name="connsiteX10" fmla="*/ 8850 w 9988"/>
              <a:gd name="connsiteY10" fmla="*/ 4954 h 10869"/>
              <a:gd name="connsiteX11" fmla="*/ 9873 w 9988"/>
              <a:gd name="connsiteY11" fmla="*/ 3024 h 10869"/>
              <a:gd name="connsiteX12" fmla="*/ 9926 w 9988"/>
              <a:gd name="connsiteY12" fmla="*/ 3016 h 10869"/>
              <a:gd name="connsiteX13" fmla="*/ 9840 w 9988"/>
              <a:gd name="connsiteY13" fmla="*/ 2964 h 10869"/>
              <a:gd name="connsiteX14" fmla="*/ 8246 w 9988"/>
              <a:gd name="connsiteY14" fmla="*/ 1205 h 10869"/>
              <a:gd name="connsiteX15" fmla="*/ 5316 w 9988"/>
              <a:gd name="connsiteY15" fmla="*/ 289 h 10869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1332 w 10000"/>
              <a:gd name="connsiteY5" fmla="*/ 8774 h 10000"/>
              <a:gd name="connsiteX6" fmla="*/ 4041 w 10000"/>
              <a:gd name="connsiteY6" fmla="*/ 7324 h 10000"/>
              <a:gd name="connsiteX7" fmla="*/ 7473 w 10000"/>
              <a:gd name="connsiteY7" fmla="*/ 9389 h 10000"/>
              <a:gd name="connsiteX8" fmla="*/ 7955 w 10000"/>
              <a:gd name="connsiteY8" fmla="*/ 7048 h 10000"/>
              <a:gd name="connsiteX9" fmla="*/ 8861 w 10000"/>
              <a:gd name="connsiteY9" fmla="*/ 4558 h 10000"/>
              <a:gd name="connsiteX10" fmla="*/ 9885 w 10000"/>
              <a:gd name="connsiteY10" fmla="*/ 2782 h 10000"/>
              <a:gd name="connsiteX11" fmla="*/ 9938 w 10000"/>
              <a:gd name="connsiteY11" fmla="*/ 2775 h 10000"/>
              <a:gd name="connsiteX12" fmla="*/ 9852 w 10000"/>
              <a:gd name="connsiteY12" fmla="*/ 2727 h 10000"/>
              <a:gd name="connsiteX13" fmla="*/ 8256 w 10000"/>
              <a:gd name="connsiteY13" fmla="*/ 1109 h 10000"/>
              <a:gd name="connsiteX14" fmla="*/ 5322 w 10000"/>
              <a:gd name="connsiteY14" fmla="*/ 266 h 10000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1332 w 10000"/>
              <a:gd name="connsiteY5" fmla="*/ 8774 h 10000"/>
              <a:gd name="connsiteX6" fmla="*/ 7473 w 10000"/>
              <a:gd name="connsiteY6" fmla="*/ 9389 h 10000"/>
              <a:gd name="connsiteX7" fmla="*/ 7955 w 10000"/>
              <a:gd name="connsiteY7" fmla="*/ 7048 h 10000"/>
              <a:gd name="connsiteX8" fmla="*/ 8861 w 10000"/>
              <a:gd name="connsiteY8" fmla="*/ 4558 h 10000"/>
              <a:gd name="connsiteX9" fmla="*/ 9885 w 10000"/>
              <a:gd name="connsiteY9" fmla="*/ 2782 h 10000"/>
              <a:gd name="connsiteX10" fmla="*/ 9938 w 10000"/>
              <a:gd name="connsiteY10" fmla="*/ 2775 h 10000"/>
              <a:gd name="connsiteX11" fmla="*/ 9852 w 10000"/>
              <a:gd name="connsiteY11" fmla="*/ 2727 h 10000"/>
              <a:gd name="connsiteX12" fmla="*/ 8256 w 10000"/>
              <a:gd name="connsiteY12" fmla="*/ 1109 h 10000"/>
              <a:gd name="connsiteX13" fmla="*/ 5322 w 10000"/>
              <a:gd name="connsiteY13" fmla="*/ 266 h 10000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4583 w 10000"/>
              <a:gd name="connsiteY5" fmla="*/ 8622 h 10000"/>
              <a:gd name="connsiteX6" fmla="*/ 7473 w 10000"/>
              <a:gd name="connsiteY6" fmla="*/ 9389 h 10000"/>
              <a:gd name="connsiteX7" fmla="*/ 7955 w 10000"/>
              <a:gd name="connsiteY7" fmla="*/ 7048 h 10000"/>
              <a:gd name="connsiteX8" fmla="*/ 8861 w 10000"/>
              <a:gd name="connsiteY8" fmla="*/ 4558 h 10000"/>
              <a:gd name="connsiteX9" fmla="*/ 9885 w 10000"/>
              <a:gd name="connsiteY9" fmla="*/ 2782 h 10000"/>
              <a:gd name="connsiteX10" fmla="*/ 9938 w 10000"/>
              <a:gd name="connsiteY10" fmla="*/ 2775 h 10000"/>
              <a:gd name="connsiteX11" fmla="*/ 9852 w 10000"/>
              <a:gd name="connsiteY11" fmla="*/ 2727 h 10000"/>
              <a:gd name="connsiteX12" fmla="*/ 8256 w 10000"/>
              <a:gd name="connsiteY12" fmla="*/ 1109 h 10000"/>
              <a:gd name="connsiteX13" fmla="*/ 5322 w 10000"/>
              <a:gd name="connsiteY13" fmla="*/ 266 h 10000"/>
              <a:gd name="connsiteX0" fmla="*/ 5085 w 9763"/>
              <a:gd name="connsiteY0" fmla="*/ 266 h 9580"/>
              <a:gd name="connsiteX1" fmla="*/ 3200 w 9763"/>
              <a:gd name="connsiteY1" fmla="*/ 97 h 9580"/>
              <a:gd name="connsiteX2" fmla="*/ 982 w 9763"/>
              <a:gd name="connsiteY2" fmla="*/ 6189 h 9580"/>
              <a:gd name="connsiteX3" fmla="*/ 897 w 9763"/>
              <a:gd name="connsiteY3" fmla="*/ 6406 h 9580"/>
              <a:gd name="connsiteX4" fmla="*/ 31 w 9763"/>
              <a:gd name="connsiteY4" fmla="*/ 9574 h 9580"/>
              <a:gd name="connsiteX5" fmla="*/ 4346 w 9763"/>
              <a:gd name="connsiteY5" fmla="*/ 8622 h 9580"/>
              <a:gd name="connsiteX6" fmla="*/ 7236 w 9763"/>
              <a:gd name="connsiteY6" fmla="*/ 9389 h 9580"/>
              <a:gd name="connsiteX7" fmla="*/ 7718 w 9763"/>
              <a:gd name="connsiteY7" fmla="*/ 7048 h 9580"/>
              <a:gd name="connsiteX8" fmla="*/ 8624 w 9763"/>
              <a:gd name="connsiteY8" fmla="*/ 4558 h 9580"/>
              <a:gd name="connsiteX9" fmla="*/ 9648 w 9763"/>
              <a:gd name="connsiteY9" fmla="*/ 2782 h 9580"/>
              <a:gd name="connsiteX10" fmla="*/ 9701 w 9763"/>
              <a:gd name="connsiteY10" fmla="*/ 2775 h 9580"/>
              <a:gd name="connsiteX11" fmla="*/ 9615 w 9763"/>
              <a:gd name="connsiteY11" fmla="*/ 2727 h 9580"/>
              <a:gd name="connsiteX12" fmla="*/ 8019 w 9763"/>
              <a:gd name="connsiteY12" fmla="*/ 1109 h 9580"/>
              <a:gd name="connsiteX13" fmla="*/ 5085 w 9763"/>
              <a:gd name="connsiteY13" fmla="*/ 266 h 9580"/>
              <a:gd name="connsiteX0" fmla="*/ 4595 w 9387"/>
              <a:gd name="connsiteY0" fmla="*/ 278 h 9873"/>
              <a:gd name="connsiteX1" fmla="*/ 2665 w 9387"/>
              <a:gd name="connsiteY1" fmla="*/ 101 h 9873"/>
              <a:gd name="connsiteX2" fmla="*/ 393 w 9387"/>
              <a:gd name="connsiteY2" fmla="*/ 6460 h 9873"/>
              <a:gd name="connsiteX3" fmla="*/ 306 w 9387"/>
              <a:gd name="connsiteY3" fmla="*/ 6687 h 9873"/>
              <a:gd name="connsiteX4" fmla="*/ 71 w 9387"/>
              <a:gd name="connsiteY4" fmla="*/ 7418 h 9873"/>
              <a:gd name="connsiteX5" fmla="*/ 3839 w 9387"/>
              <a:gd name="connsiteY5" fmla="*/ 9000 h 9873"/>
              <a:gd name="connsiteX6" fmla="*/ 6799 w 9387"/>
              <a:gd name="connsiteY6" fmla="*/ 9801 h 9873"/>
              <a:gd name="connsiteX7" fmla="*/ 7292 w 9387"/>
              <a:gd name="connsiteY7" fmla="*/ 7357 h 9873"/>
              <a:gd name="connsiteX8" fmla="*/ 8220 w 9387"/>
              <a:gd name="connsiteY8" fmla="*/ 4758 h 9873"/>
              <a:gd name="connsiteX9" fmla="*/ 9269 w 9387"/>
              <a:gd name="connsiteY9" fmla="*/ 2904 h 9873"/>
              <a:gd name="connsiteX10" fmla="*/ 9323 w 9387"/>
              <a:gd name="connsiteY10" fmla="*/ 2897 h 9873"/>
              <a:gd name="connsiteX11" fmla="*/ 9235 w 9387"/>
              <a:gd name="connsiteY11" fmla="*/ 2847 h 9873"/>
              <a:gd name="connsiteX12" fmla="*/ 7601 w 9387"/>
              <a:gd name="connsiteY12" fmla="*/ 1158 h 9873"/>
              <a:gd name="connsiteX13" fmla="*/ 4595 w 9387"/>
              <a:gd name="connsiteY13" fmla="*/ 278 h 9873"/>
              <a:gd name="connsiteX0" fmla="*/ 4894 w 10000"/>
              <a:gd name="connsiteY0" fmla="*/ 282 h 9985"/>
              <a:gd name="connsiteX1" fmla="*/ 2838 w 10000"/>
              <a:gd name="connsiteY1" fmla="*/ 102 h 9985"/>
              <a:gd name="connsiteX2" fmla="*/ 418 w 10000"/>
              <a:gd name="connsiteY2" fmla="*/ 6543 h 9985"/>
              <a:gd name="connsiteX3" fmla="*/ 325 w 10000"/>
              <a:gd name="connsiteY3" fmla="*/ 6773 h 9985"/>
              <a:gd name="connsiteX4" fmla="*/ 75 w 10000"/>
              <a:gd name="connsiteY4" fmla="*/ 7513 h 9985"/>
              <a:gd name="connsiteX5" fmla="*/ 4192 w 10000"/>
              <a:gd name="connsiteY5" fmla="*/ 8875 h 9985"/>
              <a:gd name="connsiteX6" fmla="*/ 7242 w 10000"/>
              <a:gd name="connsiteY6" fmla="*/ 9927 h 9985"/>
              <a:gd name="connsiteX7" fmla="*/ 7767 w 10000"/>
              <a:gd name="connsiteY7" fmla="*/ 7452 h 9985"/>
              <a:gd name="connsiteX8" fmla="*/ 8756 w 10000"/>
              <a:gd name="connsiteY8" fmla="*/ 4819 h 9985"/>
              <a:gd name="connsiteX9" fmla="*/ 9873 w 10000"/>
              <a:gd name="connsiteY9" fmla="*/ 2941 h 9985"/>
              <a:gd name="connsiteX10" fmla="*/ 9931 w 10000"/>
              <a:gd name="connsiteY10" fmla="*/ 2934 h 9985"/>
              <a:gd name="connsiteX11" fmla="*/ 9837 w 10000"/>
              <a:gd name="connsiteY11" fmla="*/ 2884 h 9985"/>
              <a:gd name="connsiteX12" fmla="*/ 8096 w 10000"/>
              <a:gd name="connsiteY12" fmla="*/ 1173 h 9985"/>
              <a:gd name="connsiteX13" fmla="*/ 4894 w 10000"/>
              <a:gd name="connsiteY13" fmla="*/ 282 h 9985"/>
              <a:gd name="connsiteX0" fmla="*/ 4894 w 10000"/>
              <a:gd name="connsiteY0" fmla="*/ 282 h 9945"/>
              <a:gd name="connsiteX1" fmla="*/ 2838 w 10000"/>
              <a:gd name="connsiteY1" fmla="*/ 102 h 9945"/>
              <a:gd name="connsiteX2" fmla="*/ 418 w 10000"/>
              <a:gd name="connsiteY2" fmla="*/ 6553 h 9945"/>
              <a:gd name="connsiteX3" fmla="*/ 325 w 10000"/>
              <a:gd name="connsiteY3" fmla="*/ 6783 h 9945"/>
              <a:gd name="connsiteX4" fmla="*/ 75 w 10000"/>
              <a:gd name="connsiteY4" fmla="*/ 7524 h 9945"/>
              <a:gd name="connsiteX5" fmla="*/ 4192 w 10000"/>
              <a:gd name="connsiteY5" fmla="*/ 8888 h 9945"/>
              <a:gd name="connsiteX6" fmla="*/ 7242 w 10000"/>
              <a:gd name="connsiteY6" fmla="*/ 9942 h 9945"/>
              <a:gd name="connsiteX7" fmla="*/ 7767 w 10000"/>
              <a:gd name="connsiteY7" fmla="*/ 7463 h 9945"/>
              <a:gd name="connsiteX8" fmla="*/ 8756 w 10000"/>
              <a:gd name="connsiteY8" fmla="*/ 4826 h 9945"/>
              <a:gd name="connsiteX9" fmla="*/ 9873 w 10000"/>
              <a:gd name="connsiteY9" fmla="*/ 2945 h 9945"/>
              <a:gd name="connsiteX10" fmla="*/ 9931 w 10000"/>
              <a:gd name="connsiteY10" fmla="*/ 2938 h 9945"/>
              <a:gd name="connsiteX11" fmla="*/ 9837 w 10000"/>
              <a:gd name="connsiteY11" fmla="*/ 2888 h 9945"/>
              <a:gd name="connsiteX12" fmla="*/ 8096 w 10000"/>
              <a:gd name="connsiteY12" fmla="*/ 1175 h 9945"/>
              <a:gd name="connsiteX13" fmla="*/ 4894 w 10000"/>
              <a:gd name="connsiteY13" fmla="*/ 282 h 9945"/>
              <a:gd name="connsiteX0" fmla="*/ 4894 w 10000"/>
              <a:gd name="connsiteY0" fmla="*/ 284 h 10000"/>
              <a:gd name="connsiteX1" fmla="*/ 2838 w 10000"/>
              <a:gd name="connsiteY1" fmla="*/ 103 h 10000"/>
              <a:gd name="connsiteX2" fmla="*/ 418 w 10000"/>
              <a:gd name="connsiteY2" fmla="*/ 6589 h 10000"/>
              <a:gd name="connsiteX3" fmla="*/ 325 w 10000"/>
              <a:gd name="connsiteY3" fmla="*/ 6821 h 10000"/>
              <a:gd name="connsiteX4" fmla="*/ 75 w 10000"/>
              <a:gd name="connsiteY4" fmla="*/ 7566 h 10000"/>
              <a:gd name="connsiteX5" fmla="*/ 4192 w 10000"/>
              <a:gd name="connsiteY5" fmla="*/ 8937 h 10000"/>
              <a:gd name="connsiteX6" fmla="*/ 7242 w 10000"/>
              <a:gd name="connsiteY6" fmla="*/ 9997 h 10000"/>
              <a:gd name="connsiteX7" fmla="*/ 7767 w 10000"/>
              <a:gd name="connsiteY7" fmla="*/ 7504 h 10000"/>
              <a:gd name="connsiteX8" fmla="*/ 8756 w 10000"/>
              <a:gd name="connsiteY8" fmla="*/ 4853 h 10000"/>
              <a:gd name="connsiteX9" fmla="*/ 9873 w 10000"/>
              <a:gd name="connsiteY9" fmla="*/ 2961 h 10000"/>
              <a:gd name="connsiteX10" fmla="*/ 9931 w 10000"/>
              <a:gd name="connsiteY10" fmla="*/ 2954 h 10000"/>
              <a:gd name="connsiteX11" fmla="*/ 9837 w 10000"/>
              <a:gd name="connsiteY11" fmla="*/ 2904 h 10000"/>
              <a:gd name="connsiteX12" fmla="*/ 8096 w 10000"/>
              <a:gd name="connsiteY12" fmla="*/ 1181 h 10000"/>
              <a:gd name="connsiteX13" fmla="*/ 4894 w 10000"/>
              <a:gd name="connsiteY13" fmla="*/ 284 h 10000"/>
              <a:gd name="connsiteX0" fmla="*/ 4856 w 9962"/>
              <a:gd name="connsiteY0" fmla="*/ 284 h 10000"/>
              <a:gd name="connsiteX1" fmla="*/ 2800 w 9962"/>
              <a:gd name="connsiteY1" fmla="*/ 103 h 10000"/>
              <a:gd name="connsiteX2" fmla="*/ 380 w 9962"/>
              <a:gd name="connsiteY2" fmla="*/ 6589 h 10000"/>
              <a:gd name="connsiteX3" fmla="*/ 878 w 9962"/>
              <a:gd name="connsiteY3" fmla="*/ 4315 h 10000"/>
              <a:gd name="connsiteX4" fmla="*/ 37 w 9962"/>
              <a:gd name="connsiteY4" fmla="*/ 7566 h 10000"/>
              <a:gd name="connsiteX5" fmla="*/ 4154 w 9962"/>
              <a:gd name="connsiteY5" fmla="*/ 8937 h 10000"/>
              <a:gd name="connsiteX6" fmla="*/ 7204 w 9962"/>
              <a:gd name="connsiteY6" fmla="*/ 9997 h 10000"/>
              <a:gd name="connsiteX7" fmla="*/ 7729 w 9962"/>
              <a:gd name="connsiteY7" fmla="*/ 7504 h 10000"/>
              <a:gd name="connsiteX8" fmla="*/ 8718 w 9962"/>
              <a:gd name="connsiteY8" fmla="*/ 4853 h 10000"/>
              <a:gd name="connsiteX9" fmla="*/ 9835 w 9962"/>
              <a:gd name="connsiteY9" fmla="*/ 2961 h 10000"/>
              <a:gd name="connsiteX10" fmla="*/ 9893 w 9962"/>
              <a:gd name="connsiteY10" fmla="*/ 2954 h 10000"/>
              <a:gd name="connsiteX11" fmla="*/ 9799 w 9962"/>
              <a:gd name="connsiteY11" fmla="*/ 2904 h 10000"/>
              <a:gd name="connsiteX12" fmla="*/ 8058 w 9962"/>
              <a:gd name="connsiteY12" fmla="*/ 1181 h 10000"/>
              <a:gd name="connsiteX13" fmla="*/ 4856 w 9962"/>
              <a:gd name="connsiteY13" fmla="*/ 284 h 10000"/>
              <a:gd name="connsiteX0" fmla="*/ 4564 w 9689"/>
              <a:gd name="connsiteY0" fmla="*/ 284 h 10000"/>
              <a:gd name="connsiteX1" fmla="*/ 2500 w 9689"/>
              <a:gd name="connsiteY1" fmla="*/ 103 h 10000"/>
              <a:gd name="connsiteX2" fmla="*/ 70 w 9689"/>
              <a:gd name="connsiteY2" fmla="*/ 6589 h 10000"/>
              <a:gd name="connsiteX3" fmla="*/ 570 w 9689"/>
              <a:gd name="connsiteY3" fmla="*/ 4315 h 10000"/>
              <a:gd name="connsiteX4" fmla="*/ 371 w 9689"/>
              <a:gd name="connsiteY4" fmla="*/ 7566 h 10000"/>
              <a:gd name="connsiteX5" fmla="*/ 3859 w 9689"/>
              <a:gd name="connsiteY5" fmla="*/ 8937 h 10000"/>
              <a:gd name="connsiteX6" fmla="*/ 6920 w 9689"/>
              <a:gd name="connsiteY6" fmla="*/ 9997 h 10000"/>
              <a:gd name="connsiteX7" fmla="*/ 7447 w 9689"/>
              <a:gd name="connsiteY7" fmla="*/ 7504 h 10000"/>
              <a:gd name="connsiteX8" fmla="*/ 8440 w 9689"/>
              <a:gd name="connsiteY8" fmla="*/ 4853 h 10000"/>
              <a:gd name="connsiteX9" fmla="*/ 9562 w 9689"/>
              <a:gd name="connsiteY9" fmla="*/ 2961 h 10000"/>
              <a:gd name="connsiteX10" fmla="*/ 9620 w 9689"/>
              <a:gd name="connsiteY10" fmla="*/ 2954 h 10000"/>
              <a:gd name="connsiteX11" fmla="*/ 9525 w 9689"/>
              <a:gd name="connsiteY11" fmla="*/ 2904 h 10000"/>
              <a:gd name="connsiteX12" fmla="*/ 7778 w 9689"/>
              <a:gd name="connsiteY12" fmla="*/ 1181 h 10000"/>
              <a:gd name="connsiteX13" fmla="*/ 4564 w 9689"/>
              <a:gd name="connsiteY13" fmla="*/ 284 h 10000"/>
              <a:gd name="connsiteX0" fmla="*/ 4468 w 9758"/>
              <a:gd name="connsiteY0" fmla="*/ 473 h 10189"/>
              <a:gd name="connsiteX1" fmla="*/ 2338 w 9758"/>
              <a:gd name="connsiteY1" fmla="*/ 292 h 10189"/>
              <a:gd name="connsiteX2" fmla="*/ 346 w 9758"/>
              <a:gd name="connsiteY2" fmla="*/ 4504 h 10189"/>
              <a:gd name="connsiteX3" fmla="*/ 141 w 9758"/>
              <a:gd name="connsiteY3" fmla="*/ 7755 h 10189"/>
              <a:gd name="connsiteX4" fmla="*/ 3741 w 9758"/>
              <a:gd name="connsiteY4" fmla="*/ 9126 h 10189"/>
              <a:gd name="connsiteX5" fmla="*/ 6900 w 9758"/>
              <a:gd name="connsiteY5" fmla="*/ 10186 h 10189"/>
              <a:gd name="connsiteX6" fmla="*/ 7444 w 9758"/>
              <a:gd name="connsiteY6" fmla="*/ 7693 h 10189"/>
              <a:gd name="connsiteX7" fmla="*/ 8469 w 9758"/>
              <a:gd name="connsiteY7" fmla="*/ 5042 h 10189"/>
              <a:gd name="connsiteX8" fmla="*/ 9627 w 9758"/>
              <a:gd name="connsiteY8" fmla="*/ 3150 h 10189"/>
              <a:gd name="connsiteX9" fmla="*/ 9687 w 9758"/>
              <a:gd name="connsiteY9" fmla="*/ 3143 h 10189"/>
              <a:gd name="connsiteX10" fmla="*/ 9589 w 9758"/>
              <a:gd name="connsiteY10" fmla="*/ 3093 h 10189"/>
              <a:gd name="connsiteX11" fmla="*/ 7786 w 9758"/>
              <a:gd name="connsiteY11" fmla="*/ 1370 h 10189"/>
              <a:gd name="connsiteX12" fmla="*/ 4468 w 9758"/>
              <a:gd name="connsiteY12" fmla="*/ 473 h 10189"/>
              <a:gd name="connsiteX0" fmla="*/ 4579 w 10000"/>
              <a:gd name="connsiteY0" fmla="*/ 36 h 9572"/>
              <a:gd name="connsiteX1" fmla="*/ 1168 w 10000"/>
              <a:gd name="connsiteY1" fmla="*/ 2080 h 9572"/>
              <a:gd name="connsiteX2" fmla="*/ 355 w 10000"/>
              <a:gd name="connsiteY2" fmla="*/ 3992 h 9572"/>
              <a:gd name="connsiteX3" fmla="*/ 144 w 10000"/>
              <a:gd name="connsiteY3" fmla="*/ 7183 h 9572"/>
              <a:gd name="connsiteX4" fmla="*/ 3834 w 10000"/>
              <a:gd name="connsiteY4" fmla="*/ 8529 h 9572"/>
              <a:gd name="connsiteX5" fmla="*/ 7071 w 10000"/>
              <a:gd name="connsiteY5" fmla="*/ 9569 h 9572"/>
              <a:gd name="connsiteX6" fmla="*/ 7629 w 10000"/>
              <a:gd name="connsiteY6" fmla="*/ 7122 h 9572"/>
              <a:gd name="connsiteX7" fmla="*/ 8679 w 10000"/>
              <a:gd name="connsiteY7" fmla="*/ 4520 h 9572"/>
              <a:gd name="connsiteX8" fmla="*/ 9866 w 10000"/>
              <a:gd name="connsiteY8" fmla="*/ 2664 h 9572"/>
              <a:gd name="connsiteX9" fmla="*/ 9927 w 10000"/>
              <a:gd name="connsiteY9" fmla="*/ 2657 h 9572"/>
              <a:gd name="connsiteX10" fmla="*/ 9827 w 10000"/>
              <a:gd name="connsiteY10" fmla="*/ 2608 h 9572"/>
              <a:gd name="connsiteX11" fmla="*/ 7979 w 10000"/>
              <a:gd name="connsiteY11" fmla="*/ 917 h 9572"/>
              <a:gd name="connsiteX12" fmla="*/ 4579 w 10000"/>
              <a:gd name="connsiteY12" fmla="*/ 36 h 9572"/>
              <a:gd name="connsiteX0" fmla="*/ 4579 w 10000"/>
              <a:gd name="connsiteY0" fmla="*/ 118 h 10081"/>
              <a:gd name="connsiteX1" fmla="*/ 1987 w 10000"/>
              <a:gd name="connsiteY1" fmla="*/ 471 h 10081"/>
              <a:gd name="connsiteX2" fmla="*/ 355 w 10000"/>
              <a:gd name="connsiteY2" fmla="*/ 4250 h 10081"/>
              <a:gd name="connsiteX3" fmla="*/ 144 w 10000"/>
              <a:gd name="connsiteY3" fmla="*/ 7584 h 10081"/>
              <a:gd name="connsiteX4" fmla="*/ 3834 w 10000"/>
              <a:gd name="connsiteY4" fmla="*/ 8990 h 10081"/>
              <a:gd name="connsiteX5" fmla="*/ 7071 w 10000"/>
              <a:gd name="connsiteY5" fmla="*/ 10077 h 10081"/>
              <a:gd name="connsiteX6" fmla="*/ 7629 w 10000"/>
              <a:gd name="connsiteY6" fmla="*/ 7520 h 10081"/>
              <a:gd name="connsiteX7" fmla="*/ 8679 w 10000"/>
              <a:gd name="connsiteY7" fmla="*/ 4802 h 10081"/>
              <a:gd name="connsiteX8" fmla="*/ 9866 w 10000"/>
              <a:gd name="connsiteY8" fmla="*/ 2863 h 10081"/>
              <a:gd name="connsiteX9" fmla="*/ 9927 w 10000"/>
              <a:gd name="connsiteY9" fmla="*/ 2856 h 10081"/>
              <a:gd name="connsiteX10" fmla="*/ 9827 w 10000"/>
              <a:gd name="connsiteY10" fmla="*/ 2805 h 10081"/>
              <a:gd name="connsiteX11" fmla="*/ 7979 w 10000"/>
              <a:gd name="connsiteY11" fmla="*/ 1038 h 10081"/>
              <a:gd name="connsiteX12" fmla="*/ 4579 w 10000"/>
              <a:gd name="connsiteY12" fmla="*/ 118 h 10081"/>
              <a:gd name="connsiteX0" fmla="*/ 4470 w 10000"/>
              <a:gd name="connsiteY0" fmla="*/ 520 h 9820"/>
              <a:gd name="connsiteX1" fmla="*/ 1987 w 10000"/>
              <a:gd name="connsiteY1" fmla="*/ 210 h 9820"/>
              <a:gd name="connsiteX2" fmla="*/ 355 w 10000"/>
              <a:gd name="connsiteY2" fmla="*/ 3989 h 9820"/>
              <a:gd name="connsiteX3" fmla="*/ 144 w 10000"/>
              <a:gd name="connsiteY3" fmla="*/ 7323 h 9820"/>
              <a:gd name="connsiteX4" fmla="*/ 3834 w 10000"/>
              <a:gd name="connsiteY4" fmla="*/ 8729 h 9820"/>
              <a:gd name="connsiteX5" fmla="*/ 7071 w 10000"/>
              <a:gd name="connsiteY5" fmla="*/ 9816 h 9820"/>
              <a:gd name="connsiteX6" fmla="*/ 7629 w 10000"/>
              <a:gd name="connsiteY6" fmla="*/ 7259 h 9820"/>
              <a:gd name="connsiteX7" fmla="*/ 8679 w 10000"/>
              <a:gd name="connsiteY7" fmla="*/ 4541 h 9820"/>
              <a:gd name="connsiteX8" fmla="*/ 9866 w 10000"/>
              <a:gd name="connsiteY8" fmla="*/ 2602 h 9820"/>
              <a:gd name="connsiteX9" fmla="*/ 9927 w 10000"/>
              <a:gd name="connsiteY9" fmla="*/ 2595 h 9820"/>
              <a:gd name="connsiteX10" fmla="*/ 9827 w 10000"/>
              <a:gd name="connsiteY10" fmla="*/ 2544 h 9820"/>
              <a:gd name="connsiteX11" fmla="*/ 7979 w 10000"/>
              <a:gd name="connsiteY11" fmla="*/ 777 h 9820"/>
              <a:gd name="connsiteX12" fmla="*/ 4470 w 10000"/>
              <a:gd name="connsiteY12" fmla="*/ 520 h 9820"/>
              <a:gd name="connsiteX0" fmla="*/ 4470 w 10231"/>
              <a:gd name="connsiteY0" fmla="*/ 530 h 10000"/>
              <a:gd name="connsiteX1" fmla="*/ 1987 w 10231"/>
              <a:gd name="connsiteY1" fmla="*/ 214 h 10000"/>
              <a:gd name="connsiteX2" fmla="*/ 355 w 10231"/>
              <a:gd name="connsiteY2" fmla="*/ 4062 h 10000"/>
              <a:gd name="connsiteX3" fmla="*/ 144 w 10231"/>
              <a:gd name="connsiteY3" fmla="*/ 7457 h 10000"/>
              <a:gd name="connsiteX4" fmla="*/ 3834 w 10231"/>
              <a:gd name="connsiteY4" fmla="*/ 8889 h 10000"/>
              <a:gd name="connsiteX5" fmla="*/ 7071 w 10231"/>
              <a:gd name="connsiteY5" fmla="*/ 9996 h 10000"/>
              <a:gd name="connsiteX6" fmla="*/ 7629 w 10231"/>
              <a:gd name="connsiteY6" fmla="*/ 7392 h 10000"/>
              <a:gd name="connsiteX7" fmla="*/ 8679 w 10231"/>
              <a:gd name="connsiteY7" fmla="*/ 4624 h 10000"/>
              <a:gd name="connsiteX8" fmla="*/ 9866 w 10231"/>
              <a:gd name="connsiteY8" fmla="*/ 2650 h 10000"/>
              <a:gd name="connsiteX9" fmla="*/ 9927 w 10231"/>
              <a:gd name="connsiteY9" fmla="*/ 2643 h 10000"/>
              <a:gd name="connsiteX10" fmla="*/ 10127 w 10231"/>
              <a:gd name="connsiteY10" fmla="*/ 439 h 10000"/>
              <a:gd name="connsiteX11" fmla="*/ 7979 w 10231"/>
              <a:gd name="connsiteY11" fmla="*/ 791 h 10000"/>
              <a:gd name="connsiteX12" fmla="*/ 4470 w 10231"/>
              <a:gd name="connsiteY12" fmla="*/ 530 h 10000"/>
              <a:gd name="connsiteX0" fmla="*/ 4470 w 10127"/>
              <a:gd name="connsiteY0" fmla="*/ 530 h 10000"/>
              <a:gd name="connsiteX1" fmla="*/ 1987 w 10127"/>
              <a:gd name="connsiteY1" fmla="*/ 214 h 10000"/>
              <a:gd name="connsiteX2" fmla="*/ 355 w 10127"/>
              <a:gd name="connsiteY2" fmla="*/ 4062 h 10000"/>
              <a:gd name="connsiteX3" fmla="*/ 144 w 10127"/>
              <a:gd name="connsiteY3" fmla="*/ 7457 h 10000"/>
              <a:gd name="connsiteX4" fmla="*/ 3834 w 10127"/>
              <a:gd name="connsiteY4" fmla="*/ 8889 h 10000"/>
              <a:gd name="connsiteX5" fmla="*/ 7071 w 10127"/>
              <a:gd name="connsiteY5" fmla="*/ 9996 h 10000"/>
              <a:gd name="connsiteX6" fmla="*/ 7629 w 10127"/>
              <a:gd name="connsiteY6" fmla="*/ 7392 h 10000"/>
              <a:gd name="connsiteX7" fmla="*/ 8679 w 10127"/>
              <a:gd name="connsiteY7" fmla="*/ 4624 h 10000"/>
              <a:gd name="connsiteX8" fmla="*/ 9866 w 10127"/>
              <a:gd name="connsiteY8" fmla="*/ 2650 h 10000"/>
              <a:gd name="connsiteX9" fmla="*/ 9927 w 10127"/>
              <a:gd name="connsiteY9" fmla="*/ 2643 h 10000"/>
              <a:gd name="connsiteX10" fmla="*/ 10127 w 10127"/>
              <a:gd name="connsiteY10" fmla="*/ 439 h 10000"/>
              <a:gd name="connsiteX11" fmla="*/ 7979 w 10127"/>
              <a:gd name="connsiteY11" fmla="*/ 791 h 10000"/>
              <a:gd name="connsiteX12" fmla="*/ 4470 w 10127"/>
              <a:gd name="connsiteY12" fmla="*/ 530 h 10000"/>
              <a:gd name="connsiteX0" fmla="*/ 4470 w 10291"/>
              <a:gd name="connsiteY0" fmla="*/ 530 h 10000"/>
              <a:gd name="connsiteX1" fmla="*/ 1987 w 10291"/>
              <a:gd name="connsiteY1" fmla="*/ 214 h 10000"/>
              <a:gd name="connsiteX2" fmla="*/ 355 w 10291"/>
              <a:gd name="connsiteY2" fmla="*/ 4062 h 10000"/>
              <a:gd name="connsiteX3" fmla="*/ 144 w 10291"/>
              <a:gd name="connsiteY3" fmla="*/ 7457 h 10000"/>
              <a:gd name="connsiteX4" fmla="*/ 3834 w 10291"/>
              <a:gd name="connsiteY4" fmla="*/ 8889 h 10000"/>
              <a:gd name="connsiteX5" fmla="*/ 7071 w 10291"/>
              <a:gd name="connsiteY5" fmla="*/ 9996 h 10000"/>
              <a:gd name="connsiteX6" fmla="*/ 7629 w 10291"/>
              <a:gd name="connsiteY6" fmla="*/ 7392 h 10000"/>
              <a:gd name="connsiteX7" fmla="*/ 8679 w 10291"/>
              <a:gd name="connsiteY7" fmla="*/ 4624 h 10000"/>
              <a:gd name="connsiteX8" fmla="*/ 9866 w 10291"/>
              <a:gd name="connsiteY8" fmla="*/ 2650 h 10000"/>
              <a:gd name="connsiteX9" fmla="*/ 9927 w 10291"/>
              <a:gd name="connsiteY9" fmla="*/ 2643 h 10000"/>
              <a:gd name="connsiteX10" fmla="*/ 10291 w 10291"/>
              <a:gd name="connsiteY10" fmla="*/ 777 h 10000"/>
              <a:gd name="connsiteX11" fmla="*/ 7979 w 10291"/>
              <a:gd name="connsiteY11" fmla="*/ 791 h 10000"/>
              <a:gd name="connsiteX12" fmla="*/ 4470 w 10291"/>
              <a:gd name="connsiteY12" fmla="*/ 530 h 10000"/>
              <a:gd name="connsiteX0" fmla="*/ 4470 w 10291"/>
              <a:gd name="connsiteY0" fmla="*/ 525 h 9995"/>
              <a:gd name="connsiteX1" fmla="*/ 1987 w 10291"/>
              <a:gd name="connsiteY1" fmla="*/ 209 h 9995"/>
              <a:gd name="connsiteX2" fmla="*/ 355 w 10291"/>
              <a:gd name="connsiteY2" fmla="*/ 4057 h 9995"/>
              <a:gd name="connsiteX3" fmla="*/ 144 w 10291"/>
              <a:gd name="connsiteY3" fmla="*/ 7452 h 9995"/>
              <a:gd name="connsiteX4" fmla="*/ 3834 w 10291"/>
              <a:gd name="connsiteY4" fmla="*/ 8884 h 9995"/>
              <a:gd name="connsiteX5" fmla="*/ 7071 w 10291"/>
              <a:gd name="connsiteY5" fmla="*/ 9991 h 9995"/>
              <a:gd name="connsiteX6" fmla="*/ 7629 w 10291"/>
              <a:gd name="connsiteY6" fmla="*/ 7387 h 9995"/>
              <a:gd name="connsiteX7" fmla="*/ 8679 w 10291"/>
              <a:gd name="connsiteY7" fmla="*/ 4619 h 9995"/>
              <a:gd name="connsiteX8" fmla="*/ 9866 w 10291"/>
              <a:gd name="connsiteY8" fmla="*/ 2645 h 9995"/>
              <a:gd name="connsiteX9" fmla="*/ 9927 w 10291"/>
              <a:gd name="connsiteY9" fmla="*/ 2638 h 9995"/>
              <a:gd name="connsiteX10" fmla="*/ 10291 w 10291"/>
              <a:gd name="connsiteY10" fmla="*/ 772 h 9995"/>
              <a:gd name="connsiteX11" fmla="*/ 8143 w 10291"/>
              <a:gd name="connsiteY11" fmla="*/ 617 h 9995"/>
              <a:gd name="connsiteX12" fmla="*/ 4470 w 10291"/>
              <a:gd name="connsiteY12" fmla="*/ 525 h 9995"/>
              <a:gd name="connsiteX0" fmla="*/ 4344 w 10133"/>
              <a:gd name="connsiteY0" fmla="*/ 525 h 10000"/>
              <a:gd name="connsiteX1" fmla="*/ 1931 w 10133"/>
              <a:gd name="connsiteY1" fmla="*/ 209 h 10000"/>
              <a:gd name="connsiteX2" fmla="*/ 345 w 10133"/>
              <a:gd name="connsiteY2" fmla="*/ 4059 h 10000"/>
              <a:gd name="connsiteX3" fmla="*/ 140 w 10133"/>
              <a:gd name="connsiteY3" fmla="*/ 7456 h 10000"/>
              <a:gd name="connsiteX4" fmla="*/ 3726 w 10133"/>
              <a:gd name="connsiteY4" fmla="*/ 8888 h 10000"/>
              <a:gd name="connsiteX5" fmla="*/ 6871 w 10133"/>
              <a:gd name="connsiteY5" fmla="*/ 9996 h 10000"/>
              <a:gd name="connsiteX6" fmla="*/ 7413 w 10133"/>
              <a:gd name="connsiteY6" fmla="*/ 7391 h 10000"/>
              <a:gd name="connsiteX7" fmla="*/ 8434 w 10133"/>
              <a:gd name="connsiteY7" fmla="*/ 4621 h 10000"/>
              <a:gd name="connsiteX8" fmla="*/ 9587 w 10133"/>
              <a:gd name="connsiteY8" fmla="*/ 2646 h 10000"/>
              <a:gd name="connsiteX9" fmla="*/ 9646 w 10133"/>
              <a:gd name="connsiteY9" fmla="*/ 2639 h 10000"/>
              <a:gd name="connsiteX10" fmla="*/ 10133 w 10133"/>
              <a:gd name="connsiteY10" fmla="*/ 223 h 10000"/>
              <a:gd name="connsiteX11" fmla="*/ 7913 w 10133"/>
              <a:gd name="connsiteY11" fmla="*/ 617 h 10000"/>
              <a:gd name="connsiteX12" fmla="*/ 4344 w 10133"/>
              <a:gd name="connsiteY12" fmla="*/ 525 h 10000"/>
              <a:gd name="connsiteX0" fmla="*/ 4052 w 10133"/>
              <a:gd name="connsiteY0" fmla="*/ 763 h 9942"/>
              <a:gd name="connsiteX1" fmla="*/ 1931 w 10133"/>
              <a:gd name="connsiteY1" fmla="*/ 151 h 9942"/>
              <a:gd name="connsiteX2" fmla="*/ 345 w 10133"/>
              <a:gd name="connsiteY2" fmla="*/ 4001 h 9942"/>
              <a:gd name="connsiteX3" fmla="*/ 140 w 10133"/>
              <a:gd name="connsiteY3" fmla="*/ 7398 h 9942"/>
              <a:gd name="connsiteX4" fmla="*/ 3726 w 10133"/>
              <a:gd name="connsiteY4" fmla="*/ 8830 h 9942"/>
              <a:gd name="connsiteX5" fmla="*/ 6871 w 10133"/>
              <a:gd name="connsiteY5" fmla="*/ 9938 h 9942"/>
              <a:gd name="connsiteX6" fmla="*/ 7413 w 10133"/>
              <a:gd name="connsiteY6" fmla="*/ 7333 h 9942"/>
              <a:gd name="connsiteX7" fmla="*/ 8434 w 10133"/>
              <a:gd name="connsiteY7" fmla="*/ 4563 h 9942"/>
              <a:gd name="connsiteX8" fmla="*/ 9587 w 10133"/>
              <a:gd name="connsiteY8" fmla="*/ 2588 h 9942"/>
              <a:gd name="connsiteX9" fmla="*/ 9646 w 10133"/>
              <a:gd name="connsiteY9" fmla="*/ 2581 h 9942"/>
              <a:gd name="connsiteX10" fmla="*/ 10133 w 10133"/>
              <a:gd name="connsiteY10" fmla="*/ 165 h 9942"/>
              <a:gd name="connsiteX11" fmla="*/ 7913 w 10133"/>
              <a:gd name="connsiteY11" fmla="*/ 559 h 9942"/>
              <a:gd name="connsiteX12" fmla="*/ 4052 w 10133"/>
              <a:gd name="connsiteY12" fmla="*/ 763 h 9942"/>
              <a:gd name="connsiteX0" fmla="*/ 3999 w 10000"/>
              <a:gd name="connsiteY0" fmla="*/ 691 h 9924"/>
              <a:gd name="connsiteX1" fmla="*/ 1906 w 10000"/>
              <a:gd name="connsiteY1" fmla="*/ 76 h 9924"/>
              <a:gd name="connsiteX2" fmla="*/ 340 w 10000"/>
              <a:gd name="connsiteY2" fmla="*/ 3948 h 9924"/>
              <a:gd name="connsiteX3" fmla="*/ 138 w 10000"/>
              <a:gd name="connsiteY3" fmla="*/ 7365 h 9924"/>
              <a:gd name="connsiteX4" fmla="*/ 3677 w 10000"/>
              <a:gd name="connsiteY4" fmla="*/ 8806 h 9924"/>
              <a:gd name="connsiteX5" fmla="*/ 6781 w 10000"/>
              <a:gd name="connsiteY5" fmla="*/ 9920 h 9924"/>
              <a:gd name="connsiteX6" fmla="*/ 7316 w 10000"/>
              <a:gd name="connsiteY6" fmla="*/ 7300 h 9924"/>
              <a:gd name="connsiteX7" fmla="*/ 8323 w 10000"/>
              <a:gd name="connsiteY7" fmla="*/ 4514 h 9924"/>
              <a:gd name="connsiteX8" fmla="*/ 9461 w 10000"/>
              <a:gd name="connsiteY8" fmla="*/ 2527 h 9924"/>
              <a:gd name="connsiteX9" fmla="*/ 9519 w 10000"/>
              <a:gd name="connsiteY9" fmla="*/ 2520 h 9924"/>
              <a:gd name="connsiteX10" fmla="*/ 10000 w 10000"/>
              <a:gd name="connsiteY10" fmla="*/ 90 h 9924"/>
              <a:gd name="connsiteX11" fmla="*/ 7809 w 10000"/>
              <a:gd name="connsiteY11" fmla="*/ 486 h 9924"/>
              <a:gd name="connsiteX12" fmla="*/ 3999 w 10000"/>
              <a:gd name="connsiteY12" fmla="*/ 691 h 9924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8323 w 10000"/>
              <a:gd name="connsiteY7" fmla="*/ 4549 h 10000"/>
              <a:gd name="connsiteX8" fmla="*/ 9461 w 10000"/>
              <a:gd name="connsiteY8" fmla="*/ 2546 h 10000"/>
              <a:gd name="connsiteX9" fmla="*/ 8210 w 10000"/>
              <a:gd name="connsiteY9" fmla="*/ 2625 h 10000"/>
              <a:gd name="connsiteX10" fmla="*/ 10000 w 10000"/>
              <a:gd name="connsiteY10" fmla="*/ 91 h 10000"/>
              <a:gd name="connsiteX11" fmla="*/ 7809 w 10000"/>
              <a:gd name="connsiteY11" fmla="*/ 490 h 10000"/>
              <a:gd name="connsiteX12" fmla="*/ 3999 w 10000"/>
              <a:gd name="connsiteY12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8323 w 10000"/>
              <a:gd name="connsiteY7" fmla="*/ 4549 h 10000"/>
              <a:gd name="connsiteX8" fmla="*/ 7550 w 10000"/>
              <a:gd name="connsiteY8" fmla="*/ 4386 h 10000"/>
              <a:gd name="connsiteX9" fmla="*/ 8210 w 10000"/>
              <a:gd name="connsiteY9" fmla="*/ 2625 h 10000"/>
              <a:gd name="connsiteX10" fmla="*/ 10000 w 10000"/>
              <a:gd name="connsiteY10" fmla="*/ 91 h 10000"/>
              <a:gd name="connsiteX11" fmla="*/ 7809 w 10000"/>
              <a:gd name="connsiteY11" fmla="*/ 490 h 10000"/>
              <a:gd name="connsiteX12" fmla="*/ 3999 w 10000"/>
              <a:gd name="connsiteY12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7550 w 10000"/>
              <a:gd name="connsiteY7" fmla="*/ 4386 h 10000"/>
              <a:gd name="connsiteX8" fmla="*/ 8210 w 10000"/>
              <a:gd name="connsiteY8" fmla="*/ 2625 h 10000"/>
              <a:gd name="connsiteX9" fmla="*/ 10000 w 10000"/>
              <a:gd name="connsiteY9" fmla="*/ 91 h 10000"/>
              <a:gd name="connsiteX10" fmla="*/ 7809 w 10000"/>
              <a:gd name="connsiteY10" fmla="*/ 490 h 10000"/>
              <a:gd name="connsiteX11" fmla="*/ 3999 w 10000"/>
              <a:gd name="connsiteY11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002 w 10000"/>
              <a:gd name="connsiteY6" fmla="*/ 7356 h 10000"/>
              <a:gd name="connsiteX7" fmla="*/ 7550 w 10000"/>
              <a:gd name="connsiteY7" fmla="*/ 4386 h 10000"/>
              <a:gd name="connsiteX8" fmla="*/ 8210 w 10000"/>
              <a:gd name="connsiteY8" fmla="*/ 2625 h 10000"/>
              <a:gd name="connsiteX9" fmla="*/ 10000 w 10000"/>
              <a:gd name="connsiteY9" fmla="*/ 91 h 10000"/>
              <a:gd name="connsiteX10" fmla="*/ 7809 w 10000"/>
              <a:gd name="connsiteY10" fmla="*/ 490 h 10000"/>
              <a:gd name="connsiteX11" fmla="*/ 3999 w 10000"/>
              <a:gd name="connsiteY11" fmla="*/ 696 h 10000"/>
              <a:gd name="connsiteX0" fmla="*/ 3999 w 10000"/>
              <a:gd name="connsiteY0" fmla="*/ 696 h 9998"/>
              <a:gd name="connsiteX1" fmla="*/ 1906 w 10000"/>
              <a:gd name="connsiteY1" fmla="*/ 77 h 9998"/>
              <a:gd name="connsiteX2" fmla="*/ 340 w 10000"/>
              <a:gd name="connsiteY2" fmla="*/ 3978 h 9998"/>
              <a:gd name="connsiteX3" fmla="*/ 138 w 10000"/>
              <a:gd name="connsiteY3" fmla="*/ 7421 h 9998"/>
              <a:gd name="connsiteX4" fmla="*/ 3782 w 10000"/>
              <a:gd name="connsiteY4" fmla="*/ 8402 h 9998"/>
              <a:gd name="connsiteX5" fmla="*/ 6781 w 10000"/>
              <a:gd name="connsiteY5" fmla="*/ 9996 h 9998"/>
              <a:gd name="connsiteX6" fmla="*/ 7002 w 10000"/>
              <a:gd name="connsiteY6" fmla="*/ 7356 h 9998"/>
              <a:gd name="connsiteX7" fmla="*/ 7550 w 10000"/>
              <a:gd name="connsiteY7" fmla="*/ 4386 h 9998"/>
              <a:gd name="connsiteX8" fmla="*/ 8210 w 10000"/>
              <a:gd name="connsiteY8" fmla="*/ 2625 h 9998"/>
              <a:gd name="connsiteX9" fmla="*/ 10000 w 10000"/>
              <a:gd name="connsiteY9" fmla="*/ 91 h 9998"/>
              <a:gd name="connsiteX10" fmla="*/ 7809 w 10000"/>
              <a:gd name="connsiteY10" fmla="*/ 490 h 9998"/>
              <a:gd name="connsiteX11" fmla="*/ 3999 w 10000"/>
              <a:gd name="connsiteY11" fmla="*/ 696 h 9998"/>
              <a:gd name="connsiteX0" fmla="*/ 4320 w 10321"/>
              <a:gd name="connsiteY0" fmla="*/ 696 h 10000"/>
              <a:gd name="connsiteX1" fmla="*/ 2227 w 10321"/>
              <a:gd name="connsiteY1" fmla="*/ 77 h 10000"/>
              <a:gd name="connsiteX2" fmla="*/ 661 w 10321"/>
              <a:gd name="connsiteY2" fmla="*/ 3979 h 10000"/>
              <a:gd name="connsiteX3" fmla="*/ 66 w 10321"/>
              <a:gd name="connsiteY3" fmla="*/ 8235 h 10000"/>
              <a:gd name="connsiteX4" fmla="*/ 4103 w 10321"/>
              <a:gd name="connsiteY4" fmla="*/ 8404 h 10000"/>
              <a:gd name="connsiteX5" fmla="*/ 7102 w 10321"/>
              <a:gd name="connsiteY5" fmla="*/ 9998 h 10000"/>
              <a:gd name="connsiteX6" fmla="*/ 7323 w 10321"/>
              <a:gd name="connsiteY6" fmla="*/ 7357 h 10000"/>
              <a:gd name="connsiteX7" fmla="*/ 7871 w 10321"/>
              <a:gd name="connsiteY7" fmla="*/ 4387 h 10000"/>
              <a:gd name="connsiteX8" fmla="*/ 8531 w 10321"/>
              <a:gd name="connsiteY8" fmla="*/ 2626 h 10000"/>
              <a:gd name="connsiteX9" fmla="*/ 10321 w 10321"/>
              <a:gd name="connsiteY9" fmla="*/ 91 h 10000"/>
              <a:gd name="connsiteX10" fmla="*/ 8130 w 10321"/>
              <a:gd name="connsiteY10" fmla="*/ 490 h 10000"/>
              <a:gd name="connsiteX11" fmla="*/ 4320 w 10321"/>
              <a:gd name="connsiteY11" fmla="*/ 696 h 10000"/>
              <a:gd name="connsiteX0" fmla="*/ 4320 w 10321"/>
              <a:gd name="connsiteY0" fmla="*/ 696 h 10000"/>
              <a:gd name="connsiteX1" fmla="*/ 2227 w 10321"/>
              <a:gd name="connsiteY1" fmla="*/ 77 h 10000"/>
              <a:gd name="connsiteX2" fmla="*/ 661 w 10321"/>
              <a:gd name="connsiteY2" fmla="*/ 3979 h 10000"/>
              <a:gd name="connsiteX3" fmla="*/ 66 w 10321"/>
              <a:gd name="connsiteY3" fmla="*/ 8235 h 10000"/>
              <a:gd name="connsiteX4" fmla="*/ 4155 w 10321"/>
              <a:gd name="connsiteY4" fmla="*/ 8661 h 10000"/>
              <a:gd name="connsiteX5" fmla="*/ 7102 w 10321"/>
              <a:gd name="connsiteY5" fmla="*/ 9998 h 10000"/>
              <a:gd name="connsiteX6" fmla="*/ 7323 w 10321"/>
              <a:gd name="connsiteY6" fmla="*/ 7357 h 10000"/>
              <a:gd name="connsiteX7" fmla="*/ 7871 w 10321"/>
              <a:gd name="connsiteY7" fmla="*/ 4387 h 10000"/>
              <a:gd name="connsiteX8" fmla="*/ 8531 w 10321"/>
              <a:gd name="connsiteY8" fmla="*/ 2626 h 10000"/>
              <a:gd name="connsiteX9" fmla="*/ 10321 w 10321"/>
              <a:gd name="connsiteY9" fmla="*/ 91 h 10000"/>
              <a:gd name="connsiteX10" fmla="*/ 8130 w 10321"/>
              <a:gd name="connsiteY10" fmla="*/ 490 h 10000"/>
              <a:gd name="connsiteX11" fmla="*/ 4320 w 10321"/>
              <a:gd name="connsiteY11" fmla="*/ 696 h 10000"/>
              <a:gd name="connsiteX0" fmla="*/ 4320 w 10321"/>
              <a:gd name="connsiteY0" fmla="*/ 696 h 9659"/>
              <a:gd name="connsiteX1" fmla="*/ 2227 w 10321"/>
              <a:gd name="connsiteY1" fmla="*/ 77 h 9659"/>
              <a:gd name="connsiteX2" fmla="*/ 661 w 10321"/>
              <a:gd name="connsiteY2" fmla="*/ 3979 h 9659"/>
              <a:gd name="connsiteX3" fmla="*/ 66 w 10321"/>
              <a:gd name="connsiteY3" fmla="*/ 8235 h 9659"/>
              <a:gd name="connsiteX4" fmla="*/ 4155 w 10321"/>
              <a:gd name="connsiteY4" fmla="*/ 8661 h 9659"/>
              <a:gd name="connsiteX5" fmla="*/ 7233 w 10321"/>
              <a:gd name="connsiteY5" fmla="*/ 9656 h 9659"/>
              <a:gd name="connsiteX6" fmla="*/ 7323 w 10321"/>
              <a:gd name="connsiteY6" fmla="*/ 7357 h 9659"/>
              <a:gd name="connsiteX7" fmla="*/ 7871 w 10321"/>
              <a:gd name="connsiteY7" fmla="*/ 4387 h 9659"/>
              <a:gd name="connsiteX8" fmla="*/ 8531 w 10321"/>
              <a:gd name="connsiteY8" fmla="*/ 2626 h 9659"/>
              <a:gd name="connsiteX9" fmla="*/ 10321 w 10321"/>
              <a:gd name="connsiteY9" fmla="*/ 91 h 9659"/>
              <a:gd name="connsiteX10" fmla="*/ 8130 w 10321"/>
              <a:gd name="connsiteY10" fmla="*/ 490 h 9659"/>
              <a:gd name="connsiteX11" fmla="*/ 4320 w 10321"/>
              <a:gd name="connsiteY11" fmla="*/ 696 h 9659"/>
              <a:gd name="connsiteX0" fmla="*/ 4186 w 10000"/>
              <a:gd name="connsiteY0" fmla="*/ 721 h 10000"/>
              <a:gd name="connsiteX1" fmla="*/ 2158 w 10000"/>
              <a:gd name="connsiteY1" fmla="*/ 80 h 10000"/>
              <a:gd name="connsiteX2" fmla="*/ 640 w 10000"/>
              <a:gd name="connsiteY2" fmla="*/ 4119 h 10000"/>
              <a:gd name="connsiteX3" fmla="*/ 64 w 10000"/>
              <a:gd name="connsiteY3" fmla="*/ 8792 h 10000"/>
              <a:gd name="connsiteX4" fmla="*/ 4026 w 10000"/>
              <a:gd name="connsiteY4" fmla="*/ 8967 h 10000"/>
              <a:gd name="connsiteX5" fmla="*/ 7008 w 10000"/>
              <a:gd name="connsiteY5" fmla="*/ 9997 h 10000"/>
              <a:gd name="connsiteX6" fmla="*/ 7095 w 10000"/>
              <a:gd name="connsiteY6" fmla="*/ 7617 h 10000"/>
              <a:gd name="connsiteX7" fmla="*/ 7626 w 10000"/>
              <a:gd name="connsiteY7" fmla="*/ 4542 h 10000"/>
              <a:gd name="connsiteX8" fmla="*/ 8266 w 10000"/>
              <a:gd name="connsiteY8" fmla="*/ 2719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9999"/>
              <a:gd name="connsiteX1" fmla="*/ 2158 w 10000"/>
              <a:gd name="connsiteY1" fmla="*/ 80 h 9999"/>
              <a:gd name="connsiteX2" fmla="*/ 640 w 10000"/>
              <a:gd name="connsiteY2" fmla="*/ 4119 h 9999"/>
              <a:gd name="connsiteX3" fmla="*/ 64 w 10000"/>
              <a:gd name="connsiteY3" fmla="*/ 8792 h 9999"/>
              <a:gd name="connsiteX4" fmla="*/ 3468 w 10000"/>
              <a:gd name="connsiteY4" fmla="*/ 8612 h 9999"/>
              <a:gd name="connsiteX5" fmla="*/ 7008 w 10000"/>
              <a:gd name="connsiteY5" fmla="*/ 9997 h 9999"/>
              <a:gd name="connsiteX6" fmla="*/ 7095 w 10000"/>
              <a:gd name="connsiteY6" fmla="*/ 7617 h 9999"/>
              <a:gd name="connsiteX7" fmla="*/ 7626 w 10000"/>
              <a:gd name="connsiteY7" fmla="*/ 4542 h 9999"/>
              <a:gd name="connsiteX8" fmla="*/ 8266 w 10000"/>
              <a:gd name="connsiteY8" fmla="*/ 2719 h 9999"/>
              <a:gd name="connsiteX9" fmla="*/ 10000 w 10000"/>
              <a:gd name="connsiteY9" fmla="*/ 94 h 9999"/>
              <a:gd name="connsiteX10" fmla="*/ 7877 w 10000"/>
              <a:gd name="connsiteY10" fmla="*/ 507 h 9999"/>
              <a:gd name="connsiteX11" fmla="*/ 4186 w 10000"/>
              <a:gd name="connsiteY11" fmla="*/ 721 h 9999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266 w 10000"/>
              <a:gd name="connsiteY8" fmla="*/ 2719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418 w 10000"/>
              <a:gd name="connsiteY8" fmla="*/ 2054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545 w 10000"/>
              <a:gd name="connsiteY8" fmla="*/ 2143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51 h 10030"/>
              <a:gd name="connsiteX1" fmla="*/ 2082 w 10000"/>
              <a:gd name="connsiteY1" fmla="*/ 420 h 10030"/>
              <a:gd name="connsiteX2" fmla="*/ 640 w 10000"/>
              <a:gd name="connsiteY2" fmla="*/ 4149 h 10030"/>
              <a:gd name="connsiteX3" fmla="*/ 64 w 10000"/>
              <a:gd name="connsiteY3" fmla="*/ 8823 h 10030"/>
              <a:gd name="connsiteX4" fmla="*/ 3468 w 10000"/>
              <a:gd name="connsiteY4" fmla="*/ 8643 h 10030"/>
              <a:gd name="connsiteX5" fmla="*/ 7008 w 10000"/>
              <a:gd name="connsiteY5" fmla="*/ 10028 h 10030"/>
              <a:gd name="connsiteX6" fmla="*/ 7095 w 10000"/>
              <a:gd name="connsiteY6" fmla="*/ 7648 h 10030"/>
              <a:gd name="connsiteX7" fmla="*/ 7626 w 10000"/>
              <a:gd name="connsiteY7" fmla="*/ 4572 h 10030"/>
              <a:gd name="connsiteX8" fmla="*/ 8545 w 10000"/>
              <a:gd name="connsiteY8" fmla="*/ 2173 h 10030"/>
              <a:gd name="connsiteX9" fmla="*/ 10000 w 10000"/>
              <a:gd name="connsiteY9" fmla="*/ 124 h 10030"/>
              <a:gd name="connsiteX10" fmla="*/ 7852 w 10000"/>
              <a:gd name="connsiteY10" fmla="*/ 315 h 10030"/>
              <a:gd name="connsiteX11" fmla="*/ 4186 w 10000"/>
              <a:gd name="connsiteY11" fmla="*/ 751 h 10030"/>
              <a:gd name="connsiteX0" fmla="*/ 4186 w 10000"/>
              <a:gd name="connsiteY0" fmla="*/ 751 h 10032"/>
              <a:gd name="connsiteX1" fmla="*/ 2082 w 10000"/>
              <a:gd name="connsiteY1" fmla="*/ 420 h 10032"/>
              <a:gd name="connsiteX2" fmla="*/ 640 w 10000"/>
              <a:gd name="connsiteY2" fmla="*/ 4149 h 10032"/>
              <a:gd name="connsiteX3" fmla="*/ 64 w 10000"/>
              <a:gd name="connsiteY3" fmla="*/ 8823 h 10032"/>
              <a:gd name="connsiteX4" fmla="*/ 3316 w 10000"/>
              <a:gd name="connsiteY4" fmla="*/ 9086 h 10032"/>
              <a:gd name="connsiteX5" fmla="*/ 7008 w 10000"/>
              <a:gd name="connsiteY5" fmla="*/ 10028 h 10032"/>
              <a:gd name="connsiteX6" fmla="*/ 7095 w 10000"/>
              <a:gd name="connsiteY6" fmla="*/ 7648 h 10032"/>
              <a:gd name="connsiteX7" fmla="*/ 7626 w 10000"/>
              <a:gd name="connsiteY7" fmla="*/ 4572 h 10032"/>
              <a:gd name="connsiteX8" fmla="*/ 8545 w 10000"/>
              <a:gd name="connsiteY8" fmla="*/ 2173 h 10032"/>
              <a:gd name="connsiteX9" fmla="*/ 10000 w 10000"/>
              <a:gd name="connsiteY9" fmla="*/ 124 h 10032"/>
              <a:gd name="connsiteX10" fmla="*/ 7852 w 10000"/>
              <a:gd name="connsiteY10" fmla="*/ 315 h 10032"/>
              <a:gd name="connsiteX11" fmla="*/ 4186 w 10000"/>
              <a:gd name="connsiteY11" fmla="*/ 751 h 10032"/>
              <a:gd name="connsiteX0" fmla="*/ 4186 w 10000"/>
              <a:gd name="connsiteY0" fmla="*/ 751 h 10032"/>
              <a:gd name="connsiteX1" fmla="*/ 1930 w 10000"/>
              <a:gd name="connsiteY1" fmla="*/ 686 h 10032"/>
              <a:gd name="connsiteX2" fmla="*/ 640 w 10000"/>
              <a:gd name="connsiteY2" fmla="*/ 4149 h 10032"/>
              <a:gd name="connsiteX3" fmla="*/ 64 w 10000"/>
              <a:gd name="connsiteY3" fmla="*/ 8823 h 10032"/>
              <a:gd name="connsiteX4" fmla="*/ 3316 w 10000"/>
              <a:gd name="connsiteY4" fmla="*/ 9086 h 10032"/>
              <a:gd name="connsiteX5" fmla="*/ 7008 w 10000"/>
              <a:gd name="connsiteY5" fmla="*/ 10028 h 10032"/>
              <a:gd name="connsiteX6" fmla="*/ 7095 w 10000"/>
              <a:gd name="connsiteY6" fmla="*/ 7648 h 10032"/>
              <a:gd name="connsiteX7" fmla="*/ 7626 w 10000"/>
              <a:gd name="connsiteY7" fmla="*/ 4572 h 10032"/>
              <a:gd name="connsiteX8" fmla="*/ 8545 w 10000"/>
              <a:gd name="connsiteY8" fmla="*/ 2173 h 10032"/>
              <a:gd name="connsiteX9" fmla="*/ 10000 w 10000"/>
              <a:gd name="connsiteY9" fmla="*/ 124 h 10032"/>
              <a:gd name="connsiteX10" fmla="*/ 7852 w 10000"/>
              <a:gd name="connsiteY10" fmla="*/ 315 h 10032"/>
              <a:gd name="connsiteX11" fmla="*/ 4186 w 10000"/>
              <a:gd name="connsiteY11" fmla="*/ 751 h 10032"/>
              <a:gd name="connsiteX0" fmla="*/ 4135 w 10000"/>
              <a:gd name="connsiteY0" fmla="*/ 797 h 10034"/>
              <a:gd name="connsiteX1" fmla="*/ 1930 w 10000"/>
              <a:gd name="connsiteY1" fmla="*/ 688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135 w 10000"/>
              <a:gd name="connsiteY0" fmla="*/ 797 h 10034"/>
              <a:gd name="connsiteX1" fmla="*/ 1930 w 10000"/>
              <a:gd name="connsiteY1" fmla="*/ 688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135 w 10000"/>
              <a:gd name="connsiteY0" fmla="*/ 797 h 10034"/>
              <a:gd name="connsiteX1" fmla="*/ 2361 w 10000"/>
              <a:gd name="connsiteY1" fmla="*/ 732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591 w 10000"/>
              <a:gd name="connsiteY0" fmla="*/ 797 h 10034"/>
              <a:gd name="connsiteX1" fmla="*/ 2361 w 10000"/>
              <a:gd name="connsiteY1" fmla="*/ 732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591 w 10000"/>
              <a:gd name="connsiteY11" fmla="*/ 797 h 10034"/>
              <a:gd name="connsiteX0" fmla="*/ 4607 w 10016"/>
              <a:gd name="connsiteY0" fmla="*/ 797 h 10034"/>
              <a:gd name="connsiteX1" fmla="*/ 2377 w 10016"/>
              <a:gd name="connsiteY1" fmla="*/ 732 h 10034"/>
              <a:gd name="connsiteX2" fmla="*/ 1087 w 10016"/>
              <a:gd name="connsiteY2" fmla="*/ 4284 h 10034"/>
              <a:gd name="connsiteX3" fmla="*/ 80 w 10016"/>
              <a:gd name="connsiteY3" fmla="*/ 8825 h 10034"/>
              <a:gd name="connsiteX4" fmla="*/ 3332 w 10016"/>
              <a:gd name="connsiteY4" fmla="*/ 9088 h 10034"/>
              <a:gd name="connsiteX5" fmla="*/ 7024 w 10016"/>
              <a:gd name="connsiteY5" fmla="*/ 10030 h 10034"/>
              <a:gd name="connsiteX6" fmla="*/ 7111 w 10016"/>
              <a:gd name="connsiteY6" fmla="*/ 7650 h 10034"/>
              <a:gd name="connsiteX7" fmla="*/ 7642 w 10016"/>
              <a:gd name="connsiteY7" fmla="*/ 4574 h 10034"/>
              <a:gd name="connsiteX8" fmla="*/ 8561 w 10016"/>
              <a:gd name="connsiteY8" fmla="*/ 2175 h 10034"/>
              <a:gd name="connsiteX9" fmla="*/ 10016 w 10016"/>
              <a:gd name="connsiteY9" fmla="*/ 126 h 10034"/>
              <a:gd name="connsiteX10" fmla="*/ 7868 w 10016"/>
              <a:gd name="connsiteY10" fmla="*/ 317 h 10034"/>
              <a:gd name="connsiteX11" fmla="*/ 4607 w 10016"/>
              <a:gd name="connsiteY11" fmla="*/ 797 h 10034"/>
              <a:gd name="connsiteX0" fmla="*/ 4024 w 9433"/>
              <a:gd name="connsiteY0" fmla="*/ 797 h 10034"/>
              <a:gd name="connsiteX1" fmla="*/ 1794 w 9433"/>
              <a:gd name="connsiteY1" fmla="*/ 732 h 10034"/>
              <a:gd name="connsiteX2" fmla="*/ 504 w 9433"/>
              <a:gd name="connsiteY2" fmla="*/ 4284 h 10034"/>
              <a:gd name="connsiteX3" fmla="*/ 156 w 9433"/>
              <a:gd name="connsiteY3" fmla="*/ 8426 h 10034"/>
              <a:gd name="connsiteX4" fmla="*/ 2749 w 9433"/>
              <a:gd name="connsiteY4" fmla="*/ 9088 h 10034"/>
              <a:gd name="connsiteX5" fmla="*/ 6441 w 9433"/>
              <a:gd name="connsiteY5" fmla="*/ 10030 h 10034"/>
              <a:gd name="connsiteX6" fmla="*/ 6528 w 9433"/>
              <a:gd name="connsiteY6" fmla="*/ 7650 h 10034"/>
              <a:gd name="connsiteX7" fmla="*/ 7059 w 9433"/>
              <a:gd name="connsiteY7" fmla="*/ 4574 h 10034"/>
              <a:gd name="connsiteX8" fmla="*/ 7978 w 9433"/>
              <a:gd name="connsiteY8" fmla="*/ 2175 h 10034"/>
              <a:gd name="connsiteX9" fmla="*/ 9433 w 9433"/>
              <a:gd name="connsiteY9" fmla="*/ 126 h 10034"/>
              <a:gd name="connsiteX10" fmla="*/ 7285 w 9433"/>
              <a:gd name="connsiteY10" fmla="*/ 317 h 10034"/>
              <a:gd name="connsiteX11" fmla="*/ 4024 w 9433"/>
              <a:gd name="connsiteY11" fmla="*/ 797 h 10034"/>
              <a:gd name="connsiteX0" fmla="*/ 4107 w 9841"/>
              <a:gd name="connsiteY0" fmla="*/ 794 h 10000"/>
              <a:gd name="connsiteX1" fmla="*/ 1743 w 9841"/>
              <a:gd name="connsiteY1" fmla="*/ 730 h 10000"/>
              <a:gd name="connsiteX2" fmla="*/ 375 w 9841"/>
              <a:gd name="connsiteY2" fmla="*/ 4269 h 10000"/>
              <a:gd name="connsiteX3" fmla="*/ 6 w 9841"/>
              <a:gd name="connsiteY3" fmla="*/ 8397 h 10000"/>
              <a:gd name="connsiteX4" fmla="*/ 2755 w 9841"/>
              <a:gd name="connsiteY4" fmla="*/ 9057 h 10000"/>
              <a:gd name="connsiteX5" fmla="*/ 6669 w 9841"/>
              <a:gd name="connsiteY5" fmla="*/ 9996 h 10000"/>
              <a:gd name="connsiteX6" fmla="*/ 6761 w 9841"/>
              <a:gd name="connsiteY6" fmla="*/ 7624 h 10000"/>
              <a:gd name="connsiteX7" fmla="*/ 7324 w 9841"/>
              <a:gd name="connsiteY7" fmla="*/ 4559 h 10000"/>
              <a:gd name="connsiteX8" fmla="*/ 8299 w 9841"/>
              <a:gd name="connsiteY8" fmla="*/ 2168 h 10000"/>
              <a:gd name="connsiteX9" fmla="*/ 9841 w 9841"/>
              <a:gd name="connsiteY9" fmla="*/ 126 h 10000"/>
              <a:gd name="connsiteX10" fmla="*/ 7564 w 9841"/>
              <a:gd name="connsiteY10" fmla="*/ 316 h 10000"/>
              <a:gd name="connsiteX11" fmla="*/ 4107 w 9841"/>
              <a:gd name="connsiteY11" fmla="*/ 794 h 10000"/>
              <a:gd name="connsiteX0" fmla="*/ 4362 w 10189"/>
              <a:gd name="connsiteY0" fmla="*/ 794 h 9999"/>
              <a:gd name="connsiteX1" fmla="*/ 1960 w 10189"/>
              <a:gd name="connsiteY1" fmla="*/ 730 h 9999"/>
              <a:gd name="connsiteX2" fmla="*/ 570 w 10189"/>
              <a:gd name="connsiteY2" fmla="*/ 4269 h 9999"/>
              <a:gd name="connsiteX3" fmla="*/ 195 w 10189"/>
              <a:gd name="connsiteY3" fmla="*/ 8397 h 9999"/>
              <a:gd name="connsiteX4" fmla="*/ 3371 w 10189"/>
              <a:gd name="connsiteY4" fmla="*/ 8748 h 9999"/>
              <a:gd name="connsiteX5" fmla="*/ 6966 w 10189"/>
              <a:gd name="connsiteY5" fmla="*/ 9996 h 9999"/>
              <a:gd name="connsiteX6" fmla="*/ 7059 w 10189"/>
              <a:gd name="connsiteY6" fmla="*/ 7624 h 9999"/>
              <a:gd name="connsiteX7" fmla="*/ 7631 w 10189"/>
              <a:gd name="connsiteY7" fmla="*/ 4559 h 9999"/>
              <a:gd name="connsiteX8" fmla="*/ 8622 w 10189"/>
              <a:gd name="connsiteY8" fmla="*/ 2168 h 9999"/>
              <a:gd name="connsiteX9" fmla="*/ 10189 w 10189"/>
              <a:gd name="connsiteY9" fmla="*/ 126 h 9999"/>
              <a:gd name="connsiteX10" fmla="*/ 7875 w 10189"/>
              <a:gd name="connsiteY10" fmla="*/ 316 h 9999"/>
              <a:gd name="connsiteX11" fmla="*/ 4362 w 10189"/>
              <a:gd name="connsiteY11" fmla="*/ 794 h 9999"/>
              <a:gd name="connsiteX0" fmla="*/ 4120 w 9839"/>
              <a:gd name="connsiteY0" fmla="*/ 794 h 10000"/>
              <a:gd name="connsiteX1" fmla="*/ 1763 w 9839"/>
              <a:gd name="connsiteY1" fmla="*/ 730 h 10000"/>
              <a:gd name="connsiteX2" fmla="*/ 398 w 9839"/>
              <a:gd name="connsiteY2" fmla="*/ 4269 h 10000"/>
              <a:gd name="connsiteX3" fmla="*/ 30 w 9839"/>
              <a:gd name="connsiteY3" fmla="*/ 8398 h 10000"/>
              <a:gd name="connsiteX4" fmla="*/ 3147 w 9839"/>
              <a:gd name="connsiteY4" fmla="*/ 8749 h 10000"/>
              <a:gd name="connsiteX5" fmla="*/ 6676 w 9839"/>
              <a:gd name="connsiteY5" fmla="*/ 9997 h 10000"/>
              <a:gd name="connsiteX6" fmla="*/ 6767 w 9839"/>
              <a:gd name="connsiteY6" fmla="*/ 7625 h 10000"/>
              <a:gd name="connsiteX7" fmla="*/ 7328 w 9839"/>
              <a:gd name="connsiteY7" fmla="*/ 4559 h 10000"/>
              <a:gd name="connsiteX8" fmla="*/ 8301 w 9839"/>
              <a:gd name="connsiteY8" fmla="*/ 2168 h 10000"/>
              <a:gd name="connsiteX9" fmla="*/ 9839 w 9839"/>
              <a:gd name="connsiteY9" fmla="*/ 126 h 10000"/>
              <a:gd name="connsiteX10" fmla="*/ 7568 w 9839"/>
              <a:gd name="connsiteY10" fmla="*/ 316 h 10000"/>
              <a:gd name="connsiteX11" fmla="*/ 4120 w 9839"/>
              <a:gd name="connsiteY11" fmla="*/ 794 h 10000"/>
              <a:gd name="connsiteX0" fmla="*/ 4277 w 10090"/>
              <a:gd name="connsiteY0" fmla="*/ 794 h 10000"/>
              <a:gd name="connsiteX1" fmla="*/ 1882 w 10090"/>
              <a:gd name="connsiteY1" fmla="*/ 730 h 10000"/>
              <a:gd name="connsiteX2" fmla="*/ 822 w 10090"/>
              <a:gd name="connsiteY2" fmla="*/ 3474 h 10000"/>
              <a:gd name="connsiteX3" fmla="*/ 120 w 10090"/>
              <a:gd name="connsiteY3" fmla="*/ 8398 h 10000"/>
              <a:gd name="connsiteX4" fmla="*/ 3288 w 10090"/>
              <a:gd name="connsiteY4" fmla="*/ 8749 h 10000"/>
              <a:gd name="connsiteX5" fmla="*/ 6875 w 10090"/>
              <a:gd name="connsiteY5" fmla="*/ 9997 h 10000"/>
              <a:gd name="connsiteX6" fmla="*/ 6968 w 10090"/>
              <a:gd name="connsiteY6" fmla="*/ 7625 h 10000"/>
              <a:gd name="connsiteX7" fmla="*/ 7538 w 10090"/>
              <a:gd name="connsiteY7" fmla="*/ 4559 h 10000"/>
              <a:gd name="connsiteX8" fmla="*/ 8527 w 10090"/>
              <a:gd name="connsiteY8" fmla="*/ 2168 h 10000"/>
              <a:gd name="connsiteX9" fmla="*/ 10090 w 10090"/>
              <a:gd name="connsiteY9" fmla="*/ 126 h 10000"/>
              <a:gd name="connsiteX10" fmla="*/ 7782 w 10090"/>
              <a:gd name="connsiteY10" fmla="*/ 316 h 10000"/>
              <a:gd name="connsiteX11" fmla="*/ 4277 w 10090"/>
              <a:gd name="connsiteY11" fmla="*/ 794 h 10000"/>
              <a:gd name="connsiteX0" fmla="*/ 4183 w 9996"/>
              <a:gd name="connsiteY0" fmla="*/ 794 h 10000"/>
              <a:gd name="connsiteX1" fmla="*/ 1788 w 9996"/>
              <a:gd name="connsiteY1" fmla="*/ 730 h 10000"/>
              <a:gd name="connsiteX2" fmla="*/ 728 w 9996"/>
              <a:gd name="connsiteY2" fmla="*/ 3474 h 10000"/>
              <a:gd name="connsiteX3" fmla="*/ 135 w 9996"/>
              <a:gd name="connsiteY3" fmla="*/ 8486 h 10000"/>
              <a:gd name="connsiteX4" fmla="*/ 3194 w 9996"/>
              <a:gd name="connsiteY4" fmla="*/ 8749 h 10000"/>
              <a:gd name="connsiteX5" fmla="*/ 6781 w 9996"/>
              <a:gd name="connsiteY5" fmla="*/ 9997 h 10000"/>
              <a:gd name="connsiteX6" fmla="*/ 6874 w 9996"/>
              <a:gd name="connsiteY6" fmla="*/ 7625 h 10000"/>
              <a:gd name="connsiteX7" fmla="*/ 7444 w 9996"/>
              <a:gd name="connsiteY7" fmla="*/ 4559 h 10000"/>
              <a:gd name="connsiteX8" fmla="*/ 8433 w 9996"/>
              <a:gd name="connsiteY8" fmla="*/ 2168 h 10000"/>
              <a:gd name="connsiteX9" fmla="*/ 9996 w 9996"/>
              <a:gd name="connsiteY9" fmla="*/ 126 h 10000"/>
              <a:gd name="connsiteX10" fmla="*/ 7688 w 9996"/>
              <a:gd name="connsiteY10" fmla="*/ 316 h 10000"/>
              <a:gd name="connsiteX11" fmla="*/ 4183 w 9996"/>
              <a:gd name="connsiteY11" fmla="*/ 794 h 10000"/>
              <a:gd name="connsiteX0" fmla="*/ 4051 w 9866"/>
              <a:gd name="connsiteY0" fmla="*/ 794 h 10000"/>
              <a:gd name="connsiteX1" fmla="*/ 1655 w 9866"/>
              <a:gd name="connsiteY1" fmla="*/ 730 h 10000"/>
              <a:gd name="connsiteX2" fmla="*/ 594 w 9866"/>
              <a:gd name="connsiteY2" fmla="*/ 3474 h 10000"/>
              <a:gd name="connsiteX3" fmla="*/ 1 w 9866"/>
              <a:gd name="connsiteY3" fmla="*/ 8486 h 10000"/>
              <a:gd name="connsiteX4" fmla="*/ 3061 w 9866"/>
              <a:gd name="connsiteY4" fmla="*/ 8749 h 10000"/>
              <a:gd name="connsiteX5" fmla="*/ 6650 w 9866"/>
              <a:gd name="connsiteY5" fmla="*/ 9997 h 10000"/>
              <a:gd name="connsiteX6" fmla="*/ 6743 w 9866"/>
              <a:gd name="connsiteY6" fmla="*/ 7625 h 10000"/>
              <a:gd name="connsiteX7" fmla="*/ 7313 w 9866"/>
              <a:gd name="connsiteY7" fmla="*/ 4559 h 10000"/>
              <a:gd name="connsiteX8" fmla="*/ 8302 w 9866"/>
              <a:gd name="connsiteY8" fmla="*/ 2168 h 10000"/>
              <a:gd name="connsiteX9" fmla="*/ 9866 w 9866"/>
              <a:gd name="connsiteY9" fmla="*/ 126 h 10000"/>
              <a:gd name="connsiteX10" fmla="*/ 7557 w 9866"/>
              <a:gd name="connsiteY10" fmla="*/ 316 h 10000"/>
              <a:gd name="connsiteX11" fmla="*/ 4051 w 9866"/>
              <a:gd name="connsiteY11" fmla="*/ 794 h 10000"/>
              <a:gd name="connsiteX0" fmla="*/ 4106 w 10000"/>
              <a:gd name="connsiteY0" fmla="*/ 794 h 10000"/>
              <a:gd name="connsiteX1" fmla="*/ 2147 w 10000"/>
              <a:gd name="connsiteY1" fmla="*/ 1172 h 10000"/>
              <a:gd name="connsiteX2" fmla="*/ 602 w 10000"/>
              <a:gd name="connsiteY2" fmla="*/ 3474 h 10000"/>
              <a:gd name="connsiteX3" fmla="*/ 1 w 10000"/>
              <a:gd name="connsiteY3" fmla="*/ 8486 h 10000"/>
              <a:gd name="connsiteX4" fmla="*/ 3103 w 10000"/>
              <a:gd name="connsiteY4" fmla="*/ 8749 h 10000"/>
              <a:gd name="connsiteX5" fmla="*/ 6740 w 10000"/>
              <a:gd name="connsiteY5" fmla="*/ 9997 h 10000"/>
              <a:gd name="connsiteX6" fmla="*/ 6835 w 10000"/>
              <a:gd name="connsiteY6" fmla="*/ 7625 h 10000"/>
              <a:gd name="connsiteX7" fmla="*/ 7412 w 10000"/>
              <a:gd name="connsiteY7" fmla="*/ 4559 h 10000"/>
              <a:gd name="connsiteX8" fmla="*/ 8415 w 10000"/>
              <a:gd name="connsiteY8" fmla="*/ 2168 h 10000"/>
              <a:gd name="connsiteX9" fmla="*/ 10000 w 10000"/>
              <a:gd name="connsiteY9" fmla="*/ 126 h 10000"/>
              <a:gd name="connsiteX10" fmla="*/ 7660 w 10000"/>
              <a:gd name="connsiteY10" fmla="*/ 316 h 10000"/>
              <a:gd name="connsiteX11" fmla="*/ 4106 w 10000"/>
              <a:gd name="connsiteY11" fmla="*/ 794 h 10000"/>
              <a:gd name="connsiteX0" fmla="*/ 4106 w 10000"/>
              <a:gd name="connsiteY0" fmla="*/ 794 h 10000"/>
              <a:gd name="connsiteX1" fmla="*/ 2147 w 10000"/>
              <a:gd name="connsiteY1" fmla="*/ 1172 h 10000"/>
              <a:gd name="connsiteX2" fmla="*/ 602 w 10000"/>
              <a:gd name="connsiteY2" fmla="*/ 3474 h 10000"/>
              <a:gd name="connsiteX3" fmla="*/ 1 w 10000"/>
              <a:gd name="connsiteY3" fmla="*/ 8486 h 10000"/>
              <a:gd name="connsiteX4" fmla="*/ 3103 w 10000"/>
              <a:gd name="connsiteY4" fmla="*/ 8749 h 10000"/>
              <a:gd name="connsiteX5" fmla="*/ 6740 w 10000"/>
              <a:gd name="connsiteY5" fmla="*/ 9997 h 10000"/>
              <a:gd name="connsiteX6" fmla="*/ 6835 w 10000"/>
              <a:gd name="connsiteY6" fmla="*/ 7625 h 10000"/>
              <a:gd name="connsiteX7" fmla="*/ 7412 w 10000"/>
              <a:gd name="connsiteY7" fmla="*/ 4559 h 10000"/>
              <a:gd name="connsiteX8" fmla="*/ 8415 w 10000"/>
              <a:gd name="connsiteY8" fmla="*/ 2168 h 10000"/>
              <a:gd name="connsiteX9" fmla="*/ 10000 w 10000"/>
              <a:gd name="connsiteY9" fmla="*/ 126 h 10000"/>
              <a:gd name="connsiteX10" fmla="*/ 7660 w 10000"/>
              <a:gd name="connsiteY10" fmla="*/ 316 h 10000"/>
              <a:gd name="connsiteX11" fmla="*/ 4106 w 10000"/>
              <a:gd name="connsiteY11" fmla="*/ 794 h 10000"/>
              <a:gd name="connsiteX0" fmla="*/ 4184 w 10078"/>
              <a:gd name="connsiteY0" fmla="*/ 794 h 10000"/>
              <a:gd name="connsiteX1" fmla="*/ 2225 w 10078"/>
              <a:gd name="connsiteY1" fmla="*/ 1172 h 10000"/>
              <a:gd name="connsiteX2" fmla="*/ 1039 w 10078"/>
              <a:gd name="connsiteY2" fmla="*/ 3695 h 10000"/>
              <a:gd name="connsiteX3" fmla="*/ 79 w 10078"/>
              <a:gd name="connsiteY3" fmla="*/ 8486 h 10000"/>
              <a:gd name="connsiteX4" fmla="*/ 3181 w 10078"/>
              <a:gd name="connsiteY4" fmla="*/ 8749 h 10000"/>
              <a:gd name="connsiteX5" fmla="*/ 6818 w 10078"/>
              <a:gd name="connsiteY5" fmla="*/ 9997 h 10000"/>
              <a:gd name="connsiteX6" fmla="*/ 6913 w 10078"/>
              <a:gd name="connsiteY6" fmla="*/ 7625 h 10000"/>
              <a:gd name="connsiteX7" fmla="*/ 7490 w 10078"/>
              <a:gd name="connsiteY7" fmla="*/ 4559 h 10000"/>
              <a:gd name="connsiteX8" fmla="*/ 8493 w 10078"/>
              <a:gd name="connsiteY8" fmla="*/ 2168 h 10000"/>
              <a:gd name="connsiteX9" fmla="*/ 10078 w 10078"/>
              <a:gd name="connsiteY9" fmla="*/ 126 h 10000"/>
              <a:gd name="connsiteX10" fmla="*/ 7738 w 10078"/>
              <a:gd name="connsiteY10" fmla="*/ 316 h 10000"/>
              <a:gd name="connsiteX11" fmla="*/ 4184 w 10078"/>
              <a:gd name="connsiteY11" fmla="*/ 794 h 10000"/>
              <a:gd name="connsiteX0" fmla="*/ 4314 w 10208"/>
              <a:gd name="connsiteY0" fmla="*/ 794 h 10000"/>
              <a:gd name="connsiteX1" fmla="*/ 2355 w 10208"/>
              <a:gd name="connsiteY1" fmla="*/ 1172 h 10000"/>
              <a:gd name="connsiteX2" fmla="*/ 1169 w 10208"/>
              <a:gd name="connsiteY2" fmla="*/ 3695 h 10000"/>
              <a:gd name="connsiteX3" fmla="*/ 71 w 10208"/>
              <a:gd name="connsiteY3" fmla="*/ 8221 h 10000"/>
              <a:gd name="connsiteX4" fmla="*/ 3311 w 10208"/>
              <a:gd name="connsiteY4" fmla="*/ 8749 h 10000"/>
              <a:gd name="connsiteX5" fmla="*/ 6948 w 10208"/>
              <a:gd name="connsiteY5" fmla="*/ 9997 h 10000"/>
              <a:gd name="connsiteX6" fmla="*/ 7043 w 10208"/>
              <a:gd name="connsiteY6" fmla="*/ 7625 h 10000"/>
              <a:gd name="connsiteX7" fmla="*/ 7620 w 10208"/>
              <a:gd name="connsiteY7" fmla="*/ 4559 h 10000"/>
              <a:gd name="connsiteX8" fmla="*/ 8623 w 10208"/>
              <a:gd name="connsiteY8" fmla="*/ 2168 h 10000"/>
              <a:gd name="connsiteX9" fmla="*/ 10208 w 10208"/>
              <a:gd name="connsiteY9" fmla="*/ 126 h 10000"/>
              <a:gd name="connsiteX10" fmla="*/ 7868 w 10208"/>
              <a:gd name="connsiteY10" fmla="*/ 316 h 10000"/>
              <a:gd name="connsiteX11" fmla="*/ 4314 w 10208"/>
              <a:gd name="connsiteY11" fmla="*/ 794 h 10000"/>
              <a:gd name="connsiteX0" fmla="*/ 4276 w 10170"/>
              <a:gd name="connsiteY0" fmla="*/ 794 h 10000"/>
              <a:gd name="connsiteX1" fmla="*/ 2317 w 10170"/>
              <a:gd name="connsiteY1" fmla="*/ 1172 h 10000"/>
              <a:gd name="connsiteX2" fmla="*/ 1131 w 10170"/>
              <a:gd name="connsiteY2" fmla="*/ 3695 h 10000"/>
              <a:gd name="connsiteX3" fmla="*/ 33 w 10170"/>
              <a:gd name="connsiteY3" fmla="*/ 8221 h 10000"/>
              <a:gd name="connsiteX4" fmla="*/ 3273 w 10170"/>
              <a:gd name="connsiteY4" fmla="*/ 8749 h 10000"/>
              <a:gd name="connsiteX5" fmla="*/ 6910 w 10170"/>
              <a:gd name="connsiteY5" fmla="*/ 9997 h 10000"/>
              <a:gd name="connsiteX6" fmla="*/ 7005 w 10170"/>
              <a:gd name="connsiteY6" fmla="*/ 7625 h 10000"/>
              <a:gd name="connsiteX7" fmla="*/ 7582 w 10170"/>
              <a:gd name="connsiteY7" fmla="*/ 4559 h 10000"/>
              <a:gd name="connsiteX8" fmla="*/ 8585 w 10170"/>
              <a:gd name="connsiteY8" fmla="*/ 2168 h 10000"/>
              <a:gd name="connsiteX9" fmla="*/ 10170 w 10170"/>
              <a:gd name="connsiteY9" fmla="*/ 126 h 10000"/>
              <a:gd name="connsiteX10" fmla="*/ 7830 w 10170"/>
              <a:gd name="connsiteY10" fmla="*/ 316 h 10000"/>
              <a:gd name="connsiteX11" fmla="*/ 4276 w 10170"/>
              <a:gd name="connsiteY11" fmla="*/ 794 h 10000"/>
              <a:gd name="connsiteX0" fmla="*/ 4090 w 9984"/>
              <a:gd name="connsiteY0" fmla="*/ 794 h 10000"/>
              <a:gd name="connsiteX1" fmla="*/ 2131 w 9984"/>
              <a:gd name="connsiteY1" fmla="*/ 1172 h 10000"/>
              <a:gd name="connsiteX2" fmla="*/ 945 w 9984"/>
              <a:gd name="connsiteY2" fmla="*/ 3695 h 10000"/>
              <a:gd name="connsiteX3" fmla="*/ 40 w 9984"/>
              <a:gd name="connsiteY3" fmla="*/ 8177 h 10000"/>
              <a:gd name="connsiteX4" fmla="*/ 3087 w 9984"/>
              <a:gd name="connsiteY4" fmla="*/ 8749 h 10000"/>
              <a:gd name="connsiteX5" fmla="*/ 6724 w 9984"/>
              <a:gd name="connsiteY5" fmla="*/ 9997 h 10000"/>
              <a:gd name="connsiteX6" fmla="*/ 6819 w 9984"/>
              <a:gd name="connsiteY6" fmla="*/ 7625 h 10000"/>
              <a:gd name="connsiteX7" fmla="*/ 7396 w 9984"/>
              <a:gd name="connsiteY7" fmla="*/ 4559 h 10000"/>
              <a:gd name="connsiteX8" fmla="*/ 8399 w 9984"/>
              <a:gd name="connsiteY8" fmla="*/ 2168 h 10000"/>
              <a:gd name="connsiteX9" fmla="*/ 9984 w 9984"/>
              <a:gd name="connsiteY9" fmla="*/ 126 h 10000"/>
              <a:gd name="connsiteX10" fmla="*/ 7644 w 9984"/>
              <a:gd name="connsiteY10" fmla="*/ 316 h 10000"/>
              <a:gd name="connsiteX11" fmla="*/ 4090 w 9984"/>
              <a:gd name="connsiteY11" fmla="*/ 794 h 10000"/>
              <a:gd name="connsiteX0" fmla="*/ 4203 w 10106"/>
              <a:gd name="connsiteY0" fmla="*/ 794 h 10000"/>
              <a:gd name="connsiteX1" fmla="*/ 2240 w 10106"/>
              <a:gd name="connsiteY1" fmla="*/ 1172 h 10000"/>
              <a:gd name="connsiteX2" fmla="*/ 1053 w 10106"/>
              <a:gd name="connsiteY2" fmla="*/ 3695 h 10000"/>
              <a:gd name="connsiteX3" fmla="*/ 35 w 10106"/>
              <a:gd name="connsiteY3" fmla="*/ 8265 h 10000"/>
              <a:gd name="connsiteX4" fmla="*/ 3198 w 10106"/>
              <a:gd name="connsiteY4" fmla="*/ 8749 h 10000"/>
              <a:gd name="connsiteX5" fmla="*/ 6841 w 10106"/>
              <a:gd name="connsiteY5" fmla="*/ 9997 h 10000"/>
              <a:gd name="connsiteX6" fmla="*/ 6936 w 10106"/>
              <a:gd name="connsiteY6" fmla="*/ 7625 h 10000"/>
              <a:gd name="connsiteX7" fmla="*/ 7514 w 10106"/>
              <a:gd name="connsiteY7" fmla="*/ 4559 h 10000"/>
              <a:gd name="connsiteX8" fmla="*/ 8518 w 10106"/>
              <a:gd name="connsiteY8" fmla="*/ 2168 h 10000"/>
              <a:gd name="connsiteX9" fmla="*/ 10106 w 10106"/>
              <a:gd name="connsiteY9" fmla="*/ 126 h 10000"/>
              <a:gd name="connsiteX10" fmla="*/ 7762 w 10106"/>
              <a:gd name="connsiteY10" fmla="*/ 316 h 10000"/>
              <a:gd name="connsiteX11" fmla="*/ 4203 w 10106"/>
              <a:gd name="connsiteY11" fmla="*/ 794 h 10000"/>
              <a:gd name="connsiteX0" fmla="*/ 4169 w 10072"/>
              <a:gd name="connsiteY0" fmla="*/ 794 h 10000"/>
              <a:gd name="connsiteX1" fmla="*/ 2206 w 10072"/>
              <a:gd name="connsiteY1" fmla="*/ 1172 h 10000"/>
              <a:gd name="connsiteX2" fmla="*/ 1019 w 10072"/>
              <a:gd name="connsiteY2" fmla="*/ 3695 h 10000"/>
              <a:gd name="connsiteX3" fmla="*/ 1 w 10072"/>
              <a:gd name="connsiteY3" fmla="*/ 8265 h 10000"/>
              <a:gd name="connsiteX4" fmla="*/ 3164 w 10072"/>
              <a:gd name="connsiteY4" fmla="*/ 8749 h 10000"/>
              <a:gd name="connsiteX5" fmla="*/ 6807 w 10072"/>
              <a:gd name="connsiteY5" fmla="*/ 9997 h 10000"/>
              <a:gd name="connsiteX6" fmla="*/ 6902 w 10072"/>
              <a:gd name="connsiteY6" fmla="*/ 7625 h 10000"/>
              <a:gd name="connsiteX7" fmla="*/ 7480 w 10072"/>
              <a:gd name="connsiteY7" fmla="*/ 4559 h 10000"/>
              <a:gd name="connsiteX8" fmla="*/ 8484 w 10072"/>
              <a:gd name="connsiteY8" fmla="*/ 2168 h 10000"/>
              <a:gd name="connsiteX9" fmla="*/ 10072 w 10072"/>
              <a:gd name="connsiteY9" fmla="*/ 126 h 10000"/>
              <a:gd name="connsiteX10" fmla="*/ 7728 w 10072"/>
              <a:gd name="connsiteY10" fmla="*/ 316 h 10000"/>
              <a:gd name="connsiteX11" fmla="*/ 4169 w 10072"/>
              <a:gd name="connsiteY11" fmla="*/ 794 h 10000"/>
              <a:gd name="connsiteX0" fmla="*/ 4296 w 10199"/>
              <a:gd name="connsiteY0" fmla="*/ 794 h 10000"/>
              <a:gd name="connsiteX1" fmla="*/ 2333 w 10199"/>
              <a:gd name="connsiteY1" fmla="*/ 1172 h 10000"/>
              <a:gd name="connsiteX2" fmla="*/ 786 w 10199"/>
              <a:gd name="connsiteY2" fmla="*/ 4048 h 10000"/>
              <a:gd name="connsiteX3" fmla="*/ 128 w 10199"/>
              <a:gd name="connsiteY3" fmla="*/ 8265 h 10000"/>
              <a:gd name="connsiteX4" fmla="*/ 3291 w 10199"/>
              <a:gd name="connsiteY4" fmla="*/ 8749 h 10000"/>
              <a:gd name="connsiteX5" fmla="*/ 6934 w 10199"/>
              <a:gd name="connsiteY5" fmla="*/ 9997 h 10000"/>
              <a:gd name="connsiteX6" fmla="*/ 7029 w 10199"/>
              <a:gd name="connsiteY6" fmla="*/ 7625 h 10000"/>
              <a:gd name="connsiteX7" fmla="*/ 7607 w 10199"/>
              <a:gd name="connsiteY7" fmla="*/ 4559 h 10000"/>
              <a:gd name="connsiteX8" fmla="*/ 8611 w 10199"/>
              <a:gd name="connsiteY8" fmla="*/ 2168 h 10000"/>
              <a:gd name="connsiteX9" fmla="*/ 10199 w 10199"/>
              <a:gd name="connsiteY9" fmla="*/ 126 h 10000"/>
              <a:gd name="connsiteX10" fmla="*/ 7855 w 10199"/>
              <a:gd name="connsiteY10" fmla="*/ 316 h 10000"/>
              <a:gd name="connsiteX11" fmla="*/ 4296 w 10199"/>
              <a:gd name="connsiteY11" fmla="*/ 794 h 10000"/>
              <a:gd name="connsiteX0" fmla="*/ 4933 w 10199"/>
              <a:gd name="connsiteY0" fmla="*/ 749 h 9999"/>
              <a:gd name="connsiteX1" fmla="*/ 2333 w 10199"/>
              <a:gd name="connsiteY1" fmla="*/ 1171 h 9999"/>
              <a:gd name="connsiteX2" fmla="*/ 786 w 10199"/>
              <a:gd name="connsiteY2" fmla="*/ 4047 h 9999"/>
              <a:gd name="connsiteX3" fmla="*/ 128 w 10199"/>
              <a:gd name="connsiteY3" fmla="*/ 8264 h 9999"/>
              <a:gd name="connsiteX4" fmla="*/ 3291 w 10199"/>
              <a:gd name="connsiteY4" fmla="*/ 8748 h 9999"/>
              <a:gd name="connsiteX5" fmla="*/ 6934 w 10199"/>
              <a:gd name="connsiteY5" fmla="*/ 9996 h 9999"/>
              <a:gd name="connsiteX6" fmla="*/ 7029 w 10199"/>
              <a:gd name="connsiteY6" fmla="*/ 7624 h 9999"/>
              <a:gd name="connsiteX7" fmla="*/ 7607 w 10199"/>
              <a:gd name="connsiteY7" fmla="*/ 4558 h 9999"/>
              <a:gd name="connsiteX8" fmla="*/ 8611 w 10199"/>
              <a:gd name="connsiteY8" fmla="*/ 2167 h 9999"/>
              <a:gd name="connsiteX9" fmla="*/ 10199 w 10199"/>
              <a:gd name="connsiteY9" fmla="*/ 125 h 9999"/>
              <a:gd name="connsiteX10" fmla="*/ 7855 w 10199"/>
              <a:gd name="connsiteY10" fmla="*/ 315 h 9999"/>
              <a:gd name="connsiteX11" fmla="*/ 4933 w 10199"/>
              <a:gd name="connsiteY11" fmla="*/ 749 h 9999"/>
              <a:gd name="connsiteX0" fmla="*/ 5325 w 10000"/>
              <a:gd name="connsiteY0" fmla="*/ 1158 h 10011"/>
              <a:gd name="connsiteX1" fmla="*/ 2287 w 10000"/>
              <a:gd name="connsiteY1" fmla="*/ 1182 h 10011"/>
              <a:gd name="connsiteX2" fmla="*/ 771 w 10000"/>
              <a:gd name="connsiteY2" fmla="*/ 4058 h 10011"/>
              <a:gd name="connsiteX3" fmla="*/ 126 w 10000"/>
              <a:gd name="connsiteY3" fmla="*/ 8276 h 10011"/>
              <a:gd name="connsiteX4" fmla="*/ 3227 w 10000"/>
              <a:gd name="connsiteY4" fmla="*/ 8760 h 10011"/>
              <a:gd name="connsiteX5" fmla="*/ 6799 w 10000"/>
              <a:gd name="connsiteY5" fmla="*/ 10008 h 10011"/>
              <a:gd name="connsiteX6" fmla="*/ 6892 w 10000"/>
              <a:gd name="connsiteY6" fmla="*/ 7636 h 10011"/>
              <a:gd name="connsiteX7" fmla="*/ 7459 w 10000"/>
              <a:gd name="connsiteY7" fmla="*/ 4569 h 10011"/>
              <a:gd name="connsiteX8" fmla="*/ 8443 w 10000"/>
              <a:gd name="connsiteY8" fmla="*/ 2178 h 10011"/>
              <a:gd name="connsiteX9" fmla="*/ 10000 w 10000"/>
              <a:gd name="connsiteY9" fmla="*/ 136 h 10011"/>
              <a:gd name="connsiteX10" fmla="*/ 7702 w 10000"/>
              <a:gd name="connsiteY10" fmla="*/ 326 h 10011"/>
              <a:gd name="connsiteX11" fmla="*/ 5325 w 10000"/>
              <a:gd name="connsiteY11" fmla="*/ 1158 h 10011"/>
              <a:gd name="connsiteX0" fmla="*/ 5325 w 10000"/>
              <a:gd name="connsiteY0" fmla="*/ 1129 h 9982"/>
              <a:gd name="connsiteX1" fmla="*/ 2287 w 10000"/>
              <a:gd name="connsiteY1" fmla="*/ 1153 h 9982"/>
              <a:gd name="connsiteX2" fmla="*/ 771 w 10000"/>
              <a:gd name="connsiteY2" fmla="*/ 4029 h 9982"/>
              <a:gd name="connsiteX3" fmla="*/ 126 w 10000"/>
              <a:gd name="connsiteY3" fmla="*/ 8247 h 9982"/>
              <a:gd name="connsiteX4" fmla="*/ 3227 w 10000"/>
              <a:gd name="connsiteY4" fmla="*/ 8731 h 9982"/>
              <a:gd name="connsiteX5" fmla="*/ 6799 w 10000"/>
              <a:gd name="connsiteY5" fmla="*/ 9979 h 9982"/>
              <a:gd name="connsiteX6" fmla="*/ 6892 w 10000"/>
              <a:gd name="connsiteY6" fmla="*/ 7607 h 9982"/>
              <a:gd name="connsiteX7" fmla="*/ 7459 w 10000"/>
              <a:gd name="connsiteY7" fmla="*/ 4540 h 9982"/>
              <a:gd name="connsiteX8" fmla="*/ 8443 w 10000"/>
              <a:gd name="connsiteY8" fmla="*/ 2149 h 9982"/>
              <a:gd name="connsiteX9" fmla="*/ 10000 w 10000"/>
              <a:gd name="connsiteY9" fmla="*/ 107 h 9982"/>
              <a:gd name="connsiteX10" fmla="*/ 8028 w 10000"/>
              <a:gd name="connsiteY10" fmla="*/ 474 h 9982"/>
              <a:gd name="connsiteX11" fmla="*/ 5325 w 10000"/>
              <a:gd name="connsiteY11" fmla="*/ 1129 h 9982"/>
              <a:gd name="connsiteX0" fmla="*/ 5189 w 10000"/>
              <a:gd name="connsiteY0" fmla="*/ 1040 h 9998"/>
              <a:gd name="connsiteX1" fmla="*/ 2287 w 10000"/>
              <a:gd name="connsiteY1" fmla="*/ 1153 h 9998"/>
              <a:gd name="connsiteX2" fmla="*/ 771 w 10000"/>
              <a:gd name="connsiteY2" fmla="*/ 4034 h 9998"/>
              <a:gd name="connsiteX3" fmla="*/ 126 w 10000"/>
              <a:gd name="connsiteY3" fmla="*/ 8260 h 9998"/>
              <a:gd name="connsiteX4" fmla="*/ 3227 w 10000"/>
              <a:gd name="connsiteY4" fmla="*/ 8745 h 9998"/>
              <a:gd name="connsiteX5" fmla="*/ 6799 w 10000"/>
              <a:gd name="connsiteY5" fmla="*/ 9995 h 9998"/>
              <a:gd name="connsiteX6" fmla="*/ 6892 w 10000"/>
              <a:gd name="connsiteY6" fmla="*/ 7619 h 9998"/>
              <a:gd name="connsiteX7" fmla="*/ 7459 w 10000"/>
              <a:gd name="connsiteY7" fmla="*/ 4546 h 9998"/>
              <a:gd name="connsiteX8" fmla="*/ 8443 w 10000"/>
              <a:gd name="connsiteY8" fmla="*/ 2151 h 9998"/>
              <a:gd name="connsiteX9" fmla="*/ 10000 w 10000"/>
              <a:gd name="connsiteY9" fmla="*/ 105 h 9998"/>
              <a:gd name="connsiteX10" fmla="*/ 8028 w 10000"/>
              <a:gd name="connsiteY10" fmla="*/ 473 h 9998"/>
              <a:gd name="connsiteX11" fmla="*/ 5189 w 10000"/>
              <a:gd name="connsiteY11" fmla="*/ 1040 h 9998"/>
              <a:gd name="connsiteX0" fmla="*/ 5189 w 10000"/>
              <a:gd name="connsiteY0" fmla="*/ 1040 h 10000"/>
              <a:gd name="connsiteX1" fmla="*/ 2287 w 10000"/>
              <a:gd name="connsiteY1" fmla="*/ 1153 h 10000"/>
              <a:gd name="connsiteX2" fmla="*/ 771 w 10000"/>
              <a:gd name="connsiteY2" fmla="*/ 4035 h 10000"/>
              <a:gd name="connsiteX3" fmla="*/ 126 w 10000"/>
              <a:gd name="connsiteY3" fmla="*/ 8262 h 10000"/>
              <a:gd name="connsiteX4" fmla="*/ 3227 w 10000"/>
              <a:gd name="connsiteY4" fmla="*/ 8747 h 10000"/>
              <a:gd name="connsiteX5" fmla="*/ 6799 w 10000"/>
              <a:gd name="connsiteY5" fmla="*/ 9997 h 10000"/>
              <a:gd name="connsiteX6" fmla="*/ 6892 w 10000"/>
              <a:gd name="connsiteY6" fmla="*/ 7621 h 10000"/>
              <a:gd name="connsiteX7" fmla="*/ 7459 w 10000"/>
              <a:gd name="connsiteY7" fmla="*/ 4547 h 10000"/>
              <a:gd name="connsiteX8" fmla="*/ 8443 w 10000"/>
              <a:gd name="connsiteY8" fmla="*/ 2151 h 10000"/>
              <a:gd name="connsiteX9" fmla="*/ 10000 w 10000"/>
              <a:gd name="connsiteY9" fmla="*/ 105 h 10000"/>
              <a:gd name="connsiteX10" fmla="*/ 8028 w 10000"/>
              <a:gd name="connsiteY10" fmla="*/ 473 h 10000"/>
              <a:gd name="connsiteX11" fmla="*/ 5189 w 10000"/>
              <a:gd name="connsiteY11" fmla="*/ 1040 h 10000"/>
              <a:gd name="connsiteX0" fmla="*/ 5075 w 9886"/>
              <a:gd name="connsiteY0" fmla="*/ 1040 h 10000"/>
              <a:gd name="connsiteX1" fmla="*/ 2173 w 9886"/>
              <a:gd name="connsiteY1" fmla="*/ 1153 h 10000"/>
              <a:gd name="connsiteX2" fmla="*/ 657 w 9886"/>
              <a:gd name="connsiteY2" fmla="*/ 4035 h 10000"/>
              <a:gd name="connsiteX3" fmla="*/ 12 w 9886"/>
              <a:gd name="connsiteY3" fmla="*/ 8262 h 10000"/>
              <a:gd name="connsiteX4" fmla="*/ 3113 w 9886"/>
              <a:gd name="connsiteY4" fmla="*/ 8747 h 10000"/>
              <a:gd name="connsiteX5" fmla="*/ 6685 w 9886"/>
              <a:gd name="connsiteY5" fmla="*/ 9997 h 10000"/>
              <a:gd name="connsiteX6" fmla="*/ 6778 w 9886"/>
              <a:gd name="connsiteY6" fmla="*/ 7621 h 10000"/>
              <a:gd name="connsiteX7" fmla="*/ 7345 w 9886"/>
              <a:gd name="connsiteY7" fmla="*/ 4547 h 10000"/>
              <a:gd name="connsiteX8" fmla="*/ 8329 w 9886"/>
              <a:gd name="connsiteY8" fmla="*/ 2151 h 10000"/>
              <a:gd name="connsiteX9" fmla="*/ 9886 w 9886"/>
              <a:gd name="connsiteY9" fmla="*/ 105 h 10000"/>
              <a:gd name="connsiteX10" fmla="*/ 7914 w 9886"/>
              <a:gd name="connsiteY10" fmla="*/ 473 h 10000"/>
              <a:gd name="connsiteX11" fmla="*/ 5075 w 9886"/>
              <a:gd name="connsiteY11" fmla="*/ 1040 h 10000"/>
              <a:gd name="connsiteX0" fmla="*/ 5231 w 10097"/>
              <a:gd name="connsiteY0" fmla="*/ 1040 h 10000"/>
              <a:gd name="connsiteX1" fmla="*/ 2295 w 10097"/>
              <a:gd name="connsiteY1" fmla="*/ 1153 h 10000"/>
              <a:gd name="connsiteX2" fmla="*/ 872 w 10097"/>
              <a:gd name="connsiteY2" fmla="*/ 3946 h 10000"/>
              <a:gd name="connsiteX3" fmla="*/ 109 w 10097"/>
              <a:gd name="connsiteY3" fmla="*/ 8262 h 10000"/>
              <a:gd name="connsiteX4" fmla="*/ 3246 w 10097"/>
              <a:gd name="connsiteY4" fmla="*/ 8747 h 10000"/>
              <a:gd name="connsiteX5" fmla="*/ 6859 w 10097"/>
              <a:gd name="connsiteY5" fmla="*/ 9997 h 10000"/>
              <a:gd name="connsiteX6" fmla="*/ 6953 w 10097"/>
              <a:gd name="connsiteY6" fmla="*/ 7621 h 10000"/>
              <a:gd name="connsiteX7" fmla="*/ 7527 w 10097"/>
              <a:gd name="connsiteY7" fmla="*/ 4547 h 10000"/>
              <a:gd name="connsiteX8" fmla="*/ 8522 w 10097"/>
              <a:gd name="connsiteY8" fmla="*/ 2151 h 10000"/>
              <a:gd name="connsiteX9" fmla="*/ 10097 w 10097"/>
              <a:gd name="connsiteY9" fmla="*/ 105 h 10000"/>
              <a:gd name="connsiteX10" fmla="*/ 8102 w 10097"/>
              <a:gd name="connsiteY10" fmla="*/ 473 h 10000"/>
              <a:gd name="connsiteX11" fmla="*/ 5231 w 10097"/>
              <a:gd name="connsiteY11" fmla="*/ 1040 h 10000"/>
              <a:gd name="connsiteX0" fmla="*/ 5231 w 10097"/>
              <a:gd name="connsiteY0" fmla="*/ 1040 h 10000"/>
              <a:gd name="connsiteX1" fmla="*/ 2295 w 10097"/>
              <a:gd name="connsiteY1" fmla="*/ 1153 h 10000"/>
              <a:gd name="connsiteX2" fmla="*/ 872 w 10097"/>
              <a:gd name="connsiteY2" fmla="*/ 3946 h 10000"/>
              <a:gd name="connsiteX3" fmla="*/ 109 w 10097"/>
              <a:gd name="connsiteY3" fmla="*/ 8041 h 10000"/>
              <a:gd name="connsiteX4" fmla="*/ 3246 w 10097"/>
              <a:gd name="connsiteY4" fmla="*/ 8747 h 10000"/>
              <a:gd name="connsiteX5" fmla="*/ 6859 w 10097"/>
              <a:gd name="connsiteY5" fmla="*/ 9997 h 10000"/>
              <a:gd name="connsiteX6" fmla="*/ 6953 w 10097"/>
              <a:gd name="connsiteY6" fmla="*/ 7621 h 10000"/>
              <a:gd name="connsiteX7" fmla="*/ 7527 w 10097"/>
              <a:gd name="connsiteY7" fmla="*/ 4547 h 10000"/>
              <a:gd name="connsiteX8" fmla="*/ 8522 w 10097"/>
              <a:gd name="connsiteY8" fmla="*/ 2151 h 10000"/>
              <a:gd name="connsiteX9" fmla="*/ 10097 w 10097"/>
              <a:gd name="connsiteY9" fmla="*/ 105 h 10000"/>
              <a:gd name="connsiteX10" fmla="*/ 8102 w 10097"/>
              <a:gd name="connsiteY10" fmla="*/ 473 h 10000"/>
              <a:gd name="connsiteX11" fmla="*/ 5231 w 10097"/>
              <a:gd name="connsiteY11" fmla="*/ 1040 h 10000"/>
              <a:gd name="connsiteX0" fmla="*/ 5123 w 9989"/>
              <a:gd name="connsiteY0" fmla="*/ 1040 h 10000"/>
              <a:gd name="connsiteX1" fmla="*/ 2187 w 9989"/>
              <a:gd name="connsiteY1" fmla="*/ 1153 h 10000"/>
              <a:gd name="connsiteX2" fmla="*/ 764 w 9989"/>
              <a:gd name="connsiteY2" fmla="*/ 3946 h 10000"/>
              <a:gd name="connsiteX3" fmla="*/ 1 w 9989"/>
              <a:gd name="connsiteY3" fmla="*/ 8041 h 10000"/>
              <a:gd name="connsiteX4" fmla="*/ 3138 w 9989"/>
              <a:gd name="connsiteY4" fmla="*/ 8747 h 10000"/>
              <a:gd name="connsiteX5" fmla="*/ 6751 w 9989"/>
              <a:gd name="connsiteY5" fmla="*/ 9997 h 10000"/>
              <a:gd name="connsiteX6" fmla="*/ 6845 w 9989"/>
              <a:gd name="connsiteY6" fmla="*/ 7621 h 10000"/>
              <a:gd name="connsiteX7" fmla="*/ 7419 w 9989"/>
              <a:gd name="connsiteY7" fmla="*/ 4547 h 10000"/>
              <a:gd name="connsiteX8" fmla="*/ 8414 w 9989"/>
              <a:gd name="connsiteY8" fmla="*/ 2151 h 10000"/>
              <a:gd name="connsiteX9" fmla="*/ 9989 w 9989"/>
              <a:gd name="connsiteY9" fmla="*/ 105 h 10000"/>
              <a:gd name="connsiteX10" fmla="*/ 7994 w 9989"/>
              <a:gd name="connsiteY10" fmla="*/ 473 h 10000"/>
              <a:gd name="connsiteX11" fmla="*/ 5123 w 9989"/>
              <a:gd name="connsiteY11" fmla="*/ 1040 h 10000"/>
              <a:gd name="connsiteX0" fmla="*/ 5129 w 10000"/>
              <a:gd name="connsiteY0" fmla="*/ 1040 h 10000"/>
              <a:gd name="connsiteX1" fmla="*/ 2189 w 10000"/>
              <a:gd name="connsiteY1" fmla="*/ 1153 h 10000"/>
              <a:gd name="connsiteX2" fmla="*/ 765 w 10000"/>
              <a:gd name="connsiteY2" fmla="*/ 3946 h 10000"/>
              <a:gd name="connsiteX3" fmla="*/ 1 w 10000"/>
              <a:gd name="connsiteY3" fmla="*/ 8041 h 10000"/>
              <a:gd name="connsiteX4" fmla="*/ 3141 w 10000"/>
              <a:gd name="connsiteY4" fmla="*/ 8747 h 10000"/>
              <a:gd name="connsiteX5" fmla="*/ 6758 w 10000"/>
              <a:gd name="connsiteY5" fmla="*/ 9997 h 10000"/>
              <a:gd name="connsiteX6" fmla="*/ 6853 w 10000"/>
              <a:gd name="connsiteY6" fmla="*/ 7621 h 10000"/>
              <a:gd name="connsiteX7" fmla="*/ 7427 w 10000"/>
              <a:gd name="connsiteY7" fmla="*/ 4547 h 10000"/>
              <a:gd name="connsiteX8" fmla="*/ 8423 w 10000"/>
              <a:gd name="connsiteY8" fmla="*/ 2151 h 10000"/>
              <a:gd name="connsiteX9" fmla="*/ 10000 w 10000"/>
              <a:gd name="connsiteY9" fmla="*/ 105 h 10000"/>
              <a:gd name="connsiteX10" fmla="*/ 8003 w 10000"/>
              <a:gd name="connsiteY10" fmla="*/ 473 h 10000"/>
              <a:gd name="connsiteX11" fmla="*/ 5129 w 10000"/>
              <a:gd name="connsiteY11" fmla="*/ 1040 h 10000"/>
              <a:gd name="connsiteX0" fmla="*/ 5129 w 10000"/>
              <a:gd name="connsiteY0" fmla="*/ 1040 h 10000"/>
              <a:gd name="connsiteX1" fmla="*/ 2189 w 10000"/>
              <a:gd name="connsiteY1" fmla="*/ 1153 h 10000"/>
              <a:gd name="connsiteX2" fmla="*/ 765 w 10000"/>
              <a:gd name="connsiteY2" fmla="*/ 3946 h 10000"/>
              <a:gd name="connsiteX3" fmla="*/ 1 w 10000"/>
              <a:gd name="connsiteY3" fmla="*/ 8041 h 10000"/>
              <a:gd name="connsiteX4" fmla="*/ 3141 w 10000"/>
              <a:gd name="connsiteY4" fmla="*/ 8747 h 10000"/>
              <a:gd name="connsiteX5" fmla="*/ 6758 w 10000"/>
              <a:gd name="connsiteY5" fmla="*/ 9997 h 10000"/>
              <a:gd name="connsiteX6" fmla="*/ 6853 w 10000"/>
              <a:gd name="connsiteY6" fmla="*/ 7621 h 10000"/>
              <a:gd name="connsiteX7" fmla="*/ 7427 w 10000"/>
              <a:gd name="connsiteY7" fmla="*/ 4547 h 10000"/>
              <a:gd name="connsiteX8" fmla="*/ 8423 w 10000"/>
              <a:gd name="connsiteY8" fmla="*/ 2151 h 10000"/>
              <a:gd name="connsiteX9" fmla="*/ 10000 w 10000"/>
              <a:gd name="connsiteY9" fmla="*/ 105 h 10000"/>
              <a:gd name="connsiteX10" fmla="*/ 8003 w 10000"/>
              <a:gd name="connsiteY10" fmla="*/ 473 h 10000"/>
              <a:gd name="connsiteX11" fmla="*/ 5129 w 10000"/>
              <a:gd name="connsiteY11" fmla="*/ 1040 h 10000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27 w 10000"/>
              <a:gd name="connsiteY7" fmla="*/ 4547 h 10619"/>
              <a:gd name="connsiteX8" fmla="*/ 8423 w 10000"/>
              <a:gd name="connsiteY8" fmla="*/ 2151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27 w 10000"/>
              <a:gd name="connsiteY7" fmla="*/ 4547 h 10619"/>
              <a:gd name="connsiteX8" fmla="*/ 8478 w 10000"/>
              <a:gd name="connsiteY8" fmla="*/ 2328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00 w 10000"/>
              <a:gd name="connsiteY7" fmla="*/ 4990 h 10619"/>
              <a:gd name="connsiteX8" fmla="*/ 8478 w 10000"/>
              <a:gd name="connsiteY8" fmla="*/ 2328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83 w 10054"/>
              <a:gd name="connsiteY0" fmla="*/ 1040 h 10619"/>
              <a:gd name="connsiteX1" fmla="*/ 2243 w 10054"/>
              <a:gd name="connsiteY1" fmla="*/ 1153 h 10619"/>
              <a:gd name="connsiteX2" fmla="*/ 819 w 10054"/>
              <a:gd name="connsiteY2" fmla="*/ 3946 h 10619"/>
              <a:gd name="connsiteX3" fmla="*/ 0 w 10054"/>
              <a:gd name="connsiteY3" fmla="*/ 9015 h 10619"/>
              <a:gd name="connsiteX4" fmla="*/ 3195 w 10054"/>
              <a:gd name="connsiteY4" fmla="*/ 8747 h 10619"/>
              <a:gd name="connsiteX5" fmla="*/ 6537 w 10054"/>
              <a:gd name="connsiteY5" fmla="*/ 10617 h 10619"/>
              <a:gd name="connsiteX6" fmla="*/ 6907 w 10054"/>
              <a:gd name="connsiteY6" fmla="*/ 7621 h 10619"/>
              <a:gd name="connsiteX7" fmla="*/ 7454 w 10054"/>
              <a:gd name="connsiteY7" fmla="*/ 4990 h 10619"/>
              <a:gd name="connsiteX8" fmla="*/ 8532 w 10054"/>
              <a:gd name="connsiteY8" fmla="*/ 2328 h 10619"/>
              <a:gd name="connsiteX9" fmla="*/ 10054 w 10054"/>
              <a:gd name="connsiteY9" fmla="*/ 105 h 10619"/>
              <a:gd name="connsiteX10" fmla="*/ 8057 w 10054"/>
              <a:gd name="connsiteY10" fmla="*/ 473 h 10619"/>
              <a:gd name="connsiteX11" fmla="*/ 5183 w 10054"/>
              <a:gd name="connsiteY11" fmla="*/ 1040 h 10619"/>
              <a:gd name="connsiteX0" fmla="*/ 5323 w 10194"/>
              <a:gd name="connsiteY0" fmla="*/ 1040 h 10620"/>
              <a:gd name="connsiteX1" fmla="*/ 2383 w 10194"/>
              <a:gd name="connsiteY1" fmla="*/ 1153 h 10620"/>
              <a:gd name="connsiteX2" fmla="*/ 959 w 10194"/>
              <a:gd name="connsiteY2" fmla="*/ 3946 h 10620"/>
              <a:gd name="connsiteX3" fmla="*/ 140 w 10194"/>
              <a:gd name="connsiteY3" fmla="*/ 9015 h 10620"/>
              <a:gd name="connsiteX4" fmla="*/ 3912 w 10194"/>
              <a:gd name="connsiteY4" fmla="*/ 9367 h 10620"/>
              <a:gd name="connsiteX5" fmla="*/ 6677 w 10194"/>
              <a:gd name="connsiteY5" fmla="*/ 10617 h 10620"/>
              <a:gd name="connsiteX6" fmla="*/ 7047 w 10194"/>
              <a:gd name="connsiteY6" fmla="*/ 7621 h 10620"/>
              <a:gd name="connsiteX7" fmla="*/ 7594 w 10194"/>
              <a:gd name="connsiteY7" fmla="*/ 4990 h 10620"/>
              <a:gd name="connsiteX8" fmla="*/ 8672 w 10194"/>
              <a:gd name="connsiteY8" fmla="*/ 2328 h 10620"/>
              <a:gd name="connsiteX9" fmla="*/ 10194 w 10194"/>
              <a:gd name="connsiteY9" fmla="*/ 105 h 10620"/>
              <a:gd name="connsiteX10" fmla="*/ 8197 w 10194"/>
              <a:gd name="connsiteY10" fmla="*/ 473 h 10620"/>
              <a:gd name="connsiteX11" fmla="*/ 5323 w 10194"/>
              <a:gd name="connsiteY11" fmla="*/ 1040 h 10620"/>
              <a:gd name="connsiteX0" fmla="*/ 5323 w 10194"/>
              <a:gd name="connsiteY0" fmla="*/ 1040 h 10620"/>
              <a:gd name="connsiteX1" fmla="*/ 2383 w 10194"/>
              <a:gd name="connsiteY1" fmla="*/ 1153 h 10620"/>
              <a:gd name="connsiteX2" fmla="*/ 959 w 10194"/>
              <a:gd name="connsiteY2" fmla="*/ 3946 h 10620"/>
              <a:gd name="connsiteX3" fmla="*/ 140 w 10194"/>
              <a:gd name="connsiteY3" fmla="*/ 9015 h 10620"/>
              <a:gd name="connsiteX4" fmla="*/ 3912 w 10194"/>
              <a:gd name="connsiteY4" fmla="*/ 9367 h 10620"/>
              <a:gd name="connsiteX5" fmla="*/ 6677 w 10194"/>
              <a:gd name="connsiteY5" fmla="*/ 10617 h 10620"/>
              <a:gd name="connsiteX6" fmla="*/ 7047 w 10194"/>
              <a:gd name="connsiteY6" fmla="*/ 7621 h 10620"/>
              <a:gd name="connsiteX7" fmla="*/ 7594 w 10194"/>
              <a:gd name="connsiteY7" fmla="*/ 4990 h 10620"/>
              <a:gd name="connsiteX8" fmla="*/ 8672 w 10194"/>
              <a:gd name="connsiteY8" fmla="*/ 2328 h 10620"/>
              <a:gd name="connsiteX9" fmla="*/ 10194 w 10194"/>
              <a:gd name="connsiteY9" fmla="*/ 105 h 10620"/>
              <a:gd name="connsiteX10" fmla="*/ 8197 w 10194"/>
              <a:gd name="connsiteY10" fmla="*/ 473 h 10620"/>
              <a:gd name="connsiteX11" fmla="*/ 5323 w 10194"/>
              <a:gd name="connsiteY11" fmla="*/ 1040 h 10620"/>
              <a:gd name="connsiteX0" fmla="*/ 5184 w 10055"/>
              <a:gd name="connsiteY0" fmla="*/ 1040 h 10620"/>
              <a:gd name="connsiteX1" fmla="*/ 2244 w 10055"/>
              <a:gd name="connsiteY1" fmla="*/ 1153 h 10620"/>
              <a:gd name="connsiteX2" fmla="*/ 820 w 10055"/>
              <a:gd name="connsiteY2" fmla="*/ 3946 h 10620"/>
              <a:gd name="connsiteX3" fmla="*/ 1 w 10055"/>
              <a:gd name="connsiteY3" fmla="*/ 9015 h 10620"/>
              <a:gd name="connsiteX4" fmla="*/ 3773 w 10055"/>
              <a:gd name="connsiteY4" fmla="*/ 9367 h 10620"/>
              <a:gd name="connsiteX5" fmla="*/ 6538 w 10055"/>
              <a:gd name="connsiteY5" fmla="*/ 10617 h 10620"/>
              <a:gd name="connsiteX6" fmla="*/ 6908 w 10055"/>
              <a:gd name="connsiteY6" fmla="*/ 7621 h 10620"/>
              <a:gd name="connsiteX7" fmla="*/ 7455 w 10055"/>
              <a:gd name="connsiteY7" fmla="*/ 4990 h 10620"/>
              <a:gd name="connsiteX8" fmla="*/ 8533 w 10055"/>
              <a:gd name="connsiteY8" fmla="*/ 2328 h 10620"/>
              <a:gd name="connsiteX9" fmla="*/ 10055 w 10055"/>
              <a:gd name="connsiteY9" fmla="*/ 105 h 10620"/>
              <a:gd name="connsiteX10" fmla="*/ 8058 w 10055"/>
              <a:gd name="connsiteY10" fmla="*/ 473 h 10620"/>
              <a:gd name="connsiteX11" fmla="*/ 5184 w 10055"/>
              <a:gd name="connsiteY11" fmla="*/ 1040 h 10620"/>
              <a:gd name="connsiteX0" fmla="*/ 5184 w 10055"/>
              <a:gd name="connsiteY0" fmla="*/ 1040 h 10620"/>
              <a:gd name="connsiteX1" fmla="*/ 2244 w 10055"/>
              <a:gd name="connsiteY1" fmla="*/ 1153 h 10620"/>
              <a:gd name="connsiteX2" fmla="*/ 820 w 10055"/>
              <a:gd name="connsiteY2" fmla="*/ 3946 h 10620"/>
              <a:gd name="connsiteX3" fmla="*/ 1 w 10055"/>
              <a:gd name="connsiteY3" fmla="*/ 9015 h 10620"/>
              <a:gd name="connsiteX4" fmla="*/ 3773 w 10055"/>
              <a:gd name="connsiteY4" fmla="*/ 9367 h 10620"/>
              <a:gd name="connsiteX5" fmla="*/ 6538 w 10055"/>
              <a:gd name="connsiteY5" fmla="*/ 10617 h 10620"/>
              <a:gd name="connsiteX6" fmla="*/ 6908 w 10055"/>
              <a:gd name="connsiteY6" fmla="*/ 7621 h 10620"/>
              <a:gd name="connsiteX7" fmla="*/ 7455 w 10055"/>
              <a:gd name="connsiteY7" fmla="*/ 4990 h 10620"/>
              <a:gd name="connsiteX8" fmla="*/ 8533 w 10055"/>
              <a:gd name="connsiteY8" fmla="*/ 2328 h 10620"/>
              <a:gd name="connsiteX9" fmla="*/ 10055 w 10055"/>
              <a:gd name="connsiteY9" fmla="*/ 105 h 10620"/>
              <a:gd name="connsiteX10" fmla="*/ 8058 w 10055"/>
              <a:gd name="connsiteY10" fmla="*/ 473 h 10620"/>
              <a:gd name="connsiteX11" fmla="*/ 5184 w 10055"/>
              <a:gd name="connsiteY11" fmla="*/ 1040 h 10620"/>
              <a:gd name="connsiteX0" fmla="*/ 5297 w 10168"/>
              <a:gd name="connsiteY0" fmla="*/ 1040 h 10620"/>
              <a:gd name="connsiteX1" fmla="*/ 2357 w 10168"/>
              <a:gd name="connsiteY1" fmla="*/ 1153 h 10620"/>
              <a:gd name="connsiteX2" fmla="*/ 1098 w 10168"/>
              <a:gd name="connsiteY2" fmla="*/ 4167 h 10620"/>
              <a:gd name="connsiteX3" fmla="*/ 114 w 10168"/>
              <a:gd name="connsiteY3" fmla="*/ 9015 h 10620"/>
              <a:gd name="connsiteX4" fmla="*/ 3886 w 10168"/>
              <a:gd name="connsiteY4" fmla="*/ 9367 h 10620"/>
              <a:gd name="connsiteX5" fmla="*/ 6651 w 10168"/>
              <a:gd name="connsiteY5" fmla="*/ 10617 h 10620"/>
              <a:gd name="connsiteX6" fmla="*/ 7021 w 10168"/>
              <a:gd name="connsiteY6" fmla="*/ 7621 h 10620"/>
              <a:gd name="connsiteX7" fmla="*/ 7568 w 10168"/>
              <a:gd name="connsiteY7" fmla="*/ 4990 h 10620"/>
              <a:gd name="connsiteX8" fmla="*/ 8646 w 10168"/>
              <a:gd name="connsiteY8" fmla="*/ 2328 h 10620"/>
              <a:gd name="connsiteX9" fmla="*/ 10168 w 10168"/>
              <a:gd name="connsiteY9" fmla="*/ 105 h 10620"/>
              <a:gd name="connsiteX10" fmla="*/ 8171 w 10168"/>
              <a:gd name="connsiteY10" fmla="*/ 473 h 10620"/>
              <a:gd name="connsiteX11" fmla="*/ 5297 w 10168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834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1"/>
              <a:gd name="connsiteX1" fmla="*/ 2305 w 10116"/>
              <a:gd name="connsiteY1" fmla="*/ 1153 h 10621"/>
              <a:gd name="connsiteX2" fmla="*/ 661 w 10116"/>
              <a:gd name="connsiteY2" fmla="*/ 4920 h 10621"/>
              <a:gd name="connsiteX3" fmla="*/ 62 w 10116"/>
              <a:gd name="connsiteY3" fmla="*/ 9015 h 10621"/>
              <a:gd name="connsiteX4" fmla="*/ 3037 w 10116"/>
              <a:gd name="connsiteY4" fmla="*/ 9677 h 10621"/>
              <a:gd name="connsiteX5" fmla="*/ 6599 w 10116"/>
              <a:gd name="connsiteY5" fmla="*/ 10617 h 10621"/>
              <a:gd name="connsiteX6" fmla="*/ 6969 w 10116"/>
              <a:gd name="connsiteY6" fmla="*/ 7621 h 10621"/>
              <a:gd name="connsiteX7" fmla="*/ 7516 w 10116"/>
              <a:gd name="connsiteY7" fmla="*/ 4990 h 10621"/>
              <a:gd name="connsiteX8" fmla="*/ 8594 w 10116"/>
              <a:gd name="connsiteY8" fmla="*/ 2328 h 10621"/>
              <a:gd name="connsiteX9" fmla="*/ 10116 w 10116"/>
              <a:gd name="connsiteY9" fmla="*/ 105 h 10621"/>
              <a:gd name="connsiteX10" fmla="*/ 8119 w 10116"/>
              <a:gd name="connsiteY10" fmla="*/ 473 h 10621"/>
              <a:gd name="connsiteX11" fmla="*/ 5245 w 10116"/>
              <a:gd name="connsiteY11" fmla="*/ 1040 h 10621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229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1"/>
              <a:gd name="connsiteX1" fmla="*/ 2305 w 10116"/>
              <a:gd name="connsiteY1" fmla="*/ 1153 h 10621"/>
              <a:gd name="connsiteX2" fmla="*/ 661 w 10116"/>
              <a:gd name="connsiteY2" fmla="*/ 4920 h 10621"/>
              <a:gd name="connsiteX3" fmla="*/ 62 w 10116"/>
              <a:gd name="connsiteY3" fmla="*/ 9015 h 10621"/>
              <a:gd name="connsiteX4" fmla="*/ 3724 w 10116"/>
              <a:gd name="connsiteY4" fmla="*/ 9633 h 10621"/>
              <a:gd name="connsiteX5" fmla="*/ 6599 w 10116"/>
              <a:gd name="connsiteY5" fmla="*/ 10617 h 10621"/>
              <a:gd name="connsiteX6" fmla="*/ 6969 w 10116"/>
              <a:gd name="connsiteY6" fmla="*/ 7621 h 10621"/>
              <a:gd name="connsiteX7" fmla="*/ 7516 w 10116"/>
              <a:gd name="connsiteY7" fmla="*/ 4990 h 10621"/>
              <a:gd name="connsiteX8" fmla="*/ 8594 w 10116"/>
              <a:gd name="connsiteY8" fmla="*/ 2328 h 10621"/>
              <a:gd name="connsiteX9" fmla="*/ 10116 w 10116"/>
              <a:gd name="connsiteY9" fmla="*/ 105 h 10621"/>
              <a:gd name="connsiteX10" fmla="*/ 8119 w 10116"/>
              <a:gd name="connsiteY10" fmla="*/ 473 h 10621"/>
              <a:gd name="connsiteX11" fmla="*/ 5245 w 10116"/>
              <a:gd name="connsiteY11" fmla="*/ 1040 h 10621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477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81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819 w 10116"/>
              <a:gd name="connsiteY5" fmla="*/ 10617 h 10620"/>
              <a:gd name="connsiteX6" fmla="*/ 7106 w 10116"/>
              <a:gd name="connsiteY6" fmla="*/ 7532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0 w 10111"/>
              <a:gd name="connsiteY0" fmla="*/ 1040 h 10620"/>
              <a:gd name="connsiteX1" fmla="*/ 1998 w 10111"/>
              <a:gd name="connsiteY1" fmla="*/ 89 h 10620"/>
              <a:gd name="connsiteX2" fmla="*/ 656 w 10111"/>
              <a:gd name="connsiteY2" fmla="*/ 4920 h 10620"/>
              <a:gd name="connsiteX3" fmla="*/ 57 w 10111"/>
              <a:gd name="connsiteY3" fmla="*/ 9015 h 10620"/>
              <a:gd name="connsiteX4" fmla="*/ 3335 w 10111"/>
              <a:gd name="connsiteY4" fmla="*/ 9367 h 10620"/>
              <a:gd name="connsiteX5" fmla="*/ 6814 w 10111"/>
              <a:gd name="connsiteY5" fmla="*/ 10617 h 10620"/>
              <a:gd name="connsiteX6" fmla="*/ 7101 w 10111"/>
              <a:gd name="connsiteY6" fmla="*/ 7532 h 10620"/>
              <a:gd name="connsiteX7" fmla="*/ 7511 w 10111"/>
              <a:gd name="connsiteY7" fmla="*/ 4990 h 10620"/>
              <a:gd name="connsiteX8" fmla="*/ 8589 w 10111"/>
              <a:gd name="connsiteY8" fmla="*/ 2328 h 10620"/>
              <a:gd name="connsiteX9" fmla="*/ 10111 w 10111"/>
              <a:gd name="connsiteY9" fmla="*/ 105 h 10620"/>
              <a:gd name="connsiteX10" fmla="*/ 8114 w 10111"/>
              <a:gd name="connsiteY10" fmla="*/ 473 h 10620"/>
              <a:gd name="connsiteX11" fmla="*/ 5240 w 10111"/>
              <a:gd name="connsiteY11" fmla="*/ 1040 h 10620"/>
              <a:gd name="connsiteX0" fmla="*/ 5235 w 10106"/>
              <a:gd name="connsiteY0" fmla="*/ 1049 h 10629"/>
              <a:gd name="connsiteX1" fmla="*/ 1993 w 10106"/>
              <a:gd name="connsiteY1" fmla="*/ 98 h 10629"/>
              <a:gd name="connsiteX2" fmla="*/ 733 w 10106"/>
              <a:gd name="connsiteY2" fmla="*/ 3865 h 10629"/>
              <a:gd name="connsiteX3" fmla="*/ 52 w 10106"/>
              <a:gd name="connsiteY3" fmla="*/ 9024 h 10629"/>
              <a:gd name="connsiteX4" fmla="*/ 3330 w 10106"/>
              <a:gd name="connsiteY4" fmla="*/ 9376 h 10629"/>
              <a:gd name="connsiteX5" fmla="*/ 6809 w 10106"/>
              <a:gd name="connsiteY5" fmla="*/ 10626 h 10629"/>
              <a:gd name="connsiteX6" fmla="*/ 7096 w 10106"/>
              <a:gd name="connsiteY6" fmla="*/ 7541 h 10629"/>
              <a:gd name="connsiteX7" fmla="*/ 7506 w 10106"/>
              <a:gd name="connsiteY7" fmla="*/ 4999 h 10629"/>
              <a:gd name="connsiteX8" fmla="*/ 8584 w 10106"/>
              <a:gd name="connsiteY8" fmla="*/ 2337 h 10629"/>
              <a:gd name="connsiteX9" fmla="*/ 10106 w 10106"/>
              <a:gd name="connsiteY9" fmla="*/ 114 h 10629"/>
              <a:gd name="connsiteX10" fmla="*/ 8109 w 10106"/>
              <a:gd name="connsiteY10" fmla="*/ 482 h 10629"/>
              <a:gd name="connsiteX11" fmla="*/ 5235 w 10106"/>
              <a:gd name="connsiteY11" fmla="*/ 1049 h 10629"/>
              <a:gd name="connsiteX0" fmla="*/ 5510 w 10106"/>
              <a:gd name="connsiteY0" fmla="*/ 475 h 10746"/>
              <a:gd name="connsiteX1" fmla="*/ 1993 w 10106"/>
              <a:gd name="connsiteY1" fmla="*/ 215 h 10746"/>
              <a:gd name="connsiteX2" fmla="*/ 733 w 10106"/>
              <a:gd name="connsiteY2" fmla="*/ 3982 h 10746"/>
              <a:gd name="connsiteX3" fmla="*/ 52 w 10106"/>
              <a:gd name="connsiteY3" fmla="*/ 9141 h 10746"/>
              <a:gd name="connsiteX4" fmla="*/ 3330 w 10106"/>
              <a:gd name="connsiteY4" fmla="*/ 9493 h 10746"/>
              <a:gd name="connsiteX5" fmla="*/ 6809 w 10106"/>
              <a:gd name="connsiteY5" fmla="*/ 10743 h 10746"/>
              <a:gd name="connsiteX6" fmla="*/ 7096 w 10106"/>
              <a:gd name="connsiteY6" fmla="*/ 7658 h 10746"/>
              <a:gd name="connsiteX7" fmla="*/ 7506 w 10106"/>
              <a:gd name="connsiteY7" fmla="*/ 5116 h 10746"/>
              <a:gd name="connsiteX8" fmla="*/ 8584 w 10106"/>
              <a:gd name="connsiteY8" fmla="*/ 2454 h 10746"/>
              <a:gd name="connsiteX9" fmla="*/ 10106 w 10106"/>
              <a:gd name="connsiteY9" fmla="*/ 231 h 10746"/>
              <a:gd name="connsiteX10" fmla="*/ 8109 w 10106"/>
              <a:gd name="connsiteY10" fmla="*/ 599 h 10746"/>
              <a:gd name="connsiteX11" fmla="*/ 5510 w 10106"/>
              <a:gd name="connsiteY11" fmla="*/ 475 h 10746"/>
              <a:gd name="connsiteX0" fmla="*/ 5510 w 9089"/>
              <a:gd name="connsiteY0" fmla="*/ 475 h 10746"/>
              <a:gd name="connsiteX1" fmla="*/ 1993 w 9089"/>
              <a:gd name="connsiteY1" fmla="*/ 215 h 10746"/>
              <a:gd name="connsiteX2" fmla="*/ 733 w 9089"/>
              <a:gd name="connsiteY2" fmla="*/ 3982 h 10746"/>
              <a:gd name="connsiteX3" fmla="*/ 52 w 9089"/>
              <a:gd name="connsiteY3" fmla="*/ 9141 h 10746"/>
              <a:gd name="connsiteX4" fmla="*/ 3330 w 9089"/>
              <a:gd name="connsiteY4" fmla="*/ 9493 h 10746"/>
              <a:gd name="connsiteX5" fmla="*/ 6809 w 9089"/>
              <a:gd name="connsiteY5" fmla="*/ 10743 h 10746"/>
              <a:gd name="connsiteX6" fmla="*/ 7096 w 9089"/>
              <a:gd name="connsiteY6" fmla="*/ 7658 h 10746"/>
              <a:gd name="connsiteX7" fmla="*/ 7506 w 9089"/>
              <a:gd name="connsiteY7" fmla="*/ 5116 h 10746"/>
              <a:gd name="connsiteX8" fmla="*/ 8584 w 9089"/>
              <a:gd name="connsiteY8" fmla="*/ 2454 h 10746"/>
              <a:gd name="connsiteX9" fmla="*/ 9089 w 9089"/>
              <a:gd name="connsiteY9" fmla="*/ 1773 h 10746"/>
              <a:gd name="connsiteX10" fmla="*/ 8109 w 9089"/>
              <a:gd name="connsiteY10" fmla="*/ 599 h 10746"/>
              <a:gd name="connsiteX11" fmla="*/ 5510 w 9089"/>
              <a:gd name="connsiteY11" fmla="*/ 475 h 10746"/>
              <a:gd name="connsiteX0" fmla="*/ 6062 w 10000"/>
              <a:gd name="connsiteY0" fmla="*/ 449 h 10006"/>
              <a:gd name="connsiteX1" fmla="*/ 2193 w 10000"/>
              <a:gd name="connsiteY1" fmla="*/ 207 h 10006"/>
              <a:gd name="connsiteX2" fmla="*/ 806 w 10000"/>
              <a:gd name="connsiteY2" fmla="*/ 3713 h 10006"/>
              <a:gd name="connsiteX3" fmla="*/ 57 w 10000"/>
              <a:gd name="connsiteY3" fmla="*/ 8513 h 10006"/>
              <a:gd name="connsiteX4" fmla="*/ 3664 w 10000"/>
              <a:gd name="connsiteY4" fmla="*/ 8841 h 10006"/>
              <a:gd name="connsiteX5" fmla="*/ 7491 w 10000"/>
              <a:gd name="connsiteY5" fmla="*/ 10004 h 10006"/>
              <a:gd name="connsiteX6" fmla="*/ 7807 w 10000"/>
              <a:gd name="connsiteY6" fmla="*/ 7133 h 10006"/>
              <a:gd name="connsiteX7" fmla="*/ 8258 w 10000"/>
              <a:gd name="connsiteY7" fmla="*/ 4768 h 10006"/>
              <a:gd name="connsiteX8" fmla="*/ 9444 w 10000"/>
              <a:gd name="connsiteY8" fmla="*/ 2291 h 10006"/>
              <a:gd name="connsiteX9" fmla="*/ 10000 w 10000"/>
              <a:gd name="connsiteY9" fmla="*/ 1657 h 10006"/>
              <a:gd name="connsiteX10" fmla="*/ 8257 w 10000"/>
              <a:gd name="connsiteY10" fmla="*/ 811 h 10006"/>
              <a:gd name="connsiteX11" fmla="*/ 6062 w 10000"/>
              <a:gd name="connsiteY11" fmla="*/ 449 h 10006"/>
              <a:gd name="connsiteX0" fmla="*/ 6062 w 10030"/>
              <a:gd name="connsiteY0" fmla="*/ 449 h 10006"/>
              <a:gd name="connsiteX1" fmla="*/ 2193 w 10030"/>
              <a:gd name="connsiteY1" fmla="*/ 207 h 10006"/>
              <a:gd name="connsiteX2" fmla="*/ 806 w 10030"/>
              <a:gd name="connsiteY2" fmla="*/ 3713 h 10006"/>
              <a:gd name="connsiteX3" fmla="*/ 57 w 10030"/>
              <a:gd name="connsiteY3" fmla="*/ 8513 h 10006"/>
              <a:gd name="connsiteX4" fmla="*/ 3664 w 10030"/>
              <a:gd name="connsiteY4" fmla="*/ 8841 h 10006"/>
              <a:gd name="connsiteX5" fmla="*/ 7491 w 10030"/>
              <a:gd name="connsiteY5" fmla="*/ 10004 h 10006"/>
              <a:gd name="connsiteX6" fmla="*/ 7807 w 10030"/>
              <a:gd name="connsiteY6" fmla="*/ 7133 h 10006"/>
              <a:gd name="connsiteX7" fmla="*/ 8258 w 10030"/>
              <a:gd name="connsiteY7" fmla="*/ 4768 h 10006"/>
              <a:gd name="connsiteX8" fmla="*/ 9444 w 10030"/>
              <a:gd name="connsiteY8" fmla="*/ 2291 h 10006"/>
              <a:gd name="connsiteX9" fmla="*/ 10030 w 10030"/>
              <a:gd name="connsiteY9" fmla="*/ 2350 h 10006"/>
              <a:gd name="connsiteX10" fmla="*/ 8257 w 10030"/>
              <a:gd name="connsiteY10" fmla="*/ 811 h 10006"/>
              <a:gd name="connsiteX11" fmla="*/ 6062 w 10030"/>
              <a:gd name="connsiteY11" fmla="*/ 449 h 10006"/>
              <a:gd name="connsiteX0" fmla="*/ 6062 w 10030"/>
              <a:gd name="connsiteY0" fmla="*/ 457 h 10014"/>
              <a:gd name="connsiteX1" fmla="*/ 2193 w 10030"/>
              <a:gd name="connsiteY1" fmla="*/ 215 h 10014"/>
              <a:gd name="connsiteX2" fmla="*/ 806 w 10030"/>
              <a:gd name="connsiteY2" fmla="*/ 3721 h 10014"/>
              <a:gd name="connsiteX3" fmla="*/ 57 w 10030"/>
              <a:gd name="connsiteY3" fmla="*/ 8521 h 10014"/>
              <a:gd name="connsiteX4" fmla="*/ 3664 w 10030"/>
              <a:gd name="connsiteY4" fmla="*/ 8849 h 10014"/>
              <a:gd name="connsiteX5" fmla="*/ 7491 w 10030"/>
              <a:gd name="connsiteY5" fmla="*/ 10012 h 10014"/>
              <a:gd name="connsiteX6" fmla="*/ 7807 w 10030"/>
              <a:gd name="connsiteY6" fmla="*/ 7141 h 10014"/>
              <a:gd name="connsiteX7" fmla="*/ 8258 w 10030"/>
              <a:gd name="connsiteY7" fmla="*/ 4776 h 10014"/>
              <a:gd name="connsiteX8" fmla="*/ 9444 w 10030"/>
              <a:gd name="connsiteY8" fmla="*/ 2299 h 10014"/>
              <a:gd name="connsiteX9" fmla="*/ 10030 w 10030"/>
              <a:gd name="connsiteY9" fmla="*/ 2358 h 10014"/>
              <a:gd name="connsiteX10" fmla="*/ 7985 w 10030"/>
              <a:gd name="connsiteY10" fmla="*/ 1116 h 10014"/>
              <a:gd name="connsiteX11" fmla="*/ 6062 w 10030"/>
              <a:gd name="connsiteY11" fmla="*/ 457 h 10014"/>
              <a:gd name="connsiteX0" fmla="*/ 6062 w 10030"/>
              <a:gd name="connsiteY0" fmla="*/ 457 h 10017"/>
              <a:gd name="connsiteX1" fmla="*/ 2193 w 10030"/>
              <a:gd name="connsiteY1" fmla="*/ 215 h 10017"/>
              <a:gd name="connsiteX2" fmla="*/ 806 w 10030"/>
              <a:gd name="connsiteY2" fmla="*/ 3721 h 10017"/>
              <a:gd name="connsiteX3" fmla="*/ 57 w 10030"/>
              <a:gd name="connsiteY3" fmla="*/ 8521 h 10017"/>
              <a:gd name="connsiteX4" fmla="*/ 3604 w 10030"/>
              <a:gd name="connsiteY4" fmla="*/ 9344 h 10017"/>
              <a:gd name="connsiteX5" fmla="*/ 7491 w 10030"/>
              <a:gd name="connsiteY5" fmla="*/ 10012 h 10017"/>
              <a:gd name="connsiteX6" fmla="*/ 7807 w 10030"/>
              <a:gd name="connsiteY6" fmla="*/ 7141 h 10017"/>
              <a:gd name="connsiteX7" fmla="*/ 8258 w 10030"/>
              <a:gd name="connsiteY7" fmla="*/ 4776 h 10017"/>
              <a:gd name="connsiteX8" fmla="*/ 9444 w 10030"/>
              <a:gd name="connsiteY8" fmla="*/ 2299 h 10017"/>
              <a:gd name="connsiteX9" fmla="*/ 10030 w 10030"/>
              <a:gd name="connsiteY9" fmla="*/ 2358 h 10017"/>
              <a:gd name="connsiteX10" fmla="*/ 7985 w 10030"/>
              <a:gd name="connsiteY10" fmla="*/ 1116 h 10017"/>
              <a:gd name="connsiteX11" fmla="*/ 6062 w 10030"/>
              <a:gd name="connsiteY11" fmla="*/ 457 h 10017"/>
              <a:gd name="connsiteX0" fmla="*/ 6062 w 10030"/>
              <a:gd name="connsiteY0" fmla="*/ 457 h 9373"/>
              <a:gd name="connsiteX1" fmla="*/ 2193 w 10030"/>
              <a:gd name="connsiteY1" fmla="*/ 215 h 9373"/>
              <a:gd name="connsiteX2" fmla="*/ 806 w 10030"/>
              <a:gd name="connsiteY2" fmla="*/ 3721 h 9373"/>
              <a:gd name="connsiteX3" fmla="*/ 57 w 10030"/>
              <a:gd name="connsiteY3" fmla="*/ 8521 h 9373"/>
              <a:gd name="connsiteX4" fmla="*/ 3604 w 10030"/>
              <a:gd name="connsiteY4" fmla="*/ 9344 h 9373"/>
              <a:gd name="connsiteX5" fmla="*/ 7642 w 10030"/>
              <a:gd name="connsiteY5" fmla="*/ 9171 h 9373"/>
              <a:gd name="connsiteX6" fmla="*/ 7807 w 10030"/>
              <a:gd name="connsiteY6" fmla="*/ 7141 h 9373"/>
              <a:gd name="connsiteX7" fmla="*/ 8258 w 10030"/>
              <a:gd name="connsiteY7" fmla="*/ 4776 h 9373"/>
              <a:gd name="connsiteX8" fmla="*/ 9444 w 10030"/>
              <a:gd name="connsiteY8" fmla="*/ 2299 h 9373"/>
              <a:gd name="connsiteX9" fmla="*/ 10030 w 10030"/>
              <a:gd name="connsiteY9" fmla="*/ 2358 h 9373"/>
              <a:gd name="connsiteX10" fmla="*/ 7985 w 10030"/>
              <a:gd name="connsiteY10" fmla="*/ 1116 h 9373"/>
              <a:gd name="connsiteX11" fmla="*/ 6062 w 10030"/>
              <a:gd name="connsiteY11" fmla="*/ 457 h 9373"/>
              <a:gd name="connsiteX0" fmla="*/ 6043 w 9667"/>
              <a:gd name="connsiteY0" fmla="*/ 488 h 10000"/>
              <a:gd name="connsiteX1" fmla="*/ 2185 w 9667"/>
              <a:gd name="connsiteY1" fmla="*/ 229 h 10000"/>
              <a:gd name="connsiteX2" fmla="*/ 803 w 9667"/>
              <a:gd name="connsiteY2" fmla="*/ 3970 h 10000"/>
              <a:gd name="connsiteX3" fmla="*/ 56 w 9667"/>
              <a:gd name="connsiteY3" fmla="*/ 9091 h 10000"/>
              <a:gd name="connsiteX4" fmla="*/ 3592 w 9667"/>
              <a:gd name="connsiteY4" fmla="*/ 9969 h 10000"/>
              <a:gd name="connsiteX5" fmla="*/ 7618 w 9667"/>
              <a:gd name="connsiteY5" fmla="*/ 9784 h 10000"/>
              <a:gd name="connsiteX6" fmla="*/ 7783 w 9667"/>
              <a:gd name="connsiteY6" fmla="*/ 7619 h 10000"/>
              <a:gd name="connsiteX7" fmla="*/ 8232 w 9667"/>
              <a:gd name="connsiteY7" fmla="*/ 5095 h 10000"/>
              <a:gd name="connsiteX8" fmla="*/ 9415 w 9667"/>
              <a:gd name="connsiteY8" fmla="*/ 2453 h 10000"/>
              <a:gd name="connsiteX9" fmla="*/ 9667 w 9667"/>
              <a:gd name="connsiteY9" fmla="*/ 2463 h 10000"/>
              <a:gd name="connsiteX10" fmla="*/ 7960 w 9667"/>
              <a:gd name="connsiteY10" fmla="*/ 1191 h 10000"/>
              <a:gd name="connsiteX11" fmla="*/ 6043 w 9667"/>
              <a:gd name="connsiteY11" fmla="*/ 488 h 10000"/>
              <a:gd name="connsiteX0" fmla="*/ 6251 w 9938"/>
              <a:gd name="connsiteY0" fmla="*/ 488 h 10000"/>
              <a:gd name="connsiteX1" fmla="*/ 2260 w 9938"/>
              <a:gd name="connsiteY1" fmla="*/ 229 h 10000"/>
              <a:gd name="connsiteX2" fmla="*/ 831 w 9938"/>
              <a:gd name="connsiteY2" fmla="*/ 3970 h 10000"/>
              <a:gd name="connsiteX3" fmla="*/ 58 w 9938"/>
              <a:gd name="connsiteY3" fmla="*/ 9091 h 10000"/>
              <a:gd name="connsiteX4" fmla="*/ 3716 w 9938"/>
              <a:gd name="connsiteY4" fmla="*/ 9969 h 10000"/>
              <a:gd name="connsiteX5" fmla="*/ 7880 w 9938"/>
              <a:gd name="connsiteY5" fmla="*/ 9784 h 10000"/>
              <a:gd name="connsiteX6" fmla="*/ 8051 w 9938"/>
              <a:gd name="connsiteY6" fmla="*/ 7619 h 10000"/>
              <a:gd name="connsiteX7" fmla="*/ 8516 w 9938"/>
              <a:gd name="connsiteY7" fmla="*/ 5095 h 10000"/>
              <a:gd name="connsiteX8" fmla="*/ 9739 w 9938"/>
              <a:gd name="connsiteY8" fmla="*/ 2453 h 10000"/>
              <a:gd name="connsiteX9" fmla="*/ 9938 w 9938"/>
              <a:gd name="connsiteY9" fmla="*/ 2463 h 10000"/>
              <a:gd name="connsiteX10" fmla="*/ 8234 w 9938"/>
              <a:gd name="connsiteY10" fmla="*/ 1191 h 10000"/>
              <a:gd name="connsiteX11" fmla="*/ 6251 w 9938"/>
              <a:gd name="connsiteY11" fmla="*/ 488 h 10000"/>
              <a:gd name="connsiteX0" fmla="*/ 6310 w 10020"/>
              <a:gd name="connsiteY0" fmla="*/ 524 h 10036"/>
              <a:gd name="connsiteX1" fmla="*/ 2294 w 10020"/>
              <a:gd name="connsiteY1" fmla="*/ 265 h 10036"/>
              <a:gd name="connsiteX2" fmla="*/ 622 w 10020"/>
              <a:gd name="connsiteY2" fmla="*/ 4481 h 10036"/>
              <a:gd name="connsiteX3" fmla="*/ 78 w 10020"/>
              <a:gd name="connsiteY3" fmla="*/ 9127 h 10036"/>
              <a:gd name="connsiteX4" fmla="*/ 3759 w 10020"/>
              <a:gd name="connsiteY4" fmla="*/ 10005 h 10036"/>
              <a:gd name="connsiteX5" fmla="*/ 7949 w 10020"/>
              <a:gd name="connsiteY5" fmla="*/ 9820 h 10036"/>
              <a:gd name="connsiteX6" fmla="*/ 8121 w 10020"/>
              <a:gd name="connsiteY6" fmla="*/ 7655 h 10036"/>
              <a:gd name="connsiteX7" fmla="*/ 8589 w 10020"/>
              <a:gd name="connsiteY7" fmla="*/ 5131 h 10036"/>
              <a:gd name="connsiteX8" fmla="*/ 9820 w 10020"/>
              <a:gd name="connsiteY8" fmla="*/ 2489 h 10036"/>
              <a:gd name="connsiteX9" fmla="*/ 10020 w 10020"/>
              <a:gd name="connsiteY9" fmla="*/ 2499 h 10036"/>
              <a:gd name="connsiteX10" fmla="*/ 8305 w 10020"/>
              <a:gd name="connsiteY10" fmla="*/ 1227 h 10036"/>
              <a:gd name="connsiteX11" fmla="*/ 6310 w 10020"/>
              <a:gd name="connsiteY11" fmla="*/ 524 h 10036"/>
              <a:gd name="connsiteX0" fmla="*/ 6304 w 10014"/>
              <a:gd name="connsiteY0" fmla="*/ 482 h 9994"/>
              <a:gd name="connsiteX1" fmla="*/ 2288 w 10014"/>
              <a:gd name="connsiteY1" fmla="*/ 223 h 9994"/>
              <a:gd name="connsiteX2" fmla="*/ 683 w 10014"/>
              <a:gd name="connsiteY2" fmla="*/ 3858 h 9994"/>
              <a:gd name="connsiteX3" fmla="*/ 72 w 10014"/>
              <a:gd name="connsiteY3" fmla="*/ 9085 h 9994"/>
              <a:gd name="connsiteX4" fmla="*/ 3753 w 10014"/>
              <a:gd name="connsiteY4" fmla="*/ 9963 h 9994"/>
              <a:gd name="connsiteX5" fmla="*/ 7943 w 10014"/>
              <a:gd name="connsiteY5" fmla="*/ 9778 h 9994"/>
              <a:gd name="connsiteX6" fmla="*/ 8115 w 10014"/>
              <a:gd name="connsiteY6" fmla="*/ 7613 h 9994"/>
              <a:gd name="connsiteX7" fmla="*/ 8583 w 10014"/>
              <a:gd name="connsiteY7" fmla="*/ 5089 h 9994"/>
              <a:gd name="connsiteX8" fmla="*/ 9814 w 10014"/>
              <a:gd name="connsiteY8" fmla="*/ 2447 h 9994"/>
              <a:gd name="connsiteX9" fmla="*/ 10014 w 10014"/>
              <a:gd name="connsiteY9" fmla="*/ 2457 h 9994"/>
              <a:gd name="connsiteX10" fmla="*/ 8299 w 10014"/>
              <a:gd name="connsiteY10" fmla="*/ 1185 h 9994"/>
              <a:gd name="connsiteX11" fmla="*/ 6304 w 10014"/>
              <a:gd name="connsiteY11" fmla="*/ 482 h 9994"/>
              <a:gd name="connsiteX0" fmla="*/ 6295 w 10000"/>
              <a:gd name="connsiteY0" fmla="*/ 482 h 10250"/>
              <a:gd name="connsiteX1" fmla="*/ 2285 w 10000"/>
              <a:gd name="connsiteY1" fmla="*/ 223 h 10250"/>
              <a:gd name="connsiteX2" fmla="*/ 682 w 10000"/>
              <a:gd name="connsiteY2" fmla="*/ 3860 h 10250"/>
              <a:gd name="connsiteX3" fmla="*/ 72 w 10000"/>
              <a:gd name="connsiteY3" fmla="*/ 9090 h 10250"/>
              <a:gd name="connsiteX4" fmla="*/ 4682 w 10000"/>
              <a:gd name="connsiteY4" fmla="*/ 10233 h 10250"/>
              <a:gd name="connsiteX5" fmla="*/ 7932 w 10000"/>
              <a:gd name="connsiteY5" fmla="*/ 9784 h 10250"/>
              <a:gd name="connsiteX6" fmla="*/ 8104 w 10000"/>
              <a:gd name="connsiteY6" fmla="*/ 7618 h 10250"/>
              <a:gd name="connsiteX7" fmla="*/ 8571 w 10000"/>
              <a:gd name="connsiteY7" fmla="*/ 5092 h 10250"/>
              <a:gd name="connsiteX8" fmla="*/ 9800 w 10000"/>
              <a:gd name="connsiteY8" fmla="*/ 2448 h 10250"/>
              <a:gd name="connsiteX9" fmla="*/ 10000 w 10000"/>
              <a:gd name="connsiteY9" fmla="*/ 2458 h 10250"/>
              <a:gd name="connsiteX10" fmla="*/ 8287 w 10000"/>
              <a:gd name="connsiteY10" fmla="*/ 1186 h 10250"/>
              <a:gd name="connsiteX11" fmla="*/ 6295 w 10000"/>
              <a:gd name="connsiteY11" fmla="*/ 482 h 10250"/>
              <a:gd name="connsiteX0" fmla="*/ 6295 w 10000"/>
              <a:gd name="connsiteY0" fmla="*/ 482 h 10456"/>
              <a:gd name="connsiteX1" fmla="*/ 2285 w 10000"/>
              <a:gd name="connsiteY1" fmla="*/ 223 h 10456"/>
              <a:gd name="connsiteX2" fmla="*/ 682 w 10000"/>
              <a:gd name="connsiteY2" fmla="*/ 3860 h 10456"/>
              <a:gd name="connsiteX3" fmla="*/ 72 w 10000"/>
              <a:gd name="connsiteY3" fmla="*/ 9090 h 10456"/>
              <a:gd name="connsiteX4" fmla="*/ 4749 w 10000"/>
              <a:gd name="connsiteY4" fmla="*/ 10444 h 10456"/>
              <a:gd name="connsiteX5" fmla="*/ 7932 w 10000"/>
              <a:gd name="connsiteY5" fmla="*/ 9784 h 10456"/>
              <a:gd name="connsiteX6" fmla="*/ 8104 w 10000"/>
              <a:gd name="connsiteY6" fmla="*/ 7618 h 10456"/>
              <a:gd name="connsiteX7" fmla="*/ 8571 w 10000"/>
              <a:gd name="connsiteY7" fmla="*/ 5092 h 10456"/>
              <a:gd name="connsiteX8" fmla="*/ 9800 w 10000"/>
              <a:gd name="connsiteY8" fmla="*/ 2448 h 10456"/>
              <a:gd name="connsiteX9" fmla="*/ 10000 w 10000"/>
              <a:gd name="connsiteY9" fmla="*/ 2458 h 10456"/>
              <a:gd name="connsiteX10" fmla="*/ 8287 w 10000"/>
              <a:gd name="connsiteY10" fmla="*/ 1186 h 10456"/>
              <a:gd name="connsiteX11" fmla="*/ 6295 w 10000"/>
              <a:gd name="connsiteY11" fmla="*/ 482 h 10456"/>
              <a:gd name="connsiteX0" fmla="*/ 6295 w 10000"/>
              <a:gd name="connsiteY0" fmla="*/ 482 h 10301"/>
              <a:gd name="connsiteX1" fmla="*/ 2285 w 10000"/>
              <a:gd name="connsiteY1" fmla="*/ 223 h 10301"/>
              <a:gd name="connsiteX2" fmla="*/ 682 w 10000"/>
              <a:gd name="connsiteY2" fmla="*/ 3860 h 10301"/>
              <a:gd name="connsiteX3" fmla="*/ 72 w 10000"/>
              <a:gd name="connsiteY3" fmla="*/ 9090 h 10301"/>
              <a:gd name="connsiteX4" fmla="*/ 4749 w 10000"/>
              <a:gd name="connsiteY4" fmla="*/ 10286 h 10301"/>
              <a:gd name="connsiteX5" fmla="*/ 7932 w 10000"/>
              <a:gd name="connsiteY5" fmla="*/ 9784 h 10301"/>
              <a:gd name="connsiteX6" fmla="*/ 8104 w 10000"/>
              <a:gd name="connsiteY6" fmla="*/ 7618 h 10301"/>
              <a:gd name="connsiteX7" fmla="*/ 8571 w 10000"/>
              <a:gd name="connsiteY7" fmla="*/ 5092 h 10301"/>
              <a:gd name="connsiteX8" fmla="*/ 9800 w 10000"/>
              <a:gd name="connsiteY8" fmla="*/ 2448 h 10301"/>
              <a:gd name="connsiteX9" fmla="*/ 10000 w 10000"/>
              <a:gd name="connsiteY9" fmla="*/ 2458 h 10301"/>
              <a:gd name="connsiteX10" fmla="*/ 8287 w 10000"/>
              <a:gd name="connsiteY10" fmla="*/ 1186 h 10301"/>
              <a:gd name="connsiteX11" fmla="*/ 6295 w 10000"/>
              <a:gd name="connsiteY11" fmla="*/ 482 h 10301"/>
              <a:gd name="connsiteX0" fmla="*/ 6295 w 10000"/>
              <a:gd name="connsiteY0" fmla="*/ 482 h 10301"/>
              <a:gd name="connsiteX1" fmla="*/ 2285 w 10000"/>
              <a:gd name="connsiteY1" fmla="*/ 223 h 10301"/>
              <a:gd name="connsiteX2" fmla="*/ 682 w 10000"/>
              <a:gd name="connsiteY2" fmla="*/ 3860 h 10301"/>
              <a:gd name="connsiteX3" fmla="*/ 72 w 10000"/>
              <a:gd name="connsiteY3" fmla="*/ 9090 h 10301"/>
              <a:gd name="connsiteX4" fmla="*/ 4749 w 10000"/>
              <a:gd name="connsiteY4" fmla="*/ 10286 h 10301"/>
              <a:gd name="connsiteX5" fmla="*/ 7932 w 10000"/>
              <a:gd name="connsiteY5" fmla="*/ 9784 h 10301"/>
              <a:gd name="connsiteX6" fmla="*/ 8104 w 10000"/>
              <a:gd name="connsiteY6" fmla="*/ 7618 h 10301"/>
              <a:gd name="connsiteX7" fmla="*/ 8571 w 10000"/>
              <a:gd name="connsiteY7" fmla="*/ 5092 h 10301"/>
              <a:gd name="connsiteX8" fmla="*/ 9800 w 10000"/>
              <a:gd name="connsiteY8" fmla="*/ 2448 h 10301"/>
              <a:gd name="connsiteX9" fmla="*/ 10000 w 10000"/>
              <a:gd name="connsiteY9" fmla="*/ 2458 h 10301"/>
              <a:gd name="connsiteX10" fmla="*/ 8287 w 10000"/>
              <a:gd name="connsiteY10" fmla="*/ 1186 h 10301"/>
              <a:gd name="connsiteX11" fmla="*/ 6295 w 10000"/>
              <a:gd name="connsiteY11" fmla="*/ 482 h 10301"/>
              <a:gd name="connsiteX0" fmla="*/ 6929 w 10000"/>
              <a:gd name="connsiteY0" fmla="*/ 601 h 10262"/>
              <a:gd name="connsiteX1" fmla="*/ 2285 w 10000"/>
              <a:gd name="connsiteY1" fmla="*/ 184 h 10262"/>
              <a:gd name="connsiteX2" fmla="*/ 682 w 10000"/>
              <a:gd name="connsiteY2" fmla="*/ 3821 h 10262"/>
              <a:gd name="connsiteX3" fmla="*/ 72 w 10000"/>
              <a:gd name="connsiteY3" fmla="*/ 9051 h 10262"/>
              <a:gd name="connsiteX4" fmla="*/ 4749 w 10000"/>
              <a:gd name="connsiteY4" fmla="*/ 10247 h 10262"/>
              <a:gd name="connsiteX5" fmla="*/ 7932 w 10000"/>
              <a:gd name="connsiteY5" fmla="*/ 9745 h 10262"/>
              <a:gd name="connsiteX6" fmla="*/ 8104 w 10000"/>
              <a:gd name="connsiteY6" fmla="*/ 7579 h 10262"/>
              <a:gd name="connsiteX7" fmla="*/ 8571 w 10000"/>
              <a:gd name="connsiteY7" fmla="*/ 5053 h 10262"/>
              <a:gd name="connsiteX8" fmla="*/ 9800 w 10000"/>
              <a:gd name="connsiteY8" fmla="*/ 2409 h 10262"/>
              <a:gd name="connsiteX9" fmla="*/ 10000 w 10000"/>
              <a:gd name="connsiteY9" fmla="*/ 2419 h 10262"/>
              <a:gd name="connsiteX10" fmla="*/ 8287 w 10000"/>
              <a:gd name="connsiteY10" fmla="*/ 1147 h 10262"/>
              <a:gd name="connsiteX11" fmla="*/ 6929 w 10000"/>
              <a:gd name="connsiteY11" fmla="*/ 601 h 10262"/>
              <a:gd name="connsiteX0" fmla="*/ 6929 w 10000"/>
              <a:gd name="connsiteY0" fmla="*/ 494 h 10155"/>
              <a:gd name="connsiteX1" fmla="*/ 2285 w 10000"/>
              <a:gd name="connsiteY1" fmla="*/ 77 h 10155"/>
              <a:gd name="connsiteX2" fmla="*/ 682 w 10000"/>
              <a:gd name="connsiteY2" fmla="*/ 3714 h 10155"/>
              <a:gd name="connsiteX3" fmla="*/ 72 w 10000"/>
              <a:gd name="connsiteY3" fmla="*/ 8944 h 10155"/>
              <a:gd name="connsiteX4" fmla="*/ 4749 w 10000"/>
              <a:gd name="connsiteY4" fmla="*/ 10140 h 10155"/>
              <a:gd name="connsiteX5" fmla="*/ 7932 w 10000"/>
              <a:gd name="connsiteY5" fmla="*/ 9638 h 10155"/>
              <a:gd name="connsiteX6" fmla="*/ 8104 w 10000"/>
              <a:gd name="connsiteY6" fmla="*/ 7472 h 10155"/>
              <a:gd name="connsiteX7" fmla="*/ 8571 w 10000"/>
              <a:gd name="connsiteY7" fmla="*/ 4946 h 10155"/>
              <a:gd name="connsiteX8" fmla="*/ 9800 w 10000"/>
              <a:gd name="connsiteY8" fmla="*/ 2302 h 10155"/>
              <a:gd name="connsiteX9" fmla="*/ 10000 w 10000"/>
              <a:gd name="connsiteY9" fmla="*/ 2312 h 10155"/>
              <a:gd name="connsiteX10" fmla="*/ 8287 w 10000"/>
              <a:gd name="connsiteY10" fmla="*/ 1040 h 10155"/>
              <a:gd name="connsiteX11" fmla="*/ 6929 w 10000"/>
              <a:gd name="connsiteY11" fmla="*/ 494 h 10155"/>
              <a:gd name="connsiteX0" fmla="*/ 6028 w 10000"/>
              <a:gd name="connsiteY0" fmla="*/ 519 h 10286"/>
              <a:gd name="connsiteX1" fmla="*/ 2285 w 10000"/>
              <a:gd name="connsiteY1" fmla="*/ 208 h 10286"/>
              <a:gd name="connsiteX2" fmla="*/ 682 w 10000"/>
              <a:gd name="connsiteY2" fmla="*/ 3845 h 10286"/>
              <a:gd name="connsiteX3" fmla="*/ 72 w 10000"/>
              <a:gd name="connsiteY3" fmla="*/ 9075 h 10286"/>
              <a:gd name="connsiteX4" fmla="*/ 4749 w 10000"/>
              <a:gd name="connsiteY4" fmla="*/ 10271 h 10286"/>
              <a:gd name="connsiteX5" fmla="*/ 7932 w 10000"/>
              <a:gd name="connsiteY5" fmla="*/ 9769 h 10286"/>
              <a:gd name="connsiteX6" fmla="*/ 8104 w 10000"/>
              <a:gd name="connsiteY6" fmla="*/ 7603 h 10286"/>
              <a:gd name="connsiteX7" fmla="*/ 8571 w 10000"/>
              <a:gd name="connsiteY7" fmla="*/ 5077 h 10286"/>
              <a:gd name="connsiteX8" fmla="*/ 9800 w 10000"/>
              <a:gd name="connsiteY8" fmla="*/ 2433 h 10286"/>
              <a:gd name="connsiteX9" fmla="*/ 10000 w 10000"/>
              <a:gd name="connsiteY9" fmla="*/ 2443 h 10286"/>
              <a:gd name="connsiteX10" fmla="*/ 8287 w 10000"/>
              <a:gd name="connsiteY10" fmla="*/ 1171 h 10286"/>
              <a:gd name="connsiteX11" fmla="*/ 6028 w 10000"/>
              <a:gd name="connsiteY11" fmla="*/ 519 h 10286"/>
              <a:gd name="connsiteX0" fmla="*/ 6028 w 10000"/>
              <a:gd name="connsiteY0" fmla="*/ 519 h 10034"/>
              <a:gd name="connsiteX1" fmla="*/ 2285 w 10000"/>
              <a:gd name="connsiteY1" fmla="*/ 208 h 10034"/>
              <a:gd name="connsiteX2" fmla="*/ 682 w 10000"/>
              <a:gd name="connsiteY2" fmla="*/ 3845 h 10034"/>
              <a:gd name="connsiteX3" fmla="*/ 72 w 10000"/>
              <a:gd name="connsiteY3" fmla="*/ 9075 h 10034"/>
              <a:gd name="connsiteX4" fmla="*/ 4382 w 10000"/>
              <a:gd name="connsiteY4" fmla="*/ 10007 h 10034"/>
              <a:gd name="connsiteX5" fmla="*/ 7932 w 10000"/>
              <a:gd name="connsiteY5" fmla="*/ 9769 h 10034"/>
              <a:gd name="connsiteX6" fmla="*/ 8104 w 10000"/>
              <a:gd name="connsiteY6" fmla="*/ 7603 h 10034"/>
              <a:gd name="connsiteX7" fmla="*/ 8571 w 10000"/>
              <a:gd name="connsiteY7" fmla="*/ 5077 h 10034"/>
              <a:gd name="connsiteX8" fmla="*/ 9800 w 10000"/>
              <a:gd name="connsiteY8" fmla="*/ 2433 h 10034"/>
              <a:gd name="connsiteX9" fmla="*/ 10000 w 10000"/>
              <a:gd name="connsiteY9" fmla="*/ 2443 h 10034"/>
              <a:gd name="connsiteX10" fmla="*/ 8287 w 10000"/>
              <a:gd name="connsiteY10" fmla="*/ 1171 h 10034"/>
              <a:gd name="connsiteX11" fmla="*/ 6028 w 10000"/>
              <a:gd name="connsiteY11" fmla="*/ 519 h 10034"/>
              <a:gd name="connsiteX0" fmla="*/ 6028 w 10000"/>
              <a:gd name="connsiteY0" fmla="*/ 519 h 10235"/>
              <a:gd name="connsiteX1" fmla="*/ 2285 w 10000"/>
              <a:gd name="connsiteY1" fmla="*/ 208 h 10235"/>
              <a:gd name="connsiteX2" fmla="*/ 682 w 10000"/>
              <a:gd name="connsiteY2" fmla="*/ 3845 h 10235"/>
              <a:gd name="connsiteX3" fmla="*/ 72 w 10000"/>
              <a:gd name="connsiteY3" fmla="*/ 9075 h 10235"/>
              <a:gd name="connsiteX4" fmla="*/ 4415 w 10000"/>
              <a:gd name="connsiteY4" fmla="*/ 10218 h 10235"/>
              <a:gd name="connsiteX5" fmla="*/ 7932 w 10000"/>
              <a:gd name="connsiteY5" fmla="*/ 9769 h 10235"/>
              <a:gd name="connsiteX6" fmla="*/ 8104 w 10000"/>
              <a:gd name="connsiteY6" fmla="*/ 7603 h 10235"/>
              <a:gd name="connsiteX7" fmla="*/ 8571 w 10000"/>
              <a:gd name="connsiteY7" fmla="*/ 5077 h 10235"/>
              <a:gd name="connsiteX8" fmla="*/ 9800 w 10000"/>
              <a:gd name="connsiteY8" fmla="*/ 2433 h 10235"/>
              <a:gd name="connsiteX9" fmla="*/ 10000 w 10000"/>
              <a:gd name="connsiteY9" fmla="*/ 2443 h 10235"/>
              <a:gd name="connsiteX10" fmla="*/ 8287 w 10000"/>
              <a:gd name="connsiteY10" fmla="*/ 1171 h 10235"/>
              <a:gd name="connsiteX11" fmla="*/ 6028 w 10000"/>
              <a:gd name="connsiteY11" fmla="*/ 519 h 10235"/>
              <a:gd name="connsiteX0" fmla="*/ 6028 w 10000"/>
              <a:gd name="connsiteY0" fmla="*/ 519 h 10394"/>
              <a:gd name="connsiteX1" fmla="*/ 2285 w 10000"/>
              <a:gd name="connsiteY1" fmla="*/ 208 h 10394"/>
              <a:gd name="connsiteX2" fmla="*/ 682 w 10000"/>
              <a:gd name="connsiteY2" fmla="*/ 3845 h 10394"/>
              <a:gd name="connsiteX3" fmla="*/ 72 w 10000"/>
              <a:gd name="connsiteY3" fmla="*/ 9075 h 10394"/>
              <a:gd name="connsiteX4" fmla="*/ 4415 w 10000"/>
              <a:gd name="connsiteY4" fmla="*/ 10218 h 10394"/>
              <a:gd name="connsiteX5" fmla="*/ 7965 w 10000"/>
              <a:gd name="connsiteY5" fmla="*/ 10350 h 10394"/>
              <a:gd name="connsiteX6" fmla="*/ 8104 w 10000"/>
              <a:gd name="connsiteY6" fmla="*/ 7603 h 10394"/>
              <a:gd name="connsiteX7" fmla="*/ 8571 w 10000"/>
              <a:gd name="connsiteY7" fmla="*/ 5077 h 10394"/>
              <a:gd name="connsiteX8" fmla="*/ 9800 w 10000"/>
              <a:gd name="connsiteY8" fmla="*/ 2433 h 10394"/>
              <a:gd name="connsiteX9" fmla="*/ 10000 w 10000"/>
              <a:gd name="connsiteY9" fmla="*/ 2443 h 10394"/>
              <a:gd name="connsiteX10" fmla="*/ 8287 w 10000"/>
              <a:gd name="connsiteY10" fmla="*/ 1171 h 10394"/>
              <a:gd name="connsiteX11" fmla="*/ 6028 w 10000"/>
              <a:gd name="connsiteY11" fmla="*/ 519 h 10394"/>
              <a:gd name="connsiteX0" fmla="*/ 6028 w 10000"/>
              <a:gd name="connsiteY0" fmla="*/ 527 h 10402"/>
              <a:gd name="connsiteX1" fmla="*/ 2285 w 10000"/>
              <a:gd name="connsiteY1" fmla="*/ 216 h 10402"/>
              <a:gd name="connsiteX2" fmla="*/ 682 w 10000"/>
              <a:gd name="connsiteY2" fmla="*/ 3853 h 10402"/>
              <a:gd name="connsiteX3" fmla="*/ 72 w 10000"/>
              <a:gd name="connsiteY3" fmla="*/ 9083 h 10402"/>
              <a:gd name="connsiteX4" fmla="*/ 4415 w 10000"/>
              <a:gd name="connsiteY4" fmla="*/ 10226 h 10402"/>
              <a:gd name="connsiteX5" fmla="*/ 7965 w 10000"/>
              <a:gd name="connsiteY5" fmla="*/ 10358 h 10402"/>
              <a:gd name="connsiteX6" fmla="*/ 8104 w 10000"/>
              <a:gd name="connsiteY6" fmla="*/ 7611 h 10402"/>
              <a:gd name="connsiteX7" fmla="*/ 8571 w 10000"/>
              <a:gd name="connsiteY7" fmla="*/ 5085 h 10402"/>
              <a:gd name="connsiteX8" fmla="*/ 9800 w 10000"/>
              <a:gd name="connsiteY8" fmla="*/ 2441 h 10402"/>
              <a:gd name="connsiteX9" fmla="*/ 10000 w 10000"/>
              <a:gd name="connsiteY9" fmla="*/ 2451 h 10402"/>
              <a:gd name="connsiteX10" fmla="*/ 8220 w 10000"/>
              <a:gd name="connsiteY10" fmla="*/ 1443 h 10402"/>
              <a:gd name="connsiteX11" fmla="*/ 6028 w 10000"/>
              <a:gd name="connsiteY11" fmla="*/ 527 h 10402"/>
              <a:gd name="connsiteX0" fmla="*/ 6028 w 9900"/>
              <a:gd name="connsiteY0" fmla="*/ 527 h 10402"/>
              <a:gd name="connsiteX1" fmla="*/ 2285 w 9900"/>
              <a:gd name="connsiteY1" fmla="*/ 216 h 10402"/>
              <a:gd name="connsiteX2" fmla="*/ 682 w 9900"/>
              <a:gd name="connsiteY2" fmla="*/ 3853 h 10402"/>
              <a:gd name="connsiteX3" fmla="*/ 72 w 9900"/>
              <a:gd name="connsiteY3" fmla="*/ 9083 h 10402"/>
              <a:gd name="connsiteX4" fmla="*/ 4415 w 9900"/>
              <a:gd name="connsiteY4" fmla="*/ 10226 h 10402"/>
              <a:gd name="connsiteX5" fmla="*/ 7965 w 9900"/>
              <a:gd name="connsiteY5" fmla="*/ 10358 h 10402"/>
              <a:gd name="connsiteX6" fmla="*/ 8104 w 9900"/>
              <a:gd name="connsiteY6" fmla="*/ 7611 h 10402"/>
              <a:gd name="connsiteX7" fmla="*/ 8571 w 9900"/>
              <a:gd name="connsiteY7" fmla="*/ 5085 h 10402"/>
              <a:gd name="connsiteX8" fmla="*/ 9800 w 9900"/>
              <a:gd name="connsiteY8" fmla="*/ 2441 h 10402"/>
              <a:gd name="connsiteX9" fmla="*/ 9900 w 9900"/>
              <a:gd name="connsiteY9" fmla="*/ 2715 h 10402"/>
              <a:gd name="connsiteX10" fmla="*/ 8220 w 9900"/>
              <a:gd name="connsiteY10" fmla="*/ 1443 h 10402"/>
              <a:gd name="connsiteX11" fmla="*/ 6028 w 9900"/>
              <a:gd name="connsiteY11" fmla="*/ 527 h 10402"/>
              <a:gd name="connsiteX0" fmla="*/ 6089 w 10000"/>
              <a:gd name="connsiteY0" fmla="*/ 302 h 9795"/>
              <a:gd name="connsiteX1" fmla="*/ 2308 w 10000"/>
              <a:gd name="connsiteY1" fmla="*/ 3 h 9795"/>
              <a:gd name="connsiteX2" fmla="*/ 689 w 10000"/>
              <a:gd name="connsiteY2" fmla="*/ 3499 h 9795"/>
              <a:gd name="connsiteX3" fmla="*/ 73 w 10000"/>
              <a:gd name="connsiteY3" fmla="*/ 8527 h 9795"/>
              <a:gd name="connsiteX4" fmla="*/ 4460 w 10000"/>
              <a:gd name="connsiteY4" fmla="*/ 9626 h 9795"/>
              <a:gd name="connsiteX5" fmla="*/ 8045 w 10000"/>
              <a:gd name="connsiteY5" fmla="*/ 9753 h 9795"/>
              <a:gd name="connsiteX6" fmla="*/ 8186 w 10000"/>
              <a:gd name="connsiteY6" fmla="*/ 7112 h 9795"/>
              <a:gd name="connsiteX7" fmla="*/ 8658 w 10000"/>
              <a:gd name="connsiteY7" fmla="*/ 4683 h 9795"/>
              <a:gd name="connsiteX8" fmla="*/ 9899 w 10000"/>
              <a:gd name="connsiteY8" fmla="*/ 2142 h 9795"/>
              <a:gd name="connsiteX9" fmla="*/ 10000 w 10000"/>
              <a:gd name="connsiteY9" fmla="*/ 2405 h 9795"/>
              <a:gd name="connsiteX10" fmla="*/ 8303 w 10000"/>
              <a:gd name="connsiteY10" fmla="*/ 1182 h 9795"/>
              <a:gd name="connsiteX11" fmla="*/ 6089 w 10000"/>
              <a:gd name="connsiteY11" fmla="*/ 302 h 9795"/>
              <a:gd name="connsiteX0" fmla="*/ 6089 w 10000"/>
              <a:gd name="connsiteY0" fmla="*/ 891 h 10116"/>
              <a:gd name="connsiteX1" fmla="*/ 2308 w 10000"/>
              <a:gd name="connsiteY1" fmla="*/ 119 h 10116"/>
              <a:gd name="connsiteX2" fmla="*/ 689 w 10000"/>
              <a:gd name="connsiteY2" fmla="*/ 3688 h 10116"/>
              <a:gd name="connsiteX3" fmla="*/ 73 w 10000"/>
              <a:gd name="connsiteY3" fmla="*/ 8821 h 10116"/>
              <a:gd name="connsiteX4" fmla="*/ 4460 w 10000"/>
              <a:gd name="connsiteY4" fmla="*/ 9943 h 10116"/>
              <a:gd name="connsiteX5" fmla="*/ 8045 w 10000"/>
              <a:gd name="connsiteY5" fmla="*/ 10073 h 10116"/>
              <a:gd name="connsiteX6" fmla="*/ 8186 w 10000"/>
              <a:gd name="connsiteY6" fmla="*/ 7377 h 10116"/>
              <a:gd name="connsiteX7" fmla="*/ 8658 w 10000"/>
              <a:gd name="connsiteY7" fmla="*/ 4897 h 10116"/>
              <a:gd name="connsiteX8" fmla="*/ 9899 w 10000"/>
              <a:gd name="connsiteY8" fmla="*/ 2303 h 10116"/>
              <a:gd name="connsiteX9" fmla="*/ 10000 w 10000"/>
              <a:gd name="connsiteY9" fmla="*/ 2571 h 10116"/>
              <a:gd name="connsiteX10" fmla="*/ 8303 w 10000"/>
              <a:gd name="connsiteY10" fmla="*/ 1323 h 10116"/>
              <a:gd name="connsiteX11" fmla="*/ 6089 w 10000"/>
              <a:gd name="connsiteY11" fmla="*/ 891 h 10116"/>
              <a:gd name="connsiteX0" fmla="*/ 6089 w 10000"/>
              <a:gd name="connsiteY0" fmla="*/ 676 h 10160"/>
              <a:gd name="connsiteX1" fmla="*/ 2308 w 10000"/>
              <a:gd name="connsiteY1" fmla="*/ 163 h 10160"/>
              <a:gd name="connsiteX2" fmla="*/ 689 w 10000"/>
              <a:gd name="connsiteY2" fmla="*/ 3732 h 10160"/>
              <a:gd name="connsiteX3" fmla="*/ 73 w 10000"/>
              <a:gd name="connsiteY3" fmla="*/ 8865 h 10160"/>
              <a:gd name="connsiteX4" fmla="*/ 4460 w 10000"/>
              <a:gd name="connsiteY4" fmla="*/ 9987 h 10160"/>
              <a:gd name="connsiteX5" fmla="*/ 8045 w 10000"/>
              <a:gd name="connsiteY5" fmla="*/ 10117 h 10160"/>
              <a:gd name="connsiteX6" fmla="*/ 8186 w 10000"/>
              <a:gd name="connsiteY6" fmla="*/ 7421 h 10160"/>
              <a:gd name="connsiteX7" fmla="*/ 8658 w 10000"/>
              <a:gd name="connsiteY7" fmla="*/ 4941 h 10160"/>
              <a:gd name="connsiteX8" fmla="*/ 9899 w 10000"/>
              <a:gd name="connsiteY8" fmla="*/ 2347 h 10160"/>
              <a:gd name="connsiteX9" fmla="*/ 10000 w 10000"/>
              <a:gd name="connsiteY9" fmla="*/ 2615 h 10160"/>
              <a:gd name="connsiteX10" fmla="*/ 8303 w 10000"/>
              <a:gd name="connsiteY10" fmla="*/ 1367 h 10160"/>
              <a:gd name="connsiteX11" fmla="*/ 6089 w 10000"/>
              <a:gd name="connsiteY11" fmla="*/ 676 h 10160"/>
              <a:gd name="connsiteX0" fmla="*/ 6089 w 10000"/>
              <a:gd name="connsiteY0" fmla="*/ 517 h 10001"/>
              <a:gd name="connsiteX1" fmla="*/ 2308 w 10000"/>
              <a:gd name="connsiteY1" fmla="*/ 4 h 10001"/>
              <a:gd name="connsiteX2" fmla="*/ 689 w 10000"/>
              <a:gd name="connsiteY2" fmla="*/ 3573 h 10001"/>
              <a:gd name="connsiteX3" fmla="*/ 73 w 10000"/>
              <a:gd name="connsiteY3" fmla="*/ 8706 h 10001"/>
              <a:gd name="connsiteX4" fmla="*/ 4460 w 10000"/>
              <a:gd name="connsiteY4" fmla="*/ 9828 h 10001"/>
              <a:gd name="connsiteX5" fmla="*/ 8045 w 10000"/>
              <a:gd name="connsiteY5" fmla="*/ 9958 h 10001"/>
              <a:gd name="connsiteX6" fmla="*/ 8186 w 10000"/>
              <a:gd name="connsiteY6" fmla="*/ 7262 h 10001"/>
              <a:gd name="connsiteX7" fmla="*/ 8658 w 10000"/>
              <a:gd name="connsiteY7" fmla="*/ 4782 h 10001"/>
              <a:gd name="connsiteX8" fmla="*/ 9899 w 10000"/>
              <a:gd name="connsiteY8" fmla="*/ 2188 h 10001"/>
              <a:gd name="connsiteX9" fmla="*/ 10000 w 10000"/>
              <a:gd name="connsiteY9" fmla="*/ 2456 h 10001"/>
              <a:gd name="connsiteX10" fmla="*/ 8303 w 10000"/>
              <a:gd name="connsiteY10" fmla="*/ 1208 h 10001"/>
              <a:gd name="connsiteX11" fmla="*/ 6089 w 10000"/>
              <a:gd name="connsiteY11" fmla="*/ 517 h 10001"/>
              <a:gd name="connsiteX0" fmla="*/ 6091 w 10002"/>
              <a:gd name="connsiteY0" fmla="*/ 691 h 10175"/>
              <a:gd name="connsiteX1" fmla="*/ 2310 w 10002"/>
              <a:gd name="connsiteY1" fmla="*/ 178 h 10175"/>
              <a:gd name="connsiteX2" fmla="*/ 657 w 10002"/>
              <a:gd name="connsiteY2" fmla="*/ 3954 h 10175"/>
              <a:gd name="connsiteX3" fmla="*/ 75 w 10002"/>
              <a:gd name="connsiteY3" fmla="*/ 8880 h 10175"/>
              <a:gd name="connsiteX4" fmla="*/ 4462 w 10002"/>
              <a:gd name="connsiteY4" fmla="*/ 10002 h 10175"/>
              <a:gd name="connsiteX5" fmla="*/ 8047 w 10002"/>
              <a:gd name="connsiteY5" fmla="*/ 10132 h 10175"/>
              <a:gd name="connsiteX6" fmla="*/ 8188 w 10002"/>
              <a:gd name="connsiteY6" fmla="*/ 7436 h 10175"/>
              <a:gd name="connsiteX7" fmla="*/ 8660 w 10002"/>
              <a:gd name="connsiteY7" fmla="*/ 4956 h 10175"/>
              <a:gd name="connsiteX8" fmla="*/ 9901 w 10002"/>
              <a:gd name="connsiteY8" fmla="*/ 2362 h 10175"/>
              <a:gd name="connsiteX9" fmla="*/ 10002 w 10002"/>
              <a:gd name="connsiteY9" fmla="*/ 2630 h 10175"/>
              <a:gd name="connsiteX10" fmla="*/ 8305 w 10002"/>
              <a:gd name="connsiteY10" fmla="*/ 1382 h 10175"/>
              <a:gd name="connsiteX11" fmla="*/ 6091 w 10002"/>
              <a:gd name="connsiteY11" fmla="*/ 691 h 10175"/>
              <a:gd name="connsiteX0" fmla="*/ 6075 w 9986"/>
              <a:gd name="connsiteY0" fmla="*/ 656 h 10140"/>
              <a:gd name="connsiteX1" fmla="*/ 2294 w 9986"/>
              <a:gd name="connsiteY1" fmla="*/ 143 h 10140"/>
              <a:gd name="connsiteX2" fmla="*/ 843 w 9986"/>
              <a:gd name="connsiteY2" fmla="*/ 3400 h 10140"/>
              <a:gd name="connsiteX3" fmla="*/ 59 w 9986"/>
              <a:gd name="connsiteY3" fmla="*/ 8845 h 10140"/>
              <a:gd name="connsiteX4" fmla="*/ 4446 w 9986"/>
              <a:gd name="connsiteY4" fmla="*/ 9967 h 10140"/>
              <a:gd name="connsiteX5" fmla="*/ 8031 w 9986"/>
              <a:gd name="connsiteY5" fmla="*/ 10097 h 10140"/>
              <a:gd name="connsiteX6" fmla="*/ 8172 w 9986"/>
              <a:gd name="connsiteY6" fmla="*/ 7401 h 10140"/>
              <a:gd name="connsiteX7" fmla="*/ 8644 w 9986"/>
              <a:gd name="connsiteY7" fmla="*/ 4921 h 10140"/>
              <a:gd name="connsiteX8" fmla="*/ 9885 w 9986"/>
              <a:gd name="connsiteY8" fmla="*/ 2327 h 10140"/>
              <a:gd name="connsiteX9" fmla="*/ 9986 w 9986"/>
              <a:gd name="connsiteY9" fmla="*/ 2595 h 10140"/>
              <a:gd name="connsiteX10" fmla="*/ 8289 w 9986"/>
              <a:gd name="connsiteY10" fmla="*/ 1347 h 10140"/>
              <a:gd name="connsiteX11" fmla="*/ 6075 w 9986"/>
              <a:gd name="connsiteY11" fmla="*/ 656 h 10140"/>
              <a:gd name="connsiteX0" fmla="*/ 6084 w 10000"/>
              <a:gd name="connsiteY0" fmla="*/ 511 h 9864"/>
              <a:gd name="connsiteX1" fmla="*/ 2297 w 10000"/>
              <a:gd name="connsiteY1" fmla="*/ 5 h 9864"/>
              <a:gd name="connsiteX2" fmla="*/ 844 w 10000"/>
              <a:gd name="connsiteY2" fmla="*/ 3217 h 9864"/>
              <a:gd name="connsiteX3" fmla="*/ 59 w 10000"/>
              <a:gd name="connsiteY3" fmla="*/ 8587 h 9864"/>
              <a:gd name="connsiteX4" fmla="*/ 4452 w 10000"/>
              <a:gd name="connsiteY4" fmla="*/ 9693 h 9864"/>
              <a:gd name="connsiteX5" fmla="*/ 8042 w 10000"/>
              <a:gd name="connsiteY5" fmla="*/ 9822 h 9864"/>
              <a:gd name="connsiteX6" fmla="*/ 8183 w 10000"/>
              <a:gd name="connsiteY6" fmla="*/ 7163 h 9864"/>
              <a:gd name="connsiteX7" fmla="*/ 8656 w 10000"/>
              <a:gd name="connsiteY7" fmla="*/ 4717 h 9864"/>
              <a:gd name="connsiteX8" fmla="*/ 9899 w 10000"/>
              <a:gd name="connsiteY8" fmla="*/ 2159 h 9864"/>
              <a:gd name="connsiteX9" fmla="*/ 10000 w 10000"/>
              <a:gd name="connsiteY9" fmla="*/ 2423 h 9864"/>
              <a:gd name="connsiteX10" fmla="*/ 8301 w 10000"/>
              <a:gd name="connsiteY10" fmla="*/ 1192 h 9864"/>
              <a:gd name="connsiteX11" fmla="*/ 6084 w 10000"/>
              <a:gd name="connsiteY11" fmla="*/ 511 h 9864"/>
              <a:gd name="connsiteX0" fmla="*/ 6084 w 10000"/>
              <a:gd name="connsiteY0" fmla="*/ 518 h 10000"/>
              <a:gd name="connsiteX1" fmla="*/ 2297 w 10000"/>
              <a:gd name="connsiteY1" fmla="*/ 5 h 10000"/>
              <a:gd name="connsiteX2" fmla="*/ 844 w 10000"/>
              <a:gd name="connsiteY2" fmla="*/ 3261 h 10000"/>
              <a:gd name="connsiteX3" fmla="*/ 59 w 10000"/>
              <a:gd name="connsiteY3" fmla="*/ 8705 h 10000"/>
              <a:gd name="connsiteX4" fmla="*/ 4452 w 10000"/>
              <a:gd name="connsiteY4" fmla="*/ 9827 h 10000"/>
              <a:gd name="connsiteX5" fmla="*/ 8127 w 10000"/>
              <a:gd name="connsiteY5" fmla="*/ 9957 h 10000"/>
              <a:gd name="connsiteX6" fmla="*/ 8183 w 10000"/>
              <a:gd name="connsiteY6" fmla="*/ 7262 h 10000"/>
              <a:gd name="connsiteX7" fmla="*/ 8656 w 10000"/>
              <a:gd name="connsiteY7" fmla="*/ 4782 h 10000"/>
              <a:gd name="connsiteX8" fmla="*/ 9899 w 10000"/>
              <a:gd name="connsiteY8" fmla="*/ 2189 h 10000"/>
              <a:gd name="connsiteX9" fmla="*/ 10000 w 10000"/>
              <a:gd name="connsiteY9" fmla="*/ 2456 h 10000"/>
              <a:gd name="connsiteX10" fmla="*/ 8301 w 10000"/>
              <a:gd name="connsiteY10" fmla="*/ 1208 h 10000"/>
              <a:gd name="connsiteX11" fmla="*/ 6084 w 10000"/>
              <a:gd name="connsiteY11" fmla="*/ 518 h 10000"/>
              <a:gd name="connsiteX0" fmla="*/ 6084 w 10000"/>
              <a:gd name="connsiteY0" fmla="*/ 518 h 10000"/>
              <a:gd name="connsiteX1" fmla="*/ 2297 w 10000"/>
              <a:gd name="connsiteY1" fmla="*/ 5 h 10000"/>
              <a:gd name="connsiteX2" fmla="*/ 844 w 10000"/>
              <a:gd name="connsiteY2" fmla="*/ 3261 h 10000"/>
              <a:gd name="connsiteX3" fmla="*/ 59 w 10000"/>
              <a:gd name="connsiteY3" fmla="*/ 8705 h 10000"/>
              <a:gd name="connsiteX4" fmla="*/ 4452 w 10000"/>
              <a:gd name="connsiteY4" fmla="*/ 9827 h 10000"/>
              <a:gd name="connsiteX5" fmla="*/ 8127 w 10000"/>
              <a:gd name="connsiteY5" fmla="*/ 9957 h 10000"/>
              <a:gd name="connsiteX6" fmla="*/ 8183 w 10000"/>
              <a:gd name="connsiteY6" fmla="*/ 7262 h 10000"/>
              <a:gd name="connsiteX7" fmla="*/ 8656 w 10000"/>
              <a:gd name="connsiteY7" fmla="*/ 4782 h 10000"/>
              <a:gd name="connsiteX8" fmla="*/ 9899 w 10000"/>
              <a:gd name="connsiteY8" fmla="*/ 2189 h 10000"/>
              <a:gd name="connsiteX9" fmla="*/ 10000 w 10000"/>
              <a:gd name="connsiteY9" fmla="*/ 2456 h 10000"/>
              <a:gd name="connsiteX10" fmla="*/ 8108 w 10000"/>
              <a:gd name="connsiteY10" fmla="*/ 1557 h 10000"/>
              <a:gd name="connsiteX11" fmla="*/ 6084 w 10000"/>
              <a:gd name="connsiteY11" fmla="*/ 518 h 10000"/>
              <a:gd name="connsiteX0" fmla="*/ 6084 w 9899"/>
              <a:gd name="connsiteY0" fmla="*/ 518 h 10000"/>
              <a:gd name="connsiteX1" fmla="*/ 2297 w 9899"/>
              <a:gd name="connsiteY1" fmla="*/ 5 h 10000"/>
              <a:gd name="connsiteX2" fmla="*/ 844 w 9899"/>
              <a:gd name="connsiteY2" fmla="*/ 3261 h 10000"/>
              <a:gd name="connsiteX3" fmla="*/ 59 w 9899"/>
              <a:gd name="connsiteY3" fmla="*/ 8705 h 10000"/>
              <a:gd name="connsiteX4" fmla="*/ 4452 w 9899"/>
              <a:gd name="connsiteY4" fmla="*/ 9827 h 10000"/>
              <a:gd name="connsiteX5" fmla="*/ 8127 w 9899"/>
              <a:gd name="connsiteY5" fmla="*/ 9957 h 10000"/>
              <a:gd name="connsiteX6" fmla="*/ 8183 w 9899"/>
              <a:gd name="connsiteY6" fmla="*/ 7262 h 10000"/>
              <a:gd name="connsiteX7" fmla="*/ 8656 w 9899"/>
              <a:gd name="connsiteY7" fmla="*/ 4782 h 10000"/>
              <a:gd name="connsiteX8" fmla="*/ 9899 w 9899"/>
              <a:gd name="connsiteY8" fmla="*/ 2189 h 10000"/>
              <a:gd name="connsiteX9" fmla="*/ 9409 w 9899"/>
              <a:gd name="connsiteY9" fmla="*/ 3120 h 10000"/>
              <a:gd name="connsiteX10" fmla="*/ 8108 w 9899"/>
              <a:gd name="connsiteY10" fmla="*/ 1557 h 10000"/>
              <a:gd name="connsiteX11" fmla="*/ 6084 w 9899"/>
              <a:gd name="connsiteY11" fmla="*/ 518 h 10000"/>
              <a:gd name="connsiteX0" fmla="*/ 6146 w 9518"/>
              <a:gd name="connsiteY0" fmla="*/ 518 h 10000"/>
              <a:gd name="connsiteX1" fmla="*/ 2320 w 9518"/>
              <a:gd name="connsiteY1" fmla="*/ 5 h 10000"/>
              <a:gd name="connsiteX2" fmla="*/ 853 w 9518"/>
              <a:gd name="connsiteY2" fmla="*/ 3261 h 10000"/>
              <a:gd name="connsiteX3" fmla="*/ 60 w 9518"/>
              <a:gd name="connsiteY3" fmla="*/ 8705 h 10000"/>
              <a:gd name="connsiteX4" fmla="*/ 4497 w 9518"/>
              <a:gd name="connsiteY4" fmla="*/ 9827 h 10000"/>
              <a:gd name="connsiteX5" fmla="*/ 8210 w 9518"/>
              <a:gd name="connsiteY5" fmla="*/ 9957 h 10000"/>
              <a:gd name="connsiteX6" fmla="*/ 8266 w 9518"/>
              <a:gd name="connsiteY6" fmla="*/ 7262 h 10000"/>
              <a:gd name="connsiteX7" fmla="*/ 8744 w 9518"/>
              <a:gd name="connsiteY7" fmla="*/ 4782 h 10000"/>
              <a:gd name="connsiteX8" fmla="*/ 9518 w 9518"/>
              <a:gd name="connsiteY8" fmla="*/ 3185 h 10000"/>
              <a:gd name="connsiteX9" fmla="*/ 9505 w 9518"/>
              <a:gd name="connsiteY9" fmla="*/ 3120 h 10000"/>
              <a:gd name="connsiteX10" fmla="*/ 8191 w 9518"/>
              <a:gd name="connsiteY10" fmla="*/ 1557 h 10000"/>
              <a:gd name="connsiteX11" fmla="*/ 6146 w 9518"/>
              <a:gd name="connsiteY11" fmla="*/ 518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85 w 10000"/>
              <a:gd name="connsiteY6" fmla="*/ 7262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606 w 10000"/>
              <a:gd name="connsiteY10" fmla="*/ 155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85 w 10000"/>
              <a:gd name="connsiteY6" fmla="*/ 7262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9827"/>
              <a:gd name="connsiteX1" fmla="*/ 2437 w 10000"/>
              <a:gd name="connsiteY1" fmla="*/ 5 h 9827"/>
              <a:gd name="connsiteX2" fmla="*/ 896 w 10000"/>
              <a:gd name="connsiteY2" fmla="*/ 3261 h 9827"/>
              <a:gd name="connsiteX3" fmla="*/ 63 w 10000"/>
              <a:gd name="connsiteY3" fmla="*/ 8705 h 9827"/>
              <a:gd name="connsiteX4" fmla="*/ 4725 w 10000"/>
              <a:gd name="connsiteY4" fmla="*/ 9827 h 9827"/>
              <a:gd name="connsiteX5" fmla="*/ 8735 w 10000"/>
              <a:gd name="connsiteY5" fmla="*/ 8839 h 9827"/>
              <a:gd name="connsiteX6" fmla="*/ 8697 w 10000"/>
              <a:gd name="connsiteY6" fmla="*/ 6790 h 9827"/>
              <a:gd name="connsiteX7" fmla="*/ 9223 w 10000"/>
              <a:gd name="connsiteY7" fmla="*/ 4415 h 9827"/>
              <a:gd name="connsiteX8" fmla="*/ 10000 w 10000"/>
              <a:gd name="connsiteY8" fmla="*/ 3185 h 9827"/>
              <a:gd name="connsiteX9" fmla="*/ 9986 w 10000"/>
              <a:gd name="connsiteY9" fmla="*/ 3120 h 9827"/>
              <a:gd name="connsiteX10" fmla="*/ 8522 w 10000"/>
              <a:gd name="connsiteY10" fmla="*/ 1767 h 9827"/>
              <a:gd name="connsiteX11" fmla="*/ 6457 w 10000"/>
              <a:gd name="connsiteY11" fmla="*/ 623 h 9827"/>
              <a:gd name="connsiteX0" fmla="*/ 6457 w 10000"/>
              <a:gd name="connsiteY0" fmla="*/ 634 h 9822"/>
              <a:gd name="connsiteX1" fmla="*/ 2437 w 10000"/>
              <a:gd name="connsiteY1" fmla="*/ 5 h 9822"/>
              <a:gd name="connsiteX2" fmla="*/ 896 w 10000"/>
              <a:gd name="connsiteY2" fmla="*/ 3318 h 9822"/>
              <a:gd name="connsiteX3" fmla="*/ 63 w 10000"/>
              <a:gd name="connsiteY3" fmla="*/ 8858 h 9822"/>
              <a:gd name="connsiteX4" fmla="*/ 4882 w 10000"/>
              <a:gd name="connsiteY4" fmla="*/ 9822 h 9822"/>
              <a:gd name="connsiteX5" fmla="*/ 8735 w 10000"/>
              <a:gd name="connsiteY5" fmla="*/ 8995 h 9822"/>
              <a:gd name="connsiteX6" fmla="*/ 8697 w 10000"/>
              <a:gd name="connsiteY6" fmla="*/ 6910 h 9822"/>
              <a:gd name="connsiteX7" fmla="*/ 9223 w 10000"/>
              <a:gd name="connsiteY7" fmla="*/ 4493 h 9822"/>
              <a:gd name="connsiteX8" fmla="*/ 10000 w 10000"/>
              <a:gd name="connsiteY8" fmla="*/ 3241 h 9822"/>
              <a:gd name="connsiteX9" fmla="*/ 9986 w 10000"/>
              <a:gd name="connsiteY9" fmla="*/ 3175 h 9822"/>
              <a:gd name="connsiteX10" fmla="*/ 8522 w 10000"/>
              <a:gd name="connsiteY10" fmla="*/ 1798 h 9822"/>
              <a:gd name="connsiteX11" fmla="*/ 6457 w 10000"/>
              <a:gd name="connsiteY11" fmla="*/ 634 h 9822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86 w 10000"/>
              <a:gd name="connsiteY9" fmla="*/ 3233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86 w 10000"/>
              <a:gd name="connsiteY9" fmla="*/ 3233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38 w 10000"/>
              <a:gd name="connsiteY9" fmla="*/ 3287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38 w 10000"/>
              <a:gd name="connsiteY9" fmla="*/ 3287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9938"/>
              <a:gd name="connsiteY0" fmla="*/ 645 h 10000"/>
              <a:gd name="connsiteX1" fmla="*/ 2437 w 9938"/>
              <a:gd name="connsiteY1" fmla="*/ 5 h 10000"/>
              <a:gd name="connsiteX2" fmla="*/ 896 w 9938"/>
              <a:gd name="connsiteY2" fmla="*/ 3378 h 10000"/>
              <a:gd name="connsiteX3" fmla="*/ 63 w 9938"/>
              <a:gd name="connsiteY3" fmla="*/ 9019 h 10000"/>
              <a:gd name="connsiteX4" fmla="*/ 4882 w 9938"/>
              <a:gd name="connsiteY4" fmla="*/ 10000 h 10000"/>
              <a:gd name="connsiteX5" fmla="*/ 8735 w 9938"/>
              <a:gd name="connsiteY5" fmla="*/ 9158 h 10000"/>
              <a:gd name="connsiteX6" fmla="*/ 8697 w 9938"/>
              <a:gd name="connsiteY6" fmla="*/ 7035 h 10000"/>
              <a:gd name="connsiteX7" fmla="*/ 9066 w 9938"/>
              <a:gd name="connsiteY7" fmla="*/ 4864 h 10000"/>
              <a:gd name="connsiteX8" fmla="*/ 9747 w 9938"/>
              <a:gd name="connsiteY8" fmla="*/ 3623 h 10000"/>
              <a:gd name="connsiteX9" fmla="*/ 9938 w 9938"/>
              <a:gd name="connsiteY9" fmla="*/ 3287 h 10000"/>
              <a:gd name="connsiteX10" fmla="*/ 8522 w 9938"/>
              <a:gd name="connsiteY10" fmla="*/ 1831 h 10000"/>
              <a:gd name="connsiteX11" fmla="*/ 6457 w 9938"/>
              <a:gd name="connsiteY11" fmla="*/ 645 h 10000"/>
              <a:gd name="connsiteX0" fmla="*/ 6497 w 10000"/>
              <a:gd name="connsiteY0" fmla="*/ 645 h 10000"/>
              <a:gd name="connsiteX1" fmla="*/ 2452 w 10000"/>
              <a:gd name="connsiteY1" fmla="*/ 5 h 10000"/>
              <a:gd name="connsiteX2" fmla="*/ 902 w 10000"/>
              <a:gd name="connsiteY2" fmla="*/ 3378 h 10000"/>
              <a:gd name="connsiteX3" fmla="*/ 63 w 10000"/>
              <a:gd name="connsiteY3" fmla="*/ 9019 h 10000"/>
              <a:gd name="connsiteX4" fmla="*/ 4912 w 10000"/>
              <a:gd name="connsiteY4" fmla="*/ 10000 h 10000"/>
              <a:gd name="connsiteX5" fmla="*/ 8789 w 10000"/>
              <a:gd name="connsiteY5" fmla="*/ 9158 h 10000"/>
              <a:gd name="connsiteX6" fmla="*/ 8751 w 10000"/>
              <a:gd name="connsiteY6" fmla="*/ 7035 h 10000"/>
              <a:gd name="connsiteX7" fmla="*/ 9123 w 10000"/>
              <a:gd name="connsiteY7" fmla="*/ 4864 h 10000"/>
              <a:gd name="connsiteX8" fmla="*/ 9808 w 10000"/>
              <a:gd name="connsiteY8" fmla="*/ 3623 h 10000"/>
              <a:gd name="connsiteX9" fmla="*/ 10000 w 10000"/>
              <a:gd name="connsiteY9" fmla="*/ 3287 h 10000"/>
              <a:gd name="connsiteX10" fmla="*/ 8575 w 10000"/>
              <a:gd name="connsiteY10" fmla="*/ 1831 h 10000"/>
              <a:gd name="connsiteX11" fmla="*/ 6497 w 10000"/>
              <a:gd name="connsiteY11" fmla="*/ 645 h 10000"/>
              <a:gd name="connsiteX0" fmla="*/ 6497 w 10000"/>
              <a:gd name="connsiteY0" fmla="*/ 645 h 10000"/>
              <a:gd name="connsiteX1" fmla="*/ 2452 w 10000"/>
              <a:gd name="connsiteY1" fmla="*/ 5 h 10000"/>
              <a:gd name="connsiteX2" fmla="*/ 902 w 10000"/>
              <a:gd name="connsiteY2" fmla="*/ 3378 h 10000"/>
              <a:gd name="connsiteX3" fmla="*/ 63 w 10000"/>
              <a:gd name="connsiteY3" fmla="*/ 9019 h 10000"/>
              <a:gd name="connsiteX4" fmla="*/ 4912 w 10000"/>
              <a:gd name="connsiteY4" fmla="*/ 10000 h 10000"/>
              <a:gd name="connsiteX5" fmla="*/ 8789 w 10000"/>
              <a:gd name="connsiteY5" fmla="*/ 9158 h 10000"/>
              <a:gd name="connsiteX6" fmla="*/ 8751 w 10000"/>
              <a:gd name="connsiteY6" fmla="*/ 7035 h 10000"/>
              <a:gd name="connsiteX7" fmla="*/ 9123 w 10000"/>
              <a:gd name="connsiteY7" fmla="*/ 4864 h 10000"/>
              <a:gd name="connsiteX8" fmla="*/ 9995 w 10000"/>
              <a:gd name="connsiteY8" fmla="*/ 3311 h 10000"/>
              <a:gd name="connsiteX9" fmla="*/ 10000 w 10000"/>
              <a:gd name="connsiteY9" fmla="*/ 3287 h 10000"/>
              <a:gd name="connsiteX10" fmla="*/ 8575 w 10000"/>
              <a:gd name="connsiteY10" fmla="*/ 1831 h 10000"/>
              <a:gd name="connsiteX11" fmla="*/ 6497 w 10000"/>
              <a:gd name="connsiteY11" fmla="*/ 645 h 10000"/>
              <a:gd name="connsiteX0" fmla="*/ 6497 w 9995"/>
              <a:gd name="connsiteY0" fmla="*/ 645 h 10000"/>
              <a:gd name="connsiteX1" fmla="*/ 2452 w 9995"/>
              <a:gd name="connsiteY1" fmla="*/ 5 h 10000"/>
              <a:gd name="connsiteX2" fmla="*/ 902 w 9995"/>
              <a:gd name="connsiteY2" fmla="*/ 3378 h 10000"/>
              <a:gd name="connsiteX3" fmla="*/ 63 w 9995"/>
              <a:gd name="connsiteY3" fmla="*/ 9019 h 10000"/>
              <a:gd name="connsiteX4" fmla="*/ 4912 w 9995"/>
              <a:gd name="connsiteY4" fmla="*/ 10000 h 10000"/>
              <a:gd name="connsiteX5" fmla="*/ 8789 w 9995"/>
              <a:gd name="connsiteY5" fmla="*/ 9158 h 10000"/>
              <a:gd name="connsiteX6" fmla="*/ 8751 w 9995"/>
              <a:gd name="connsiteY6" fmla="*/ 7035 h 10000"/>
              <a:gd name="connsiteX7" fmla="*/ 9123 w 9995"/>
              <a:gd name="connsiteY7" fmla="*/ 4864 h 10000"/>
              <a:gd name="connsiteX8" fmla="*/ 9995 w 9995"/>
              <a:gd name="connsiteY8" fmla="*/ 3311 h 10000"/>
              <a:gd name="connsiteX9" fmla="*/ 9858 w 9995"/>
              <a:gd name="connsiteY9" fmla="*/ 3510 h 10000"/>
              <a:gd name="connsiteX10" fmla="*/ 8575 w 9995"/>
              <a:gd name="connsiteY10" fmla="*/ 1831 h 10000"/>
              <a:gd name="connsiteX11" fmla="*/ 6497 w 9995"/>
              <a:gd name="connsiteY11" fmla="*/ 645 h 10000"/>
              <a:gd name="connsiteX0" fmla="*/ 6500 w 9863"/>
              <a:gd name="connsiteY0" fmla="*/ 645 h 10000"/>
              <a:gd name="connsiteX1" fmla="*/ 2453 w 9863"/>
              <a:gd name="connsiteY1" fmla="*/ 5 h 10000"/>
              <a:gd name="connsiteX2" fmla="*/ 902 w 9863"/>
              <a:gd name="connsiteY2" fmla="*/ 3378 h 10000"/>
              <a:gd name="connsiteX3" fmla="*/ 63 w 9863"/>
              <a:gd name="connsiteY3" fmla="*/ 9019 h 10000"/>
              <a:gd name="connsiteX4" fmla="*/ 4914 w 9863"/>
              <a:gd name="connsiteY4" fmla="*/ 10000 h 10000"/>
              <a:gd name="connsiteX5" fmla="*/ 8793 w 9863"/>
              <a:gd name="connsiteY5" fmla="*/ 9158 h 10000"/>
              <a:gd name="connsiteX6" fmla="*/ 8755 w 9863"/>
              <a:gd name="connsiteY6" fmla="*/ 7035 h 10000"/>
              <a:gd name="connsiteX7" fmla="*/ 9128 w 9863"/>
              <a:gd name="connsiteY7" fmla="*/ 4864 h 10000"/>
              <a:gd name="connsiteX8" fmla="*/ 9633 w 9863"/>
              <a:gd name="connsiteY8" fmla="*/ 3813 h 10000"/>
              <a:gd name="connsiteX9" fmla="*/ 9863 w 9863"/>
              <a:gd name="connsiteY9" fmla="*/ 3510 h 10000"/>
              <a:gd name="connsiteX10" fmla="*/ 8579 w 9863"/>
              <a:gd name="connsiteY10" fmla="*/ 1831 h 10000"/>
              <a:gd name="connsiteX11" fmla="*/ 6500 w 9863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55 w 10000"/>
              <a:gd name="connsiteY7" fmla="*/ 4864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698 w 10000"/>
              <a:gd name="connsiteY10" fmla="*/ 1831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55 w 10000"/>
              <a:gd name="connsiteY7" fmla="*/ 4864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32 w 10000"/>
              <a:gd name="connsiteY6" fmla="*/ 6678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32 w 10000"/>
              <a:gd name="connsiteY6" fmla="*/ 6678 h 10000"/>
              <a:gd name="connsiteX7" fmla="*/ 9202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202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171 w 9937"/>
              <a:gd name="connsiteY0" fmla="*/ 679 h 10000"/>
              <a:gd name="connsiteX1" fmla="*/ 2424 w 9937"/>
              <a:gd name="connsiteY1" fmla="*/ 5 h 10000"/>
              <a:gd name="connsiteX2" fmla="*/ 852 w 9937"/>
              <a:gd name="connsiteY2" fmla="*/ 3378 h 10000"/>
              <a:gd name="connsiteX3" fmla="*/ 1 w 9937"/>
              <a:gd name="connsiteY3" fmla="*/ 9019 h 10000"/>
              <a:gd name="connsiteX4" fmla="*/ 4919 w 9937"/>
              <a:gd name="connsiteY4" fmla="*/ 10000 h 10000"/>
              <a:gd name="connsiteX5" fmla="*/ 8913 w 9937"/>
              <a:gd name="connsiteY5" fmla="*/ 8901 h 10000"/>
              <a:gd name="connsiteX6" fmla="*/ 8746 w 9937"/>
              <a:gd name="connsiteY6" fmla="*/ 6455 h 10000"/>
              <a:gd name="connsiteX7" fmla="*/ 9131 w 9937"/>
              <a:gd name="connsiteY7" fmla="*/ 4909 h 10000"/>
              <a:gd name="connsiteX8" fmla="*/ 9704 w 9937"/>
              <a:gd name="connsiteY8" fmla="*/ 3813 h 10000"/>
              <a:gd name="connsiteX9" fmla="*/ 9937 w 9937"/>
              <a:gd name="connsiteY9" fmla="*/ 3510 h 10000"/>
              <a:gd name="connsiteX10" fmla="*/ 8377 w 9937"/>
              <a:gd name="connsiteY10" fmla="*/ 1719 h 10000"/>
              <a:gd name="connsiteX11" fmla="*/ 6171 w 9937"/>
              <a:gd name="connsiteY11" fmla="*/ 679 h 10000"/>
              <a:gd name="connsiteX0" fmla="*/ 6210 w 10000"/>
              <a:gd name="connsiteY0" fmla="*/ 679 h 10000"/>
              <a:gd name="connsiteX1" fmla="*/ 2439 w 10000"/>
              <a:gd name="connsiteY1" fmla="*/ 5 h 10000"/>
              <a:gd name="connsiteX2" fmla="*/ 857 w 10000"/>
              <a:gd name="connsiteY2" fmla="*/ 3378 h 10000"/>
              <a:gd name="connsiteX3" fmla="*/ 1 w 10000"/>
              <a:gd name="connsiteY3" fmla="*/ 9019 h 10000"/>
              <a:gd name="connsiteX4" fmla="*/ 4950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  <a:gd name="connsiteX0" fmla="*/ 6209 w 9999"/>
              <a:gd name="connsiteY0" fmla="*/ 679 h 10000"/>
              <a:gd name="connsiteX1" fmla="*/ 2438 w 9999"/>
              <a:gd name="connsiteY1" fmla="*/ 5 h 10000"/>
              <a:gd name="connsiteX2" fmla="*/ 856 w 9999"/>
              <a:gd name="connsiteY2" fmla="*/ 3378 h 10000"/>
              <a:gd name="connsiteX3" fmla="*/ 0 w 9999"/>
              <a:gd name="connsiteY3" fmla="*/ 9019 h 10000"/>
              <a:gd name="connsiteX4" fmla="*/ 4949 w 9999"/>
              <a:gd name="connsiteY4" fmla="*/ 10000 h 10000"/>
              <a:gd name="connsiteX5" fmla="*/ 8969 w 9999"/>
              <a:gd name="connsiteY5" fmla="*/ 8901 h 10000"/>
              <a:gd name="connsiteX6" fmla="*/ 8800 w 9999"/>
              <a:gd name="connsiteY6" fmla="*/ 6455 h 10000"/>
              <a:gd name="connsiteX7" fmla="*/ 9188 w 9999"/>
              <a:gd name="connsiteY7" fmla="*/ 4909 h 10000"/>
              <a:gd name="connsiteX8" fmla="*/ 9765 w 9999"/>
              <a:gd name="connsiteY8" fmla="*/ 3813 h 10000"/>
              <a:gd name="connsiteX9" fmla="*/ 9999 w 9999"/>
              <a:gd name="connsiteY9" fmla="*/ 3510 h 10000"/>
              <a:gd name="connsiteX10" fmla="*/ 8429 w 9999"/>
              <a:gd name="connsiteY10" fmla="*/ 1719 h 10000"/>
              <a:gd name="connsiteX11" fmla="*/ 6209 w 9999"/>
              <a:gd name="connsiteY11" fmla="*/ 679 h 10000"/>
              <a:gd name="connsiteX0" fmla="*/ 6210 w 10000"/>
              <a:gd name="connsiteY0" fmla="*/ 679 h 10000"/>
              <a:gd name="connsiteX1" fmla="*/ 2438 w 10000"/>
              <a:gd name="connsiteY1" fmla="*/ 5 h 10000"/>
              <a:gd name="connsiteX2" fmla="*/ 856 w 10000"/>
              <a:gd name="connsiteY2" fmla="*/ 3378 h 10000"/>
              <a:gd name="connsiteX3" fmla="*/ 0 w 10000"/>
              <a:gd name="connsiteY3" fmla="*/ 9019 h 10000"/>
              <a:gd name="connsiteX4" fmla="*/ 4949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  <a:gd name="connsiteX0" fmla="*/ 6210 w 10000"/>
              <a:gd name="connsiteY0" fmla="*/ 679 h 10000"/>
              <a:gd name="connsiteX1" fmla="*/ 2438 w 10000"/>
              <a:gd name="connsiteY1" fmla="*/ 5 h 10000"/>
              <a:gd name="connsiteX2" fmla="*/ 891 w 10000"/>
              <a:gd name="connsiteY2" fmla="*/ 3462 h 10000"/>
              <a:gd name="connsiteX3" fmla="*/ 0 w 10000"/>
              <a:gd name="connsiteY3" fmla="*/ 9019 h 10000"/>
              <a:gd name="connsiteX4" fmla="*/ 4949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  <a:gd name="connsiteX0" fmla="*/ 6210 w 10000"/>
              <a:gd name="connsiteY0" fmla="*/ 679 h 10000"/>
              <a:gd name="connsiteX1" fmla="*/ 2438 w 10000"/>
              <a:gd name="connsiteY1" fmla="*/ 5 h 10000"/>
              <a:gd name="connsiteX2" fmla="*/ 891 w 10000"/>
              <a:gd name="connsiteY2" fmla="*/ 3462 h 10000"/>
              <a:gd name="connsiteX3" fmla="*/ 0 w 10000"/>
              <a:gd name="connsiteY3" fmla="*/ 9019 h 10000"/>
              <a:gd name="connsiteX4" fmla="*/ 4949 w 10000"/>
              <a:gd name="connsiteY4" fmla="*/ 10000 h 10000"/>
              <a:gd name="connsiteX5" fmla="*/ 8834 w 10000"/>
              <a:gd name="connsiteY5" fmla="*/ 8884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  <a:gd name="connsiteX0" fmla="*/ 6210 w 10000"/>
              <a:gd name="connsiteY0" fmla="*/ 679 h 10000"/>
              <a:gd name="connsiteX1" fmla="*/ 2438 w 10000"/>
              <a:gd name="connsiteY1" fmla="*/ 5 h 10000"/>
              <a:gd name="connsiteX2" fmla="*/ 891 w 10000"/>
              <a:gd name="connsiteY2" fmla="*/ 3462 h 10000"/>
              <a:gd name="connsiteX3" fmla="*/ 0 w 10000"/>
              <a:gd name="connsiteY3" fmla="*/ 9019 h 10000"/>
              <a:gd name="connsiteX4" fmla="*/ 4949 w 10000"/>
              <a:gd name="connsiteY4" fmla="*/ 10000 h 10000"/>
              <a:gd name="connsiteX5" fmla="*/ 8709 w 10000"/>
              <a:gd name="connsiteY5" fmla="*/ 8934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  <a:gd name="connsiteX0" fmla="*/ 6210 w 10000"/>
              <a:gd name="connsiteY0" fmla="*/ 679 h 10000"/>
              <a:gd name="connsiteX1" fmla="*/ 2438 w 10000"/>
              <a:gd name="connsiteY1" fmla="*/ 5 h 10000"/>
              <a:gd name="connsiteX2" fmla="*/ 891 w 10000"/>
              <a:gd name="connsiteY2" fmla="*/ 3462 h 10000"/>
              <a:gd name="connsiteX3" fmla="*/ 0 w 10000"/>
              <a:gd name="connsiteY3" fmla="*/ 9019 h 10000"/>
              <a:gd name="connsiteX4" fmla="*/ 4949 w 10000"/>
              <a:gd name="connsiteY4" fmla="*/ 10000 h 10000"/>
              <a:gd name="connsiteX5" fmla="*/ 8709 w 10000"/>
              <a:gd name="connsiteY5" fmla="*/ 8934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6210" y="679"/>
                </a:moveTo>
                <a:cubicBezTo>
                  <a:pt x="5212" y="393"/>
                  <a:pt x="3326" y="88"/>
                  <a:pt x="2438" y="5"/>
                </a:cubicBezTo>
                <a:cubicBezTo>
                  <a:pt x="2408" y="-111"/>
                  <a:pt x="1298" y="1960"/>
                  <a:pt x="891" y="3462"/>
                </a:cubicBezTo>
                <a:cubicBezTo>
                  <a:pt x="485" y="4964"/>
                  <a:pt x="108" y="7182"/>
                  <a:pt x="0" y="9019"/>
                </a:cubicBezTo>
                <a:cubicBezTo>
                  <a:pt x="794" y="9342"/>
                  <a:pt x="3498" y="10014"/>
                  <a:pt x="4949" y="10000"/>
                </a:cubicBezTo>
                <a:cubicBezTo>
                  <a:pt x="6400" y="9986"/>
                  <a:pt x="8647" y="9002"/>
                  <a:pt x="8709" y="8934"/>
                </a:cubicBezTo>
                <a:cubicBezTo>
                  <a:pt x="8582" y="8064"/>
                  <a:pt x="8685" y="7248"/>
                  <a:pt x="8801" y="6455"/>
                </a:cubicBezTo>
                <a:cubicBezTo>
                  <a:pt x="8920" y="5658"/>
                  <a:pt x="9028" y="5349"/>
                  <a:pt x="9189" y="4909"/>
                </a:cubicBezTo>
                <a:cubicBezTo>
                  <a:pt x="9350" y="4469"/>
                  <a:pt x="9773" y="3818"/>
                  <a:pt x="9766" y="3813"/>
                </a:cubicBezTo>
                <a:cubicBezTo>
                  <a:pt x="9760" y="3802"/>
                  <a:pt x="9999" y="3539"/>
                  <a:pt x="10000" y="3510"/>
                </a:cubicBezTo>
                <a:cubicBezTo>
                  <a:pt x="9638" y="3000"/>
                  <a:pt x="9062" y="2191"/>
                  <a:pt x="8430" y="1719"/>
                </a:cubicBezTo>
                <a:cubicBezTo>
                  <a:pt x="7798" y="1247"/>
                  <a:pt x="7208" y="965"/>
                  <a:pt x="6210" y="67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29000">
                <a:schemeClr val="accent1">
                  <a:lumMod val="60000"/>
                  <a:lumOff val="40000"/>
                </a:schemeClr>
              </a:gs>
              <a:gs pos="6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6000000" scaled="0"/>
            <a:tileRect/>
          </a:gradFill>
          <a:ln>
            <a:solidFill>
              <a:srgbClr val="00B0F0"/>
            </a:solidFill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D0986F4D-E63F-49B9-0149-4D62FB1AF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311" y="11608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Times New Roman" pitchFamily="18" charset="0"/>
              </a:rPr>
              <a:t>時空</a:t>
            </a:r>
          </a:p>
        </p:txBody>
      </p:sp>
      <p:grpSp>
        <p:nvGrpSpPr>
          <p:cNvPr id="341652" name="グループ化 341651">
            <a:extLst>
              <a:ext uri="{FF2B5EF4-FFF2-40B4-BE49-F238E27FC236}">
                <a16:creationId xmlns:a16="http://schemas.microsoft.com/office/drawing/2014/main" id="{F3D96643-02F1-780E-A6BD-EABD89FA72FC}"/>
              </a:ext>
            </a:extLst>
          </p:cNvPr>
          <p:cNvGrpSpPr/>
          <p:nvPr/>
        </p:nvGrpSpPr>
        <p:grpSpPr>
          <a:xfrm>
            <a:off x="6333292" y="239673"/>
            <a:ext cx="2712381" cy="1859326"/>
            <a:chOff x="6333292" y="239673"/>
            <a:chExt cx="2712381" cy="1859326"/>
          </a:xfrm>
        </p:grpSpPr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80F699ED-3B21-8244-AD00-80270FB45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019" y="239673"/>
              <a:ext cx="657297" cy="1675231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81" h="9886">
                  <a:moveTo>
                    <a:pt x="0" y="9886"/>
                  </a:moveTo>
                  <a:cubicBezTo>
                    <a:pt x="174" y="7934"/>
                    <a:pt x="1624" y="5602"/>
                    <a:pt x="3237" y="3954"/>
                  </a:cubicBezTo>
                  <a:cubicBezTo>
                    <a:pt x="4851" y="2306"/>
                    <a:pt x="5885" y="1819"/>
                    <a:pt x="9681" y="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47CFF874-C0D7-791B-85F7-7581C0192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3292" y="1862036"/>
              <a:ext cx="2496075" cy="236963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7878"/>
                <a:gd name="connsiteY0" fmla="*/ 40345 h 63406"/>
                <a:gd name="connsiteX1" fmla="*/ 3255 w 7878"/>
                <a:gd name="connsiteY1" fmla="*/ 62443 h 63406"/>
                <a:gd name="connsiteX2" fmla="*/ 7878 w 7878"/>
                <a:gd name="connsiteY2" fmla="*/ 0 h 63406"/>
                <a:gd name="connsiteX0" fmla="*/ 0 w 10000"/>
                <a:gd name="connsiteY0" fmla="*/ 6363 h 7418"/>
                <a:gd name="connsiteX1" fmla="*/ 4385 w 10000"/>
                <a:gd name="connsiteY1" fmla="*/ 7119 h 7418"/>
                <a:gd name="connsiteX2" fmla="*/ 10000 w 10000"/>
                <a:gd name="connsiteY2" fmla="*/ 0 h 7418"/>
                <a:gd name="connsiteX0" fmla="*/ 0 w 12678"/>
                <a:gd name="connsiteY0" fmla="*/ 4439 h 9657"/>
                <a:gd name="connsiteX1" fmla="*/ 7063 w 12678"/>
                <a:gd name="connsiteY1" fmla="*/ 9597 h 9657"/>
                <a:gd name="connsiteX2" fmla="*/ 12678 w 12678"/>
                <a:gd name="connsiteY2" fmla="*/ 0 h 9657"/>
                <a:gd name="connsiteX0" fmla="*/ 0 w 10000"/>
                <a:gd name="connsiteY0" fmla="*/ 4597 h 10057"/>
                <a:gd name="connsiteX1" fmla="*/ 5571 w 10000"/>
                <a:gd name="connsiteY1" fmla="*/ 9938 h 10057"/>
                <a:gd name="connsiteX2" fmla="*/ 10000 w 10000"/>
                <a:gd name="connsiteY2" fmla="*/ 0 h 10057"/>
                <a:gd name="connsiteX0" fmla="*/ 0 w 10000"/>
                <a:gd name="connsiteY0" fmla="*/ 2499 h 9963"/>
                <a:gd name="connsiteX1" fmla="*/ 5571 w 10000"/>
                <a:gd name="connsiteY1" fmla="*/ 9938 h 9963"/>
                <a:gd name="connsiteX2" fmla="*/ 10000 w 10000"/>
                <a:gd name="connsiteY2" fmla="*/ 0 h 9963"/>
                <a:gd name="connsiteX0" fmla="*/ 0 w 10000"/>
                <a:gd name="connsiteY0" fmla="*/ 2508 h 10015"/>
                <a:gd name="connsiteX1" fmla="*/ 5571 w 10000"/>
                <a:gd name="connsiteY1" fmla="*/ 9975 h 10015"/>
                <a:gd name="connsiteX2" fmla="*/ 10000 w 10000"/>
                <a:gd name="connsiteY2" fmla="*/ 0 h 10015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49"/>
                <a:gd name="connsiteY0" fmla="*/ 2391 h 11521"/>
                <a:gd name="connsiteX1" fmla="*/ 5113 w 10049"/>
                <a:gd name="connsiteY1" fmla="*/ 11496 h 11521"/>
                <a:gd name="connsiteX2" fmla="*/ 10049 w 10049"/>
                <a:gd name="connsiteY2" fmla="*/ 0 h 11521"/>
                <a:gd name="connsiteX0" fmla="*/ 0 w 10049"/>
                <a:gd name="connsiteY0" fmla="*/ 2391 h 11496"/>
                <a:gd name="connsiteX1" fmla="*/ 5113 w 10049"/>
                <a:gd name="connsiteY1" fmla="*/ 11496 h 11496"/>
                <a:gd name="connsiteX2" fmla="*/ 10049 w 10049"/>
                <a:gd name="connsiteY2" fmla="*/ 0 h 11496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17" h="11521">
                  <a:moveTo>
                    <a:pt x="0" y="2391"/>
                  </a:moveTo>
                  <a:cubicBezTo>
                    <a:pt x="2112" y="7463"/>
                    <a:pt x="3495" y="11895"/>
                    <a:pt x="5181" y="11496"/>
                  </a:cubicBezTo>
                  <a:cubicBezTo>
                    <a:pt x="6867" y="11097"/>
                    <a:pt x="8312" y="6779"/>
                    <a:pt x="10117" y="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E4CF42B4-1BA8-008A-F0D0-440EF5CDE4A4}"/>
                </a:ext>
              </a:extLst>
            </p:cNvPr>
            <p:cNvGrpSpPr/>
            <p:nvPr/>
          </p:nvGrpSpPr>
          <p:grpSpPr>
            <a:xfrm>
              <a:off x="6426509" y="250800"/>
              <a:ext cx="2619164" cy="1845426"/>
              <a:chOff x="6426509" y="250800"/>
              <a:chExt cx="2619164" cy="1845426"/>
            </a:xfrm>
          </p:grpSpPr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B1B0E93D-576F-A0A2-435F-C609EB7D1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9330" y="298720"/>
                <a:ext cx="689044" cy="1707060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9838"/>
                  <a:gd name="connsiteY0" fmla="*/ 9918 h 9918"/>
                  <a:gd name="connsiteX1" fmla="*/ 3185 w 9838"/>
                  <a:gd name="connsiteY1" fmla="*/ 4035 h 9918"/>
                  <a:gd name="connsiteX2" fmla="*/ 9838 w 9838"/>
                  <a:gd name="connsiteY2" fmla="*/ 0 h 9918"/>
                  <a:gd name="connsiteX0" fmla="*/ 0 w 10000"/>
                  <a:gd name="connsiteY0" fmla="*/ 10000 h 10000"/>
                  <a:gd name="connsiteX1" fmla="*/ 3237 w 10000"/>
                  <a:gd name="connsiteY1" fmla="*/ 4068 h 10000"/>
                  <a:gd name="connsiteX2" fmla="*/ 10000 w 10000"/>
                  <a:gd name="connsiteY2" fmla="*/ 0 h 10000"/>
                  <a:gd name="connsiteX0" fmla="*/ 0 w 9681"/>
                  <a:gd name="connsiteY0" fmla="*/ 9886 h 9886"/>
                  <a:gd name="connsiteX1" fmla="*/ 3237 w 9681"/>
                  <a:gd name="connsiteY1" fmla="*/ 3954 h 9886"/>
                  <a:gd name="connsiteX2" fmla="*/ 9681 w 9681"/>
                  <a:gd name="connsiteY2" fmla="*/ 0 h 9886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83" h="10190">
                    <a:moveTo>
                      <a:pt x="0" y="10190"/>
                    </a:moveTo>
                    <a:cubicBezTo>
                      <a:pt x="180" y="8215"/>
                      <a:pt x="1597" y="5888"/>
                      <a:pt x="3344" y="4190"/>
                    </a:cubicBezTo>
                    <a:cubicBezTo>
                      <a:pt x="5091" y="2492"/>
                      <a:pt x="6562" y="1840"/>
                      <a:pt x="10483" y="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1" name="Freeform 12">
                <a:extLst>
                  <a:ext uri="{FF2B5EF4-FFF2-40B4-BE49-F238E27FC236}">
                    <a16:creationId xmlns:a16="http://schemas.microsoft.com/office/drawing/2014/main" id="{B0CA6CCB-647B-64D2-9DA3-F51F9BEB3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5601" y="354564"/>
                <a:ext cx="689044" cy="1707060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9838"/>
                  <a:gd name="connsiteY0" fmla="*/ 9918 h 9918"/>
                  <a:gd name="connsiteX1" fmla="*/ 3185 w 9838"/>
                  <a:gd name="connsiteY1" fmla="*/ 4035 h 9918"/>
                  <a:gd name="connsiteX2" fmla="*/ 9838 w 9838"/>
                  <a:gd name="connsiteY2" fmla="*/ 0 h 9918"/>
                  <a:gd name="connsiteX0" fmla="*/ 0 w 10000"/>
                  <a:gd name="connsiteY0" fmla="*/ 10000 h 10000"/>
                  <a:gd name="connsiteX1" fmla="*/ 3237 w 10000"/>
                  <a:gd name="connsiteY1" fmla="*/ 4068 h 10000"/>
                  <a:gd name="connsiteX2" fmla="*/ 10000 w 10000"/>
                  <a:gd name="connsiteY2" fmla="*/ 0 h 10000"/>
                  <a:gd name="connsiteX0" fmla="*/ 0 w 9681"/>
                  <a:gd name="connsiteY0" fmla="*/ 9886 h 9886"/>
                  <a:gd name="connsiteX1" fmla="*/ 3237 w 9681"/>
                  <a:gd name="connsiteY1" fmla="*/ 3954 h 9886"/>
                  <a:gd name="connsiteX2" fmla="*/ 9681 w 9681"/>
                  <a:gd name="connsiteY2" fmla="*/ 0 h 9886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83" h="10190">
                    <a:moveTo>
                      <a:pt x="0" y="10190"/>
                    </a:moveTo>
                    <a:cubicBezTo>
                      <a:pt x="180" y="8215"/>
                      <a:pt x="1597" y="5888"/>
                      <a:pt x="3344" y="4190"/>
                    </a:cubicBezTo>
                    <a:cubicBezTo>
                      <a:pt x="5091" y="2492"/>
                      <a:pt x="6562" y="1840"/>
                      <a:pt x="10483" y="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2" name="Freeform 12">
                <a:extLst>
                  <a:ext uri="{FF2B5EF4-FFF2-40B4-BE49-F238E27FC236}">
                    <a16:creationId xmlns:a16="http://schemas.microsoft.com/office/drawing/2014/main" id="{547784D1-C879-C664-1391-115ED95F2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7268" y="457884"/>
                <a:ext cx="653648" cy="1638342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9838"/>
                  <a:gd name="connsiteY0" fmla="*/ 9918 h 9918"/>
                  <a:gd name="connsiteX1" fmla="*/ 3185 w 9838"/>
                  <a:gd name="connsiteY1" fmla="*/ 4035 h 9918"/>
                  <a:gd name="connsiteX2" fmla="*/ 9838 w 9838"/>
                  <a:gd name="connsiteY2" fmla="*/ 0 h 9918"/>
                  <a:gd name="connsiteX0" fmla="*/ 0 w 10000"/>
                  <a:gd name="connsiteY0" fmla="*/ 10000 h 10000"/>
                  <a:gd name="connsiteX1" fmla="*/ 3237 w 10000"/>
                  <a:gd name="connsiteY1" fmla="*/ 4068 h 10000"/>
                  <a:gd name="connsiteX2" fmla="*/ 10000 w 10000"/>
                  <a:gd name="connsiteY2" fmla="*/ 0 h 10000"/>
                  <a:gd name="connsiteX0" fmla="*/ 0 w 9681"/>
                  <a:gd name="connsiteY0" fmla="*/ 9886 h 9886"/>
                  <a:gd name="connsiteX1" fmla="*/ 3237 w 9681"/>
                  <a:gd name="connsiteY1" fmla="*/ 3954 h 9886"/>
                  <a:gd name="connsiteX2" fmla="*/ 9681 w 9681"/>
                  <a:gd name="connsiteY2" fmla="*/ 0 h 9886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483"/>
                  <a:gd name="connsiteY0" fmla="*/ 10190 h 10190"/>
                  <a:gd name="connsiteX1" fmla="*/ 2994 w 10483"/>
                  <a:gd name="connsiteY1" fmla="*/ 4168 h 10190"/>
                  <a:gd name="connsiteX2" fmla="*/ 10483 w 10483"/>
                  <a:gd name="connsiteY2" fmla="*/ 0 h 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83" h="10190">
                    <a:moveTo>
                      <a:pt x="0" y="10190"/>
                    </a:moveTo>
                    <a:cubicBezTo>
                      <a:pt x="63" y="8193"/>
                      <a:pt x="1247" y="5866"/>
                      <a:pt x="2994" y="4168"/>
                    </a:cubicBezTo>
                    <a:cubicBezTo>
                      <a:pt x="4741" y="2470"/>
                      <a:pt x="6154" y="1555"/>
                      <a:pt x="10483" y="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937FAEF7-D5E9-9763-25D2-B8D6F29D5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7755" y="621355"/>
                <a:ext cx="525468" cy="1407650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9838"/>
                  <a:gd name="connsiteY0" fmla="*/ 9918 h 9918"/>
                  <a:gd name="connsiteX1" fmla="*/ 3185 w 9838"/>
                  <a:gd name="connsiteY1" fmla="*/ 4035 h 9918"/>
                  <a:gd name="connsiteX2" fmla="*/ 9838 w 9838"/>
                  <a:gd name="connsiteY2" fmla="*/ 0 h 9918"/>
                  <a:gd name="connsiteX0" fmla="*/ 0 w 10000"/>
                  <a:gd name="connsiteY0" fmla="*/ 10000 h 10000"/>
                  <a:gd name="connsiteX1" fmla="*/ 3237 w 10000"/>
                  <a:gd name="connsiteY1" fmla="*/ 4068 h 10000"/>
                  <a:gd name="connsiteX2" fmla="*/ 10000 w 10000"/>
                  <a:gd name="connsiteY2" fmla="*/ 0 h 10000"/>
                  <a:gd name="connsiteX0" fmla="*/ 0 w 9681"/>
                  <a:gd name="connsiteY0" fmla="*/ 9886 h 9886"/>
                  <a:gd name="connsiteX1" fmla="*/ 3237 w 9681"/>
                  <a:gd name="connsiteY1" fmla="*/ 3954 h 9886"/>
                  <a:gd name="connsiteX2" fmla="*/ 9681 w 9681"/>
                  <a:gd name="connsiteY2" fmla="*/ 0 h 9886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850"/>
                  <a:gd name="connsiteY0" fmla="*/ 10114 h 10114"/>
                  <a:gd name="connsiteX1" fmla="*/ 3344 w 10850"/>
                  <a:gd name="connsiteY1" fmla="*/ 4114 h 10114"/>
                  <a:gd name="connsiteX2" fmla="*/ 10850 w 10850"/>
                  <a:gd name="connsiteY2" fmla="*/ 0 h 10114"/>
                  <a:gd name="connsiteX0" fmla="*/ 0 w 10850"/>
                  <a:gd name="connsiteY0" fmla="*/ 10114 h 10114"/>
                  <a:gd name="connsiteX1" fmla="*/ 3344 w 10850"/>
                  <a:gd name="connsiteY1" fmla="*/ 4114 h 10114"/>
                  <a:gd name="connsiteX2" fmla="*/ 10850 w 10850"/>
                  <a:gd name="connsiteY2" fmla="*/ 0 h 10114"/>
                  <a:gd name="connsiteX0" fmla="*/ 54 w 10904"/>
                  <a:gd name="connsiteY0" fmla="*/ 10114 h 10114"/>
                  <a:gd name="connsiteX1" fmla="*/ 3398 w 10904"/>
                  <a:gd name="connsiteY1" fmla="*/ 4114 h 10114"/>
                  <a:gd name="connsiteX2" fmla="*/ 10904 w 10904"/>
                  <a:gd name="connsiteY2" fmla="*/ 0 h 10114"/>
                  <a:gd name="connsiteX0" fmla="*/ 72 w 10922"/>
                  <a:gd name="connsiteY0" fmla="*/ 10114 h 10114"/>
                  <a:gd name="connsiteX1" fmla="*/ 2829 w 10922"/>
                  <a:gd name="connsiteY1" fmla="*/ 4114 h 10114"/>
                  <a:gd name="connsiteX2" fmla="*/ 10922 w 10922"/>
                  <a:gd name="connsiteY2" fmla="*/ 0 h 1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22" h="10114">
                    <a:moveTo>
                      <a:pt x="72" y="10114"/>
                    </a:moveTo>
                    <a:cubicBezTo>
                      <a:pt x="-335" y="8164"/>
                      <a:pt x="1021" y="5800"/>
                      <a:pt x="2829" y="4114"/>
                    </a:cubicBezTo>
                    <a:cubicBezTo>
                      <a:pt x="4637" y="2428"/>
                      <a:pt x="6707" y="1333"/>
                      <a:pt x="10922" y="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8E934199-D381-7968-05D0-390218073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6509" y="1402527"/>
                <a:ext cx="2277121" cy="198672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7878"/>
                  <a:gd name="connsiteY0" fmla="*/ 40345 h 63406"/>
                  <a:gd name="connsiteX1" fmla="*/ 3255 w 7878"/>
                  <a:gd name="connsiteY1" fmla="*/ 62443 h 63406"/>
                  <a:gd name="connsiteX2" fmla="*/ 7878 w 7878"/>
                  <a:gd name="connsiteY2" fmla="*/ 0 h 63406"/>
                  <a:gd name="connsiteX0" fmla="*/ 0 w 10000"/>
                  <a:gd name="connsiteY0" fmla="*/ 6363 h 7418"/>
                  <a:gd name="connsiteX1" fmla="*/ 4385 w 10000"/>
                  <a:gd name="connsiteY1" fmla="*/ 7119 h 7418"/>
                  <a:gd name="connsiteX2" fmla="*/ 10000 w 10000"/>
                  <a:gd name="connsiteY2" fmla="*/ 0 h 7418"/>
                  <a:gd name="connsiteX0" fmla="*/ 0 w 12678"/>
                  <a:gd name="connsiteY0" fmla="*/ 4439 h 9657"/>
                  <a:gd name="connsiteX1" fmla="*/ 7063 w 12678"/>
                  <a:gd name="connsiteY1" fmla="*/ 9597 h 9657"/>
                  <a:gd name="connsiteX2" fmla="*/ 12678 w 12678"/>
                  <a:gd name="connsiteY2" fmla="*/ 0 h 9657"/>
                  <a:gd name="connsiteX0" fmla="*/ 0 w 10000"/>
                  <a:gd name="connsiteY0" fmla="*/ 4597 h 10057"/>
                  <a:gd name="connsiteX1" fmla="*/ 5571 w 10000"/>
                  <a:gd name="connsiteY1" fmla="*/ 9938 h 10057"/>
                  <a:gd name="connsiteX2" fmla="*/ 10000 w 10000"/>
                  <a:gd name="connsiteY2" fmla="*/ 0 h 10057"/>
                  <a:gd name="connsiteX0" fmla="*/ 0 w 10000"/>
                  <a:gd name="connsiteY0" fmla="*/ 2499 h 9963"/>
                  <a:gd name="connsiteX1" fmla="*/ 5571 w 10000"/>
                  <a:gd name="connsiteY1" fmla="*/ 9938 h 9963"/>
                  <a:gd name="connsiteX2" fmla="*/ 10000 w 10000"/>
                  <a:gd name="connsiteY2" fmla="*/ 0 h 9963"/>
                  <a:gd name="connsiteX0" fmla="*/ 0 w 10000"/>
                  <a:gd name="connsiteY0" fmla="*/ 2508 h 10015"/>
                  <a:gd name="connsiteX1" fmla="*/ 5571 w 10000"/>
                  <a:gd name="connsiteY1" fmla="*/ 9975 h 10015"/>
                  <a:gd name="connsiteX2" fmla="*/ 10000 w 10000"/>
                  <a:gd name="connsiteY2" fmla="*/ 0 h 10015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49"/>
                  <a:gd name="connsiteY0" fmla="*/ 2391 h 11521"/>
                  <a:gd name="connsiteX1" fmla="*/ 5113 w 10049"/>
                  <a:gd name="connsiteY1" fmla="*/ 11496 h 11521"/>
                  <a:gd name="connsiteX2" fmla="*/ 10049 w 10049"/>
                  <a:gd name="connsiteY2" fmla="*/ 0 h 11521"/>
                  <a:gd name="connsiteX0" fmla="*/ 0 w 10049"/>
                  <a:gd name="connsiteY0" fmla="*/ 2391 h 11496"/>
                  <a:gd name="connsiteX1" fmla="*/ 5113 w 10049"/>
                  <a:gd name="connsiteY1" fmla="*/ 11496 h 11496"/>
                  <a:gd name="connsiteX2" fmla="*/ 10049 w 10049"/>
                  <a:gd name="connsiteY2" fmla="*/ 0 h 11496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9316"/>
                  <a:gd name="connsiteY0" fmla="*/ 0 h 10129"/>
                  <a:gd name="connsiteX1" fmla="*/ 5181 w 9316"/>
                  <a:gd name="connsiteY1" fmla="*/ 9105 h 10129"/>
                  <a:gd name="connsiteX2" fmla="*/ 9316 w 9316"/>
                  <a:gd name="connsiteY2" fmla="*/ 5333 h 10129"/>
                  <a:gd name="connsiteX0" fmla="*/ 0 w 10000"/>
                  <a:gd name="connsiteY0" fmla="*/ 0 h 9273"/>
                  <a:gd name="connsiteX1" fmla="*/ 5561 w 10000"/>
                  <a:gd name="connsiteY1" fmla="*/ 8989 h 9273"/>
                  <a:gd name="connsiteX2" fmla="*/ 10000 w 10000"/>
                  <a:gd name="connsiteY2" fmla="*/ 5265 h 9273"/>
                  <a:gd name="connsiteX0" fmla="*/ 0 w 10000"/>
                  <a:gd name="connsiteY0" fmla="*/ 0 h 10332"/>
                  <a:gd name="connsiteX1" fmla="*/ 5561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332"/>
                  <a:gd name="connsiteX1" fmla="*/ 5238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128"/>
                  <a:gd name="connsiteX1" fmla="*/ 5238 w 10000"/>
                  <a:gd name="connsiteY1" fmla="*/ 9694 h 10128"/>
                  <a:gd name="connsiteX2" fmla="*/ 10000 w 10000"/>
                  <a:gd name="connsiteY2" fmla="*/ 6957 h 10128"/>
                  <a:gd name="connsiteX0" fmla="*/ 0 w 10000"/>
                  <a:gd name="connsiteY0" fmla="*/ 0 h 11095"/>
                  <a:gd name="connsiteX1" fmla="*/ 5253 w 10000"/>
                  <a:gd name="connsiteY1" fmla="*/ 10791 h 11095"/>
                  <a:gd name="connsiteX2" fmla="*/ 10000 w 10000"/>
                  <a:gd name="connsiteY2" fmla="*/ 6957 h 11095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601"/>
                  <a:gd name="connsiteX1" fmla="*/ 5407 w 10000"/>
                  <a:gd name="connsiteY1" fmla="*/ 10242 h 10601"/>
                  <a:gd name="connsiteX2" fmla="*/ 10000 w 10000"/>
                  <a:gd name="connsiteY2" fmla="*/ 6957 h 10601"/>
                  <a:gd name="connsiteX0" fmla="*/ 0 w 10000"/>
                  <a:gd name="connsiteY0" fmla="*/ 0 h 8842"/>
                  <a:gd name="connsiteX1" fmla="*/ 5376 w 10000"/>
                  <a:gd name="connsiteY1" fmla="*/ 7866 h 8842"/>
                  <a:gd name="connsiteX2" fmla="*/ 10000 w 10000"/>
                  <a:gd name="connsiteY2" fmla="*/ 6957 h 8842"/>
                  <a:gd name="connsiteX0" fmla="*/ 0 w 10000"/>
                  <a:gd name="connsiteY0" fmla="*/ 0 h 8459"/>
                  <a:gd name="connsiteX1" fmla="*/ 5376 w 10000"/>
                  <a:gd name="connsiteY1" fmla="*/ 7449 h 8459"/>
                  <a:gd name="connsiteX2" fmla="*/ 10000 w 10000"/>
                  <a:gd name="connsiteY2" fmla="*/ 6421 h 8459"/>
                  <a:gd name="connsiteX0" fmla="*/ 0 w 9969"/>
                  <a:gd name="connsiteY0" fmla="*/ 0 h 12081"/>
                  <a:gd name="connsiteX1" fmla="*/ 5345 w 9969"/>
                  <a:gd name="connsiteY1" fmla="*/ 10761 h 12081"/>
                  <a:gd name="connsiteX2" fmla="*/ 9969 w 9969"/>
                  <a:gd name="connsiteY2" fmla="*/ 9546 h 12081"/>
                  <a:gd name="connsiteX0" fmla="*/ 0 w 10000"/>
                  <a:gd name="connsiteY0" fmla="*/ 0 h 10000"/>
                  <a:gd name="connsiteX1" fmla="*/ 5362 w 10000"/>
                  <a:gd name="connsiteY1" fmla="*/ 8907 h 10000"/>
                  <a:gd name="connsiteX2" fmla="*/ 10000 w 10000"/>
                  <a:gd name="connsiteY2" fmla="*/ 7902 h 10000"/>
                  <a:gd name="connsiteX0" fmla="*/ 0 w 10000"/>
                  <a:gd name="connsiteY0" fmla="*/ 0 h 10000"/>
                  <a:gd name="connsiteX1" fmla="*/ 5362 w 10000"/>
                  <a:gd name="connsiteY1" fmla="*/ 8907 h 10000"/>
                  <a:gd name="connsiteX2" fmla="*/ 10000 w 10000"/>
                  <a:gd name="connsiteY2" fmla="*/ 7902 h 10000"/>
                  <a:gd name="connsiteX0" fmla="*/ 0 w 9938"/>
                  <a:gd name="connsiteY0" fmla="*/ 0 h 11940"/>
                  <a:gd name="connsiteX1" fmla="*/ 5300 w 9938"/>
                  <a:gd name="connsiteY1" fmla="*/ 10727 h 11940"/>
                  <a:gd name="connsiteX2" fmla="*/ 9938 w 9938"/>
                  <a:gd name="connsiteY2" fmla="*/ 9722 h 11940"/>
                  <a:gd name="connsiteX0" fmla="*/ 0 w 10000"/>
                  <a:gd name="connsiteY0" fmla="*/ 0 h 9532"/>
                  <a:gd name="connsiteX1" fmla="*/ 5271 w 10000"/>
                  <a:gd name="connsiteY1" fmla="*/ 7968 h 9532"/>
                  <a:gd name="connsiteX2" fmla="*/ 10000 w 10000"/>
                  <a:gd name="connsiteY2" fmla="*/ 8142 h 9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9532">
                    <a:moveTo>
                      <a:pt x="0" y="0"/>
                    </a:moveTo>
                    <a:cubicBezTo>
                      <a:pt x="2351" y="3819"/>
                      <a:pt x="3605" y="6611"/>
                      <a:pt x="5271" y="7968"/>
                    </a:cubicBezTo>
                    <a:cubicBezTo>
                      <a:pt x="6937" y="9325"/>
                      <a:pt x="8183" y="10596"/>
                      <a:pt x="10000" y="8142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5" name="Freeform 12">
                <a:extLst>
                  <a:ext uri="{FF2B5EF4-FFF2-40B4-BE49-F238E27FC236}">
                    <a16:creationId xmlns:a16="http://schemas.microsoft.com/office/drawing/2014/main" id="{B8D964BB-52DE-EF71-6E08-B2504784C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5147" y="920323"/>
                <a:ext cx="2213617" cy="360328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7878"/>
                  <a:gd name="connsiteY0" fmla="*/ 40345 h 63406"/>
                  <a:gd name="connsiteX1" fmla="*/ 3255 w 7878"/>
                  <a:gd name="connsiteY1" fmla="*/ 62443 h 63406"/>
                  <a:gd name="connsiteX2" fmla="*/ 7878 w 7878"/>
                  <a:gd name="connsiteY2" fmla="*/ 0 h 63406"/>
                  <a:gd name="connsiteX0" fmla="*/ 0 w 10000"/>
                  <a:gd name="connsiteY0" fmla="*/ 6363 h 7418"/>
                  <a:gd name="connsiteX1" fmla="*/ 4385 w 10000"/>
                  <a:gd name="connsiteY1" fmla="*/ 7119 h 7418"/>
                  <a:gd name="connsiteX2" fmla="*/ 10000 w 10000"/>
                  <a:gd name="connsiteY2" fmla="*/ 0 h 7418"/>
                  <a:gd name="connsiteX0" fmla="*/ 0 w 12678"/>
                  <a:gd name="connsiteY0" fmla="*/ 4439 h 9657"/>
                  <a:gd name="connsiteX1" fmla="*/ 7063 w 12678"/>
                  <a:gd name="connsiteY1" fmla="*/ 9597 h 9657"/>
                  <a:gd name="connsiteX2" fmla="*/ 12678 w 12678"/>
                  <a:gd name="connsiteY2" fmla="*/ 0 h 9657"/>
                  <a:gd name="connsiteX0" fmla="*/ 0 w 10000"/>
                  <a:gd name="connsiteY0" fmla="*/ 4597 h 10057"/>
                  <a:gd name="connsiteX1" fmla="*/ 5571 w 10000"/>
                  <a:gd name="connsiteY1" fmla="*/ 9938 h 10057"/>
                  <a:gd name="connsiteX2" fmla="*/ 10000 w 10000"/>
                  <a:gd name="connsiteY2" fmla="*/ 0 h 10057"/>
                  <a:gd name="connsiteX0" fmla="*/ 0 w 10000"/>
                  <a:gd name="connsiteY0" fmla="*/ 2499 h 9963"/>
                  <a:gd name="connsiteX1" fmla="*/ 5571 w 10000"/>
                  <a:gd name="connsiteY1" fmla="*/ 9938 h 9963"/>
                  <a:gd name="connsiteX2" fmla="*/ 10000 w 10000"/>
                  <a:gd name="connsiteY2" fmla="*/ 0 h 9963"/>
                  <a:gd name="connsiteX0" fmla="*/ 0 w 10000"/>
                  <a:gd name="connsiteY0" fmla="*/ 2508 h 10015"/>
                  <a:gd name="connsiteX1" fmla="*/ 5571 w 10000"/>
                  <a:gd name="connsiteY1" fmla="*/ 9975 h 10015"/>
                  <a:gd name="connsiteX2" fmla="*/ 10000 w 10000"/>
                  <a:gd name="connsiteY2" fmla="*/ 0 h 10015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49"/>
                  <a:gd name="connsiteY0" fmla="*/ 2391 h 11521"/>
                  <a:gd name="connsiteX1" fmla="*/ 5113 w 10049"/>
                  <a:gd name="connsiteY1" fmla="*/ 11496 h 11521"/>
                  <a:gd name="connsiteX2" fmla="*/ 10049 w 10049"/>
                  <a:gd name="connsiteY2" fmla="*/ 0 h 11521"/>
                  <a:gd name="connsiteX0" fmla="*/ 0 w 10049"/>
                  <a:gd name="connsiteY0" fmla="*/ 2391 h 11496"/>
                  <a:gd name="connsiteX1" fmla="*/ 5113 w 10049"/>
                  <a:gd name="connsiteY1" fmla="*/ 11496 h 11496"/>
                  <a:gd name="connsiteX2" fmla="*/ 10049 w 10049"/>
                  <a:gd name="connsiteY2" fmla="*/ 0 h 11496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9316"/>
                  <a:gd name="connsiteY0" fmla="*/ 0 h 10129"/>
                  <a:gd name="connsiteX1" fmla="*/ 5181 w 9316"/>
                  <a:gd name="connsiteY1" fmla="*/ 9105 h 10129"/>
                  <a:gd name="connsiteX2" fmla="*/ 9316 w 9316"/>
                  <a:gd name="connsiteY2" fmla="*/ 5333 h 10129"/>
                  <a:gd name="connsiteX0" fmla="*/ 0 w 10000"/>
                  <a:gd name="connsiteY0" fmla="*/ 0 h 9273"/>
                  <a:gd name="connsiteX1" fmla="*/ 5561 w 10000"/>
                  <a:gd name="connsiteY1" fmla="*/ 8989 h 9273"/>
                  <a:gd name="connsiteX2" fmla="*/ 10000 w 10000"/>
                  <a:gd name="connsiteY2" fmla="*/ 5265 h 9273"/>
                  <a:gd name="connsiteX0" fmla="*/ 0 w 10000"/>
                  <a:gd name="connsiteY0" fmla="*/ 0 h 10332"/>
                  <a:gd name="connsiteX1" fmla="*/ 5561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332"/>
                  <a:gd name="connsiteX1" fmla="*/ 5238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128"/>
                  <a:gd name="connsiteX1" fmla="*/ 5238 w 10000"/>
                  <a:gd name="connsiteY1" fmla="*/ 9694 h 10128"/>
                  <a:gd name="connsiteX2" fmla="*/ 10000 w 10000"/>
                  <a:gd name="connsiteY2" fmla="*/ 6957 h 10128"/>
                  <a:gd name="connsiteX0" fmla="*/ 0 w 10000"/>
                  <a:gd name="connsiteY0" fmla="*/ 0 h 11095"/>
                  <a:gd name="connsiteX1" fmla="*/ 5253 w 10000"/>
                  <a:gd name="connsiteY1" fmla="*/ 10791 h 11095"/>
                  <a:gd name="connsiteX2" fmla="*/ 10000 w 10000"/>
                  <a:gd name="connsiteY2" fmla="*/ 6957 h 11095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601"/>
                  <a:gd name="connsiteX1" fmla="*/ 5407 w 10000"/>
                  <a:gd name="connsiteY1" fmla="*/ 10242 h 10601"/>
                  <a:gd name="connsiteX2" fmla="*/ 10000 w 10000"/>
                  <a:gd name="connsiteY2" fmla="*/ 6957 h 10601"/>
                  <a:gd name="connsiteX0" fmla="*/ 0 w 9631"/>
                  <a:gd name="connsiteY0" fmla="*/ 0 h 16261"/>
                  <a:gd name="connsiteX1" fmla="*/ 5407 w 9631"/>
                  <a:gd name="connsiteY1" fmla="*/ 10242 h 16261"/>
                  <a:gd name="connsiteX2" fmla="*/ 9631 w 9631"/>
                  <a:gd name="connsiteY2" fmla="*/ 15546 h 16261"/>
                  <a:gd name="connsiteX0" fmla="*/ 0 w 10000"/>
                  <a:gd name="connsiteY0" fmla="*/ 0 h 9560"/>
                  <a:gd name="connsiteX1" fmla="*/ 5614 w 10000"/>
                  <a:gd name="connsiteY1" fmla="*/ 6299 h 9560"/>
                  <a:gd name="connsiteX2" fmla="*/ 10000 w 10000"/>
                  <a:gd name="connsiteY2" fmla="*/ 9560 h 956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3180 h 10000"/>
                  <a:gd name="connsiteX2" fmla="*/ 10000 w 10000"/>
                  <a:gd name="connsiteY2" fmla="*/ 10000 h 10000"/>
                  <a:gd name="connsiteX0" fmla="*/ 0 w 10032"/>
                  <a:gd name="connsiteY0" fmla="*/ 0 h 9765"/>
                  <a:gd name="connsiteX1" fmla="*/ 5630 w 10032"/>
                  <a:gd name="connsiteY1" fmla="*/ 3180 h 9765"/>
                  <a:gd name="connsiteX2" fmla="*/ 10032 w 10032"/>
                  <a:gd name="connsiteY2" fmla="*/ 9765 h 9765"/>
                  <a:gd name="connsiteX0" fmla="*/ 0 w 10000"/>
                  <a:gd name="connsiteY0" fmla="*/ 0 h 10722"/>
                  <a:gd name="connsiteX1" fmla="*/ 5612 w 10000"/>
                  <a:gd name="connsiteY1" fmla="*/ 3979 h 10722"/>
                  <a:gd name="connsiteX2" fmla="*/ 10000 w 10000"/>
                  <a:gd name="connsiteY2" fmla="*/ 10722 h 10722"/>
                  <a:gd name="connsiteX0" fmla="*/ 0 w 9968"/>
                  <a:gd name="connsiteY0" fmla="*/ 0 h 12287"/>
                  <a:gd name="connsiteX1" fmla="*/ 5580 w 9968"/>
                  <a:gd name="connsiteY1" fmla="*/ 5544 h 12287"/>
                  <a:gd name="connsiteX2" fmla="*/ 9968 w 9968"/>
                  <a:gd name="connsiteY2" fmla="*/ 12287 h 12287"/>
                  <a:gd name="connsiteX0" fmla="*/ 0 w 10000"/>
                  <a:gd name="connsiteY0" fmla="*/ 0 h 10000"/>
                  <a:gd name="connsiteX1" fmla="*/ 5598 w 10000"/>
                  <a:gd name="connsiteY1" fmla="*/ 4512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4022 h 10000"/>
                  <a:gd name="connsiteX2" fmla="*/ 10000 w 10000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cubicBezTo>
                      <a:pt x="2545" y="1130"/>
                      <a:pt x="3964" y="2355"/>
                      <a:pt x="5630" y="4022"/>
                    </a:cubicBezTo>
                    <a:cubicBezTo>
                      <a:pt x="7296" y="5689"/>
                      <a:pt x="8386" y="7305"/>
                      <a:pt x="10000" y="1000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15C90131-3752-F35A-6F91-DDFAF35BC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9330" y="515855"/>
                <a:ext cx="2093649" cy="575678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7878"/>
                  <a:gd name="connsiteY0" fmla="*/ 40345 h 63406"/>
                  <a:gd name="connsiteX1" fmla="*/ 3255 w 7878"/>
                  <a:gd name="connsiteY1" fmla="*/ 62443 h 63406"/>
                  <a:gd name="connsiteX2" fmla="*/ 7878 w 7878"/>
                  <a:gd name="connsiteY2" fmla="*/ 0 h 63406"/>
                  <a:gd name="connsiteX0" fmla="*/ 0 w 10000"/>
                  <a:gd name="connsiteY0" fmla="*/ 6363 h 7418"/>
                  <a:gd name="connsiteX1" fmla="*/ 4385 w 10000"/>
                  <a:gd name="connsiteY1" fmla="*/ 7119 h 7418"/>
                  <a:gd name="connsiteX2" fmla="*/ 10000 w 10000"/>
                  <a:gd name="connsiteY2" fmla="*/ 0 h 7418"/>
                  <a:gd name="connsiteX0" fmla="*/ 0 w 12678"/>
                  <a:gd name="connsiteY0" fmla="*/ 4439 h 9657"/>
                  <a:gd name="connsiteX1" fmla="*/ 7063 w 12678"/>
                  <a:gd name="connsiteY1" fmla="*/ 9597 h 9657"/>
                  <a:gd name="connsiteX2" fmla="*/ 12678 w 12678"/>
                  <a:gd name="connsiteY2" fmla="*/ 0 h 9657"/>
                  <a:gd name="connsiteX0" fmla="*/ 0 w 10000"/>
                  <a:gd name="connsiteY0" fmla="*/ 4597 h 10057"/>
                  <a:gd name="connsiteX1" fmla="*/ 5571 w 10000"/>
                  <a:gd name="connsiteY1" fmla="*/ 9938 h 10057"/>
                  <a:gd name="connsiteX2" fmla="*/ 10000 w 10000"/>
                  <a:gd name="connsiteY2" fmla="*/ 0 h 10057"/>
                  <a:gd name="connsiteX0" fmla="*/ 0 w 10000"/>
                  <a:gd name="connsiteY0" fmla="*/ 2499 h 9963"/>
                  <a:gd name="connsiteX1" fmla="*/ 5571 w 10000"/>
                  <a:gd name="connsiteY1" fmla="*/ 9938 h 9963"/>
                  <a:gd name="connsiteX2" fmla="*/ 10000 w 10000"/>
                  <a:gd name="connsiteY2" fmla="*/ 0 h 9963"/>
                  <a:gd name="connsiteX0" fmla="*/ 0 w 10000"/>
                  <a:gd name="connsiteY0" fmla="*/ 2508 h 10015"/>
                  <a:gd name="connsiteX1" fmla="*/ 5571 w 10000"/>
                  <a:gd name="connsiteY1" fmla="*/ 9975 h 10015"/>
                  <a:gd name="connsiteX2" fmla="*/ 10000 w 10000"/>
                  <a:gd name="connsiteY2" fmla="*/ 0 h 10015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49"/>
                  <a:gd name="connsiteY0" fmla="*/ 2391 h 11521"/>
                  <a:gd name="connsiteX1" fmla="*/ 5113 w 10049"/>
                  <a:gd name="connsiteY1" fmla="*/ 11496 h 11521"/>
                  <a:gd name="connsiteX2" fmla="*/ 10049 w 10049"/>
                  <a:gd name="connsiteY2" fmla="*/ 0 h 11521"/>
                  <a:gd name="connsiteX0" fmla="*/ 0 w 10049"/>
                  <a:gd name="connsiteY0" fmla="*/ 2391 h 11496"/>
                  <a:gd name="connsiteX1" fmla="*/ 5113 w 10049"/>
                  <a:gd name="connsiteY1" fmla="*/ 11496 h 11496"/>
                  <a:gd name="connsiteX2" fmla="*/ 10049 w 10049"/>
                  <a:gd name="connsiteY2" fmla="*/ 0 h 11496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9316"/>
                  <a:gd name="connsiteY0" fmla="*/ 0 h 10129"/>
                  <a:gd name="connsiteX1" fmla="*/ 5181 w 9316"/>
                  <a:gd name="connsiteY1" fmla="*/ 9105 h 10129"/>
                  <a:gd name="connsiteX2" fmla="*/ 9316 w 9316"/>
                  <a:gd name="connsiteY2" fmla="*/ 5333 h 10129"/>
                  <a:gd name="connsiteX0" fmla="*/ 0 w 10000"/>
                  <a:gd name="connsiteY0" fmla="*/ 0 h 9273"/>
                  <a:gd name="connsiteX1" fmla="*/ 5561 w 10000"/>
                  <a:gd name="connsiteY1" fmla="*/ 8989 h 9273"/>
                  <a:gd name="connsiteX2" fmla="*/ 10000 w 10000"/>
                  <a:gd name="connsiteY2" fmla="*/ 5265 h 9273"/>
                  <a:gd name="connsiteX0" fmla="*/ 0 w 10000"/>
                  <a:gd name="connsiteY0" fmla="*/ 0 h 10332"/>
                  <a:gd name="connsiteX1" fmla="*/ 5561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332"/>
                  <a:gd name="connsiteX1" fmla="*/ 5238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128"/>
                  <a:gd name="connsiteX1" fmla="*/ 5238 w 10000"/>
                  <a:gd name="connsiteY1" fmla="*/ 9694 h 10128"/>
                  <a:gd name="connsiteX2" fmla="*/ 10000 w 10000"/>
                  <a:gd name="connsiteY2" fmla="*/ 6957 h 10128"/>
                  <a:gd name="connsiteX0" fmla="*/ 0 w 10000"/>
                  <a:gd name="connsiteY0" fmla="*/ 0 h 11095"/>
                  <a:gd name="connsiteX1" fmla="*/ 5253 w 10000"/>
                  <a:gd name="connsiteY1" fmla="*/ 10791 h 11095"/>
                  <a:gd name="connsiteX2" fmla="*/ 10000 w 10000"/>
                  <a:gd name="connsiteY2" fmla="*/ 6957 h 11095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601"/>
                  <a:gd name="connsiteX1" fmla="*/ 5407 w 10000"/>
                  <a:gd name="connsiteY1" fmla="*/ 10242 h 10601"/>
                  <a:gd name="connsiteX2" fmla="*/ 10000 w 10000"/>
                  <a:gd name="connsiteY2" fmla="*/ 6957 h 10601"/>
                  <a:gd name="connsiteX0" fmla="*/ 0 w 9631"/>
                  <a:gd name="connsiteY0" fmla="*/ 0 h 16261"/>
                  <a:gd name="connsiteX1" fmla="*/ 5407 w 9631"/>
                  <a:gd name="connsiteY1" fmla="*/ 10242 h 16261"/>
                  <a:gd name="connsiteX2" fmla="*/ 9631 w 9631"/>
                  <a:gd name="connsiteY2" fmla="*/ 15546 h 16261"/>
                  <a:gd name="connsiteX0" fmla="*/ 0 w 10000"/>
                  <a:gd name="connsiteY0" fmla="*/ 0 h 9560"/>
                  <a:gd name="connsiteX1" fmla="*/ 5614 w 10000"/>
                  <a:gd name="connsiteY1" fmla="*/ 6299 h 9560"/>
                  <a:gd name="connsiteX2" fmla="*/ 10000 w 10000"/>
                  <a:gd name="connsiteY2" fmla="*/ 9560 h 956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3180 h 10000"/>
                  <a:gd name="connsiteX2" fmla="*/ 10000 w 10000"/>
                  <a:gd name="connsiteY2" fmla="*/ 10000 h 10000"/>
                  <a:gd name="connsiteX0" fmla="*/ 0 w 10032"/>
                  <a:gd name="connsiteY0" fmla="*/ 0 h 9765"/>
                  <a:gd name="connsiteX1" fmla="*/ 5630 w 10032"/>
                  <a:gd name="connsiteY1" fmla="*/ 3180 h 9765"/>
                  <a:gd name="connsiteX2" fmla="*/ 10032 w 10032"/>
                  <a:gd name="connsiteY2" fmla="*/ 9765 h 9765"/>
                  <a:gd name="connsiteX0" fmla="*/ 0 w 10000"/>
                  <a:gd name="connsiteY0" fmla="*/ 0 h 10722"/>
                  <a:gd name="connsiteX1" fmla="*/ 5612 w 10000"/>
                  <a:gd name="connsiteY1" fmla="*/ 3979 h 10722"/>
                  <a:gd name="connsiteX2" fmla="*/ 10000 w 10000"/>
                  <a:gd name="connsiteY2" fmla="*/ 10722 h 10722"/>
                  <a:gd name="connsiteX0" fmla="*/ 0 w 9968"/>
                  <a:gd name="connsiteY0" fmla="*/ 0 h 12287"/>
                  <a:gd name="connsiteX1" fmla="*/ 5580 w 9968"/>
                  <a:gd name="connsiteY1" fmla="*/ 5544 h 12287"/>
                  <a:gd name="connsiteX2" fmla="*/ 9968 w 9968"/>
                  <a:gd name="connsiteY2" fmla="*/ 12287 h 12287"/>
                  <a:gd name="connsiteX0" fmla="*/ 0 w 10000"/>
                  <a:gd name="connsiteY0" fmla="*/ 0 h 10000"/>
                  <a:gd name="connsiteX1" fmla="*/ 5598 w 10000"/>
                  <a:gd name="connsiteY1" fmla="*/ 4512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4022 h 10000"/>
                  <a:gd name="connsiteX2" fmla="*/ 10000 w 10000"/>
                  <a:gd name="connsiteY2" fmla="*/ 10000 h 10000"/>
                  <a:gd name="connsiteX0" fmla="*/ 0 w 9426"/>
                  <a:gd name="connsiteY0" fmla="*/ 0 h 16663"/>
                  <a:gd name="connsiteX1" fmla="*/ 5630 w 9426"/>
                  <a:gd name="connsiteY1" fmla="*/ 4022 h 16663"/>
                  <a:gd name="connsiteX2" fmla="*/ 9426 w 9426"/>
                  <a:gd name="connsiteY2" fmla="*/ 16663 h 16663"/>
                  <a:gd name="connsiteX0" fmla="*/ 0 w 10000"/>
                  <a:gd name="connsiteY0" fmla="*/ 0 h 10000"/>
                  <a:gd name="connsiteX1" fmla="*/ 5821 w 10000"/>
                  <a:gd name="connsiteY1" fmla="*/ 3178 h 10000"/>
                  <a:gd name="connsiteX2" fmla="*/ 10000 w 10000"/>
                  <a:gd name="connsiteY2" fmla="*/ 10000 h 10000"/>
                  <a:gd name="connsiteX0" fmla="*/ 0 w 10034"/>
                  <a:gd name="connsiteY0" fmla="*/ 0 h 9588"/>
                  <a:gd name="connsiteX1" fmla="*/ 5821 w 10034"/>
                  <a:gd name="connsiteY1" fmla="*/ 3178 h 9588"/>
                  <a:gd name="connsiteX2" fmla="*/ 10034 w 10034"/>
                  <a:gd name="connsiteY2" fmla="*/ 9588 h 9588"/>
                  <a:gd name="connsiteX0" fmla="*/ 0 w 10000"/>
                  <a:gd name="connsiteY0" fmla="*/ 0 h 10000"/>
                  <a:gd name="connsiteX1" fmla="*/ 5801 w 10000"/>
                  <a:gd name="connsiteY1" fmla="*/ 331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801 w 10000"/>
                  <a:gd name="connsiteY1" fmla="*/ 331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868 w 10000"/>
                  <a:gd name="connsiteY1" fmla="*/ 3254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935 w 10000"/>
                  <a:gd name="connsiteY1" fmla="*/ 2886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935 w 10000"/>
                  <a:gd name="connsiteY1" fmla="*/ 2886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935 w 10000"/>
                  <a:gd name="connsiteY1" fmla="*/ 2886 h 10000"/>
                  <a:gd name="connsiteX2" fmla="*/ 10000 w 10000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cubicBezTo>
                      <a:pt x="2691" y="707"/>
                      <a:pt x="4269" y="1219"/>
                      <a:pt x="5935" y="2886"/>
                    </a:cubicBezTo>
                    <a:cubicBezTo>
                      <a:pt x="7602" y="4552"/>
                      <a:pt x="8463" y="5800"/>
                      <a:pt x="10000" y="1000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7" name="Freeform 12">
                <a:extLst>
                  <a:ext uri="{FF2B5EF4-FFF2-40B4-BE49-F238E27FC236}">
                    <a16:creationId xmlns:a16="http://schemas.microsoft.com/office/drawing/2014/main" id="{E475AF25-FA85-7019-84EE-B40F89E3A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4316" y="250800"/>
                <a:ext cx="2051357" cy="642744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7878"/>
                  <a:gd name="connsiteY0" fmla="*/ 40345 h 63406"/>
                  <a:gd name="connsiteX1" fmla="*/ 3255 w 7878"/>
                  <a:gd name="connsiteY1" fmla="*/ 62443 h 63406"/>
                  <a:gd name="connsiteX2" fmla="*/ 7878 w 7878"/>
                  <a:gd name="connsiteY2" fmla="*/ 0 h 63406"/>
                  <a:gd name="connsiteX0" fmla="*/ 0 w 10000"/>
                  <a:gd name="connsiteY0" fmla="*/ 6363 h 7418"/>
                  <a:gd name="connsiteX1" fmla="*/ 4385 w 10000"/>
                  <a:gd name="connsiteY1" fmla="*/ 7119 h 7418"/>
                  <a:gd name="connsiteX2" fmla="*/ 10000 w 10000"/>
                  <a:gd name="connsiteY2" fmla="*/ 0 h 7418"/>
                  <a:gd name="connsiteX0" fmla="*/ 0 w 12678"/>
                  <a:gd name="connsiteY0" fmla="*/ 4439 h 9657"/>
                  <a:gd name="connsiteX1" fmla="*/ 7063 w 12678"/>
                  <a:gd name="connsiteY1" fmla="*/ 9597 h 9657"/>
                  <a:gd name="connsiteX2" fmla="*/ 12678 w 12678"/>
                  <a:gd name="connsiteY2" fmla="*/ 0 h 9657"/>
                  <a:gd name="connsiteX0" fmla="*/ 0 w 10000"/>
                  <a:gd name="connsiteY0" fmla="*/ 4597 h 10057"/>
                  <a:gd name="connsiteX1" fmla="*/ 5571 w 10000"/>
                  <a:gd name="connsiteY1" fmla="*/ 9938 h 10057"/>
                  <a:gd name="connsiteX2" fmla="*/ 10000 w 10000"/>
                  <a:gd name="connsiteY2" fmla="*/ 0 h 10057"/>
                  <a:gd name="connsiteX0" fmla="*/ 0 w 10000"/>
                  <a:gd name="connsiteY0" fmla="*/ 2499 h 9963"/>
                  <a:gd name="connsiteX1" fmla="*/ 5571 w 10000"/>
                  <a:gd name="connsiteY1" fmla="*/ 9938 h 9963"/>
                  <a:gd name="connsiteX2" fmla="*/ 10000 w 10000"/>
                  <a:gd name="connsiteY2" fmla="*/ 0 h 9963"/>
                  <a:gd name="connsiteX0" fmla="*/ 0 w 10000"/>
                  <a:gd name="connsiteY0" fmla="*/ 2508 h 10015"/>
                  <a:gd name="connsiteX1" fmla="*/ 5571 w 10000"/>
                  <a:gd name="connsiteY1" fmla="*/ 9975 h 10015"/>
                  <a:gd name="connsiteX2" fmla="*/ 10000 w 10000"/>
                  <a:gd name="connsiteY2" fmla="*/ 0 h 10015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49"/>
                  <a:gd name="connsiteY0" fmla="*/ 2391 h 11521"/>
                  <a:gd name="connsiteX1" fmla="*/ 5113 w 10049"/>
                  <a:gd name="connsiteY1" fmla="*/ 11496 h 11521"/>
                  <a:gd name="connsiteX2" fmla="*/ 10049 w 10049"/>
                  <a:gd name="connsiteY2" fmla="*/ 0 h 11521"/>
                  <a:gd name="connsiteX0" fmla="*/ 0 w 10049"/>
                  <a:gd name="connsiteY0" fmla="*/ 2391 h 11496"/>
                  <a:gd name="connsiteX1" fmla="*/ 5113 w 10049"/>
                  <a:gd name="connsiteY1" fmla="*/ 11496 h 11496"/>
                  <a:gd name="connsiteX2" fmla="*/ 10049 w 10049"/>
                  <a:gd name="connsiteY2" fmla="*/ 0 h 11496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9316"/>
                  <a:gd name="connsiteY0" fmla="*/ 0 h 10129"/>
                  <a:gd name="connsiteX1" fmla="*/ 5181 w 9316"/>
                  <a:gd name="connsiteY1" fmla="*/ 9105 h 10129"/>
                  <a:gd name="connsiteX2" fmla="*/ 9316 w 9316"/>
                  <a:gd name="connsiteY2" fmla="*/ 5333 h 10129"/>
                  <a:gd name="connsiteX0" fmla="*/ 0 w 10000"/>
                  <a:gd name="connsiteY0" fmla="*/ 0 h 9273"/>
                  <a:gd name="connsiteX1" fmla="*/ 5561 w 10000"/>
                  <a:gd name="connsiteY1" fmla="*/ 8989 h 9273"/>
                  <a:gd name="connsiteX2" fmla="*/ 10000 w 10000"/>
                  <a:gd name="connsiteY2" fmla="*/ 5265 h 9273"/>
                  <a:gd name="connsiteX0" fmla="*/ 0 w 10000"/>
                  <a:gd name="connsiteY0" fmla="*/ 0 h 10332"/>
                  <a:gd name="connsiteX1" fmla="*/ 5561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332"/>
                  <a:gd name="connsiteX1" fmla="*/ 5238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128"/>
                  <a:gd name="connsiteX1" fmla="*/ 5238 w 10000"/>
                  <a:gd name="connsiteY1" fmla="*/ 9694 h 10128"/>
                  <a:gd name="connsiteX2" fmla="*/ 10000 w 10000"/>
                  <a:gd name="connsiteY2" fmla="*/ 6957 h 10128"/>
                  <a:gd name="connsiteX0" fmla="*/ 0 w 10000"/>
                  <a:gd name="connsiteY0" fmla="*/ 0 h 11095"/>
                  <a:gd name="connsiteX1" fmla="*/ 5253 w 10000"/>
                  <a:gd name="connsiteY1" fmla="*/ 10791 h 11095"/>
                  <a:gd name="connsiteX2" fmla="*/ 10000 w 10000"/>
                  <a:gd name="connsiteY2" fmla="*/ 6957 h 11095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601"/>
                  <a:gd name="connsiteX1" fmla="*/ 5407 w 10000"/>
                  <a:gd name="connsiteY1" fmla="*/ 10242 h 10601"/>
                  <a:gd name="connsiteX2" fmla="*/ 10000 w 10000"/>
                  <a:gd name="connsiteY2" fmla="*/ 6957 h 10601"/>
                  <a:gd name="connsiteX0" fmla="*/ 0 w 9631"/>
                  <a:gd name="connsiteY0" fmla="*/ 0 h 16261"/>
                  <a:gd name="connsiteX1" fmla="*/ 5407 w 9631"/>
                  <a:gd name="connsiteY1" fmla="*/ 10242 h 16261"/>
                  <a:gd name="connsiteX2" fmla="*/ 9631 w 9631"/>
                  <a:gd name="connsiteY2" fmla="*/ 15546 h 16261"/>
                  <a:gd name="connsiteX0" fmla="*/ 0 w 10000"/>
                  <a:gd name="connsiteY0" fmla="*/ 0 h 9560"/>
                  <a:gd name="connsiteX1" fmla="*/ 5614 w 10000"/>
                  <a:gd name="connsiteY1" fmla="*/ 6299 h 9560"/>
                  <a:gd name="connsiteX2" fmla="*/ 10000 w 10000"/>
                  <a:gd name="connsiteY2" fmla="*/ 9560 h 956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3180 h 10000"/>
                  <a:gd name="connsiteX2" fmla="*/ 10000 w 10000"/>
                  <a:gd name="connsiteY2" fmla="*/ 10000 h 10000"/>
                  <a:gd name="connsiteX0" fmla="*/ 0 w 10032"/>
                  <a:gd name="connsiteY0" fmla="*/ 0 h 9765"/>
                  <a:gd name="connsiteX1" fmla="*/ 5630 w 10032"/>
                  <a:gd name="connsiteY1" fmla="*/ 3180 h 9765"/>
                  <a:gd name="connsiteX2" fmla="*/ 10032 w 10032"/>
                  <a:gd name="connsiteY2" fmla="*/ 9765 h 9765"/>
                  <a:gd name="connsiteX0" fmla="*/ 0 w 10000"/>
                  <a:gd name="connsiteY0" fmla="*/ 0 h 10722"/>
                  <a:gd name="connsiteX1" fmla="*/ 5612 w 10000"/>
                  <a:gd name="connsiteY1" fmla="*/ 3979 h 10722"/>
                  <a:gd name="connsiteX2" fmla="*/ 10000 w 10000"/>
                  <a:gd name="connsiteY2" fmla="*/ 10722 h 10722"/>
                  <a:gd name="connsiteX0" fmla="*/ 0 w 9968"/>
                  <a:gd name="connsiteY0" fmla="*/ 0 h 12287"/>
                  <a:gd name="connsiteX1" fmla="*/ 5580 w 9968"/>
                  <a:gd name="connsiteY1" fmla="*/ 5544 h 12287"/>
                  <a:gd name="connsiteX2" fmla="*/ 9968 w 9968"/>
                  <a:gd name="connsiteY2" fmla="*/ 12287 h 12287"/>
                  <a:gd name="connsiteX0" fmla="*/ 0 w 10000"/>
                  <a:gd name="connsiteY0" fmla="*/ 0 h 10000"/>
                  <a:gd name="connsiteX1" fmla="*/ 5598 w 10000"/>
                  <a:gd name="connsiteY1" fmla="*/ 4512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4022 h 10000"/>
                  <a:gd name="connsiteX2" fmla="*/ 10000 w 10000"/>
                  <a:gd name="connsiteY2" fmla="*/ 10000 h 10000"/>
                  <a:gd name="connsiteX0" fmla="*/ 0 w 9426"/>
                  <a:gd name="connsiteY0" fmla="*/ 0 h 16663"/>
                  <a:gd name="connsiteX1" fmla="*/ 5630 w 9426"/>
                  <a:gd name="connsiteY1" fmla="*/ 4022 h 16663"/>
                  <a:gd name="connsiteX2" fmla="*/ 9426 w 9426"/>
                  <a:gd name="connsiteY2" fmla="*/ 16663 h 16663"/>
                  <a:gd name="connsiteX0" fmla="*/ 0 w 10000"/>
                  <a:gd name="connsiteY0" fmla="*/ 0 h 10000"/>
                  <a:gd name="connsiteX1" fmla="*/ 5821 w 10000"/>
                  <a:gd name="connsiteY1" fmla="*/ 3178 h 10000"/>
                  <a:gd name="connsiteX2" fmla="*/ 10000 w 10000"/>
                  <a:gd name="connsiteY2" fmla="*/ 10000 h 10000"/>
                  <a:gd name="connsiteX0" fmla="*/ 0 w 10034"/>
                  <a:gd name="connsiteY0" fmla="*/ 0 h 9588"/>
                  <a:gd name="connsiteX1" fmla="*/ 5821 w 10034"/>
                  <a:gd name="connsiteY1" fmla="*/ 3178 h 9588"/>
                  <a:gd name="connsiteX2" fmla="*/ 10034 w 10034"/>
                  <a:gd name="connsiteY2" fmla="*/ 9588 h 9588"/>
                  <a:gd name="connsiteX0" fmla="*/ 0 w 10000"/>
                  <a:gd name="connsiteY0" fmla="*/ 0 h 10000"/>
                  <a:gd name="connsiteX1" fmla="*/ 5801 w 10000"/>
                  <a:gd name="connsiteY1" fmla="*/ 331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801 w 10000"/>
                  <a:gd name="connsiteY1" fmla="*/ 331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868 w 10000"/>
                  <a:gd name="connsiteY1" fmla="*/ 3254 h 10000"/>
                  <a:gd name="connsiteX2" fmla="*/ 10000 w 10000"/>
                  <a:gd name="connsiteY2" fmla="*/ 10000 h 10000"/>
                  <a:gd name="connsiteX0" fmla="*/ 0 w 9798"/>
                  <a:gd name="connsiteY0" fmla="*/ 0 h 11165"/>
                  <a:gd name="connsiteX1" fmla="*/ 5868 w 9798"/>
                  <a:gd name="connsiteY1" fmla="*/ 3254 h 11165"/>
                  <a:gd name="connsiteX2" fmla="*/ 9798 w 9798"/>
                  <a:gd name="connsiteY2" fmla="*/ 11165 h 11165"/>
                  <a:gd name="connsiteX0" fmla="*/ 0 w 10000"/>
                  <a:gd name="connsiteY0" fmla="*/ 0 h 10000"/>
                  <a:gd name="connsiteX1" fmla="*/ 5989 w 10000"/>
                  <a:gd name="connsiteY1" fmla="*/ 2914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6350 w 10000"/>
                  <a:gd name="connsiteY1" fmla="*/ 2859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6350 w 10000"/>
                  <a:gd name="connsiteY1" fmla="*/ 2859 h 10000"/>
                  <a:gd name="connsiteX2" fmla="*/ 10000 w 10000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cubicBezTo>
                      <a:pt x="2746" y="633"/>
                      <a:pt x="4872" y="1302"/>
                      <a:pt x="6350" y="2859"/>
                    </a:cubicBezTo>
                    <a:cubicBezTo>
                      <a:pt x="7828" y="4416"/>
                      <a:pt x="8638" y="5525"/>
                      <a:pt x="10000" y="1000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</p:grpSp>
      </p:grpSp>
      <p:sp>
        <p:nvSpPr>
          <p:cNvPr id="341702" name="Freeform 17">
            <a:extLst>
              <a:ext uri="{FF2B5EF4-FFF2-40B4-BE49-F238E27FC236}">
                <a16:creationId xmlns:a16="http://schemas.microsoft.com/office/drawing/2014/main" id="{38DCF6A6-A6A7-108F-D377-FD5CD34FC434}"/>
              </a:ext>
            </a:extLst>
          </p:cNvPr>
          <p:cNvSpPr>
            <a:spLocks/>
          </p:cNvSpPr>
          <p:nvPr/>
        </p:nvSpPr>
        <p:spPr bwMode="auto">
          <a:xfrm>
            <a:off x="8713567" y="894396"/>
            <a:ext cx="327359" cy="1001101"/>
          </a:xfrm>
          <a:custGeom>
            <a:avLst/>
            <a:gdLst>
              <a:gd name="T0" fmla="*/ 0 w 665"/>
              <a:gd name="T1" fmla="*/ 2147483647 h 1238"/>
              <a:gd name="T2" fmla="*/ 309305898 w 665"/>
              <a:gd name="T3" fmla="*/ 2056447500 h 1238"/>
              <a:gd name="T4" fmla="*/ 903496596 w 665"/>
              <a:gd name="T5" fmla="*/ 871974063 h 1238"/>
              <a:gd name="T6" fmla="*/ 1804280287 w 665"/>
              <a:gd name="T7" fmla="*/ 0 h 1238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10000 h 10000"/>
              <a:gd name="connsiteX1" fmla="*/ 1273 w 10000"/>
              <a:gd name="connsiteY1" fmla="*/ 6447 h 10000"/>
              <a:gd name="connsiteX2" fmla="*/ 5008 w 10000"/>
              <a:gd name="connsiteY2" fmla="*/ 27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273 w 10000"/>
              <a:gd name="connsiteY1" fmla="*/ 6447 h 10000"/>
              <a:gd name="connsiteX2" fmla="*/ 3904 w 10000"/>
              <a:gd name="connsiteY2" fmla="*/ 2939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3904 w 10000"/>
              <a:gd name="connsiteY2" fmla="*/ 2939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4345 w 10000"/>
              <a:gd name="connsiteY2" fmla="*/ 2939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5007 w 10000"/>
              <a:gd name="connsiteY2" fmla="*/ 2314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3572 w 10000"/>
              <a:gd name="connsiteY2" fmla="*/ 3324 h 10000"/>
              <a:gd name="connsiteX3" fmla="*/ 10000 w 10000"/>
              <a:gd name="connsiteY3" fmla="*/ 0 h 10000"/>
              <a:gd name="connsiteX0" fmla="*/ 1999 w 11999"/>
              <a:gd name="connsiteY0" fmla="*/ 10000 h 10000"/>
              <a:gd name="connsiteX1" fmla="*/ 83 w 11999"/>
              <a:gd name="connsiteY1" fmla="*/ 6495 h 10000"/>
              <a:gd name="connsiteX2" fmla="*/ 5571 w 11999"/>
              <a:gd name="connsiteY2" fmla="*/ 3324 h 10000"/>
              <a:gd name="connsiteX3" fmla="*/ 11999 w 11999"/>
              <a:gd name="connsiteY3" fmla="*/ 0 h 10000"/>
              <a:gd name="connsiteX0" fmla="*/ 1931 w 11931"/>
              <a:gd name="connsiteY0" fmla="*/ 10000 h 10000"/>
              <a:gd name="connsiteX1" fmla="*/ 15 w 11931"/>
              <a:gd name="connsiteY1" fmla="*/ 6495 h 10000"/>
              <a:gd name="connsiteX2" fmla="*/ 3247 w 11931"/>
              <a:gd name="connsiteY2" fmla="*/ 3028 h 10000"/>
              <a:gd name="connsiteX3" fmla="*/ 11931 w 11931"/>
              <a:gd name="connsiteY3" fmla="*/ 0 h 10000"/>
              <a:gd name="connsiteX0" fmla="*/ 1931 w 11931"/>
              <a:gd name="connsiteY0" fmla="*/ 10000 h 10000"/>
              <a:gd name="connsiteX1" fmla="*/ 15 w 11931"/>
              <a:gd name="connsiteY1" fmla="*/ 6495 h 10000"/>
              <a:gd name="connsiteX2" fmla="*/ 3247 w 11931"/>
              <a:gd name="connsiteY2" fmla="*/ 3028 h 10000"/>
              <a:gd name="connsiteX3" fmla="*/ 11931 w 11931"/>
              <a:gd name="connsiteY3" fmla="*/ 0 h 10000"/>
              <a:gd name="connsiteX0" fmla="*/ 1931 w 11931"/>
              <a:gd name="connsiteY0" fmla="*/ 9796 h 9796"/>
              <a:gd name="connsiteX1" fmla="*/ 15 w 11931"/>
              <a:gd name="connsiteY1" fmla="*/ 6291 h 9796"/>
              <a:gd name="connsiteX2" fmla="*/ 3247 w 11931"/>
              <a:gd name="connsiteY2" fmla="*/ 2824 h 9796"/>
              <a:gd name="connsiteX3" fmla="*/ 11931 w 11931"/>
              <a:gd name="connsiteY3" fmla="*/ 0 h 9796"/>
              <a:gd name="connsiteX0" fmla="*/ 1617 w 9999"/>
              <a:gd name="connsiteY0" fmla="*/ 10000 h 10000"/>
              <a:gd name="connsiteX1" fmla="*/ 12 w 9999"/>
              <a:gd name="connsiteY1" fmla="*/ 6422 h 10000"/>
              <a:gd name="connsiteX2" fmla="*/ 2720 w 9999"/>
              <a:gd name="connsiteY2" fmla="*/ 2883 h 10000"/>
              <a:gd name="connsiteX3" fmla="*/ 9999 w 9999"/>
              <a:gd name="connsiteY3" fmla="*/ 0 h 10000"/>
              <a:gd name="connsiteX0" fmla="*/ 1608 w 9991"/>
              <a:gd name="connsiteY0" fmla="*/ 10000 h 10000"/>
              <a:gd name="connsiteX1" fmla="*/ 3 w 9991"/>
              <a:gd name="connsiteY1" fmla="*/ 6422 h 10000"/>
              <a:gd name="connsiteX2" fmla="*/ 2711 w 9991"/>
              <a:gd name="connsiteY2" fmla="*/ 2883 h 10000"/>
              <a:gd name="connsiteX3" fmla="*/ 9991 w 9991"/>
              <a:gd name="connsiteY3" fmla="*/ 0 h 10000"/>
              <a:gd name="connsiteX0" fmla="*/ 2051 w 10000"/>
              <a:gd name="connsiteY0" fmla="*/ 9168 h 9168"/>
              <a:gd name="connsiteX1" fmla="*/ 3 w 10000"/>
              <a:gd name="connsiteY1" fmla="*/ 6422 h 9168"/>
              <a:gd name="connsiteX2" fmla="*/ 2713 w 10000"/>
              <a:gd name="connsiteY2" fmla="*/ 2883 h 9168"/>
              <a:gd name="connsiteX3" fmla="*/ 10000 w 10000"/>
              <a:gd name="connsiteY3" fmla="*/ 0 h 9168"/>
              <a:gd name="connsiteX0" fmla="*/ 2059 w 10008"/>
              <a:gd name="connsiteY0" fmla="*/ 10000 h 10000"/>
              <a:gd name="connsiteX1" fmla="*/ 11 w 10008"/>
              <a:gd name="connsiteY1" fmla="*/ 7005 h 10000"/>
              <a:gd name="connsiteX2" fmla="*/ 2721 w 10008"/>
              <a:gd name="connsiteY2" fmla="*/ 3145 h 10000"/>
              <a:gd name="connsiteX3" fmla="*/ 10008 w 10008"/>
              <a:gd name="connsiteY3" fmla="*/ 0 h 10000"/>
              <a:gd name="connsiteX0" fmla="*/ 2059 w 10008"/>
              <a:gd name="connsiteY0" fmla="*/ 10000 h 10000"/>
              <a:gd name="connsiteX1" fmla="*/ 11 w 10008"/>
              <a:gd name="connsiteY1" fmla="*/ 6654 h 10000"/>
              <a:gd name="connsiteX2" fmla="*/ 2721 w 10008"/>
              <a:gd name="connsiteY2" fmla="*/ 3145 h 10000"/>
              <a:gd name="connsiteX3" fmla="*/ 10008 w 10008"/>
              <a:gd name="connsiteY3" fmla="*/ 0 h 10000"/>
              <a:gd name="connsiteX0" fmla="*/ 2059 w 10008"/>
              <a:gd name="connsiteY0" fmla="*/ 10000 h 10000"/>
              <a:gd name="connsiteX1" fmla="*/ 11 w 10008"/>
              <a:gd name="connsiteY1" fmla="*/ 6654 h 10000"/>
              <a:gd name="connsiteX2" fmla="*/ 2721 w 10008"/>
              <a:gd name="connsiteY2" fmla="*/ 3145 h 10000"/>
              <a:gd name="connsiteX3" fmla="*/ 10008 w 10008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8" h="10000">
                <a:moveTo>
                  <a:pt x="2059" y="10000"/>
                </a:moveTo>
                <a:cubicBezTo>
                  <a:pt x="659" y="8884"/>
                  <a:pt x="-99" y="7796"/>
                  <a:pt x="11" y="6654"/>
                </a:cubicBezTo>
                <a:cubicBezTo>
                  <a:pt x="121" y="5512"/>
                  <a:pt x="1055" y="4254"/>
                  <a:pt x="2721" y="3145"/>
                </a:cubicBezTo>
                <a:cubicBezTo>
                  <a:pt x="4387" y="2036"/>
                  <a:pt x="8444" y="627"/>
                  <a:pt x="10008" y="0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694" name="楕円 341693">
            <a:extLst>
              <a:ext uri="{FF2B5EF4-FFF2-40B4-BE49-F238E27FC236}">
                <a16:creationId xmlns:a16="http://schemas.microsoft.com/office/drawing/2014/main" id="{EFF96889-9346-730F-132D-52DE354F6CEF}"/>
              </a:ext>
            </a:extLst>
          </p:cNvPr>
          <p:cNvSpPr>
            <a:spLocks noChangeAspect="1"/>
          </p:cNvSpPr>
          <p:nvPr/>
        </p:nvSpPr>
        <p:spPr bwMode="auto">
          <a:xfrm>
            <a:off x="8533950" y="1629382"/>
            <a:ext cx="464441" cy="464072"/>
          </a:xfrm>
          <a:prstGeom prst="ellipse">
            <a:avLst/>
          </a:prstGeom>
          <a:solidFill>
            <a:srgbClr val="0099FF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25E3D10B-A270-1B3D-5E9D-5BEFFFF38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709" y="2018966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Times New Roman" pitchFamily="18" charset="0"/>
              </a:rPr>
              <a:t>星</a:t>
            </a:r>
          </a:p>
        </p:txBody>
      </p:sp>
      <p:sp>
        <p:nvSpPr>
          <p:cNvPr id="341647" name="Rectangle 1442">
            <a:extLst>
              <a:ext uri="{FF2B5EF4-FFF2-40B4-BE49-F238E27FC236}">
                <a16:creationId xmlns:a16="http://schemas.microsoft.com/office/drawing/2014/main" id="{4A4457D8-9A35-5441-1046-BBDB0E3B1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49" y="2467388"/>
            <a:ext cx="660308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Einstein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はこれと若干の自然な仮定のもと、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曲がり方がエネルギー運動量の密度に比例する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と仮定し、いわゆる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Einstein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方程式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を導いた。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48" name="Rectangle 1442">
            <a:extLst>
              <a:ext uri="{FF2B5EF4-FFF2-40B4-BE49-F238E27FC236}">
                <a16:creationId xmlns:a16="http://schemas.microsoft.com/office/drawing/2014/main" id="{563FC759-664E-7154-87EA-9C6455BE5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040785"/>
            <a:ext cx="69265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静的球対称な星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のある時空の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Einstein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方程式を解くと、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星に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近いほど時間の遅れ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が生じる事が分る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49" name="Rectangle 1442">
            <a:extLst>
              <a:ext uri="{FF2B5EF4-FFF2-40B4-BE49-F238E27FC236}">
                <a16:creationId xmlns:a16="http://schemas.microsoft.com/office/drawing/2014/main" id="{9699519E-8CDA-5CE0-EDCB-DA85CA031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864182"/>
            <a:ext cx="63765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星に近いほど影響が強いのは直観的にも予想できる。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51" name="Rectangle 18">
            <a:extLst>
              <a:ext uri="{FF2B5EF4-FFF2-40B4-BE49-F238E27FC236}">
                <a16:creationId xmlns:a16="http://schemas.microsoft.com/office/drawing/2014/main" id="{7522C5AC-2002-84C5-C2EC-1E08DAEE5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629" y="1113840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itchFamily="50" charset="-128"/>
                <a:ea typeface="ＭＳ Ｐゴシック" panose="020B0600070205080204" pitchFamily="50" charset="-128"/>
                <a:cs typeface="Times New Roman" pitchFamily="18" charset="0"/>
              </a:rPr>
              <a:t>物質</a:t>
            </a:r>
          </a:p>
        </p:txBody>
      </p:sp>
      <p:sp>
        <p:nvSpPr>
          <p:cNvPr id="341653" name="Rectangle 1442">
            <a:extLst>
              <a:ext uri="{FF2B5EF4-FFF2-40B4-BE49-F238E27FC236}">
                <a16:creationId xmlns:a16="http://schemas.microsoft.com/office/drawing/2014/main" id="{FC610E5D-A056-9E92-A775-405A2915F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68547"/>
            <a:ext cx="70335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同様に時空が曲がると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離れた時計が遅れたりする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。   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55" name="正方形/長方形 341654">
            <a:extLst>
              <a:ext uri="{FF2B5EF4-FFF2-40B4-BE49-F238E27FC236}">
                <a16:creationId xmlns:a16="http://schemas.microsoft.com/office/drawing/2014/main" id="{605CC5C8-3427-1AB1-8119-6B6A9E0B5D6C}"/>
              </a:ext>
            </a:extLst>
          </p:cNvPr>
          <p:cNvSpPr/>
          <p:nvPr/>
        </p:nvSpPr>
        <p:spPr bwMode="auto">
          <a:xfrm>
            <a:off x="7616557" y="3838015"/>
            <a:ext cx="380748" cy="33907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56" name="正方形/長方形 341655">
            <a:extLst>
              <a:ext uri="{FF2B5EF4-FFF2-40B4-BE49-F238E27FC236}">
                <a16:creationId xmlns:a16="http://schemas.microsoft.com/office/drawing/2014/main" id="{5D454374-03A5-4B8A-C05B-BC46276E39AC}"/>
              </a:ext>
            </a:extLst>
          </p:cNvPr>
          <p:cNvSpPr/>
          <p:nvPr/>
        </p:nvSpPr>
        <p:spPr bwMode="auto">
          <a:xfrm>
            <a:off x="7651955" y="3092383"/>
            <a:ext cx="299349" cy="376817"/>
          </a:xfrm>
          <a:custGeom>
            <a:avLst/>
            <a:gdLst>
              <a:gd name="connsiteX0" fmla="*/ 0 w 299349"/>
              <a:gd name="connsiteY0" fmla="*/ 0 h 366216"/>
              <a:gd name="connsiteX1" fmla="*/ 299349 w 299349"/>
              <a:gd name="connsiteY1" fmla="*/ 0 h 366216"/>
              <a:gd name="connsiteX2" fmla="*/ 299349 w 299349"/>
              <a:gd name="connsiteY2" fmla="*/ 366216 h 366216"/>
              <a:gd name="connsiteX3" fmla="*/ 0 w 299349"/>
              <a:gd name="connsiteY3" fmla="*/ 366216 h 366216"/>
              <a:gd name="connsiteX4" fmla="*/ 0 w 299349"/>
              <a:gd name="connsiteY4" fmla="*/ 0 h 366216"/>
              <a:gd name="connsiteX0" fmla="*/ 47707 w 299349"/>
              <a:gd name="connsiteY0" fmla="*/ 10601 h 366216"/>
              <a:gd name="connsiteX1" fmla="*/ 299349 w 299349"/>
              <a:gd name="connsiteY1" fmla="*/ 0 h 366216"/>
              <a:gd name="connsiteX2" fmla="*/ 299349 w 299349"/>
              <a:gd name="connsiteY2" fmla="*/ 366216 h 366216"/>
              <a:gd name="connsiteX3" fmla="*/ 0 w 299349"/>
              <a:gd name="connsiteY3" fmla="*/ 366216 h 366216"/>
              <a:gd name="connsiteX4" fmla="*/ 47707 w 299349"/>
              <a:gd name="connsiteY4" fmla="*/ 10601 h 366216"/>
              <a:gd name="connsiteX0" fmla="*/ 47707 w 299349"/>
              <a:gd name="connsiteY0" fmla="*/ 21202 h 376817"/>
              <a:gd name="connsiteX1" fmla="*/ 246340 w 299349"/>
              <a:gd name="connsiteY1" fmla="*/ 0 h 376817"/>
              <a:gd name="connsiteX2" fmla="*/ 299349 w 299349"/>
              <a:gd name="connsiteY2" fmla="*/ 376817 h 376817"/>
              <a:gd name="connsiteX3" fmla="*/ 0 w 299349"/>
              <a:gd name="connsiteY3" fmla="*/ 376817 h 376817"/>
              <a:gd name="connsiteX4" fmla="*/ 47707 w 299349"/>
              <a:gd name="connsiteY4" fmla="*/ 21202 h 376817"/>
              <a:gd name="connsiteX0" fmla="*/ 47707 w 299349"/>
              <a:gd name="connsiteY0" fmla="*/ 4775 h 376817"/>
              <a:gd name="connsiteX1" fmla="*/ 246340 w 299349"/>
              <a:gd name="connsiteY1" fmla="*/ 0 h 376817"/>
              <a:gd name="connsiteX2" fmla="*/ 299349 w 299349"/>
              <a:gd name="connsiteY2" fmla="*/ 376817 h 376817"/>
              <a:gd name="connsiteX3" fmla="*/ 0 w 299349"/>
              <a:gd name="connsiteY3" fmla="*/ 376817 h 376817"/>
              <a:gd name="connsiteX4" fmla="*/ 47707 w 299349"/>
              <a:gd name="connsiteY4" fmla="*/ 4775 h 376817"/>
              <a:gd name="connsiteX0" fmla="*/ 47707 w 299349"/>
              <a:gd name="connsiteY0" fmla="*/ 4775 h 376817"/>
              <a:gd name="connsiteX1" fmla="*/ 233564 w 299349"/>
              <a:gd name="connsiteY1" fmla="*/ 0 h 376817"/>
              <a:gd name="connsiteX2" fmla="*/ 299349 w 299349"/>
              <a:gd name="connsiteY2" fmla="*/ 376817 h 376817"/>
              <a:gd name="connsiteX3" fmla="*/ 0 w 299349"/>
              <a:gd name="connsiteY3" fmla="*/ 376817 h 376817"/>
              <a:gd name="connsiteX4" fmla="*/ 47707 w 299349"/>
              <a:gd name="connsiteY4" fmla="*/ 4775 h 37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349" h="376817">
                <a:moveTo>
                  <a:pt x="47707" y="4775"/>
                </a:moveTo>
                <a:lnTo>
                  <a:pt x="233564" y="0"/>
                </a:lnTo>
                <a:lnTo>
                  <a:pt x="299349" y="376817"/>
                </a:lnTo>
                <a:lnTo>
                  <a:pt x="0" y="376817"/>
                </a:lnTo>
                <a:lnTo>
                  <a:pt x="47707" y="4775"/>
                </a:lnTo>
                <a:close/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41657" name="グループ化 341656">
            <a:extLst>
              <a:ext uri="{FF2B5EF4-FFF2-40B4-BE49-F238E27FC236}">
                <a16:creationId xmlns:a16="http://schemas.microsoft.com/office/drawing/2014/main" id="{3FB35943-A3DF-C91B-0B06-F767EA739A00}"/>
              </a:ext>
            </a:extLst>
          </p:cNvPr>
          <p:cNvGrpSpPr/>
          <p:nvPr/>
        </p:nvGrpSpPr>
        <p:grpSpPr>
          <a:xfrm>
            <a:off x="6428242" y="4960988"/>
            <a:ext cx="2634654" cy="1749178"/>
            <a:chOff x="6333293" y="239673"/>
            <a:chExt cx="2712380" cy="1856553"/>
          </a:xfrm>
        </p:grpSpPr>
        <p:sp>
          <p:nvSpPr>
            <p:cNvPr id="341658" name="Freeform 12">
              <a:extLst>
                <a:ext uri="{FF2B5EF4-FFF2-40B4-BE49-F238E27FC236}">
                  <a16:creationId xmlns:a16="http://schemas.microsoft.com/office/drawing/2014/main" id="{980AB385-059F-22BA-0F3B-F3058F4DA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019" y="239673"/>
              <a:ext cx="657297" cy="1675231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81" h="9886">
                  <a:moveTo>
                    <a:pt x="0" y="9886"/>
                  </a:moveTo>
                  <a:cubicBezTo>
                    <a:pt x="174" y="7934"/>
                    <a:pt x="1624" y="5602"/>
                    <a:pt x="3237" y="3954"/>
                  </a:cubicBezTo>
                  <a:cubicBezTo>
                    <a:pt x="4851" y="2306"/>
                    <a:pt x="5885" y="1819"/>
                    <a:pt x="9681" y="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659" name="Freeform 12">
              <a:extLst>
                <a:ext uri="{FF2B5EF4-FFF2-40B4-BE49-F238E27FC236}">
                  <a16:creationId xmlns:a16="http://schemas.microsoft.com/office/drawing/2014/main" id="{ABA01242-D0C7-FF6F-E964-EA675BC15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3293" y="1902455"/>
              <a:ext cx="2374385" cy="185760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7878"/>
                <a:gd name="connsiteY0" fmla="*/ 40345 h 63406"/>
                <a:gd name="connsiteX1" fmla="*/ 3255 w 7878"/>
                <a:gd name="connsiteY1" fmla="*/ 62443 h 63406"/>
                <a:gd name="connsiteX2" fmla="*/ 7878 w 7878"/>
                <a:gd name="connsiteY2" fmla="*/ 0 h 63406"/>
                <a:gd name="connsiteX0" fmla="*/ 0 w 10000"/>
                <a:gd name="connsiteY0" fmla="*/ 6363 h 7418"/>
                <a:gd name="connsiteX1" fmla="*/ 4385 w 10000"/>
                <a:gd name="connsiteY1" fmla="*/ 7119 h 7418"/>
                <a:gd name="connsiteX2" fmla="*/ 10000 w 10000"/>
                <a:gd name="connsiteY2" fmla="*/ 0 h 7418"/>
                <a:gd name="connsiteX0" fmla="*/ 0 w 12678"/>
                <a:gd name="connsiteY0" fmla="*/ 4439 h 9657"/>
                <a:gd name="connsiteX1" fmla="*/ 7063 w 12678"/>
                <a:gd name="connsiteY1" fmla="*/ 9597 h 9657"/>
                <a:gd name="connsiteX2" fmla="*/ 12678 w 12678"/>
                <a:gd name="connsiteY2" fmla="*/ 0 h 9657"/>
                <a:gd name="connsiteX0" fmla="*/ 0 w 10000"/>
                <a:gd name="connsiteY0" fmla="*/ 4597 h 10057"/>
                <a:gd name="connsiteX1" fmla="*/ 5571 w 10000"/>
                <a:gd name="connsiteY1" fmla="*/ 9938 h 10057"/>
                <a:gd name="connsiteX2" fmla="*/ 10000 w 10000"/>
                <a:gd name="connsiteY2" fmla="*/ 0 h 10057"/>
                <a:gd name="connsiteX0" fmla="*/ 0 w 10000"/>
                <a:gd name="connsiteY0" fmla="*/ 2499 h 9963"/>
                <a:gd name="connsiteX1" fmla="*/ 5571 w 10000"/>
                <a:gd name="connsiteY1" fmla="*/ 9938 h 9963"/>
                <a:gd name="connsiteX2" fmla="*/ 10000 w 10000"/>
                <a:gd name="connsiteY2" fmla="*/ 0 h 9963"/>
                <a:gd name="connsiteX0" fmla="*/ 0 w 10000"/>
                <a:gd name="connsiteY0" fmla="*/ 2508 h 10015"/>
                <a:gd name="connsiteX1" fmla="*/ 5571 w 10000"/>
                <a:gd name="connsiteY1" fmla="*/ 9975 h 10015"/>
                <a:gd name="connsiteX2" fmla="*/ 10000 w 10000"/>
                <a:gd name="connsiteY2" fmla="*/ 0 h 10015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49"/>
                <a:gd name="connsiteY0" fmla="*/ 2391 h 11521"/>
                <a:gd name="connsiteX1" fmla="*/ 5113 w 10049"/>
                <a:gd name="connsiteY1" fmla="*/ 11496 h 11521"/>
                <a:gd name="connsiteX2" fmla="*/ 10049 w 10049"/>
                <a:gd name="connsiteY2" fmla="*/ 0 h 11521"/>
                <a:gd name="connsiteX0" fmla="*/ 0 w 10049"/>
                <a:gd name="connsiteY0" fmla="*/ 2391 h 11496"/>
                <a:gd name="connsiteX1" fmla="*/ 5113 w 10049"/>
                <a:gd name="connsiteY1" fmla="*/ 11496 h 11496"/>
                <a:gd name="connsiteX2" fmla="*/ 10049 w 10049"/>
                <a:gd name="connsiteY2" fmla="*/ 0 h 11496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10067"/>
                <a:gd name="connsiteY0" fmla="*/ 1642 h 10759"/>
                <a:gd name="connsiteX1" fmla="*/ 5181 w 10067"/>
                <a:gd name="connsiteY1" fmla="*/ 10747 h 10759"/>
                <a:gd name="connsiteX2" fmla="*/ 10067 w 10067"/>
                <a:gd name="connsiteY2" fmla="*/ 0 h 10759"/>
                <a:gd name="connsiteX0" fmla="*/ 0 w 9765"/>
                <a:gd name="connsiteY0" fmla="*/ 0 h 9105"/>
                <a:gd name="connsiteX1" fmla="*/ 5181 w 9765"/>
                <a:gd name="connsiteY1" fmla="*/ 9105 h 9105"/>
                <a:gd name="connsiteX2" fmla="*/ 9765 w 9765"/>
                <a:gd name="connsiteY2" fmla="*/ 157 h 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65" h="9105">
                  <a:moveTo>
                    <a:pt x="0" y="0"/>
                  </a:moveTo>
                  <a:cubicBezTo>
                    <a:pt x="2112" y="5072"/>
                    <a:pt x="3554" y="9079"/>
                    <a:pt x="5181" y="9105"/>
                  </a:cubicBezTo>
                  <a:cubicBezTo>
                    <a:pt x="6808" y="9131"/>
                    <a:pt x="7960" y="6936"/>
                    <a:pt x="9765" y="157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341660" name="グループ化 341659">
              <a:extLst>
                <a:ext uri="{FF2B5EF4-FFF2-40B4-BE49-F238E27FC236}">
                  <a16:creationId xmlns:a16="http://schemas.microsoft.com/office/drawing/2014/main" id="{352E7223-2931-8E84-F80B-310A36099928}"/>
                </a:ext>
              </a:extLst>
            </p:cNvPr>
            <p:cNvGrpSpPr/>
            <p:nvPr/>
          </p:nvGrpSpPr>
          <p:grpSpPr>
            <a:xfrm>
              <a:off x="6426509" y="250800"/>
              <a:ext cx="2619164" cy="1845426"/>
              <a:chOff x="6426509" y="250800"/>
              <a:chExt cx="2619164" cy="1845426"/>
            </a:xfrm>
          </p:grpSpPr>
          <p:sp>
            <p:nvSpPr>
              <p:cNvPr id="341661" name="Freeform 12">
                <a:extLst>
                  <a:ext uri="{FF2B5EF4-FFF2-40B4-BE49-F238E27FC236}">
                    <a16:creationId xmlns:a16="http://schemas.microsoft.com/office/drawing/2014/main" id="{B7D08854-76FB-D35C-A8ED-6F3C83B44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9330" y="298720"/>
                <a:ext cx="689044" cy="1707060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9838"/>
                  <a:gd name="connsiteY0" fmla="*/ 9918 h 9918"/>
                  <a:gd name="connsiteX1" fmla="*/ 3185 w 9838"/>
                  <a:gd name="connsiteY1" fmla="*/ 4035 h 9918"/>
                  <a:gd name="connsiteX2" fmla="*/ 9838 w 9838"/>
                  <a:gd name="connsiteY2" fmla="*/ 0 h 9918"/>
                  <a:gd name="connsiteX0" fmla="*/ 0 w 10000"/>
                  <a:gd name="connsiteY0" fmla="*/ 10000 h 10000"/>
                  <a:gd name="connsiteX1" fmla="*/ 3237 w 10000"/>
                  <a:gd name="connsiteY1" fmla="*/ 4068 h 10000"/>
                  <a:gd name="connsiteX2" fmla="*/ 10000 w 10000"/>
                  <a:gd name="connsiteY2" fmla="*/ 0 h 10000"/>
                  <a:gd name="connsiteX0" fmla="*/ 0 w 9681"/>
                  <a:gd name="connsiteY0" fmla="*/ 9886 h 9886"/>
                  <a:gd name="connsiteX1" fmla="*/ 3237 w 9681"/>
                  <a:gd name="connsiteY1" fmla="*/ 3954 h 9886"/>
                  <a:gd name="connsiteX2" fmla="*/ 9681 w 9681"/>
                  <a:gd name="connsiteY2" fmla="*/ 0 h 9886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83" h="10190">
                    <a:moveTo>
                      <a:pt x="0" y="10190"/>
                    </a:moveTo>
                    <a:cubicBezTo>
                      <a:pt x="180" y="8215"/>
                      <a:pt x="1597" y="5888"/>
                      <a:pt x="3344" y="4190"/>
                    </a:cubicBezTo>
                    <a:cubicBezTo>
                      <a:pt x="5091" y="2492"/>
                      <a:pt x="6562" y="1840"/>
                      <a:pt x="10483" y="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662" name="Freeform 12">
                <a:extLst>
                  <a:ext uri="{FF2B5EF4-FFF2-40B4-BE49-F238E27FC236}">
                    <a16:creationId xmlns:a16="http://schemas.microsoft.com/office/drawing/2014/main" id="{BFD18C7F-A764-C976-7E0C-257F96027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5601" y="354564"/>
                <a:ext cx="689044" cy="1707060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9838"/>
                  <a:gd name="connsiteY0" fmla="*/ 9918 h 9918"/>
                  <a:gd name="connsiteX1" fmla="*/ 3185 w 9838"/>
                  <a:gd name="connsiteY1" fmla="*/ 4035 h 9918"/>
                  <a:gd name="connsiteX2" fmla="*/ 9838 w 9838"/>
                  <a:gd name="connsiteY2" fmla="*/ 0 h 9918"/>
                  <a:gd name="connsiteX0" fmla="*/ 0 w 10000"/>
                  <a:gd name="connsiteY0" fmla="*/ 10000 h 10000"/>
                  <a:gd name="connsiteX1" fmla="*/ 3237 w 10000"/>
                  <a:gd name="connsiteY1" fmla="*/ 4068 h 10000"/>
                  <a:gd name="connsiteX2" fmla="*/ 10000 w 10000"/>
                  <a:gd name="connsiteY2" fmla="*/ 0 h 10000"/>
                  <a:gd name="connsiteX0" fmla="*/ 0 w 9681"/>
                  <a:gd name="connsiteY0" fmla="*/ 9886 h 9886"/>
                  <a:gd name="connsiteX1" fmla="*/ 3237 w 9681"/>
                  <a:gd name="connsiteY1" fmla="*/ 3954 h 9886"/>
                  <a:gd name="connsiteX2" fmla="*/ 9681 w 9681"/>
                  <a:gd name="connsiteY2" fmla="*/ 0 h 9886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83" h="10190">
                    <a:moveTo>
                      <a:pt x="0" y="10190"/>
                    </a:moveTo>
                    <a:cubicBezTo>
                      <a:pt x="180" y="8215"/>
                      <a:pt x="1597" y="5888"/>
                      <a:pt x="3344" y="4190"/>
                    </a:cubicBezTo>
                    <a:cubicBezTo>
                      <a:pt x="5091" y="2492"/>
                      <a:pt x="6562" y="1840"/>
                      <a:pt x="10483" y="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663" name="Freeform 12">
                <a:extLst>
                  <a:ext uri="{FF2B5EF4-FFF2-40B4-BE49-F238E27FC236}">
                    <a16:creationId xmlns:a16="http://schemas.microsoft.com/office/drawing/2014/main" id="{D22274AE-F9F1-8FC9-6E5A-773237E70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7268" y="457884"/>
                <a:ext cx="653648" cy="1638342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9838"/>
                  <a:gd name="connsiteY0" fmla="*/ 9918 h 9918"/>
                  <a:gd name="connsiteX1" fmla="*/ 3185 w 9838"/>
                  <a:gd name="connsiteY1" fmla="*/ 4035 h 9918"/>
                  <a:gd name="connsiteX2" fmla="*/ 9838 w 9838"/>
                  <a:gd name="connsiteY2" fmla="*/ 0 h 9918"/>
                  <a:gd name="connsiteX0" fmla="*/ 0 w 10000"/>
                  <a:gd name="connsiteY0" fmla="*/ 10000 h 10000"/>
                  <a:gd name="connsiteX1" fmla="*/ 3237 w 10000"/>
                  <a:gd name="connsiteY1" fmla="*/ 4068 h 10000"/>
                  <a:gd name="connsiteX2" fmla="*/ 10000 w 10000"/>
                  <a:gd name="connsiteY2" fmla="*/ 0 h 10000"/>
                  <a:gd name="connsiteX0" fmla="*/ 0 w 9681"/>
                  <a:gd name="connsiteY0" fmla="*/ 9886 h 9886"/>
                  <a:gd name="connsiteX1" fmla="*/ 3237 w 9681"/>
                  <a:gd name="connsiteY1" fmla="*/ 3954 h 9886"/>
                  <a:gd name="connsiteX2" fmla="*/ 9681 w 9681"/>
                  <a:gd name="connsiteY2" fmla="*/ 0 h 9886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483"/>
                  <a:gd name="connsiteY0" fmla="*/ 10190 h 10190"/>
                  <a:gd name="connsiteX1" fmla="*/ 2994 w 10483"/>
                  <a:gd name="connsiteY1" fmla="*/ 4168 h 10190"/>
                  <a:gd name="connsiteX2" fmla="*/ 10483 w 10483"/>
                  <a:gd name="connsiteY2" fmla="*/ 0 h 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83" h="10190">
                    <a:moveTo>
                      <a:pt x="0" y="10190"/>
                    </a:moveTo>
                    <a:cubicBezTo>
                      <a:pt x="63" y="8193"/>
                      <a:pt x="1247" y="5866"/>
                      <a:pt x="2994" y="4168"/>
                    </a:cubicBezTo>
                    <a:cubicBezTo>
                      <a:pt x="4741" y="2470"/>
                      <a:pt x="6154" y="1555"/>
                      <a:pt x="10483" y="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664" name="Freeform 12">
                <a:extLst>
                  <a:ext uri="{FF2B5EF4-FFF2-40B4-BE49-F238E27FC236}">
                    <a16:creationId xmlns:a16="http://schemas.microsoft.com/office/drawing/2014/main" id="{2525CA1C-D063-7735-729E-430E34B1F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7755" y="621355"/>
                <a:ext cx="525468" cy="1407650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9838"/>
                  <a:gd name="connsiteY0" fmla="*/ 9918 h 9918"/>
                  <a:gd name="connsiteX1" fmla="*/ 3185 w 9838"/>
                  <a:gd name="connsiteY1" fmla="*/ 4035 h 9918"/>
                  <a:gd name="connsiteX2" fmla="*/ 9838 w 9838"/>
                  <a:gd name="connsiteY2" fmla="*/ 0 h 9918"/>
                  <a:gd name="connsiteX0" fmla="*/ 0 w 10000"/>
                  <a:gd name="connsiteY0" fmla="*/ 10000 h 10000"/>
                  <a:gd name="connsiteX1" fmla="*/ 3237 w 10000"/>
                  <a:gd name="connsiteY1" fmla="*/ 4068 h 10000"/>
                  <a:gd name="connsiteX2" fmla="*/ 10000 w 10000"/>
                  <a:gd name="connsiteY2" fmla="*/ 0 h 10000"/>
                  <a:gd name="connsiteX0" fmla="*/ 0 w 9681"/>
                  <a:gd name="connsiteY0" fmla="*/ 9886 h 9886"/>
                  <a:gd name="connsiteX1" fmla="*/ 3237 w 9681"/>
                  <a:gd name="connsiteY1" fmla="*/ 3954 h 9886"/>
                  <a:gd name="connsiteX2" fmla="*/ 9681 w 9681"/>
                  <a:gd name="connsiteY2" fmla="*/ 0 h 9886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850"/>
                  <a:gd name="connsiteY0" fmla="*/ 10114 h 10114"/>
                  <a:gd name="connsiteX1" fmla="*/ 3344 w 10850"/>
                  <a:gd name="connsiteY1" fmla="*/ 4114 h 10114"/>
                  <a:gd name="connsiteX2" fmla="*/ 10850 w 10850"/>
                  <a:gd name="connsiteY2" fmla="*/ 0 h 10114"/>
                  <a:gd name="connsiteX0" fmla="*/ 0 w 10850"/>
                  <a:gd name="connsiteY0" fmla="*/ 10114 h 10114"/>
                  <a:gd name="connsiteX1" fmla="*/ 3344 w 10850"/>
                  <a:gd name="connsiteY1" fmla="*/ 4114 h 10114"/>
                  <a:gd name="connsiteX2" fmla="*/ 10850 w 10850"/>
                  <a:gd name="connsiteY2" fmla="*/ 0 h 10114"/>
                  <a:gd name="connsiteX0" fmla="*/ 54 w 10904"/>
                  <a:gd name="connsiteY0" fmla="*/ 10114 h 10114"/>
                  <a:gd name="connsiteX1" fmla="*/ 3398 w 10904"/>
                  <a:gd name="connsiteY1" fmla="*/ 4114 h 10114"/>
                  <a:gd name="connsiteX2" fmla="*/ 10904 w 10904"/>
                  <a:gd name="connsiteY2" fmla="*/ 0 h 10114"/>
                  <a:gd name="connsiteX0" fmla="*/ 72 w 10922"/>
                  <a:gd name="connsiteY0" fmla="*/ 10114 h 10114"/>
                  <a:gd name="connsiteX1" fmla="*/ 2829 w 10922"/>
                  <a:gd name="connsiteY1" fmla="*/ 4114 h 10114"/>
                  <a:gd name="connsiteX2" fmla="*/ 10922 w 10922"/>
                  <a:gd name="connsiteY2" fmla="*/ 0 h 1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22" h="10114">
                    <a:moveTo>
                      <a:pt x="72" y="10114"/>
                    </a:moveTo>
                    <a:cubicBezTo>
                      <a:pt x="-335" y="8164"/>
                      <a:pt x="1021" y="5800"/>
                      <a:pt x="2829" y="4114"/>
                    </a:cubicBezTo>
                    <a:cubicBezTo>
                      <a:pt x="4637" y="2428"/>
                      <a:pt x="6707" y="1333"/>
                      <a:pt x="10922" y="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665" name="Freeform 12">
                <a:extLst>
                  <a:ext uri="{FF2B5EF4-FFF2-40B4-BE49-F238E27FC236}">
                    <a16:creationId xmlns:a16="http://schemas.microsoft.com/office/drawing/2014/main" id="{869B2C7A-A335-A700-FC74-8DC07A1A8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6509" y="1402527"/>
                <a:ext cx="2277121" cy="198672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7878"/>
                  <a:gd name="connsiteY0" fmla="*/ 40345 h 63406"/>
                  <a:gd name="connsiteX1" fmla="*/ 3255 w 7878"/>
                  <a:gd name="connsiteY1" fmla="*/ 62443 h 63406"/>
                  <a:gd name="connsiteX2" fmla="*/ 7878 w 7878"/>
                  <a:gd name="connsiteY2" fmla="*/ 0 h 63406"/>
                  <a:gd name="connsiteX0" fmla="*/ 0 w 10000"/>
                  <a:gd name="connsiteY0" fmla="*/ 6363 h 7418"/>
                  <a:gd name="connsiteX1" fmla="*/ 4385 w 10000"/>
                  <a:gd name="connsiteY1" fmla="*/ 7119 h 7418"/>
                  <a:gd name="connsiteX2" fmla="*/ 10000 w 10000"/>
                  <a:gd name="connsiteY2" fmla="*/ 0 h 7418"/>
                  <a:gd name="connsiteX0" fmla="*/ 0 w 12678"/>
                  <a:gd name="connsiteY0" fmla="*/ 4439 h 9657"/>
                  <a:gd name="connsiteX1" fmla="*/ 7063 w 12678"/>
                  <a:gd name="connsiteY1" fmla="*/ 9597 h 9657"/>
                  <a:gd name="connsiteX2" fmla="*/ 12678 w 12678"/>
                  <a:gd name="connsiteY2" fmla="*/ 0 h 9657"/>
                  <a:gd name="connsiteX0" fmla="*/ 0 w 10000"/>
                  <a:gd name="connsiteY0" fmla="*/ 4597 h 10057"/>
                  <a:gd name="connsiteX1" fmla="*/ 5571 w 10000"/>
                  <a:gd name="connsiteY1" fmla="*/ 9938 h 10057"/>
                  <a:gd name="connsiteX2" fmla="*/ 10000 w 10000"/>
                  <a:gd name="connsiteY2" fmla="*/ 0 h 10057"/>
                  <a:gd name="connsiteX0" fmla="*/ 0 w 10000"/>
                  <a:gd name="connsiteY0" fmla="*/ 2499 h 9963"/>
                  <a:gd name="connsiteX1" fmla="*/ 5571 w 10000"/>
                  <a:gd name="connsiteY1" fmla="*/ 9938 h 9963"/>
                  <a:gd name="connsiteX2" fmla="*/ 10000 w 10000"/>
                  <a:gd name="connsiteY2" fmla="*/ 0 h 9963"/>
                  <a:gd name="connsiteX0" fmla="*/ 0 w 10000"/>
                  <a:gd name="connsiteY0" fmla="*/ 2508 h 10015"/>
                  <a:gd name="connsiteX1" fmla="*/ 5571 w 10000"/>
                  <a:gd name="connsiteY1" fmla="*/ 9975 h 10015"/>
                  <a:gd name="connsiteX2" fmla="*/ 10000 w 10000"/>
                  <a:gd name="connsiteY2" fmla="*/ 0 h 10015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49"/>
                  <a:gd name="connsiteY0" fmla="*/ 2391 h 11521"/>
                  <a:gd name="connsiteX1" fmla="*/ 5113 w 10049"/>
                  <a:gd name="connsiteY1" fmla="*/ 11496 h 11521"/>
                  <a:gd name="connsiteX2" fmla="*/ 10049 w 10049"/>
                  <a:gd name="connsiteY2" fmla="*/ 0 h 11521"/>
                  <a:gd name="connsiteX0" fmla="*/ 0 w 10049"/>
                  <a:gd name="connsiteY0" fmla="*/ 2391 h 11496"/>
                  <a:gd name="connsiteX1" fmla="*/ 5113 w 10049"/>
                  <a:gd name="connsiteY1" fmla="*/ 11496 h 11496"/>
                  <a:gd name="connsiteX2" fmla="*/ 10049 w 10049"/>
                  <a:gd name="connsiteY2" fmla="*/ 0 h 11496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9316"/>
                  <a:gd name="connsiteY0" fmla="*/ 0 h 10129"/>
                  <a:gd name="connsiteX1" fmla="*/ 5181 w 9316"/>
                  <a:gd name="connsiteY1" fmla="*/ 9105 h 10129"/>
                  <a:gd name="connsiteX2" fmla="*/ 9316 w 9316"/>
                  <a:gd name="connsiteY2" fmla="*/ 5333 h 10129"/>
                  <a:gd name="connsiteX0" fmla="*/ 0 w 10000"/>
                  <a:gd name="connsiteY0" fmla="*/ 0 h 9273"/>
                  <a:gd name="connsiteX1" fmla="*/ 5561 w 10000"/>
                  <a:gd name="connsiteY1" fmla="*/ 8989 h 9273"/>
                  <a:gd name="connsiteX2" fmla="*/ 10000 w 10000"/>
                  <a:gd name="connsiteY2" fmla="*/ 5265 h 9273"/>
                  <a:gd name="connsiteX0" fmla="*/ 0 w 10000"/>
                  <a:gd name="connsiteY0" fmla="*/ 0 h 10332"/>
                  <a:gd name="connsiteX1" fmla="*/ 5561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332"/>
                  <a:gd name="connsiteX1" fmla="*/ 5238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128"/>
                  <a:gd name="connsiteX1" fmla="*/ 5238 w 10000"/>
                  <a:gd name="connsiteY1" fmla="*/ 9694 h 10128"/>
                  <a:gd name="connsiteX2" fmla="*/ 10000 w 10000"/>
                  <a:gd name="connsiteY2" fmla="*/ 6957 h 10128"/>
                  <a:gd name="connsiteX0" fmla="*/ 0 w 10000"/>
                  <a:gd name="connsiteY0" fmla="*/ 0 h 11095"/>
                  <a:gd name="connsiteX1" fmla="*/ 5253 w 10000"/>
                  <a:gd name="connsiteY1" fmla="*/ 10791 h 11095"/>
                  <a:gd name="connsiteX2" fmla="*/ 10000 w 10000"/>
                  <a:gd name="connsiteY2" fmla="*/ 6957 h 11095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601"/>
                  <a:gd name="connsiteX1" fmla="*/ 5407 w 10000"/>
                  <a:gd name="connsiteY1" fmla="*/ 10242 h 10601"/>
                  <a:gd name="connsiteX2" fmla="*/ 10000 w 10000"/>
                  <a:gd name="connsiteY2" fmla="*/ 6957 h 10601"/>
                  <a:gd name="connsiteX0" fmla="*/ 0 w 10000"/>
                  <a:gd name="connsiteY0" fmla="*/ 0 h 8842"/>
                  <a:gd name="connsiteX1" fmla="*/ 5376 w 10000"/>
                  <a:gd name="connsiteY1" fmla="*/ 7866 h 8842"/>
                  <a:gd name="connsiteX2" fmla="*/ 10000 w 10000"/>
                  <a:gd name="connsiteY2" fmla="*/ 6957 h 8842"/>
                  <a:gd name="connsiteX0" fmla="*/ 0 w 10000"/>
                  <a:gd name="connsiteY0" fmla="*/ 0 h 8459"/>
                  <a:gd name="connsiteX1" fmla="*/ 5376 w 10000"/>
                  <a:gd name="connsiteY1" fmla="*/ 7449 h 8459"/>
                  <a:gd name="connsiteX2" fmla="*/ 10000 w 10000"/>
                  <a:gd name="connsiteY2" fmla="*/ 6421 h 8459"/>
                  <a:gd name="connsiteX0" fmla="*/ 0 w 9969"/>
                  <a:gd name="connsiteY0" fmla="*/ 0 h 12081"/>
                  <a:gd name="connsiteX1" fmla="*/ 5345 w 9969"/>
                  <a:gd name="connsiteY1" fmla="*/ 10761 h 12081"/>
                  <a:gd name="connsiteX2" fmla="*/ 9969 w 9969"/>
                  <a:gd name="connsiteY2" fmla="*/ 9546 h 12081"/>
                  <a:gd name="connsiteX0" fmla="*/ 0 w 10000"/>
                  <a:gd name="connsiteY0" fmla="*/ 0 h 10000"/>
                  <a:gd name="connsiteX1" fmla="*/ 5362 w 10000"/>
                  <a:gd name="connsiteY1" fmla="*/ 8907 h 10000"/>
                  <a:gd name="connsiteX2" fmla="*/ 10000 w 10000"/>
                  <a:gd name="connsiteY2" fmla="*/ 7902 h 10000"/>
                  <a:gd name="connsiteX0" fmla="*/ 0 w 10000"/>
                  <a:gd name="connsiteY0" fmla="*/ 0 h 10000"/>
                  <a:gd name="connsiteX1" fmla="*/ 5362 w 10000"/>
                  <a:gd name="connsiteY1" fmla="*/ 8907 h 10000"/>
                  <a:gd name="connsiteX2" fmla="*/ 10000 w 10000"/>
                  <a:gd name="connsiteY2" fmla="*/ 7902 h 10000"/>
                  <a:gd name="connsiteX0" fmla="*/ 0 w 9938"/>
                  <a:gd name="connsiteY0" fmla="*/ 0 h 11940"/>
                  <a:gd name="connsiteX1" fmla="*/ 5300 w 9938"/>
                  <a:gd name="connsiteY1" fmla="*/ 10727 h 11940"/>
                  <a:gd name="connsiteX2" fmla="*/ 9938 w 9938"/>
                  <a:gd name="connsiteY2" fmla="*/ 9722 h 11940"/>
                  <a:gd name="connsiteX0" fmla="*/ 0 w 10000"/>
                  <a:gd name="connsiteY0" fmla="*/ 0 h 9532"/>
                  <a:gd name="connsiteX1" fmla="*/ 5271 w 10000"/>
                  <a:gd name="connsiteY1" fmla="*/ 7968 h 9532"/>
                  <a:gd name="connsiteX2" fmla="*/ 10000 w 10000"/>
                  <a:gd name="connsiteY2" fmla="*/ 8142 h 9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9532">
                    <a:moveTo>
                      <a:pt x="0" y="0"/>
                    </a:moveTo>
                    <a:cubicBezTo>
                      <a:pt x="2351" y="3819"/>
                      <a:pt x="3605" y="6611"/>
                      <a:pt x="5271" y="7968"/>
                    </a:cubicBezTo>
                    <a:cubicBezTo>
                      <a:pt x="6937" y="9325"/>
                      <a:pt x="8183" y="10596"/>
                      <a:pt x="10000" y="8142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666" name="Freeform 12">
                <a:extLst>
                  <a:ext uri="{FF2B5EF4-FFF2-40B4-BE49-F238E27FC236}">
                    <a16:creationId xmlns:a16="http://schemas.microsoft.com/office/drawing/2014/main" id="{CB5E4383-5910-AE85-C9B1-7EEBA4B70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5147" y="920323"/>
                <a:ext cx="2213617" cy="360328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7878"/>
                  <a:gd name="connsiteY0" fmla="*/ 40345 h 63406"/>
                  <a:gd name="connsiteX1" fmla="*/ 3255 w 7878"/>
                  <a:gd name="connsiteY1" fmla="*/ 62443 h 63406"/>
                  <a:gd name="connsiteX2" fmla="*/ 7878 w 7878"/>
                  <a:gd name="connsiteY2" fmla="*/ 0 h 63406"/>
                  <a:gd name="connsiteX0" fmla="*/ 0 w 10000"/>
                  <a:gd name="connsiteY0" fmla="*/ 6363 h 7418"/>
                  <a:gd name="connsiteX1" fmla="*/ 4385 w 10000"/>
                  <a:gd name="connsiteY1" fmla="*/ 7119 h 7418"/>
                  <a:gd name="connsiteX2" fmla="*/ 10000 w 10000"/>
                  <a:gd name="connsiteY2" fmla="*/ 0 h 7418"/>
                  <a:gd name="connsiteX0" fmla="*/ 0 w 12678"/>
                  <a:gd name="connsiteY0" fmla="*/ 4439 h 9657"/>
                  <a:gd name="connsiteX1" fmla="*/ 7063 w 12678"/>
                  <a:gd name="connsiteY1" fmla="*/ 9597 h 9657"/>
                  <a:gd name="connsiteX2" fmla="*/ 12678 w 12678"/>
                  <a:gd name="connsiteY2" fmla="*/ 0 h 9657"/>
                  <a:gd name="connsiteX0" fmla="*/ 0 w 10000"/>
                  <a:gd name="connsiteY0" fmla="*/ 4597 h 10057"/>
                  <a:gd name="connsiteX1" fmla="*/ 5571 w 10000"/>
                  <a:gd name="connsiteY1" fmla="*/ 9938 h 10057"/>
                  <a:gd name="connsiteX2" fmla="*/ 10000 w 10000"/>
                  <a:gd name="connsiteY2" fmla="*/ 0 h 10057"/>
                  <a:gd name="connsiteX0" fmla="*/ 0 w 10000"/>
                  <a:gd name="connsiteY0" fmla="*/ 2499 h 9963"/>
                  <a:gd name="connsiteX1" fmla="*/ 5571 w 10000"/>
                  <a:gd name="connsiteY1" fmla="*/ 9938 h 9963"/>
                  <a:gd name="connsiteX2" fmla="*/ 10000 w 10000"/>
                  <a:gd name="connsiteY2" fmla="*/ 0 h 9963"/>
                  <a:gd name="connsiteX0" fmla="*/ 0 w 10000"/>
                  <a:gd name="connsiteY0" fmla="*/ 2508 h 10015"/>
                  <a:gd name="connsiteX1" fmla="*/ 5571 w 10000"/>
                  <a:gd name="connsiteY1" fmla="*/ 9975 h 10015"/>
                  <a:gd name="connsiteX2" fmla="*/ 10000 w 10000"/>
                  <a:gd name="connsiteY2" fmla="*/ 0 h 10015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49"/>
                  <a:gd name="connsiteY0" fmla="*/ 2391 h 11521"/>
                  <a:gd name="connsiteX1" fmla="*/ 5113 w 10049"/>
                  <a:gd name="connsiteY1" fmla="*/ 11496 h 11521"/>
                  <a:gd name="connsiteX2" fmla="*/ 10049 w 10049"/>
                  <a:gd name="connsiteY2" fmla="*/ 0 h 11521"/>
                  <a:gd name="connsiteX0" fmla="*/ 0 w 10049"/>
                  <a:gd name="connsiteY0" fmla="*/ 2391 h 11496"/>
                  <a:gd name="connsiteX1" fmla="*/ 5113 w 10049"/>
                  <a:gd name="connsiteY1" fmla="*/ 11496 h 11496"/>
                  <a:gd name="connsiteX2" fmla="*/ 10049 w 10049"/>
                  <a:gd name="connsiteY2" fmla="*/ 0 h 11496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9316"/>
                  <a:gd name="connsiteY0" fmla="*/ 0 h 10129"/>
                  <a:gd name="connsiteX1" fmla="*/ 5181 w 9316"/>
                  <a:gd name="connsiteY1" fmla="*/ 9105 h 10129"/>
                  <a:gd name="connsiteX2" fmla="*/ 9316 w 9316"/>
                  <a:gd name="connsiteY2" fmla="*/ 5333 h 10129"/>
                  <a:gd name="connsiteX0" fmla="*/ 0 w 10000"/>
                  <a:gd name="connsiteY0" fmla="*/ 0 h 9273"/>
                  <a:gd name="connsiteX1" fmla="*/ 5561 w 10000"/>
                  <a:gd name="connsiteY1" fmla="*/ 8989 h 9273"/>
                  <a:gd name="connsiteX2" fmla="*/ 10000 w 10000"/>
                  <a:gd name="connsiteY2" fmla="*/ 5265 h 9273"/>
                  <a:gd name="connsiteX0" fmla="*/ 0 w 10000"/>
                  <a:gd name="connsiteY0" fmla="*/ 0 h 10332"/>
                  <a:gd name="connsiteX1" fmla="*/ 5561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332"/>
                  <a:gd name="connsiteX1" fmla="*/ 5238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128"/>
                  <a:gd name="connsiteX1" fmla="*/ 5238 w 10000"/>
                  <a:gd name="connsiteY1" fmla="*/ 9694 h 10128"/>
                  <a:gd name="connsiteX2" fmla="*/ 10000 w 10000"/>
                  <a:gd name="connsiteY2" fmla="*/ 6957 h 10128"/>
                  <a:gd name="connsiteX0" fmla="*/ 0 w 10000"/>
                  <a:gd name="connsiteY0" fmla="*/ 0 h 11095"/>
                  <a:gd name="connsiteX1" fmla="*/ 5253 w 10000"/>
                  <a:gd name="connsiteY1" fmla="*/ 10791 h 11095"/>
                  <a:gd name="connsiteX2" fmla="*/ 10000 w 10000"/>
                  <a:gd name="connsiteY2" fmla="*/ 6957 h 11095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601"/>
                  <a:gd name="connsiteX1" fmla="*/ 5407 w 10000"/>
                  <a:gd name="connsiteY1" fmla="*/ 10242 h 10601"/>
                  <a:gd name="connsiteX2" fmla="*/ 10000 w 10000"/>
                  <a:gd name="connsiteY2" fmla="*/ 6957 h 10601"/>
                  <a:gd name="connsiteX0" fmla="*/ 0 w 9631"/>
                  <a:gd name="connsiteY0" fmla="*/ 0 h 16261"/>
                  <a:gd name="connsiteX1" fmla="*/ 5407 w 9631"/>
                  <a:gd name="connsiteY1" fmla="*/ 10242 h 16261"/>
                  <a:gd name="connsiteX2" fmla="*/ 9631 w 9631"/>
                  <a:gd name="connsiteY2" fmla="*/ 15546 h 16261"/>
                  <a:gd name="connsiteX0" fmla="*/ 0 w 10000"/>
                  <a:gd name="connsiteY0" fmla="*/ 0 h 9560"/>
                  <a:gd name="connsiteX1" fmla="*/ 5614 w 10000"/>
                  <a:gd name="connsiteY1" fmla="*/ 6299 h 9560"/>
                  <a:gd name="connsiteX2" fmla="*/ 10000 w 10000"/>
                  <a:gd name="connsiteY2" fmla="*/ 9560 h 956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3180 h 10000"/>
                  <a:gd name="connsiteX2" fmla="*/ 10000 w 10000"/>
                  <a:gd name="connsiteY2" fmla="*/ 10000 h 10000"/>
                  <a:gd name="connsiteX0" fmla="*/ 0 w 10032"/>
                  <a:gd name="connsiteY0" fmla="*/ 0 h 9765"/>
                  <a:gd name="connsiteX1" fmla="*/ 5630 w 10032"/>
                  <a:gd name="connsiteY1" fmla="*/ 3180 h 9765"/>
                  <a:gd name="connsiteX2" fmla="*/ 10032 w 10032"/>
                  <a:gd name="connsiteY2" fmla="*/ 9765 h 9765"/>
                  <a:gd name="connsiteX0" fmla="*/ 0 w 10000"/>
                  <a:gd name="connsiteY0" fmla="*/ 0 h 10722"/>
                  <a:gd name="connsiteX1" fmla="*/ 5612 w 10000"/>
                  <a:gd name="connsiteY1" fmla="*/ 3979 h 10722"/>
                  <a:gd name="connsiteX2" fmla="*/ 10000 w 10000"/>
                  <a:gd name="connsiteY2" fmla="*/ 10722 h 10722"/>
                  <a:gd name="connsiteX0" fmla="*/ 0 w 9968"/>
                  <a:gd name="connsiteY0" fmla="*/ 0 h 12287"/>
                  <a:gd name="connsiteX1" fmla="*/ 5580 w 9968"/>
                  <a:gd name="connsiteY1" fmla="*/ 5544 h 12287"/>
                  <a:gd name="connsiteX2" fmla="*/ 9968 w 9968"/>
                  <a:gd name="connsiteY2" fmla="*/ 12287 h 12287"/>
                  <a:gd name="connsiteX0" fmla="*/ 0 w 10000"/>
                  <a:gd name="connsiteY0" fmla="*/ 0 h 10000"/>
                  <a:gd name="connsiteX1" fmla="*/ 5598 w 10000"/>
                  <a:gd name="connsiteY1" fmla="*/ 4512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4022 h 10000"/>
                  <a:gd name="connsiteX2" fmla="*/ 10000 w 10000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cubicBezTo>
                      <a:pt x="2545" y="1130"/>
                      <a:pt x="3964" y="2355"/>
                      <a:pt x="5630" y="4022"/>
                    </a:cubicBezTo>
                    <a:cubicBezTo>
                      <a:pt x="7296" y="5689"/>
                      <a:pt x="8386" y="7305"/>
                      <a:pt x="10000" y="1000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667" name="Freeform 12">
                <a:extLst>
                  <a:ext uri="{FF2B5EF4-FFF2-40B4-BE49-F238E27FC236}">
                    <a16:creationId xmlns:a16="http://schemas.microsoft.com/office/drawing/2014/main" id="{B8A205FD-AFA9-6095-9301-9D078CEE4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9330" y="515855"/>
                <a:ext cx="2093649" cy="575678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7878"/>
                  <a:gd name="connsiteY0" fmla="*/ 40345 h 63406"/>
                  <a:gd name="connsiteX1" fmla="*/ 3255 w 7878"/>
                  <a:gd name="connsiteY1" fmla="*/ 62443 h 63406"/>
                  <a:gd name="connsiteX2" fmla="*/ 7878 w 7878"/>
                  <a:gd name="connsiteY2" fmla="*/ 0 h 63406"/>
                  <a:gd name="connsiteX0" fmla="*/ 0 w 10000"/>
                  <a:gd name="connsiteY0" fmla="*/ 6363 h 7418"/>
                  <a:gd name="connsiteX1" fmla="*/ 4385 w 10000"/>
                  <a:gd name="connsiteY1" fmla="*/ 7119 h 7418"/>
                  <a:gd name="connsiteX2" fmla="*/ 10000 w 10000"/>
                  <a:gd name="connsiteY2" fmla="*/ 0 h 7418"/>
                  <a:gd name="connsiteX0" fmla="*/ 0 w 12678"/>
                  <a:gd name="connsiteY0" fmla="*/ 4439 h 9657"/>
                  <a:gd name="connsiteX1" fmla="*/ 7063 w 12678"/>
                  <a:gd name="connsiteY1" fmla="*/ 9597 h 9657"/>
                  <a:gd name="connsiteX2" fmla="*/ 12678 w 12678"/>
                  <a:gd name="connsiteY2" fmla="*/ 0 h 9657"/>
                  <a:gd name="connsiteX0" fmla="*/ 0 w 10000"/>
                  <a:gd name="connsiteY0" fmla="*/ 4597 h 10057"/>
                  <a:gd name="connsiteX1" fmla="*/ 5571 w 10000"/>
                  <a:gd name="connsiteY1" fmla="*/ 9938 h 10057"/>
                  <a:gd name="connsiteX2" fmla="*/ 10000 w 10000"/>
                  <a:gd name="connsiteY2" fmla="*/ 0 h 10057"/>
                  <a:gd name="connsiteX0" fmla="*/ 0 w 10000"/>
                  <a:gd name="connsiteY0" fmla="*/ 2499 h 9963"/>
                  <a:gd name="connsiteX1" fmla="*/ 5571 w 10000"/>
                  <a:gd name="connsiteY1" fmla="*/ 9938 h 9963"/>
                  <a:gd name="connsiteX2" fmla="*/ 10000 w 10000"/>
                  <a:gd name="connsiteY2" fmla="*/ 0 h 9963"/>
                  <a:gd name="connsiteX0" fmla="*/ 0 w 10000"/>
                  <a:gd name="connsiteY0" fmla="*/ 2508 h 10015"/>
                  <a:gd name="connsiteX1" fmla="*/ 5571 w 10000"/>
                  <a:gd name="connsiteY1" fmla="*/ 9975 h 10015"/>
                  <a:gd name="connsiteX2" fmla="*/ 10000 w 10000"/>
                  <a:gd name="connsiteY2" fmla="*/ 0 h 10015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49"/>
                  <a:gd name="connsiteY0" fmla="*/ 2391 h 11521"/>
                  <a:gd name="connsiteX1" fmla="*/ 5113 w 10049"/>
                  <a:gd name="connsiteY1" fmla="*/ 11496 h 11521"/>
                  <a:gd name="connsiteX2" fmla="*/ 10049 w 10049"/>
                  <a:gd name="connsiteY2" fmla="*/ 0 h 11521"/>
                  <a:gd name="connsiteX0" fmla="*/ 0 w 10049"/>
                  <a:gd name="connsiteY0" fmla="*/ 2391 h 11496"/>
                  <a:gd name="connsiteX1" fmla="*/ 5113 w 10049"/>
                  <a:gd name="connsiteY1" fmla="*/ 11496 h 11496"/>
                  <a:gd name="connsiteX2" fmla="*/ 10049 w 10049"/>
                  <a:gd name="connsiteY2" fmla="*/ 0 h 11496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9316"/>
                  <a:gd name="connsiteY0" fmla="*/ 0 h 10129"/>
                  <a:gd name="connsiteX1" fmla="*/ 5181 w 9316"/>
                  <a:gd name="connsiteY1" fmla="*/ 9105 h 10129"/>
                  <a:gd name="connsiteX2" fmla="*/ 9316 w 9316"/>
                  <a:gd name="connsiteY2" fmla="*/ 5333 h 10129"/>
                  <a:gd name="connsiteX0" fmla="*/ 0 w 10000"/>
                  <a:gd name="connsiteY0" fmla="*/ 0 h 9273"/>
                  <a:gd name="connsiteX1" fmla="*/ 5561 w 10000"/>
                  <a:gd name="connsiteY1" fmla="*/ 8989 h 9273"/>
                  <a:gd name="connsiteX2" fmla="*/ 10000 w 10000"/>
                  <a:gd name="connsiteY2" fmla="*/ 5265 h 9273"/>
                  <a:gd name="connsiteX0" fmla="*/ 0 w 10000"/>
                  <a:gd name="connsiteY0" fmla="*/ 0 h 10332"/>
                  <a:gd name="connsiteX1" fmla="*/ 5561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332"/>
                  <a:gd name="connsiteX1" fmla="*/ 5238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128"/>
                  <a:gd name="connsiteX1" fmla="*/ 5238 w 10000"/>
                  <a:gd name="connsiteY1" fmla="*/ 9694 h 10128"/>
                  <a:gd name="connsiteX2" fmla="*/ 10000 w 10000"/>
                  <a:gd name="connsiteY2" fmla="*/ 6957 h 10128"/>
                  <a:gd name="connsiteX0" fmla="*/ 0 w 10000"/>
                  <a:gd name="connsiteY0" fmla="*/ 0 h 11095"/>
                  <a:gd name="connsiteX1" fmla="*/ 5253 w 10000"/>
                  <a:gd name="connsiteY1" fmla="*/ 10791 h 11095"/>
                  <a:gd name="connsiteX2" fmla="*/ 10000 w 10000"/>
                  <a:gd name="connsiteY2" fmla="*/ 6957 h 11095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601"/>
                  <a:gd name="connsiteX1" fmla="*/ 5407 w 10000"/>
                  <a:gd name="connsiteY1" fmla="*/ 10242 h 10601"/>
                  <a:gd name="connsiteX2" fmla="*/ 10000 w 10000"/>
                  <a:gd name="connsiteY2" fmla="*/ 6957 h 10601"/>
                  <a:gd name="connsiteX0" fmla="*/ 0 w 9631"/>
                  <a:gd name="connsiteY0" fmla="*/ 0 h 16261"/>
                  <a:gd name="connsiteX1" fmla="*/ 5407 w 9631"/>
                  <a:gd name="connsiteY1" fmla="*/ 10242 h 16261"/>
                  <a:gd name="connsiteX2" fmla="*/ 9631 w 9631"/>
                  <a:gd name="connsiteY2" fmla="*/ 15546 h 16261"/>
                  <a:gd name="connsiteX0" fmla="*/ 0 w 10000"/>
                  <a:gd name="connsiteY0" fmla="*/ 0 h 9560"/>
                  <a:gd name="connsiteX1" fmla="*/ 5614 w 10000"/>
                  <a:gd name="connsiteY1" fmla="*/ 6299 h 9560"/>
                  <a:gd name="connsiteX2" fmla="*/ 10000 w 10000"/>
                  <a:gd name="connsiteY2" fmla="*/ 9560 h 956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3180 h 10000"/>
                  <a:gd name="connsiteX2" fmla="*/ 10000 w 10000"/>
                  <a:gd name="connsiteY2" fmla="*/ 10000 h 10000"/>
                  <a:gd name="connsiteX0" fmla="*/ 0 w 10032"/>
                  <a:gd name="connsiteY0" fmla="*/ 0 h 9765"/>
                  <a:gd name="connsiteX1" fmla="*/ 5630 w 10032"/>
                  <a:gd name="connsiteY1" fmla="*/ 3180 h 9765"/>
                  <a:gd name="connsiteX2" fmla="*/ 10032 w 10032"/>
                  <a:gd name="connsiteY2" fmla="*/ 9765 h 9765"/>
                  <a:gd name="connsiteX0" fmla="*/ 0 w 10000"/>
                  <a:gd name="connsiteY0" fmla="*/ 0 h 10722"/>
                  <a:gd name="connsiteX1" fmla="*/ 5612 w 10000"/>
                  <a:gd name="connsiteY1" fmla="*/ 3979 h 10722"/>
                  <a:gd name="connsiteX2" fmla="*/ 10000 w 10000"/>
                  <a:gd name="connsiteY2" fmla="*/ 10722 h 10722"/>
                  <a:gd name="connsiteX0" fmla="*/ 0 w 9968"/>
                  <a:gd name="connsiteY0" fmla="*/ 0 h 12287"/>
                  <a:gd name="connsiteX1" fmla="*/ 5580 w 9968"/>
                  <a:gd name="connsiteY1" fmla="*/ 5544 h 12287"/>
                  <a:gd name="connsiteX2" fmla="*/ 9968 w 9968"/>
                  <a:gd name="connsiteY2" fmla="*/ 12287 h 12287"/>
                  <a:gd name="connsiteX0" fmla="*/ 0 w 10000"/>
                  <a:gd name="connsiteY0" fmla="*/ 0 h 10000"/>
                  <a:gd name="connsiteX1" fmla="*/ 5598 w 10000"/>
                  <a:gd name="connsiteY1" fmla="*/ 4512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4022 h 10000"/>
                  <a:gd name="connsiteX2" fmla="*/ 10000 w 10000"/>
                  <a:gd name="connsiteY2" fmla="*/ 10000 h 10000"/>
                  <a:gd name="connsiteX0" fmla="*/ 0 w 9426"/>
                  <a:gd name="connsiteY0" fmla="*/ 0 h 16663"/>
                  <a:gd name="connsiteX1" fmla="*/ 5630 w 9426"/>
                  <a:gd name="connsiteY1" fmla="*/ 4022 h 16663"/>
                  <a:gd name="connsiteX2" fmla="*/ 9426 w 9426"/>
                  <a:gd name="connsiteY2" fmla="*/ 16663 h 16663"/>
                  <a:gd name="connsiteX0" fmla="*/ 0 w 10000"/>
                  <a:gd name="connsiteY0" fmla="*/ 0 h 10000"/>
                  <a:gd name="connsiteX1" fmla="*/ 5821 w 10000"/>
                  <a:gd name="connsiteY1" fmla="*/ 3178 h 10000"/>
                  <a:gd name="connsiteX2" fmla="*/ 10000 w 10000"/>
                  <a:gd name="connsiteY2" fmla="*/ 10000 h 10000"/>
                  <a:gd name="connsiteX0" fmla="*/ 0 w 10034"/>
                  <a:gd name="connsiteY0" fmla="*/ 0 h 9588"/>
                  <a:gd name="connsiteX1" fmla="*/ 5821 w 10034"/>
                  <a:gd name="connsiteY1" fmla="*/ 3178 h 9588"/>
                  <a:gd name="connsiteX2" fmla="*/ 10034 w 10034"/>
                  <a:gd name="connsiteY2" fmla="*/ 9588 h 9588"/>
                  <a:gd name="connsiteX0" fmla="*/ 0 w 10000"/>
                  <a:gd name="connsiteY0" fmla="*/ 0 h 10000"/>
                  <a:gd name="connsiteX1" fmla="*/ 5801 w 10000"/>
                  <a:gd name="connsiteY1" fmla="*/ 331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801 w 10000"/>
                  <a:gd name="connsiteY1" fmla="*/ 331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868 w 10000"/>
                  <a:gd name="connsiteY1" fmla="*/ 3254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935 w 10000"/>
                  <a:gd name="connsiteY1" fmla="*/ 2886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935 w 10000"/>
                  <a:gd name="connsiteY1" fmla="*/ 2886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935 w 10000"/>
                  <a:gd name="connsiteY1" fmla="*/ 2886 h 10000"/>
                  <a:gd name="connsiteX2" fmla="*/ 10000 w 10000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cubicBezTo>
                      <a:pt x="2691" y="707"/>
                      <a:pt x="4269" y="1219"/>
                      <a:pt x="5935" y="2886"/>
                    </a:cubicBezTo>
                    <a:cubicBezTo>
                      <a:pt x="7602" y="4552"/>
                      <a:pt x="8463" y="5800"/>
                      <a:pt x="10000" y="1000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668" name="Freeform 12">
                <a:extLst>
                  <a:ext uri="{FF2B5EF4-FFF2-40B4-BE49-F238E27FC236}">
                    <a16:creationId xmlns:a16="http://schemas.microsoft.com/office/drawing/2014/main" id="{FDFE083C-CAB0-7468-6958-B58E0793B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4316" y="250800"/>
                <a:ext cx="2051357" cy="642744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7878"/>
                  <a:gd name="connsiteY0" fmla="*/ 40345 h 63406"/>
                  <a:gd name="connsiteX1" fmla="*/ 3255 w 7878"/>
                  <a:gd name="connsiteY1" fmla="*/ 62443 h 63406"/>
                  <a:gd name="connsiteX2" fmla="*/ 7878 w 7878"/>
                  <a:gd name="connsiteY2" fmla="*/ 0 h 63406"/>
                  <a:gd name="connsiteX0" fmla="*/ 0 w 10000"/>
                  <a:gd name="connsiteY0" fmla="*/ 6363 h 7418"/>
                  <a:gd name="connsiteX1" fmla="*/ 4385 w 10000"/>
                  <a:gd name="connsiteY1" fmla="*/ 7119 h 7418"/>
                  <a:gd name="connsiteX2" fmla="*/ 10000 w 10000"/>
                  <a:gd name="connsiteY2" fmla="*/ 0 h 7418"/>
                  <a:gd name="connsiteX0" fmla="*/ 0 w 12678"/>
                  <a:gd name="connsiteY0" fmla="*/ 4439 h 9657"/>
                  <a:gd name="connsiteX1" fmla="*/ 7063 w 12678"/>
                  <a:gd name="connsiteY1" fmla="*/ 9597 h 9657"/>
                  <a:gd name="connsiteX2" fmla="*/ 12678 w 12678"/>
                  <a:gd name="connsiteY2" fmla="*/ 0 h 9657"/>
                  <a:gd name="connsiteX0" fmla="*/ 0 w 10000"/>
                  <a:gd name="connsiteY0" fmla="*/ 4597 h 10057"/>
                  <a:gd name="connsiteX1" fmla="*/ 5571 w 10000"/>
                  <a:gd name="connsiteY1" fmla="*/ 9938 h 10057"/>
                  <a:gd name="connsiteX2" fmla="*/ 10000 w 10000"/>
                  <a:gd name="connsiteY2" fmla="*/ 0 h 10057"/>
                  <a:gd name="connsiteX0" fmla="*/ 0 w 10000"/>
                  <a:gd name="connsiteY0" fmla="*/ 2499 h 9963"/>
                  <a:gd name="connsiteX1" fmla="*/ 5571 w 10000"/>
                  <a:gd name="connsiteY1" fmla="*/ 9938 h 9963"/>
                  <a:gd name="connsiteX2" fmla="*/ 10000 w 10000"/>
                  <a:gd name="connsiteY2" fmla="*/ 0 h 9963"/>
                  <a:gd name="connsiteX0" fmla="*/ 0 w 10000"/>
                  <a:gd name="connsiteY0" fmla="*/ 2508 h 10015"/>
                  <a:gd name="connsiteX1" fmla="*/ 5571 w 10000"/>
                  <a:gd name="connsiteY1" fmla="*/ 9975 h 10015"/>
                  <a:gd name="connsiteX2" fmla="*/ 10000 w 10000"/>
                  <a:gd name="connsiteY2" fmla="*/ 0 h 10015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49"/>
                  <a:gd name="connsiteY0" fmla="*/ 2391 h 11521"/>
                  <a:gd name="connsiteX1" fmla="*/ 5113 w 10049"/>
                  <a:gd name="connsiteY1" fmla="*/ 11496 h 11521"/>
                  <a:gd name="connsiteX2" fmla="*/ 10049 w 10049"/>
                  <a:gd name="connsiteY2" fmla="*/ 0 h 11521"/>
                  <a:gd name="connsiteX0" fmla="*/ 0 w 10049"/>
                  <a:gd name="connsiteY0" fmla="*/ 2391 h 11496"/>
                  <a:gd name="connsiteX1" fmla="*/ 5113 w 10049"/>
                  <a:gd name="connsiteY1" fmla="*/ 11496 h 11496"/>
                  <a:gd name="connsiteX2" fmla="*/ 10049 w 10049"/>
                  <a:gd name="connsiteY2" fmla="*/ 0 h 11496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9316"/>
                  <a:gd name="connsiteY0" fmla="*/ 0 h 10129"/>
                  <a:gd name="connsiteX1" fmla="*/ 5181 w 9316"/>
                  <a:gd name="connsiteY1" fmla="*/ 9105 h 10129"/>
                  <a:gd name="connsiteX2" fmla="*/ 9316 w 9316"/>
                  <a:gd name="connsiteY2" fmla="*/ 5333 h 10129"/>
                  <a:gd name="connsiteX0" fmla="*/ 0 w 10000"/>
                  <a:gd name="connsiteY0" fmla="*/ 0 h 9273"/>
                  <a:gd name="connsiteX1" fmla="*/ 5561 w 10000"/>
                  <a:gd name="connsiteY1" fmla="*/ 8989 h 9273"/>
                  <a:gd name="connsiteX2" fmla="*/ 10000 w 10000"/>
                  <a:gd name="connsiteY2" fmla="*/ 5265 h 9273"/>
                  <a:gd name="connsiteX0" fmla="*/ 0 w 10000"/>
                  <a:gd name="connsiteY0" fmla="*/ 0 h 10332"/>
                  <a:gd name="connsiteX1" fmla="*/ 5561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332"/>
                  <a:gd name="connsiteX1" fmla="*/ 5238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128"/>
                  <a:gd name="connsiteX1" fmla="*/ 5238 w 10000"/>
                  <a:gd name="connsiteY1" fmla="*/ 9694 h 10128"/>
                  <a:gd name="connsiteX2" fmla="*/ 10000 w 10000"/>
                  <a:gd name="connsiteY2" fmla="*/ 6957 h 10128"/>
                  <a:gd name="connsiteX0" fmla="*/ 0 w 10000"/>
                  <a:gd name="connsiteY0" fmla="*/ 0 h 11095"/>
                  <a:gd name="connsiteX1" fmla="*/ 5253 w 10000"/>
                  <a:gd name="connsiteY1" fmla="*/ 10791 h 11095"/>
                  <a:gd name="connsiteX2" fmla="*/ 10000 w 10000"/>
                  <a:gd name="connsiteY2" fmla="*/ 6957 h 11095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601"/>
                  <a:gd name="connsiteX1" fmla="*/ 5407 w 10000"/>
                  <a:gd name="connsiteY1" fmla="*/ 10242 h 10601"/>
                  <a:gd name="connsiteX2" fmla="*/ 10000 w 10000"/>
                  <a:gd name="connsiteY2" fmla="*/ 6957 h 10601"/>
                  <a:gd name="connsiteX0" fmla="*/ 0 w 9631"/>
                  <a:gd name="connsiteY0" fmla="*/ 0 h 16261"/>
                  <a:gd name="connsiteX1" fmla="*/ 5407 w 9631"/>
                  <a:gd name="connsiteY1" fmla="*/ 10242 h 16261"/>
                  <a:gd name="connsiteX2" fmla="*/ 9631 w 9631"/>
                  <a:gd name="connsiteY2" fmla="*/ 15546 h 16261"/>
                  <a:gd name="connsiteX0" fmla="*/ 0 w 10000"/>
                  <a:gd name="connsiteY0" fmla="*/ 0 h 9560"/>
                  <a:gd name="connsiteX1" fmla="*/ 5614 w 10000"/>
                  <a:gd name="connsiteY1" fmla="*/ 6299 h 9560"/>
                  <a:gd name="connsiteX2" fmla="*/ 10000 w 10000"/>
                  <a:gd name="connsiteY2" fmla="*/ 9560 h 956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3180 h 10000"/>
                  <a:gd name="connsiteX2" fmla="*/ 10000 w 10000"/>
                  <a:gd name="connsiteY2" fmla="*/ 10000 h 10000"/>
                  <a:gd name="connsiteX0" fmla="*/ 0 w 10032"/>
                  <a:gd name="connsiteY0" fmla="*/ 0 h 9765"/>
                  <a:gd name="connsiteX1" fmla="*/ 5630 w 10032"/>
                  <a:gd name="connsiteY1" fmla="*/ 3180 h 9765"/>
                  <a:gd name="connsiteX2" fmla="*/ 10032 w 10032"/>
                  <a:gd name="connsiteY2" fmla="*/ 9765 h 9765"/>
                  <a:gd name="connsiteX0" fmla="*/ 0 w 10000"/>
                  <a:gd name="connsiteY0" fmla="*/ 0 h 10722"/>
                  <a:gd name="connsiteX1" fmla="*/ 5612 w 10000"/>
                  <a:gd name="connsiteY1" fmla="*/ 3979 h 10722"/>
                  <a:gd name="connsiteX2" fmla="*/ 10000 w 10000"/>
                  <a:gd name="connsiteY2" fmla="*/ 10722 h 10722"/>
                  <a:gd name="connsiteX0" fmla="*/ 0 w 9968"/>
                  <a:gd name="connsiteY0" fmla="*/ 0 h 12287"/>
                  <a:gd name="connsiteX1" fmla="*/ 5580 w 9968"/>
                  <a:gd name="connsiteY1" fmla="*/ 5544 h 12287"/>
                  <a:gd name="connsiteX2" fmla="*/ 9968 w 9968"/>
                  <a:gd name="connsiteY2" fmla="*/ 12287 h 12287"/>
                  <a:gd name="connsiteX0" fmla="*/ 0 w 10000"/>
                  <a:gd name="connsiteY0" fmla="*/ 0 h 10000"/>
                  <a:gd name="connsiteX1" fmla="*/ 5598 w 10000"/>
                  <a:gd name="connsiteY1" fmla="*/ 4512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4022 h 10000"/>
                  <a:gd name="connsiteX2" fmla="*/ 10000 w 10000"/>
                  <a:gd name="connsiteY2" fmla="*/ 10000 h 10000"/>
                  <a:gd name="connsiteX0" fmla="*/ 0 w 9426"/>
                  <a:gd name="connsiteY0" fmla="*/ 0 h 16663"/>
                  <a:gd name="connsiteX1" fmla="*/ 5630 w 9426"/>
                  <a:gd name="connsiteY1" fmla="*/ 4022 h 16663"/>
                  <a:gd name="connsiteX2" fmla="*/ 9426 w 9426"/>
                  <a:gd name="connsiteY2" fmla="*/ 16663 h 16663"/>
                  <a:gd name="connsiteX0" fmla="*/ 0 w 10000"/>
                  <a:gd name="connsiteY0" fmla="*/ 0 h 10000"/>
                  <a:gd name="connsiteX1" fmla="*/ 5821 w 10000"/>
                  <a:gd name="connsiteY1" fmla="*/ 3178 h 10000"/>
                  <a:gd name="connsiteX2" fmla="*/ 10000 w 10000"/>
                  <a:gd name="connsiteY2" fmla="*/ 10000 h 10000"/>
                  <a:gd name="connsiteX0" fmla="*/ 0 w 10034"/>
                  <a:gd name="connsiteY0" fmla="*/ 0 h 9588"/>
                  <a:gd name="connsiteX1" fmla="*/ 5821 w 10034"/>
                  <a:gd name="connsiteY1" fmla="*/ 3178 h 9588"/>
                  <a:gd name="connsiteX2" fmla="*/ 10034 w 10034"/>
                  <a:gd name="connsiteY2" fmla="*/ 9588 h 9588"/>
                  <a:gd name="connsiteX0" fmla="*/ 0 w 10000"/>
                  <a:gd name="connsiteY0" fmla="*/ 0 h 10000"/>
                  <a:gd name="connsiteX1" fmla="*/ 5801 w 10000"/>
                  <a:gd name="connsiteY1" fmla="*/ 331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801 w 10000"/>
                  <a:gd name="connsiteY1" fmla="*/ 331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868 w 10000"/>
                  <a:gd name="connsiteY1" fmla="*/ 3254 h 10000"/>
                  <a:gd name="connsiteX2" fmla="*/ 10000 w 10000"/>
                  <a:gd name="connsiteY2" fmla="*/ 10000 h 10000"/>
                  <a:gd name="connsiteX0" fmla="*/ 0 w 9798"/>
                  <a:gd name="connsiteY0" fmla="*/ 0 h 11165"/>
                  <a:gd name="connsiteX1" fmla="*/ 5868 w 9798"/>
                  <a:gd name="connsiteY1" fmla="*/ 3254 h 11165"/>
                  <a:gd name="connsiteX2" fmla="*/ 9798 w 9798"/>
                  <a:gd name="connsiteY2" fmla="*/ 11165 h 11165"/>
                  <a:gd name="connsiteX0" fmla="*/ 0 w 10000"/>
                  <a:gd name="connsiteY0" fmla="*/ 0 h 10000"/>
                  <a:gd name="connsiteX1" fmla="*/ 5989 w 10000"/>
                  <a:gd name="connsiteY1" fmla="*/ 2914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6350 w 10000"/>
                  <a:gd name="connsiteY1" fmla="*/ 2859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6350 w 10000"/>
                  <a:gd name="connsiteY1" fmla="*/ 2859 h 10000"/>
                  <a:gd name="connsiteX2" fmla="*/ 10000 w 10000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cubicBezTo>
                      <a:pt x="2746" y="633"/>
                      <a:pt x="4872" y="1302"/>
                      <a:pt x="6350" y="2859"/>
                    </a:cubicBezTo>
                    <a:cubicBezTo>
                      <a:pt x="7828" y="4416"/>
                      <a:pt x="8638" y="5525"/>
                      <a:pt x="10000" y="1000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676" name="Freeform 12">
                <a:extLst>
                  <a:ext uri="{FF2B5EF4-FFF2-40B4-BE49-F238E27FC236}">
                    <a16:creationId xmlns:a16="http://schemas.microsoft.com/office/drawing/2014/main" id="{112FB18C-976C-91F9-402D-183D8F150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0989" y="893544"/>
                <a:ext cx="351340" cy="1019185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9838"/>
                  <a:gd name="connsiteY0" fmla="*/ 9918 h 9918"/>
                  <a:gd name="connsiteX1" fmla="*/ 3185 w 9838"/>
                  <a:gd name="connsiteY1" fmla="*/ 4035 h 9918"/>
                  <a:gd name="connsiteX2" fmla="*/ 9838 w 9838"/>
                  <a:gd name="connsiteY2" fmla="*/ 0 h 9918"/>
                  <a:gd name="connsiteX0" fmla="*/ 0 w 10000"/>
                  <a:gd name="connsiteY0" fmla="*/ 10000 h 10000"/>
                  <a:gd name="connsiteX1" fmla="*/ 3237 w 10000"/>
                  <a:gd name="connsiteY1" fmla="*/ 4068 h 10000"/>
                  <a:gd name="connsiteX2" fmla="*/ 10000 w 10000"/>
                  <a:gd name="connsiteY2" fmla="*/ 0 h 10000"/>
                  <a:gd name="connsiteX0" fmla="*/ 0 w 9681"/>
                  <a:gd name="connsiteY0" fmla="*/ 9886 h 9886"/>
                  <a:gd name="connsiteX1" fmla="*/ 3237 w 9681"/>
                  <a:gd name="connsiteY1" fmla="*/ 3954 h 9886"/>
                  <a:gd name="connsiteX2" fmla="*/ 9681 w 9681"/>
                  <a:gd name="connsiteY2" fmla="*/ 0 h 9886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850"/>
                  <a:gd name="connsiteY0" fmla="*/ 10114 h 10114"/>
                  <a:gd name="connsiteX1" fmla="*/ 3344 w 10850"/>
                  <a:gd name="connsiteY1" fmla="*/ 4114 h 10114"/>
                  <a:gd name="connsiteX2" fmla="*/ 10850 w 10850"/>
                  <a:gd name="connsiteY2" fmla="*/ 0 h 10114"/>
                  <a:gd name="connsiteX0" fmla="*/ 0 w 10850"/>
                  <a:gd name="connsiteY0" fmla="*/ 10114 h 10114"/>
                  <a:gd name="connsiteX1" fmla="*/ 3344 w 10850"/>
                  <a:gd name="connsiteY1" fmla="*/ 4114 h 10114"/>
                  <a:gd name="connsiteX2" fmla="*/ 10850 w 10850"/>
                  <a:gd name="connsiteY2" fmla="*/ 0 h 10114"/>
                  <a:gd name="connsiteX0" fmla="*/ 54 w 10904"/>
                  <a:gd name="connsiteY0" fmla="*/ 10114 h 10114"/>
                  <a:gd name="connsiteX1" fmla="*/ 3398 w 10904"/>
                  <a:gd name="connsiteY1" fmla="*/ 4114 h 10114"/>
                  <a:gd name="connsiteX2" fmla="*/ 10904 w 10904"/>
                  <a:gd name="connsiteY2" fmla="*/ 0 h 10114"/>
                  <a:gd name="connsiteX0" fmla="*/ 72 w 10922"/>
                  <a:gd name="connsiteY0" fmla="*/ 10114 h 10114"/>
                  <a:gd name="connsiteX1" fmla="*/ 2829 w 10922"/>
                  <a:gd name="connsiteY1" fmla="*/ 4114 h 10114"/>
                  <a:gd name="connsiteX2" fmla="*/ 10922 w 10922"/>
                  <a:gd name="connsiteY2" fmla="*/ 0 h 10114"/>
                  <a:gd name="connsiteX0" fmla="*/ 147 w 10997"/>
                  <a:gd name="connsiteY0" fmla="*/ 10114 h 10114"/>
                  <a:gd name="connsiteX1" fmla="*/ 1933 w 10997"/>
                  <a:gd name="connsiteY1" fmla="*/ 4139 h 10114"/>
                  <a:gd name="connsiteX2" fmla="*/ 10997 w 10997"/>
                  <a:gd name="connsiteY2" fmla="*/ 0 h 10114"/>
                  <a:gd name="connsiteX0" fmla="*/ 249 w 11099"/>
                  <a:gd name="connsiteY0" fmla="*/ 10114 h 10114"/>
                  <a:gd name="connsiteX1" fmla="*/ 2035 w 11099"/>
                  <a:gd name="connsiteY1" fmla="*/ 4139 h 10114"/>
                  <a:gd name="connsiteX2" fmla="*/ 11099 w 11099"/>
                  <a:gd name="connsiteY2" fmla="*/ 0 h 10114"/>
                  <a:gd name="connsiteX0" fmla="*/ 249 w 11099"/>
                  <a:gd name="connsiteY0" fmla="*/ 10114 h 10114"/>
                  <a:gd name="connsiteX1" fmla="*/ 2035 w 11099"/>
                  <a:gd name="connsiteY1" fmla="*/ 4139 h 10114"/>
                  <a:gd name="connsiteX2" fmla="*/ 11099 w 11099"/>
                  <a:gd name="connsiteY2" fmla="*/ 0 h 1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99" h="10114">
                    <a:moveTo>
                      <a:pt x="249" y="10114"/>
                    </a:moveTo>
                    <a:cubicBezTo>
                      <a:pt x="-401" y="7986"/>
                      <a:pt x="227" y="5825"/>
                      <a:pt x="2035" y="4139"/>
                    </a:cubicBezTo>
                    <a:cubicBezTo>
                      <a:pt x="3843" y="2453"/>
                      <a:pt x="6884" y="1333"/>
                      <a:pt x="11099" y="0"/>
                    </a:cubicBezTo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</p:grpSp>
      </p:grpSp>
      <p:cxnSp>
        <p:nvCxnSpPr>
          <p:cNvPr id="341635" name="直線コネクタ 341634">
            <a:extLst>
              <a:ext uri="{FF2B5EF4-FFF2-40B4-BE49-F238E27FC236}">
                <a16:creationId xmlns:a16="http://schemas.microsoft.com/office/drawing/2014/main" id="{B7BFD8B3-E293-05C5-B850-D6609778145D}"/>
              </a:ext>
            </a:extLst>
          </p:cNvPr>
          <p:cNvCxnSpPr>
            <a:stCxn id="341656" idx="3"/>
            <a:endCxn id="341656" idx="2"/>
          </p:cNvCxnSpPr>
          <p:nvPr/>
        </p:nvCxnSpPr>
        <p:spPr bwMode="auto">
          <a:xfrm>
            <a:off x="7651955" y="3469200"/>
            <a:ext cx="29934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1643" name="直線コネクタ 341642">
            <a:extLst>
              <a:ext uri="{FF2B5EF4-FFF2-40B4-BE49-F238E27FC236}">
                <a16:creationId xmlns:a16="http://schemas.microsoft.com/office/drawing/2014/main" id="{D8AFFA7D-EF33-3D62-297D-C1C1D9CFE9C9}"/>
              </a:ext>
            </a:extLst>
          </p:cNvPr>
          <p:cNvCxnSpPr>
            <a:stCxn id="341656" idx="0"/>
            <a:endCxn id="341656" idx="1"/>
          </p:cNvCxnSpPr>
          <p:nvPr/>
        </p:nvCxnSpPr>
        <p:spPr bwMode="auto">
          <a:xfrm flipV="1">
            <a:off x="7699662" y="3092383"/>
            <a:ext cx="185857" cy="477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reeform 12">
            <a:extLst>
              <a:ext uri="{FF2B5EF4-FFF2-40B4-BE49-F238E27FC236}">
                <a16:creationId xmlns:a16="http://schemas.microsoft.com/office/drawing/2014/main" id="{669048AA-F486-7FCE-1DF8-6F36B6D12381}"/>
              </a:ext>
            </a:extLst>
          </p:cNvPr>
          <p:cNvSpPr>
            <a:spLocks/>
          </p:cNvSpPr>
          <p:nvPr/>
        </p:nvSpPr>
        <p:spPr bwMode="auto">
          <a:xfrm>
            <a:off x="7802613" y="5407394"/>
            <a:ext cx="363502" cy="826063"/>
          </a:xfrm>
          <a:custGeom>
            <a:avLst/>
            <a:gdLst>
              <a:gd name="T0" fmla="*/ 0 w 1160"/>
              <a:gd name="T1" fmla="*/ 1787676651 h 516"/>
              <a:gd name="T2" fmla="*/ 1152097653 w 1160"/>
              <a:gd name="T3" fmla="*/ 748330107 h 516"/>
              <a:gd name="T4" fmla="*/ 2147483647 w 1160"/>
              <a:gd name="T5" fmla="*/ 121257159 h 516"/>
              <a:gd name="T6" fmla="*/ 2147483647 w 1160"/>
              <a:gd name="T7" fmla="*/ 10393577 h 516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9942 h 9942"/>
              <a:gd name="connsiteX1" fmla="*/ 3267 w 10000"/>
              <a:gd name="connsiteY1" fmla="*/ 4128 h 9942"/>
              <a:gd name="connsiteX2" fmla="*/ 6871 w 10000"/>
              <a:gd name="connsiteY2" fmla="*/ 890 h 9942"/>
              <a:gd name="connsiteX3" fmla="*/ 10000 w 10000"/>
              <a:gd name="connsiteY3" fmla="*/ 0 h 9942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871 w 10000"/>
              <a:gd name="connsiteY2" fmla="*/ 8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7133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699 w 10000"/>
              <a:gd name="connsiteY1" fmla="*/ 465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44 w 10000"/>
              <a:gd name="connsiteY1" fmla="*/ 4088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971 w 10000"/>
              <a:gd name="connsiteY1" fmla="*/ 4325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062 w 10000"/>
              <a:gd name="connsiteY1" fmla="*/ 439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9076"/>
              <a:gd name="connsiteY0" fmla="*/ 9612 h 9612"/>
              <a:gd name="connsiteX1" fmla="*/ 3062 w 9076"/>
              <a:gd name="connsiteY1" fmla="*/ 4008 h 9612"/>
              <a:gd name="connsiteX2" fmla="*/ 6565 w 9076"/>
              <a:gd name="connsiteY2" fmla="*/ 900 h 9612"/>
              <a:gd name="connsiteX3" fmla="*/ 9076 w 9076"/>
              <a:gd name="connsiteY3" fmla="*/ 0 h 9612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1268 w 6791"/>
              <a:gd name="connsiteY0" fmla="*/ 9385 h 9385"/>
              <a:gd name="connsiteX1" fmla="*/ 62 w 6791"/>
              <a:gd name="connsiteY1" fmla="*/ 4327 h 9385"/>
              <a:gd name="connsiteX2" fmla="*/ 4024 w 6791"/>
              <a:gd name="connsiteY2" fmla="*/ 936 h 9385"/>
              <a:gd name="connsiteX3" fmla="*/ 6791 w 6791"/>
              <a:gd name="connsiteY3" fmla="*/ 0 h 9385"/>
              <a:gd name="connsiteX0" fmla="*/ 2046 w 10179"/>
              <a:gd name="connsiteY0" fmla="*/ 10000 h 10000"/>
              <a:gd name="connsiteX1" fmla="*/ 270 w 10179"/>
              <a:gd name="connsiteY1" fmla="*/ 4611 h 10000"/>
              <a:gd name="connsiteX2" fmla="*/ 6104 w 10179"/>
              <a:gd name="connsiteY2" fmla="*/ 997 h 10000"/>
              <a:gd name="connsiteX3" fmla="*/ 10179 w 10179"/>
              <a:gd name="connsiteY3" fmla="*/ 0 h 10000"/>
              <a:gd name="connsiteX0" fmla="*/ 2046 w 10864"/>
              <a:gd name="connsiteY0" fmla="*/ 9348 h 9348"/>
              <a:gd name="connsiteX1" fmla="*/ 270 w 10864"/>
              <a:gd name="connsiteY1" fmla="*/ 3959 h 9348"/>
              <a:gd name="connsiteX2" fmla="*/ 6104 w 10864"/>
              <a:gd name="connsiteY2" fmla="*/ 345 h 9348"/>
              <a:gd name="connsiteX3" fmla="*/ 10864 w 10864"/>
              <a:gd name="connsiteY3" fmla="*/ 182 h 9348"/>
              <a:gd name="connsiteX0" fmla="*/ 1816 w 9933"/>
              <a:gd name="connsiteY0" fmla="*/ 9805 h 9805"/>
              <a:gd name="connsiteX1" fmla="*/ 182 w 9933"/>
              <a:gd name="connsiteY1" fmla="*/ 4040 h 9805"/>
              <a:gd name="connsiteX2" fmla="*/ 4606 w 9933"/>
              <a:gd name="connsiteY2" fmla="*/ 1257 h 9805"/>
              <a:gd name="connsiteX3" fmla="*/ 9933 w 9933"/>
              <a:gd name="connsiteY3" fmla="*/ 0 h 9805"/>
              <a:gd name="connsiteX0" fmla="*/ 1894 w 10066"/>
              <a:gd name="connsiteY0" fmla="*/ 10000 h 10000"/>
              <a:gd name="connsiteX1" fmla="*/ 170 w 10066"/>
              <a:gd name="connsiteY1" fmla="*/ 5745 h 10000"/>
              <a:gd name="connsiteX2" fmla="*/ 4703 w 10066"/>
              <a:gd name="connsiteY2" fmla="*/ 1282 h 10000"/>
              <a:gd name="connsiteX3" fmla="*/ 10066 w 10066"/>
              <a:gd name="connsiteY3" fmla="*/ 0 h 10000"/>
              <a:gd name="connsiteX0" fmla="*/ 1857 w 10029"/>
              <a:gd name="connsiteY0" fmla="*/ 10000 h 10000"/>
              <a:gd name="connsiteX1" fmla="*/ 133 w 10029"/>
              <a:gd name="connsiteY1" fmla="*/ 5745 h 10000"/>
              <a:gd name="connsiteX2" fmla="*/ 4111 w 10029"/>
              <a:gd name="connsiteY2" fmla="*/ 2062 h 10000"/>
              <a:gd name="connsiteX3" fmla="*/ 10029 w 10029"/>
              <a:gd name="connsiteY3" fmla="*/ 0 h 10000"/>
              <a:gd name="connsiteX0" fmla="*/ 1857 w 9950"/>
              <a:gd name="connsiteY0" fmla="*/ 9783 h 9783"/>
              <a:gd name="connsiteX1" fmla="*/ 133 w 9950"/>
              <a:gd name="connsiteY1" fmla="*/ 5528 h 9783"/>
              <a:gd name="connsiteX2" fmla="*/ 4111 w 9950"/>
              <a:gd name="connsiteY2" fmla="*/ 1845 h 9783"/>
              <a:gd name="connsiteX3" fmla="*/ 9950 w 9950"/>
              <a:gd name="connsiteY3" fmla="*/ 0 h 9783"/>
              <a:gd name="connsiteX0" fmla="*/ 1326 w 10257"/>
              <a:gd name="connsiteY0" fmla="*/ 9978 h 9978"/>
              <a:gd name="connsiteX1" fmla="*/ 391 w 10257"/>
              <a:gd name="connsiteY1" fmla="*/ 5651 h 9978"/>
              <a:gd name="connsiteX2" fmla="*/ 4389 w 10257"/>
              <a:gd name="connsiteY2" fmla="*/ 1886 h 9978"/>
              <a:gd name="connsiteX3" fmla="*/ 10257 w 10257"/>
              <a:gd name="connsiteY3" fmla="*/ 0 h 9978"/>
              <a:gd name="connsiteX0" fmla="*/ 1270 w 9977"/>
              <a:gd name="connsiteY0" fmla="*/ 10000 h 10000"/>
              <a:gd name="connsiteX1" fmla="*/ 358 w 9977"/>
              <a:gd name="connsiteY1" fmla="*/ 5663 h 10000"/>
              <a:gd name="connsiteX2" fmla="*/ 4256 w 9977"/>
              <a:gd name="connsiteY2" fmla="*/ 1890 h 10000"/>
              <a:gd name="connsiteX3" fmla="*/ 9977 w 9977"/>
              <a:gd name="connsiteY3" fmla="*/ 0 h 10000"/>
              <a:gd name="connsiteX0" fmla="*/ 811 w 10707"/>
              <a:gd name="connsiteY0" fmla="*/ 10067 h 10067"/>
              <a:gd name="connsiteX1" fmla="*/ 1066 w 10707"/>
              <a:gd name="connsiteY1" fmla="*/ 5663 h 10067"/>
              <a:gd name="connsiteX2" fmla="*/ 4973 w 10707"/>
              <a:gd name="connsiteY2" fmla="*/ 1890 h 10067"/>
              <a:gd name="connsiteX3" fmla="*/ 10707 w 10707"/>
              <a:gd name="connsiteY3" fmla="*/ 0 h 10067"/>
              <a:gd name="connsiteX0" fmla="*/ 1169 w 11065"/>
              <a:gd name="connsiteY0" fmla="*/ 10067 h 10067"/>
              <a:gd name="connsiteX1" fmla="*/ 567 w 11065"/>
              <a:gd name="connsiteY1" fmla="*/ 5508 h 10067"/>
              <a:gd name="connsiteX2" fmla="*/ 5331 w 11065"/>
              <a:gd name="connsiteY2" fmla="*/ 1890 h 10067"/>
              <a:gd name="connsiteX3" fmla="*/ 11065 w 11065"/>
              <a:gd name="connsiteY3" fmla="*/ 0 h 10067"/>
              <a:gd name="connsiteX0" fmla="*/ 858 w 11579"/>
              <a:gd name="connsiteY0" fmla="*/ 10127 h 10127"/>
              <a:gd name="connsiteX1" fmla="*/ 1081 w 11579"/>
              <a:gd name="connsiteY1" fmla="*/ 5508 h 10127"/>
              <a:gd name="connsiteX2" fmla="*/ 5845 w 11579"/>
              <a:gd name="connsiteY2" fmla="*/ 1890 h 10127"/>
              <a:gd name="connsiteX3" fmla="*/ 11579 w 11579"/>
              <a:gd name="connsiteY3" fmla="*/ 0 h 10127"/>
              <a:gd name="connsiteX0" fmla="*/ 858 w 12037"/>
              <a:gd name="connsiteY0" fmla="*/ 10061 h 10061"/>
              <a:gd name="connsiteX1" fmla="*/ 1081 w 12037"/>
              <a:gd name="connsiteY1" fmla="*/ 5442 h 10061"/>
              <a:gd name="connsiteX2" fmla="*/ 5845 w 12037"/>
              <a:gd name="connsiteY2" fmla="*/ 1824 h 10061"/>
              <a:gd name="connsiteX3" fmla="*/ 12037 w 12037"/>
              <a:gd name="connsiteY3" fmla="*/ 0 h 10061"/>
              <a:gd name="connsiteX0" fmla="*/ 879 w 12058"/>
              <a:gd name="connsiteY0" fmla="*/ 10061 h 10061"/>
              <a:gd name="connsiteX1" fmla="*/ 1102 w 12058"/>
              <a:gd name="connsiteY1" fmla="*/ 5442 h 10061"/>
              <a:gd name="connsiteX2" fmla="*/ 6324 w 12058"/>
              <a:gd name="connsiteY2" fmla="*/ 2175 h 10061"/>
              <a:gd name="connsiteX3" fmla="*/ 12058 w 12058"/>
              <a:gd name="connsiteY3" fmla="*/ 0 h 10061"/>
              <a:gd name="connsiteX0" fmla="*/ 626 w 11805"/>
              <a:gd name="connsiteY0" fmla="*/ 10061 h 10061"/>
              <a:gd name="connsiteX1" fmla="*/ 1831 w 11805"/>
              <a:gd name="connsiteY1" fmla="*/ 6035 h 10061"/>
              <a:gd name="connsiteX2" fmla="*/ 6071 w 11805"/>
              <a:gd name="connsiteY2" fmla="*/ 2175 h 10061"/>
              <a:gd name="connsiteX3" fmla="*/ 11805 w 11805"/>
              <a:gd name="connsiteY3" fmla="*/ 0 h 10061"/>
              <a:gd name="connsiteX0" fmla="*/ 626 w 11805"/>
              <a:gd name="connsiteY0" fmla="*/ 10061 h 10061"/>
              <a:gd name="connsiteX1" fmla="*/ 1831 w 11805"/>
              <a:gd name="connsiteY1" fmla="*/ 6035 h 10061"/>
              <a:gd name="connsiteX2" fmla="*/ 6071 w 11805"/>
              <a:gd name="connsiteY2" fmla="*/ 2175 h 10061"/>
              <a:gd name="connsiteX3" fmla="*/ 11805 w 11805"/>
              <a:gd name="connsiteY3" fmla="*/ 0 h 10061"/>
              <a:gd name="connsiteX0" fmla="*/ 208 w 11387"/>
              <a:gd name="connsiteY0" fmla="*/ 10061 h 10061"/>
              <a:gd name="connsiteX1" fmla="*/ 1413 w 11387"/>
              <a:gd name="connsiteY1" fmla="*/ 6035 h 10061"/>
              <a:gd name="connsiteX2" fmla="*/ 5653 w 11387"/>
              <a:gd name="connsiteY2" fmla="*/ 2175 h 10061"/>
              <a:gd name="connsiteX3" fmla="*/ 11387 w 11387"/>
              <a:gd name="connsiteY3" fmla="*/ 0 h 10061"/>
              <a:gd name="connsiteX0" fmla="*/ 199 w 11443"/>
              <a:gd name="connsiteY0" fmla="*/ 10303 h 10303"/>
              <a:gd name="connsiteX1" fmla="*/ 1469 w 11443"/>
              <a:gd name="connsiteY1" fmla="*/ 6035 h 10303"/>
              <a:gd name="connsiteX2" fmla="*/ 5709 w 11443"/>
              <a:gd name="connsiteY2" fmla="*/ 2175 h 10303"/>
              <a:gd name="connsiteX3" fmla="*/ 11443 w 11443"/>
              <a:gd name="connsiteY3" fmla="*/ 0 h 10303"/>
              <a:gd name="connsiteX0" fmla="*/ 149 w 11393"/>
              <a:gd name="connsiteY0" fmla="*/ 10303 h 10303"/>
              <a:gd name="connsiteX1" fmla="*/ 1419 w 11393"/>
              <a:gd name="connsiteY1" fmla="*/ 6035 h 10303"/>
              <a:gd name="connsiteX2" fmla="*/ 5659 w 11393"/>
              <a:gd name="connsiteY2" fmla="*/ 2175 h 10303"/>
              <a:gd name="connsiteX3" fmla="*/ 11393 w 11393"/>
              <a:gd name="connsiteY3" fmla="*/ 0 h 10303"/>
              <a:gd name="connsiteX0" fmla="*/ 182 w 11426"/>
              <a:gd name="connsiteY0" fmla="*/ 10303 h 10303"/>
              <a:gd name="connsiteX1" fmla="*/ 1190 w 11426"/>
              <a:gd name="connsiteY1" fmla="*/ 5969 h 10303"/>
              <a:gd name="connsiteX2" fmla="*/ 5692 w 11426"/>
              <a:gd name="connsiteY2" fmla="*/ 2175 h 10303"/>
              <a:gd name="connsiteX3" fmla="*/ 11426 w 11426"/>
              <a:gd name="connsiteY3" fmla="*/ 0 h 10303"/>
              <a:gd name="connsiteX0" fmla="*/ 0 w 11244"/>
              <a:gd name="connsiteY0" fmla="*/ 10303 h 10303"/>
              <a:gd name="connsiteX1" fmla="*/ 5510 w 11244"/>
              <a:gd name="connsiteY1" fmla="*/ 2175 h 10303"/>
              <a:gd name="connsiteX2" fmla="*/ 11244 w 11244"/>
              <a:gd name="connsiteY2" fmla="*/ 0 h 10303"/>
              <a:gd name="connsiteX0" fmla="*/ 0 w 11244"/>
              <a:gd name="connsiteY0" fmla="*/ 10303 h 10303"/>
              <a:gd name="connsiteX1" fmla="*/ 11244 w 11244"/>
              <a:gd name="connsiteY1" fmla="*/ 0 h 10303"/>
              <a:gd name="connsiteX0" fmla="*/ 0 w 11244"/>
              <a:gd name="connsiteY0" fmla="*/ 10303 h 10303"/>
              <a:gd name="connsiteX1" fmla="*/ 11244 w 11244"/>
              <a:gd name="connsiteY1" fmla="*/ 0 h 10303"/>
              <a:gd name="connsiteX0" fmla="*/ 0 w 10532"/>
              <a:gd name="connsiteY0" fmla="*/ 10164 h 10164"/>
              <a:gd name="connsiteX1" fmla="*/ 10532 w 10532"/>
              <a:gd name="connsiteY1" fmla="*/ 0 h 10164"/>
              <a:gd name="connsiteX0" fmla="*/ 0 w 10532"/>
              <a:gd name="connsiteY0" fmla="*/ 10164 h 10164"/>
              <a:gd name="connsiteX1" fmla="*/ 10532 w 10532"/>
              <a:gd name="connsiteY1" fmla="*/ 0 h 10164"/>
              <a:gd name="connsiteX0" fmla="*/ 0 w 10888"/>
              <a:gd name="connsiteY0" fmla="*/ 9990 h 9990"/>
              <a:gd name="connsiteX1" fmla="*/ 10888 w 10888"/>
              <a:gd name="connsiteY1" fmla="*/ 0 h 999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429" y="6653"/>
                  <a:pt x="4652" y="2922"/>
                  <a:pt x="10000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98C7DB19-68DE-0F62-B35C-DCEC18D145DA}"/>
              </a:ext>
            </a:extLst>
          </p:cNvPr>
          <p:cNvSpPr>
            <a:spLocks/>
          </p:cNvSpPr>
          <p:nvPr/>
        </p:nvSpPr>
        <p:spPr bwMode="auto">
          <a:xfrm>
            <a:off x="7348419" y="5317716"/>
            <a:ext cx="391751" cy="867044"/>
          </a:xfrm>
          <a:custGeom>
            <a:avLst/>
            <a:gdLst>
              <a:gd name="T0" fmla="*/ 0 w 1160"/>
              <a:gd name="T1" fmla="*/ 1787676651 h 516"/>
              <a:gd name="T2" fmla="*/ 1152097653 w 1160"/>
              <a:gd name="T3" fmla="*/ 748330107 h 516"/>
              <a:gd name="T4" fmla="*/ 2147483647 w 1160"/>
              <a:gd name="T5" fmla="*/ 121257159 h 516"/>
              <a:gd name="T6" fmla="*/ 2147483647 w 1160"/>
              <a:gd name="T7" fmla="*/ 10393577 h 516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9942 h 9942"/>
              <a:gd name="connsiteX1" fmla="*/ 3267 w 10000"/>
              <a:gd name="connsiteY1" fmla="*/ 4128 h 9942"/>
              <a:gd name="connsiteX2" fmla="*/ 6871 w 10000"/>
              <a:gd name="connsiteY2" fmla="*/ 890 h 9942"/>
              <a:gd name="connsiteX3" fmla="*/ 10000 w 10000"/>
              <a:gd name="connsiteY3" fmla="*/ 0 h 9942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871 w 10000"/>
              <a:gd name="connsiteY2" fmla="*/ 8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7133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699 w 10000"/>
              <a:gd name="connsiteY1" fmla="*/ 465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44 w 10000"/>
              <a:gd name="connsiteY1" fmla="*/ 4088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971 w 10000"/>
              <a:gd name="connsiteY1" fmla="*/ 4325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062 w 10000"/>
              <a:gd name="connsiteY1" fmla="*/ 439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9076"/>
              <a:gd name="connsiteY0" fmla="*/ 9612 h 9612"/>
              <a:gd name="connsiteX1" fmla="*/ 3062 w 9076"/>
              <a:gd name="connsiteY1" fmla="*/ 4008 h 9612"/>
              <a:gd name="connsiteX2" fmla="*/ 6565 w 9076"/>
              <a:gd name="connsiteY2" fmla="*/ 900 h 9612"/>
              <a:gd name="connsiteX3" fmla="*/ 9076 w 9076"/>
              <a:gd name="connsiteY3" fmla="*/ 0 h 9612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713 w 10000"/>
              <a:gd name="connsiteY1" fmla="*/ 5780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53 w 10000"/>
              <a:gd name="connsiteY1" fmla="*/ 5489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53 w 10000"/>
              <a:gd name="connsiteY1" fmla="*/ 5489 h 10000"/>
              <a:gd name="connsiteX2" fmla="*/ 5675 w 10000"/>
              <a:gd name="connsiteY2" fmla="*/ 1576 h 10000"/>
              <a:gd name="connsiteX3" fmla="*/ 10000 w 10000"/>
              <a:gd name="connsiteY3" fmla="*/ 0 h 10000"/>
              <a:gd name="connsiteX0" fmla="*/ 0 w 8831"/>
              <a:gd name="connsiteY0" fmla="*/ 10000 h 10000"/>
              <a:gd name="connsiteX1" fmla="*/ 1453 w 8831"/>
              <a:gd name="connsiteY1" fmla="*/ 5489 h 10000"/>
              <a:gd name="connsiteX2" fmla="*/ 5675 w 8831"/>
              <a:gd name="connsiteY2" fmla="*/ 1576 h 10000"/>
              <a:gd name="connsiteX3" fmla="*/ 8831 w 8831"/>
              <a:gd name="connsiteY3" fmla="*/ 0 h 10000"/>
              <a:gd name="connsiteX0" fmla="*/ 0 w 10000"/>
              <a:gd name="connsiteY0" fmla="*/ 10000 h 10000"/>
              <a:gd name="connsiteX1" fmla="*/ 2674 w 10000"/>
              <a:gd name="connsiteY1" fmla="*/ 4966 h 10000"/>
              <a:gd name="connsiteX2" fmla="*/ 6426 w 10000"/>
              <a:gd name="connsiteY2" fmla="*/ 157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939 w 10000"/>
              <a:gd name="connsiteY1" fmla="*/ 5140 h 10000"/>
              <a:gd name="connsiteX2" fmla="*/ 6426 w 10000"/>
              <a:gd name="connsiteY2" fmla="*/ 1576 h 10000"/>
              <a:gd name="connsiteX3" fmla="*/ 10000 w 10000"/>
              <a:gd name="connsiteY3" fmla="*/ 0 h 10000"/>
              <a:gd name="connsiteX0" fmla="*/ 0 w 9878"/>
              <a:gd name="connsiteY0" fmla="*/ 9663 h 9663"/>
              <a:gd name="connsiteX1" fmla="*/ 1939 w 9878"/>
              <a:gd name="connsiteY1" fmla="*/ 4803 h 9663"/>
              <a:gd name="connsiteX2" fmla="*/ 6426 w 9878"/>
              <a:gd name="connsiteY2" fmla="*/ 1239 h 9663"/>
              <a:gd name="connsiteX3" fmla="*/ 9878 w 9878"/>
              <a:gd name="connsiteY3" fmla="*/ 0 h 9663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6505 w 10000"/>
              <a:gd name="connsiteY2" fmla="*/ 1282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30 w 10030"/>
              <a:gd name="connsiteY0" fmla="*/ 10000 h 10000"/>
              <a:gd name="connsiteX1" fmla="*/ 1498 w 10030"/>
              <a:gd name="connsiteY1" fmla="*/ 5378 h 10000"/>
              <a:gd name="connsiteX2" fmla="*/ 10030 w 10030"/>
              <a:gd name="connsiteY2" fmla="*/ 0 h 10000"/>
              <a:gd name="connsiteX0" fmla="*/ 2 w 10002"/>
              <a:gd name="connsiteY0" fmla="*/ 10000 h 10000"/>
              <a:gd name="connsiteX1" fmla="*/ 2955 w 10002"/>
              <a:gd name="connsiteY1" fmla="*/ 4100 h 10000"/>
              <a:gd name="connsiteX2" fmla="*/ 10002 w 10002"/>
              <a:gd name="connsiteY2" fmla="*/ 0 h 10000"/>
              <a:gd name="connsiteX0" fmla="*/ 2 w 10002"/>
              <a:gd name="connsiteY0" fmla="*/ 10000 h 10000"/>
              <a:gd name="connsiteX1" fmla="*/ 2955 w 10002"/>
              <a:gd name="connsiteY1" fmla="*/ 4100 h 10000"/>
              <a:gd name="connsiteX2" fmla="*/ 10002 w 10002"/>
              <a:gd name="connsiteY2" fmla="*/ 0 h 10000"/>
              <a:gd name="connsiteX0" fmla="*/ 2 w 9335"/>
              <a:gd name="connsiteY0" fmla="*/ 10078 h 10078"/>
              <a:gd name="connsiteX1" fmla="*/ 2955 w 9335"/>
              <a:gd name="connsiteY1" fmla="*/ 4178 h 10078"/>
              <a:gd name="connsiteX2" fmla="*/ 9335 w 9335"/>
              <a:gd name="connsiteY2" fmla="*/ 0 h 10078"/>
              <a:gd name="connsiteX0" fmla="*/ 2 w 10000"/>
              <a:gd name="connsiteY0" fmla="*/ 10000 h 10000"/>
              <a:gd name="connsiteX1" fmla="*/ 2898 w 10000"/>
              <a:gd name="connsiteY1" fmla="*/ 4127 h 10000"/>
              <a:gd name="connsiteX2" fmla="*/ 10000 w 10000"/>
              <a:gd name="connsiteY2" fmla="*/ 0 h 10000"/>
              <a:gd name="connsiteX0" fmla="*/ 2 w 9464"/>
              <a:gd name="connsiteY0" fmla="*/ 9942 h 9942"/>
              <a:gd name="connsiteX1" fmla="*/ 2898 w 9464"/>
              <a:gd name="connsiteY1" fmla="*/ 4069 h 9942"/>
              <a:gd name="connsiteX2" fmla="*/ 9464 w 9464"/>
              <a:gd name="connsiteY2" fmla="*/ 0 h 9942"/>
              <a:gd name="connsiteX0" fmla="*/ 1 w 10188"/>
              <a:gd name="connsiteY0" fmla="*/ 10059 h 10059"/>
              <a:gd name="connsiteX1" fmla="*/ 3250 w 10188"/>
              <a:gd name="connsiteY1" fmla="*/ 4093 h 10059"/>
              <a:gd name="connsiteX2" fmla="*/ 10188 w 10188"/>
              <a:gd name="connsiteY2" fmla="*/ 0 h 10059"/>
              <a:gd name="connsiteX0" fmla="*/ 0 w 10187"/>
              <a:gd name="connsiteY0" fmla="*/ 10059 h 10059"/>
              <a:gd name="connsiteX1" fmla="*/ 3249 w 10187"/>
              <a:gd name="connsiteY1" fmla="*/ 4093 h 10059"/>
              <a:gd name="connsiteX2" fmla="*/ 10187 w 10187"/>
              <a:gd name="connsiteY2" fmla="*/ 0 h 10059"/>
              <a:gd name="connsiteX0" fmla="*/ 0 w 10231"/>
              <a:gd name="connsiteY0" fmla="*/ 10148 h 10148"/>
              <a:gd name="connsiteX1" fmla="*/ 3249 w 10231"/>
              <a:gd name="connsiteY1" fmla="*/ 4182 h 10148"/>
              <a:gd name="connsiteX2" fmla="*/ 10231 w 10231"/>
              <a:gd name="connsiteY2" fmla="*/ 0 h 10148"/>
              <a:gd name="connsiteX0" fmla="*/ 0 w 6287"/>
              <a:gd name="connsiteY0" fmla="*/ 8465 h 8465"/>
              <a:gd name="connsiteX1" fmla="*/ 3249 w 6287"/>
              <a:gd name="connsiteY1" fmla="*/ 2499 h 8465"/>
              <a:gd name="connsiteX2" fmla="*/ 6287 w 6287"/>
              <a:gd name="connsiteY2" fmla="*/ 0 h 8465"/>
              <a:gd name="connsiteX0" fmla="*/ 0 w 11057"/>
              <a:gd name="connsiteY0" fmla="*/ 10127 h 10127"/>
              <a:gd name="connsiteX1" fmla="*/ 5168 w 11057"/>
              <a:gd name="connsiteY1" fmla="*/ 3079 h 10127"/>
              <a:gd name="connsiteX2" fmla="*/ 11057 w 11057"/>
              <a:gd name="connsiteY2" fmla="*/ 0 h 10127"/>
              <a:gd name="connsiteX0" fmla="*/ 0 w 11057"/>
              <a:gd name="connsiteY0" fmla="*/ 10127 h 10127"/>
              <a:gd name="connsiteX1" fmla="*/ 5168 w 11057"/>
              <a:gd name="connsiteY1" fmla="*/ 3079 h 10127"/>
              <a:gd name="connsiteX2" fmla="*/ 11057 w 11057"/>
              <a:gd name="connsiteY2" fmla="*/ 0 h 10127"/>
              <a:gd name="connsiteX0" fmla="*/ 0 w 11057"/>
              <a:gd name="connsiteY0" fmla="*/ 10127 h 10127"/>
              <a:gd name="connsiteX1" fmla="*/ 11057 w 11057"/>
              <a:gd name="connsiteY1" fmla="*/ 0 h 10127"/>
              <a:gd name="connsiteX0" fmla="*/ 0 w 8872"/>
              <a:gd name="connsiteY0" fmla="*/ 6384 h 6384"/>
              <a:gd name="connsiteX1" fmla="*/ 8872 w 8872"/>
              <a:gd name="connsiteY1" fmla="*/ 0 h 6384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477"/>
              <a:gd name="connsiteY0" fmla="*/ 9967 h 9967"/>
              <a:gd name="connsiteX1" fmla="*/ 10477 w 10477"/>
              <a:gd name="connsiteY1" fmla="*/ 0 h 9967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994" y="5841"/>
                  <a:pt x="5258" y="2593"/>
                  <a:pt x="10000" y="0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341682" name="グループ化 341681">
            <a:extLst>
              <a:ext uri="{FF2B5EF4-FFF2-40B4-BE49-F238E27FC236}">
                <a16:creationId xmlns:a16="http://schemas.microsoft.com/office/drawing/2014/main" id="{8197EF68-7B48-AB59-3624-6DF9BA63F7EF}"/>
              </a:ext>
            </a:extLst>
          </p:cNvPr>
          <p:cNvGrpSpPr/>
          <p:nvPr/>
        </p:nvGrpSpPr>
        <p:grpSpPr>
          <a:xfrm rot="16396616">
            <a:off x="7203822" y="6037186"/>
            <a:ext cx="310066" cy="319669"/>
            <a:chOff x="7103820" y="5910395"/>
            <a:chExt cx="329100" cy="329100"/>
          </a:xfrm>
        </p:grpSpPr>
        <p:sp>
          <p:nvSpPr>
            <p:cNvPr id="341680" name="楕円 341679">
              <a:extLst>
                <a:ext uri="{FF2B5EF4-FFF2-40B4-BE49-F238E27FC236}">
                  <a16:creationId xmlns:a16="http://schemas.microsoft.com/office/drawing/2014/main" id="{979C3DDE-231B-634B-B9F9-257059C8B69A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7103820" y="5910395"/>
              <a:ext cx="329100" cy="3291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681" name="Line 61">
              <a:extLst>
                <a:ext uri="{FF2B5EF4-FFF2-40B4-BE49-F238E27FC236}">
                  <a16:creationId xmlns:a16="http://schemas.microsoft.com/office/drawing/2014/main" id="{D49D6FEB-7574-0B9F-BE77-7F746BD2EA8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7315263" y="5999913"/>
              <a:ext cx="0" cy="14893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41683" name="グループ化 341682">
            <a:extLst>
              <a:ext uri="{FF2B5EF4-FFF2-40B4-BE49-F238E27FC236}">
                <a16:creationId xmlns:a16="http://schemas.microsoft.com/office/drawing/2014/main" id="{D468791E-A456-BF49-0417-07BF7BED11CE}"/>
              </a:ext>
            </a:extLst>
          </p:cNvPr>
          <p:cNvGrpSpPr/>
          <p:nvPr/>
        </p:nvGrpSpPr>
        <p:grpSpPr>
          <a:xfrm rot="16396616">
            <a:off x="7650618" y="6082297"/>
            <a:ext cx="310066" cy="319669"/>
            <a:chOff x="7103820" y="5910395"/>
            <a:chExt cx="329100" cy="329100"/>
          </a:xfrm>
        </p:grpSpPr>
        <p:sp>
          <p:nvSpPr>
            <p:cNvPr id="341684" name="楕円 341683">
              <a:extLst>
                <a:ext uri="{FF2B5EF4-FFF2-40B4-BE49-F238E27FC236}">
                  <a16:creationId xmlns:a16="http://schemas.microsoft.com/office/drawing/2014/main" id="{8FD390E5-FE4F-44F3-DCE9-842DB787739F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7103820" y="5910395"/>
              <a:ext cx="329100" cy="3291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685" name="Line 61">
              <a:extLst>
                <a:ext uri="{FF2B5EF4-FFF2-40B4-BE49-F238E27FC236}">
                  <a16:creationId xmlns:a16="http://schemas.microsoft.com/office/drawing/2014/main" id="{88B01682-98F6-07B5-75B7-46065C12130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7315263" y="5999913"/>
              <a:ext cx="0" cy="14893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341632" name="Line 9">
            <a:extLst>
              <a:ext uri="{FF2B5EF4-FFF2-40B4-BE49-F238E27FC236}">
                <a16:creationId xmlns:a16="http://schemas.microsoft.com/office/drawing/2014/main" id="{65B4A46C-E498-7CCF-FC26-875DF9D262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3678" y="2065289"/>
            <a:ext cx="6394888" cy="3009943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45" name="Line 9">
            <a:extLst>
              <a:ext uri="{FF2B5EF4-FFF2-40B4-BE49-F238E27FC236}">
                <a16:creationId xmlns:a16="http://schemas.microsoft.com/office/drawing/2014/main" id="{C9B40DDA-3D72-F94C-4163-930F45FF49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159" y="5444896"/>
            <a:ext cx="2116029" cy="0"/>
          </a:xfrm>
          <a:prstGeom prst="line">
            <a:avLst/>
          </a:prstGeom>
          <a:noFill/>
          <a:ln w="28575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69" name="Line 9">
            <a:extLst>
              <a:ext uri="{FF2B5EF4-FFF2-40B4-BE49-F238E27FC236}">
                <a16:creationId xmlns:a16="http://schemas.microsoft.com/office/drawing/2014/main" id="{C12CAE94-863F-2A88-CB84-403C21FC4B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2385" y="1527853"/>
            <a:ext cx="3872969" cy="3946027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70" name="Line 9">
            <a:extLst>
              <a:ext uri="{FF2B5EF4-FFF2-40B4-BE49-F238E27FC236}">
                <a16:creationId xmlns:a16="http://schemas.microsoft.com/office/drawing/2014/main" id="{C0636173-BD02-40F9-7B3D-A81E2CF79F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6122" y="5800695"/>
            <a:ext cx="1592777" cy="31098"/>
          </a:xfrm>
          <a:prstGeom prst="line">
            <a:avLst/>
          </a:prstGeom>
          <a:noFill/>
          <a:ln w="28575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79" name="AutoShape 10">
            <a:extLst>
              <a:ext uri="{FF2B5EF4-FFF2-40B4-BE49-F238E27FC236}">
                <a16:creationId xmlns:a16="http://schemas.microsoft.com/office/drawing/2014/main" id="{6CEC27CA-080D-3A8E-9783-A816042D3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5" y="5041627"/>
            <a:ext cx="2170051" cy="422769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86" name="Line 13">
            <a:extLst>
              <a:ext uri="{FF2B5EF4-FFF2-40B4-BE49-F238E27FC236}">
                <a16:creationId xmlns:a16="http://schemas.microsoft.com/office/drawing/2014/main" id="{A54A47BE-833B-AEFA-4DD3-21AF6C82D3E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2386" y="1597681"/>
            <a:ext cx="40301" cy="3363306"/>
          </a:xfrm>
          <a:prstGeom prst="line">
            <a:avLst/>
          </a:prstGeom>
          <a:noFill/>
          <a:ln w="57150">
            <a:solidFill>
              <a:srgbClr val="FF7C8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87" name="AutoShape 40">
            <a:extLst>
              <a:ext uri="{FF2B5EF4-FFF2-40B4-BE49-F238E27FC236}">
                <a16:creationId xmlns:a16="http://schemas.microsoft.com/office/drawing/2014/main" id="{CF2D362F-EBC5-3897-CA98-8A2E10891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82" y="5458650"/>
            <a:ext cx="3367004" cy="400399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88" name="Line 43">
            <a:extLst>
              <a:ext uri="{FF2B5EF4-FFF2-40B4-BE49-F238E27FC236}">
                <a16:creationId xmlns:a16="http://schemas.microsoft.com/office/drawing/2014/main" id="{66F6284E-BF95-1E72-FAFF-D963C6F864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40776" y="1689183"/>
            <a:ext cx="741888" cy="3699488"/>
          </a:xfrm>
          <a:prstGeom prst="line">
            <a:avLst/>
          </a:prstGeom>
          <a:noFill/>
          <a:ln w="57150">
            <a:solidFill>
              <a:srgbClr val="FF7C8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89" name="円形吹き出し 183">
            <a:extLst>
              <a:ext uri="{FF2B5EF4-FFF2-40B4-BE49-F238E27FC236}">
                <a16:creationId xmlns:a16="http://schemas.microsoft.com/office/drawing/2014/main" id="{D23E3A27-702F-5F75-985D-A98C3E206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908" y="6315050"/>
            <a:ext cx="4169771" cy="485618"/>
          </a:xfrm>
          <a:prstGeom prst="wedgeEllipseCallout">
            <a:avLst>
              <a:gd name="adj1" fmla="val -57725"/>
              <a:gd name="adj2" fmla="val -49566"/>
            </a:avLst>
          </a:prstGeom>
          <a:noFill/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定性的理解にはこれで十分。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円形吹き出し 183">
            <a:extLst>
              <a:ext uri="{FF2B5EF4-FFF2-40B4-BE49-F238E27FC236}">
                <a16:creationId xmlns:a16="http://schemas.microsoft.com/office/drawing/2014/main" id="{84CEDCAB-4ABA-C943-B354-DBA39D64F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4173" y="2579001"/>
            <a:ext cx="696495" cy="567634"/>
          </a:xfrm>
          <a:prstGeom prst="wedgeEllipseCallout">
            <a:avLst>
              <a:gd name="adj1" fmla="val -103358"/>
              <a:gd name="adj2" fmla="val 41325"/>
            </a:avLst>
          </a:prstGeom>
          <a:solidFill>
            <a:schemeClr val="bg1"/>
          </a:solidFill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短い</a:t>
            </a:r>
          </a:p>
        </p:txBody>
      </p:sp>
      <p:sp>
        <p:nvSpPr>
          <p:cNvPr id="30" name="円形吹き出し 183">
            <a:extLst>
              <a:ext uri="{FF2B5EF4-FFF2-40B4-BE49-F238E27FC236}">
                <a16:creationId xmlns:a16="http://schemas.microsoft.com/office/drawing/2014/main" id="{F61ABC9A-0F88-6AD2-8081-392501B6C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9954" y="3259749"/>
            <a:ext cx="696495" cy="567634"/>
          </a:xfrm>
          <a:prstGeom prst="wedgeEllipseCallout">
            <a:avLst>
              <a:gd name="adj1" fmla="val -106971"/>
              <a:gd name="adj2" fmla="val -10401"/>
            </a:avLst>
          </a:prstGeom>
          <a:solidFill>
            <a:schemeClr val="bg1"/>
          </a:solidFill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長い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1" name="円形吹き出し 183">
            <a:extLst>
              <a:ext uri="{FF2B5EF4-FFF2-40B4-BE49-F238E27FC236}">
                <a16:creationId xmlns:a16="http://schemas.microsoft.com/office/drawing/2014/main" id="{A53E3612-8D42-BFC3-0974-9E22A478E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116" y="4544533"/>
            <a:ext cx="902152" cy="589525"/>
          </a:xfrm>
          <a:prstGeom prst="wedgeEllipseCallout">
            <a:avLst>
              <a:gd name="adj1" fmla="val -53968"/>
              <a:gd name="adj2" fmla="val 102017"/>
            </a:avLst>
          </a:prstGeom>
          <a:solidFill>
            <a:schemeClr val="bg1"/>
          </a:solidFill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遅れる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41633" name="円形吹き出し 183">
            <a:extLst>
              <a:ext uri="{FF2B5EF4-FFF2-40B4-BE49-F238E27FC236}">
                <a16:creationId xmlns:a16="http://schemas.microsoft.com/office/drawing/2014/main" id="{B4DAF009-CFB6-CAFC-78FE-583DD0E5E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801" y="617691"/>
            <a:ext cx="1151386" cy="1106334"/>
          </a:xfrm>
          <a:prstGeom prst="wedgeEllipseCallout">
            <a:avLst>
              <a:gd name="adj1" fmla="val -39798"/>
              <a:gd name="adj2" fmla="val 19048"/>
            </a:avLst>
          </a:prstGeom>
          <a:solidFill>
            <a:schemeClr val="bg1"/>
          </a:solidFill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lvl="0" algn="ctr">
              <a:lnSpc>
                <a:spcPts val="2200"/>
              </a:lnSpc>
              <a:spcBef>
                <a:spcPts val="0"/>
              </a:spcBef>
              <a:defRPr/>
            </a:pPr>
            <a:r>
              <a:rPr lang="ja-JP" altLang="en-US" sz="2000" i="0" dirty="0">
                <a:solidFill>
                  <a:srgbClr val="9933FF"/>
                </a:solidFill>
              </a:rPr>
              <a:t>近い程</a:t>
            </a:r>
            <a:endParaRPr lang="en-US" altLang="ja-JP" sz="2000" i="0" dirty="0">
              <a:solidFill>
                <a:srgbClr val="9933FF"/>
              </a:solidFill>
            </a:endParaRPr>
          </a:p>
          <a:p>
            <a:pPr lvl="0" algn="ctr">
              <a:lnSpc>
                <a:spcPts val="2200"/>
              </a:lnSpc>
              <a:spcBef>
                <a:spcPts val="0"/>
              </a:spcBef>
              <a:defRPr/>
            </a:pPr>
            <a:r>
              <a:rPr lang="ja-JP" altLang="en-US" sz="2000" i="0" dirty="0">
                <a:solidFill>
                  <a:srgbClr val="9933FF"/>
                </a:solidFill>
              </a:rPr>
              <a:t>時間の</a:t>
            </a:r>
            <a:endParaRPr lang="en-US" altLang="ja-JP" sz="2000" i="0" dirty="0">
              <a:solidFill>
                <a:srgbClr val="9933FF"/>
              </a:solidFill>
            </a:endParaRPr>
          </a:p>
          <a:p>
            <a:pPr lvl="0" algn="ctr">
              <a:lnSpc>
                <a:spcPts val="2200"/>
              </a:lnSpc>
              <a:spcBef>
                <a:spcPts val="0"/>
              </a:spcBef>
              <a:defRPr/>
            </a:pPr>
            <a:r>
              <a:rPr lang="ja-JP" altLang="en-US" sz="2000" i="0" dirty="0">
                <a:solidFill>
                  <a:srgbClr val="9933FF"/>
                </a:solidFill>
              </a:rPr>
              <a:t>遅れ</a:t>
            </a:r>
            <a:endParaRPr lang="en-US" altLang="ja-JP" sz="2000" i="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904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1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41654" grpId="0"/>
      <p:bldP spid="16" grpId="0"/>
      <p:bldP spid="18" grpId="0"/>
      <p:bldP spid="341694" grpId="0" animBg="1"/>
      <p:bldP spid="5" grpId="0"/>
      <p:bldP spid="341648" grpId="0"/>
      <p:bldP spid="341649" grpId="0"/>
      <p:bldP spid="341651" grpId="0"/>
      <p:bldP spid="341632" grpId="0" animBg="1"/>
      <p:bldP spid="341645" grpId="1" animBg="1"/>
      <p:bldP spid="341669" grpId="0" animBg="1"/>
      <p:bldP spid="341670" grpId="1" animBg="1"/>
      <p:bldP spid="341679" grpId="0" animBg="1"/>
      <p:bldP spid="341686" grpId="0" animBg="1"/>
      <p:bldP spid="341687" grpId="0" animBg="1"/>
      <p:bldP spid="341688" grpId="0" animBg="1"/>
      <p:bldP spid="341689" grpId="0" animBg="1"/>
      <p:bldP spid="3416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6">
            <a:extLst>
              <a:ext uri="{FF2B5EF4-FFF2-40B4-BE49-F238E27FC236}">
                <a16:creationId xmlns:a16="http://schemas.microsoft.com/office/drawing/2014/main" id="{1D738BA4-41BF-EF28-EA15-F44374422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50" y="0"/>
            <a:ext cx="6185586" cy="1675231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734" name="Freeform 10">
            <a:extLst>
              <a:ext uri="{FF2B5EF4-FFF2-40B4-BE49-F238E27FC236}">
                <a16:creationId xmlns:a16="http://schemas.microsoft.com/office/drawing/2014/main" id="{9EE547FA-1E6D-A639-9D9C-F1002587E556}"/>
              </a:ext>
            </a:extLst>
          </p:cNvPr>
          <p:cNvSpPr>
            <a:spLocks/>
          </p:cNvSpPr>
          <p:nvPr/>
        </p:nvSpPr>
        <p:spPr bwMode="auto">
          <a:xfrm>
            <a:off x="6336456" y="243643"/>
            <a:ext cx="2701624" cy="1850578"/>
          </a:xfrm>
          <a:custGeom>
            <a:avLst/>
            <a:gdLst>
              <a:gd name="T0" fmla="*/ 1799391789 w 2499"/>
              <a:gd name="T1" fmla="*/ 211693163 h 1733"/>
              <a:gd name="T2" fmla="*/ 929938567 w 2499"/>
              <a:gd name="T3" fmla="*/ 1227317111 h 1733"/>
              <a:gd name="T4" fmla="*/ 378023485 w 2499"/>
              <a:gd name="T5" fmla="*/ 2147483647 h 1733"/>
              <a:gd name="T6" fmla="*/ 68045021 w 2499"/>
              <a:gd name="T7" fmla="*/ 2147483647 h 1733"/>
              <a:gd name="T8" fmla="*/ 55443444 w 2499"/>
              <a:gd name="T9" fmla="*/ 2147483647 h 1733"/>
              <a:gd name="T10" fmla="*/ 405746001 w 2499"/>
              <a:gd name="T11" fmla="*/ 2147483647 h 1733"/>
              <a:gd name="T12" fmla="*/ 2147483647 w 2499"/>
              <a:gd name="T13" fmla="*/ 2147483647 h 1733"/>
              <a:gd name="T14" fmla="*/ 2147483647 w 2499"/>
              <a:gd name="T15" fmla="*/ 2147483647 h 1733"/>
              <a:gd name="T16" fmla="*/ 2147483647 w 2499"/>
              <a:gd name="T17" fmla="*/ 2147483647 h 1733"/>
              <a:gd name="T18" fmla="*/ 2147483647 w 2499"/>
              <a:gd name="T19" fmla="*/ 2147483647 h 1733"/>
              <a:gd name="T20" fmla="*/ 2147483647 w 2499"/>
              <a:gd name="T21" fmla="*/ 2147483647 h 1733"/>
              <a:gd name="T22" fmla="*/ 2147483647 w 2499"/>
              <a:gd name="T23" fmla="*/ 1905238471 h 1733"/>
              <a:gd name="T24" fmla="*/ 2147483647 w 2499"/>
              <a:gd name="T25" fmla="*/ 1166833350 h 1733"/>
              <a:gd name="T26" fmla="*/ 2147483647 w 2499"/>
              <a:gd name="T27" fmla="*/ 1164312399 h 1733"/>
              <a:gd name="T28" fmla="*/ 2147483647 w 2499"/>
              <a:gd name="T29" fmla="*/ 1144151145 h 1733"/>
              <a:gd name="T30" fmla="*/ 2147483647 w 2499"/>
              <a:gd name="T31" fmla="*/ 471270098 h 1733"/>
              <a:gd name="T32" fmla="*/ 2147483647 w 2499"/>
              <a:gd name="T33" fmla="*/ 83165965 h 1733"/>
              <a:gd name="T34" fmla="*/ 2147483647 w 2499"/>
              <a:gd name="T35" fmla="*/ 22682204 h 1733"/>
              <a:gd name="T36" fmla="*/ 1799391789 w 2499"/>
              <a:gd name="T37" fmla="*/ 211693163 h 17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connsiteX0" fmla="*/ 3427 w 10433"/>
              <a:gd name="connsiteY0" fmla="*/ 459 h 9818"/>
              <a:gd name="connsiteX1" fmla="*/ 2047 w 10433"/>
              <a:gd name="connsiteY1" fmla="*/ 2784 h 9818"/>
              <a:gd name="connsiteX2" fmla="*/ 1170 w 10433"/>
              <a:gd name="connsiteY2" fmla="*/ 5889 h 9818"/>
              <a:gd name="connsiteX3" fmla="*/ 678 w 10433"/>
              <a:gd name="connsiteY3" fmla="*/ 9022 h 9818"/>
              <a:gd name="connsiteX4" fmla="*/ 7 w 10433"/>
              <a:gd name="connsiteY4" fmla="*/ 9253 h 9818"/>
              <a:gd name="connsiteX5" fmla="*/ 1214 w 10433"/>
              <a:gd name="connsiteY5" fmla="*/ 8855 h 9818"/>
              <a:gd name="connsiteX6" fmla="*/ 4095 w 10433"/>
              <a:gd name="connsiteY6" fmla="*/ 6968 h 9818"/>
              <a:gd name="connsiteX7" fmla="*/ 6084 w 10433"/>
              <a:gd name="connsiteY7" fmla="*/ 7747 h 9818"/>
              <a:gd name="connsiteX8" fmla="*/ 7521 w 10433"/>
              <a:gd name="connsiteY8" fmla="*/ 9755 h 9818"/>
              <a:gd name="connsiteX9" fmla="*/ 7697 w 10433"/>
              <a:gd name="connsiteY9" fmla="*/ 9085 h 9818"/>
              <a:gd name="connsiteX10" fmla="*/ 8257 w 10433"/>
              <a:gd name="connsiteY10" fmla="*/ 6708 h 9818"/>
              <a:gd name="connsiteX11" fmla="*/ 9221 w 10433"/>
              <a:gd name="connsiteY11" fmla="*/ 4336 h 9818"/>
              <a:gd name="connsiteX12" fmla="*/ 10310 w 10433"/>
              <a:gd name="connsiteY12" fmla="*/ 2646 h 9818"/>
              <a:gd name="connsiteX13" fmla="*/ 10366 w 10433"/>
              <a:gd name="connsiteY13" fmla="*/ 2640 h 9818"/>
              <a:gd name="connsiteX14" fmla="*/ 10274 w 10433"/>
              <a:gd name="connsiteY14" fmla="*/ 2594 h 9818"/>
              <a:gd name="connsiteX15" fmla="*/ 8577 w 10433"/>
              <a:gd name="connsiteY15" fmla="*/ 1053 h 9818"/>
              <a:gd name="connsiteX16" fmla="*/ 6628 w 10433"/>
              <a:gd name="connsiteY16" fmla="*/ 164 h 9818"/>
              <a:gd name="connsiteX17" fmla="*/ 4756 w 10433"/>
              <a:gd name="connsiteY17" fmla="*/ 26 h 9818"/>
              <a:gd name="connsiteX18" fmla="*/ 3427 w 10433"/>
              <a:gd name="connsiteY18" fmla="*/ 459 h 9818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327 w 10206"/>
              <a:gd name="connsiteY2" fmla="*/ 599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9019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063 w 10206"/>
              <a:gd name="connsiteY2" fmla="*/ 588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9019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063 w 10206"/>
              <a:gd name="connsiteY2" fmla="*/ 588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8504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601 w 10206"/>
              <a:gd name="connsiteY0" fmla="*/ 22 h 10197"/>
              <a:gd name="connsiteX1" fmla="*/ 2168 w 10206"/>
              <a:gd name="connsiteY1" fmla="*/ 3033 h 10197"/>
              <a:gd name="connsiteX2" fmla="*/ 1063 w 10206"/>
              <a:gd name="connsiteY2" fmla="*/ 6085 h 10197"/>
              <a:gd name="connsiteX3" fmla="*/ 40 w 10206"/>
              <a:gd name="connsiteY3" fmla="*/ 9644 h 10197"/>
              <a:gd name="connsiteX4" fmla="*/ 213 w 10206"/>
              <a:gd name="connsiteY4" fmla="*/ 9622 h 10197"/>
              <a:gd name="connsiteX5" fmla="*/ 1370 w 10206"/>
              <a:gd name="connsiteY5" fmla="*/ 8701 h 10197"/>
              <a:gd name="connsiteX6" fmla="*/ 4131 w 10206"/>
              <a:gd name="connsiteY6" fmla="*/ 7294 h 10197"/>
              <a:gd name="connsiteX7" fmla="*/ 6037 w 10206"/>
              <a:gd name="connsiteY7" fmla="*/ 8088 h 10197"/>
              <a:gd name="connsiteX8" fmla="*/ 7415 w 10206"/>
              <a:gd name="connsiteY8" fmla="*/ 10133 h 10197"/>
              <a:gd name="connsiteX9" fmla="*/ 7584 w 10206"/>
              <a:gd name="connsiteY9" fmla="*/ 9450 h 10197"/>
              <a:gd name="connsiteX10" fmla="*/ 8120 w 10206"/>
              <a:gd name="connsiteY10" fmla="*/ 7029 h 10197"/>
              <a:gd name="connsiteX11" fmla="*/ 9044 w 10206"/>
              <a:gd name="connsiteY11" fmla="*/ 4613 h 10197"/>
              <a:gd name="connsiteX12" fmla="*/ 10088 w 10206"/>
              <a:gd name="connsiteY12" fmla="*/ 2892 h 10197"/>
              <a:gd name="connsiteX13" fmla="*/ 10142 w 10206"/>
              <a:gd name="connsiteY13" fmla="*/ 2886 h 10197"/>
              <a:gd name="connsiteX14" fmla="*/ 10054 w 10206"/>
              <a:gd name="connsiteY14" fmla="*/ 2839 h 10197"/>
              <a:gd name="connsiteX15" fmla="*/ 8427 w 10206"/>
              <a:gd name="connsiteY15" fmla="*/ 1270 h 10197"/>
              <a:gd name="connsiteX16" fmla="*/ 6559 w 10206"/>
              <a:gd name="connsiteY16" fmla="*/ 364 h 10197"/>
              <a:gd name="connsiteX17" fmla="*/ 4765 w 10206"/>
              <a:gd name="connsiteY17" fmla="*/ 223 h 10197"/>
              <a:gd name="connsiteX18" fmla="*/ 3601 w 10206"/>
              <a:gd name="connsiteY18" fmla="*/ 22 h 10197"/>
              <a:gd name="connsiteX0" fmla="*/ 3601 w 10206"/>
              <a:gd name="connsiteY0" fmla="*/ 46 h 10221"/>
              <a:gd name="connsiteX1" fmla="*/ 2168 w 10206"/>
              <a:gd name="connsiteY1" fmla="*/ 3057 h 10221"/>
              <a:gd name="connsiteX2" fmla="*/ 1063 w 10206"/>
              <a:gd name="connsiteY2" fmla="*/ 6109 h 10221"/>
              <a:gd name="connsiteX3" fmla="*/ 40 w 10206"/>
              <a:gd name="connsiteY3" fmla="*/ 9668 h 10221"/>
              <a:gd name="connsiteX4" fmla="*/ 213 w 10206"/>
              <a:gd name="connsiteY4" fmla="*/ 9646 h 10221"/>
              <a:gd name="connsiteX5" fmla="*/ 1370 w 10206"/>
              <a:gd name="connsiteY5" fmla="*/ 8725 h 10221"/>
              <a:gd name="connsiteX6" fmla="*/ 4131 w 10206"/>
              <a:gd name="connsiteY6" fmla="*/ 7318 h 10221"/>
              <a:gd name="connsiteX7" fmla="*/ 6037 w 10206"/>
              <a:gd name="connsiteY7" fmla="*/ 8112 h 10221"/>
              <a:gd name="connsiteX8" fmla="*/ 7415 w 10206"/>
              <a:gd name="connsiteY8" fmla="*/ 10157 h 10221"/>
              <a:gd name="connsiteX9" fmla="*/ 7584 w 10206"/>
              <a:gd name="connsiteY9" fmla="*/ 9474 h 10221"/>
              <a:gd name="connsiteX10" fmla="*/ 8120 w 10206"/>
              <a:gd name="connsiteY10" fmla="*/ 7053 h 10221"/>
              <a:gd name="connsiteX11" fmla="*/ 9044 w 10206"/>
              <a:gd name="connsiteY11" fmla="*/ 4637 h 10221"/>
              <a:gd name="connsiteX12" fmla="*/ 10088 w 10206"/>
              <a:gd name="connsiteY12" fmla="*/ 2916 h 10221"/>
              <a:gd name="connsiteX13" fmla="*/ 10142 w 10206"/>
              <a:gd name="connsiteY13" fmla="*/ 2910 h 10221"/>
              <a:gd name="connsiteX14" fmla="*/ 10054 w 10206"/>
              <a:gd name="connsiteY14" fmla="*/ 2863 h 10221"/>
              <a:gd name="connsiteX15" fmla="*/ 8427 w 10206"/>
              <a:gd name="connsiteY15" fmla="*/ 1294 h 10221"/>
              <a:gd name="connsiteX16" fmla="*/ 6559 w 10206"/>
              <a:gd name="connsiteY16" fmla="*/ 388 h 10221"/>
              <a:gd name="connsiteX17" fmla="*/ 4787 w 10206"/>
              <a:gd name="connsiteY17" fmla="*/ 78 h 10221"/>
              <a:gd name="connsiteX18" fmla="*/ 3601 w 10206"/>
              <a:gd name="connsiteY18" fmla="*/ 46 h 10221"/>
              <a:gd name="connsiteX0" fmla="*/ 3601 w 10206"/>
              <a:gd name="connsiteY0" fmla="*/ 46 h 10157"/>
              <a:gd name="connsiteX1" fmla="*/ 2168 w 10206"/>
              <a:gd name="connsiteY1" fmla="*/ 3057 h 10157"/>
              <a:gd name="connsiteX2" fmla="*/ 1063 w 10206"/>
              <a:gd name="connsiteY2" fmla="*/ 6109 h 10157"/>
              <a:gd name="connsiteX3" fmla="*/ 40 w 10206"/>
              <a:gd name="connsiteY3" fmla="*/ 9668 h 10157"/>
              <a:gd name="connsiteX4" fmla="*/ 213 w 10206"/>
              <a:gd name="connsiteY4" fmla="*/ 9646 h 10157"/>
              <a:gd name="connsiteX5" fmla="*/ 1370 w 10206"/>
              <a:gd name="connsiteY5" fmla="*/ 8725 h 10157"/>
              <a:gd name="connsiteX6" fmla="*/ 4131 w 10206"/>
              <a:gd name="connsiteY6" fmla="*/ 7318 h 10157"/>
              <a:gd name="connsiteX7" fmla="*/ 6037 w 10206"/>
              <a:gd name="connsiteY7" fmla="*/ 8112 h 10157"/>
              <a:gd name="connsiteX8" fmla="*/ 7415 w 10206"/>
              <a:gd name="connsiteY8" fmla="*/ 10157 h 10157"/>
              <a:gd name="connsiteX9" fmla="*/ 8120 w 10206"/>
              <a:gd name="connsiteY9" fmla="*/ 7053 h 10157"/>
              <a:gd name="connsiteX10" fmla="*/ 9044 w 10206"/>
              <a:gd name="connsiteY10" fmla="*/ 4637 h 10157"/>
              <a:gd name="connsiteX11" fmla="*/ 10088 w 10206"/>
              <a:gd name="connsiteY11" fmla="*/ 2916 h 10157"/>
              <a:gd name="connsiteX12" fmla="*/ 10142 w 10206"/>
              <a:gd name="connsiteY12" fmla="*/ 2910 h 10157"/>
              <a:gd name="connsiteX13" fmla="*/ 10054 w 10206"/>
              <a:gd name="connsiteY13" fmla="*/ 2863 h 10157"/>
              <a:gd name="connsiteX14" fmla="*/ 8427 w 10206"/>
              <a:gd name="connsiteY14" fmla="*/ 1294 h 10157"/>
              <a:gd name="connsiteX15" fmla="*/ 6559 w 10206"/>
              <a:gd name="connsiteY15" fmla="*/ 388 h 10157"/>
              <a:gd name="connsiteX16" fmla="*/ 4787 w 10206"/>
              <a:gd name="connsiteY16" fmla="*/ 78 h 10157"/>
              <a:gd name="connsiteX17" fmla="*/ 3601 w 10206"/>
              <a:gd name="connsiteY17" fmla="*/ 46 h 10157"/>
              <a:gd name="connsiteX0" fmla="*/ 3601 w 10206"/>
              <a:gd name="connsiteY0" fmla="*/ 46 h 9953"/>
              <a:gd name="connsiteX1" fmla="*/ 2168 w 10206"/>
              <a:gd name="connsiteY1" fmla="*/ 3057 h 9953"/>
              <a:gd name="connsiteX2" fmla="*/ 1063 w 10206"/>
              <a:gd name="connsiteY2" fmla="*/ 6109 h 9953"/>
              <a:gd name="connsiteX3" fmla="*/ 40 w 10206"/>
              <a:gd name="connsiteY3" fmla="*/ 9668 h 9953"/>
              <a:gd name="connsiteX4" fmla="*/ 213 w 10206"/>
              <a:gd name="connsiteY4" fmla="*/ 9646 h 9953"/>
              <a:gd name="connsiteX5" fmla="*/ 1370 w 10206"/>
              <a:gd name="connsiteY5" fmla="*/ 8725 h 9953"/>
              <a:gd name="connsiteX6" fmla="*/ 4131 w 10206"/>
              <a:gd name="connsiteY6" fmla="*/ 7318 h 9953"/>
              <a:gd name="connsiteX7" fmla="*/ 6037 w 10206"/>
              <a:gd name="connsiteY7" fmla="*/ 8112 h 9953"/>
              <a:gd name="connsiteX8" fmla="*/ 7629 w 10206"/>
              <a:gd name="connsiteY8" fmla="*/ 9320 h 9953"/>
              <a:gd name="connsiteX9" fmla="*/ 8120 w 10206"/>
              <a:gd name="connsiteY9" fmla="*/ 7053 h 9953"/>
              <a:gd name="connsiteX10" fmla="*/ 9044 w 10206"/>
              <a:gd name="connsiteY10" fmla="*/ 4637 h 9953"/>
              <a:gd name="connsiteX11" fmla="*/ 10088 w 10206"/>
              <a:gd name="connsiteY11" fmla="*/ 2916 h 9953"/>
              <a:gd name="connsiteX12" fmla="*/ 10142 w 10206"/>
              <a:gd name="connsiteY12" fmla="*/ 2910 h 9953"/>
              <a:gd name="connsiteX13" fmla="*/ 10054 w 10206"/>
              <a:gd name="connsiteY13" fmla="*/ 2863 h 9953"/>
              <a:gd name="connsiteX14" fmla="*/ 8427 w 10206"/>
              <a:gd name="connsiteY14" fmla="*/ 1294 h 9953"/>
              <a:gd name="connsiteX15" fmla="*/ 6559 w 10206"/>
              <a:gd name="connsiteY15" fmla="*/ 388 h 9953"/>
              <a:gd name="connsiteX16" fmla="*/ 4787 w 10206"/>
              <a:gd name="connsiteY16" fmla="*/ 78 h 9953"/>
              <a:gd name="connsiteX17" fmla="*/ 3601 w 10206"/>
              <a:gd name="connsiteY17" fmla="*/ 46 h 9953"/>
              <a:gd name="connsiteX0" fmla="*/ 3528 w 9999"/>
              <a:gd name="connsiteY0" fmla="*/ 46 h 10000"/>
              <a:gd name="connsiteX1" fmla="*/ 2124 w 9999"/>
              <a:gd name="connsiteY1" fmla="*/ 3071 h 10000"/>
              <a:gd name="connsiteX2" fmla="*/ 1042 w 9999"/>
              <a:gd name="connsiteY2" fmla="*/ 6138 h 10000"/>
              <a:gd name="connsiteX3" fmla="*/ 39 w 9999"/>
              <a:gd name="connsiteY3" fmla="*/ 9714 h 10000"/>
              <a:gd name="connsiteX4" fmla="*/ 209 w 9999"/>
              <a:gd name="connsiteY4" fmla="*/ 9692 h 10000"/>
              <a:gd name="connsiteX5" fmla="*/ 1342 w 9999"/>
              <a:gd name="connsiteY5" fmla="*/ 8766 h 10000"/>
              <a:gd name="connsiteX6" fmla="*/ 4048 w 9999"/>
              <a:gd name="connsiteY6" fmla="*/ 7353 h 10000"/>
              <a:gd name="connsiteX7" fmla="*/ 5915 w 9999"/>
              <a:gd name="connsiteY7" fmla="*/ 8150 h 10000"/>
              <a:gd name="connsiteX8" fmla="*/ 7475 w 9999"/>
              <a:gd name="connsiteY8" fmla="*/ 9364 h 10000"/>
              <a:gd name="connsiteX9" fmla="*/ 7956 w 9999"/>
              <a:gd name="connsiteY9" fmla="*/ 7086 h 10000"/>
              <a:gd name="connsiteX10" fmla="*/ 8861 w 9999"/>
              <a:gd name="connsiteY10" fmla="*/ 4659 h 10000"/>
              <a:gd name="connsiteX11" fmla="*/ 9884 w 9999"/>
              <a:gd name="connsiteY11" fmla="*/ 2930 h 10000"/>
              <a:gd name="connsiteX12" fmla="*/ 9937 w 9999"/>
              <a:gd name="connsiteY12" fmla="*/ 2924 h 10000"/>
              <a:gd name="connsiteX13" fmla="*/ 9851 w 9999"/>
              <a:gd name="connsiteY13" fmla="*/ 2877 h 10000"/>
              <a:gd name="connsiteX14" fmla="*/ 8257 w 9999"/>
              <a:gd name="connsiteY14" fmla="*/ 1300 h 10000"/>
              <a:gd name="connsiteX15" fmla="*/ 6427 w 9999"/>
              <a:gd name="connsiteY15" fmla="*/ 390 h 10000"/>
              <a:gd name="connsiteX16" fmla="*/ 4690 w 9999"/>
              <a:gd name="connsiteY16" fmla="*/ 78 h 10000"/>
              <a:gd name="connsiteX17" fmla="*/ 3528 w 9999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5916 w 10000"/>
              <a:gd name="connsiteY7" fmla="*/ 8150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6034 w 10000"/>
              <a:gd name="connsiteY7" fmla="*/ 8076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6010 w 10000"/>
              <a:gd name="connsiteY7" fmla="*/ 7854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4690 w 10000"/>
              <a:gd name="connsiteY0" fmla="*/ 165 h 10087"/>
              <a:gd name="connsiteX1" fmla="*/ 2124 w 10000"/>
              <a:gd name="connsiteY1" fmla="*/ 3158 h 10087"/>
              <a:gd name="connsiteX2" fmla="*/ 1042 w 10000"/>
              <a:gd name="connsiteY2" fmla="*/ 6225 h 10087"/>
              <a:gd name="connsiteX3" fmla="*/ 39 w 10000"/>
              <a:gd name="connsiteY3" fmla="*/ 9801 h 10087"/>
              <a:gd name="connsiteX4" fmla="*/ 209 w 10000"/>
              <a:gd name="connsiteY4" fmla="*/ 9779 h 10087"/>
              <a:gd name="connsiteX5" fmla="*/ 1342 w 10000"/>
              <a:gd name="connsiteY5" fmla="*/ 8853 h 10087"/>
              <a:gd name="connsiteX6" fmla="*/ 4048 w 10000"/>
              <a:gd name="connsiteY6" fmla="*/ 7440 h 10087"/>
              <a:gd name="connsiteX7" fmla="*/ 6010 w 10000"/>
              <a:gd name="connsiteY7" fmla="*/ 7941 h 10087"/>
              <a:gd name="connsiteX8" fmla="*/ 7476 w 10000"/>
              <a:gd name="connsiteY8" fmla="*/ 9451 h 10087"/>
              <a:gd name="connsiteX9" fmla="*/ 7957 w 10000"/>
              <a:gd name="connsiteY9" fmla="*/ 7173 h 10087"/>
              <a:gd name="connsiteX10" fmla="*/ 8862 w 10000"/>
              <a:gd name="connsiteY10" fmla="*/ 4746 h 10087"/>
              <a:gd name="connsiteX11" fmla="*/ 9885 w 10000"/>
              <a:gd name="connsiteY11" fmla="*/ 3017 h 10087"/>
              <a:gd name="connsiteX12" fmla="*/ 9938 w 10000"/>
              <a:gd name="connsiteY12" fmla="*/ 3011 h 10087"/>
              <a:gd name="connsiteX13" fmla="*/ 9852 w 10000"/>
              <a:gd name="connsiteY13" fmla="*/ 2964 h 10087"/>
              <a:gd name="connsiteX14" fmla="*/ 8258 w 10000"/>
              <a:gd name="connsiteY14" fmla="*/ 1387 h 10087"/>
              <a:gd name="connsiteX15" fmla="*/ 6428 w 10000"/>
              <a:gd name="connsiteY15" fmla="*/ 477 h 10087"/>
              <a:gd name="connsiteX16" fmla="*/ 4690 w 10000"/>
              <a:gd name="connsiteY16" fmla="*/ 165 h 10087"/>
              <a:gd name="connsiteX0" fmla="*/ 6428 w 10000"/>
              <a:gd name="connsiteY0" fmla="*/ 65 h 9675"/>
              <a:gd name="connsiteX1" fmla="*/ 2124 w 10000"/>
              <a:gd name="connsiteY1" fmla="*/ 2746 h 9675"/>
              <a:gd name="connsiteX2" fmla="*/ 1042 w 10000"/>
              <a:gd name="connsiteY2" fmla="*/ 5813 h 9675"/>
              <a:gd name="connsiteX3" fmla="*/ 39 w 10000"/>
              <a:gd name="connsiteY3" fmla="*/ 9389 h 9675"/>
              <a:gd name="connsiteX4" fmla="*/ 209 w 10000"/>
              <a:gd name="connsiteY4" fmla="*/ 9367 h 9675"/>
              <a:gd name="connsiteX5" fmla="*/ 1342 w 10000"/>
              <a:gd name="connsiteY5" fmla="*/ 8441 h 9675"/>
              <a:gd name="connsiteX6" fmla="*/ 4048 w 10000"/>
              <a:gd name="connsiteY6" fmla="*/ 7028 h 9675"/>
              <a:gd name="connsiteX7" fmla="*/ 6010 w 10000"/>
              <a:gd name="connsiteY7" fmla="*/ 7529 h 9675"/>
              <a:gd name="connsiteX8" fmla="*/ 7476 w 10000"/>
              <a:gd name="connsiteY8" fmla="*/ 9039 h 9675"/>
              <a:gd name="connsiteX9" fmla="*/ 7957 w 10000"/>
              <a:gd name="connsiteY9" fmla="*/ 6761 h 9675"/>
              <a:gd name="connsiteX10" fmla="*/ 8862 w 10000"/>
              <a:gd name="connsiteY10" fmla="*/ 4334 h 9675"/>
              <a:gd name="connsiteX11" fmla="*/ 9885 w 10000"/>
              <a:gd name="connsiteY11" fmla="*/ 2605 h 9675"/>
              <a:gd name="connsiteX12" fmla="*/ 9938 w 10000"/>
              <a:gd name="connsiteY12" fmla="*/ 2599 h 9675"/>
              <a:gd name="connsiteX13" fmla="*/ 9852 w 10000"/>
              <a:gd name="connsiteY13" fmla="*/ 2552 h 9675"/>
              <a:gd name="connsiteX14" fmla="*/ 8258 w 10000"/>
              <a:gd name="connsiteY14" fmla="*/ 975 h 9675"/>
              <a:gd name="connsiteX15" fmla="*/ 6428 w 10000"/>
              <a:gd name="connsiteY15" fmla="*/ 65 h 9675"/>
              <a:gd name="connsiteX0" fmla="*/ 5662 w 10000"/>
              <a:gd name="connsiteY0" fmla="*/ 111 h 9530"/>
              <a:gd name="connsiteX1" fmla="*/ 2124 w 10000"/>
              <a:gd name="connsiteY1" fmla="*/ 2368 h 9530"/>
              <a:gd name="connsiteX2" fmla="*/ 1042 w 10000"/>
              <a:gd name="connsiteY2" fmla="*/ 5538 h 9530"/>
              <a:gd name="connsiteX3" fmla="*/ 39 w 10000"/>
              <a:gd name="connsiteY3" fmla="*/ 9234 h 9530"/>
              <a:gd name="connsiteX4" fmla="*/ 209 w 10000"/>
              <a:gd name="connsiteY4" fmla="*/ 9212 h 9530"/>
              <a:gd name="connsiteX5" fmla="*/ 1342 w 10000"/>
              <a:gd name="connsiteY5" fmla="*/ 8255 h 9530"/>
              <a:gd name="connsiteX6" fmla="*/ 4048 w 10000"/>
              <a:gd name="connsiteY6" fmla="*/ 6794 h 9530"/>
              <a:gd name="connsiteX7" fmla="*/ 6010 w 10000"/>
              <a:gd name="connsiteY7" fmla="*/ 7312 h 9530"/>
              <a:gd name="connsiteX8" fmla="*/ 7476 w 10000"/>
              <a:gd name="connsiteY8" fmla="*/ 8873 h 9530"/>
              <a:gd name="connsiteX9" fmla="*/ 7957 w 10000"/>
              <a:gd name="connsiteY9" fmla="*/ 6518 h 9530"/>
              <a:gd name="connsiteX10" fmla="*/ 8862 w 10000"/>
              <a:gd name="connsiteY10" fmla="*/ 4010 h 9530"/>
              <a:gd name="connsiteX11" fmla="*/ 9885 w 10000"/>
              <a:gd name="connsiteY11" fmla="*/ 2223 h 9530"/>
              <a:gd name="connsiteX12" fmla="*/ 9938 w 10000"/>
              <a:gd name="connsiteY12" fmla="*/ 2216 h 9530"/>
              <a:gd name="connsiteX13" fmla="*/ 9852 w 10000"/>
              <a:gd name="connsiteY13" fmla="*/ 2168 h 9530"/>
              <a:gd name="connsiteX14" fmla="*/ 8258 w 10000"/>
              <a:gd name="connsiteY14" fmla="*/ 538 h 9530"/>
              <a:gd name="connsiteX15" fmla="*/ 5662 w 10000"/>
              <a:gd name="connsiteY15" fmla="*/ 111 h 9530"/>
              <a:gd name="connsiteX0" fmla="*/ 4712 w 10000"/>
              <a:gd name="connsiteY0" fmla="*/ 156 h 9815"/>
              <a:gd name="connsiteX1" fmla="*/ 2124 w 10000"/>
              <a:gd name="connsiteY1" fmla="*/ 2300 h 9815"/>
              <a:gd name="connsiteX2" fmla="*/ 1042 w 10000"/>
              <a:gd name="connsiteY2" fmla="*/ 5626 h 9815"/>
              <a:gd name="connsiteX3" fmla="*/ 39 w 10000"/>
              <a:gd name="connsiteY3" fmla="*/ 9504 h 9815"/>
              <a:gd name="connsiteX4" fmla="*/ 209 w 10000"/>
              <a:gd name="connsiteY4" fmla="*/ 9481 h 9815"/>
              <a:gd name="connsiteX5" fmla="*/ 1342 w 10000"/>
              <a:gd name="connsiteY5" fmla="*/ 8477 h 9815"/>
              <a:gd name="connsiteX6" fmla="*/ 4048 w 10000"/>
              <a:gd name="connsiteY6" fmla="*/ 6944 h 9815"/>
              <a:gd name="connsiteX7" fmla="*/ 6010 w 10000"/>
              <a:gd name="connsiteY7" fmla="*/ 7488 h 9815"/>
              <a:gd name="connsiteX8" fmla="*/ 7476 w 10000"/>
              <a:gd name="connsiteY8" fmla="*/ 9126 h 9815"/>
              <a:gd name="connsiteX9" fmla="*/ 7957 w 10000"/>
              <a:gd name="connsiteY9" fmla="*/ 6654 h 9815"/>
              <a:gd name="connsiteX10" fmla="*/ 8862 w 10000"/>
              <a:gd name="connsiteY10" fmla="*/ 4023 h 9815"/>
              <a:gd name="connsiteX11" fmla="*/ 9885 w 10000"/>
              <a:gd name="connsiteY11" fmla="*/ 2148 h 9815"/>
              <a:gd name="connsiteX12" fmla="*/ 9938 w 10000"/>
              <a:gd name="connsiteY12" fmla="*/ 2140 h 9815"/>
              <a:gd name="connsiteX13" fmla="*/ 9852 w 10000"/>
              <a:gd name="connsiteY13" fmla="*/ 2090 h 9815"/>
              <a:gd name="connsiteX14" fmla="*/ 8258 w 10000"/>
              <a:gd name="connsiteY14" fmla="*/ 380 h 9815"/>
              <a:gd name="connsiteX15" fmla="*/ 4712 w 10000"/>
              <a:gd name="connsiteY15" fmla="*/ 156 h 9815"/>
              <a:gd name="connsiteX0" fmla="*/ 5187 w 10000"/>
              <a:gd name="connsiteY0" fmla="*/ 198 h 9901"/>
              <a:gd name="connsiteX1" fmla="*/ 2124 w 10000"/>
              <a:gd name="connsiteY1" fmla="*/ 2244 h 9901"/>
              <a:gd name="connsiteX2" fmla="*/ 1042 w 10000"/>
              <a:gd name="connsiteY2" fmla="*/ 5633 h 9901"/>
              <a:gd name="connsiteX3" fmla="*/ 39 w 10000"/>
              <a:gd name="connsiteY3" fmla="*/ 9584 h 9901"/>
              <a:gd name="connsiteX4" fmla="*/ 209 w 10000"/>
              <a:gd name="connsiteY4" fmla="*/ 9561 h 9901"/>
              <a:gd name="connsiteX5" fmla="*/ 1342 w 10000"/>
              <a:gd name="connsiteY5" fmla="*/ 8538 h 9901"/>
              <a:gd name="connsiteX6" fmla="*/ 4048 w 10000"/>
              <a:gd name="connsiteY6" fmla="*/ 6976 h 9901"/>
              <a:gd name="connsiteX7" fmla="*/ 6010 w 10000"/>
              <a:gd name="connsiteY7" fmla="*/ 7530 h 9901"/>
              <a:gd name="connsiteX8" fmla="*/ 7476 w 10000"/>
              <a:gd name="connsiteY8" fmla="*/ 9199 h 9901"/>
              <a:gd name="connsiteX9" fmla="*/ 7957 w 10000"/>
              <a:gd name="connsiteY9" fmla="*/ 6680 h 9901"/>
              <a:gd name="connsiteX10" fmla="*/ 8862 w 10000"/>
              <a:gd name="connsiteY10" fmla="*/ 4000 h 9901"/>
              <a:gd name="connsiteX11" fmla="*/ 9885 w 10000"/>
              <a:gd name="connsiteY11" fmla="*/ 2089 h 9901"/>
              <a:gd name="connsiteX12" fmla="*/ 9938 w 10000"/>
              <a:gd name="connsiteY12" fmla="*/ 2081 h 9901"/>
              <a:gd name="connsiteX13" fmla="*/ 9852 w 10000"/>
              <a:gd name="connsiteY13" fmla="*/ 2030 h 9901"/>
              <a:gd name="connsiteX14" fmla="*/ 8258 w 10000"/>
              <a:gd name="connsiteY14" fmla="*/ 288 h 9901"/>
              <a:gd name="connsiteX15" fmla="*/ 5187 w 10000"/>
              <a:gd name="connsiteY15" fmla="*/ 198 h 9901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1014 h 10814"/>
              <a:gd name="connsiteX1" fmla="*/ 3445 w 10000"/>
              <a:gd name="connsiteY1" fmla="*/ 5 h 10814"/>
              <a:gd name="connsiteX2" fmla="*/ 1042 w 10000"/>
              <a:gd name="connsiteY2" fmla="*/ 6503 h 10814"/>
              <a:gd name="connsiteX3" fmla="*/ 39 w 10000"/>
              <a:gd name="connsiteY3" fmla="*/ 10494 h 10814"/>
              <a:gd name="connsiteX4" fmla="*/ 209 w 10000"/>
              <a:gd name="connsiteY4" fmla="*/ 10471 h 10814"/>
              <a:gd name="connsiteX5" fmla="*/ 1342 w 10000"/>
              <a:gd name="connsiteY5" fmla="*/ 9437 h 10814"/>
              <a:gd name="connsiteX6" fmla="*/ 4048 w 10000"/>
              <a:gd name="connsiteY6" fmla="*/ 7860 h 10814"/>
              <a:gd name="connsiteX7" fmla="*/ 6010 w 10000"/>
              <a:gd name="connsiteY7" fmla="*/ 8419 h 10814"/>
              <a:gd name="connsiteX8" fmla="*/ 7476 w 10000"/>
              <a:gd name="connsiteY8" fmla="*/ 10105 h 10814"/>
              <a:gd name="connsiteX9" fmla="*/ 7957 w 10000"/>
              <a:gd name="connsiteY9" fmla="*/ 7561 h 10814"/>
              <a:gd name="connsiteX10" fmla="*/ 8862 w 10000"/>
              <a:gd name="connsiteY10" fmla="*/ 4854 h 10814"/>
              <a:gd name="connsiteX11" fmla="*/ 9885 w 10000"/>
              <a:gd name="connsiteY11" fmla="*/ 2924 h 10814"/>
              <a:gd name="connsiteX12" fmla="*/ 9938 w 10000"/>
              <a:gd name="connsiteY12" fmla="*/ 2916 h 10814"/>
              <a:gd name="connsiteX13" fmla="*/ 9852 w 10000"/>
              <a:gd name="connsiteY13" fmla="*/ 2864 h 10814"/>
              <a:gd name="connsiteX14" fmla="*/ 8258 w 10000"/>
              <a:gd name="connsiteY14" fmla="*/ 1105 h 10814"/>
              <a:gd name="connsiteX15" fmla="*/ 5187 w 10000"/>
              <a:gd name="connsiteY15" fmla="*/ 1014 h 10814"/>
              <a:gd name="connsiteX0" fmla="*/ 5328 w 10000"/>
              <a:gd name="connsiteY0" fmla="*/ 760 h 11220"/>
              <a:gd name="connsiteX1" fmla="*/ 3445 w 10000"/>
              <a:gd name="connsiteY1" fmla="*/ 411 h 11220"/>
              <a:gd name="connsiteX2" fmla="*/ 1042 w 10000"/>
              <a:gd name="connsiteY2" fmla="*/ 6909 h 11220"/>
              <a:gd name="connsiteX3" fmla="*/ 39 w 10000"/>
              <a:gd name="connsiteY3" fmla="*/ 10900 h 11220"/>
              <a:gd name="connsiteX4" fmla="*/ 209 w 10000"/>
              <a:gd name="connsiteY4" fmla="*/ 10877 h 11220"/>
              <a:gd name="connsiteX5" fmla="*/ 1342 w 10000"/>
              <a:gd name="connsiteY5" fmla="*/ 9843 h 11220"/>
              <a:gd name="connsiteX6" fmla="*/ 4048 w 10000"/>
              <a:gd name="connsiteY6" fmla="*/ 8266 h 11220"/>
              <a:gd name="connsiteX7" fmla="*/ 6010 w 10000"/>
              <a:gd name="connsiteY7" fmla="*/ 8825 h 11220"/>
              <a:gd name="connsiteX8" fmla="*/ 7476 w 10000"/>
              <a:gd name="connsiteY8" fmla="*/ 10511 h 11220"/>
              <a:gd name="connsiteX9" fmla="*/ 7957 w 10000"/>
              <a:gd name="connsiteY9" fmla="*/ 7967 h 11220"/>
              <a:gd name="connsiteX10" fmla="*/ 8862 w 10000"/>
              <a:gd name="connsiteY10" fmla="*/ 5260 h 11220"/>
              <a:gd name="connsiteX11" fmla="*/ 9885 w 10000"/>
              <a:gd name="connsiteY11" fmla="*/ 3330 h 11220"/>
              <a:gd name="connsiteX12" fmla="*/ 9938 w 10000"/>
              <a:gd name="connsiteY12" fmla="*/ 3322 h 11220"/>
              <a:gd name="connsiteX13" fmla="*/ 9852 w 10000"/>
              <a:gd name="connsiteY13" fmla="*/ 3270 h 11220"/>
              <a:gd name="connsiteX14" fmla="*/ 8258 w 10000"/>
              <a:gd name="connsiteY14" fmla="*/ 1511 h 11220"/>
              <a:gd name="connsiteX15" fmla="*/ 5328 w 10000"/>
              <a:gd name="connsiteY15" fmla="*/ 760 h 11220"/>
              <a:gd name="connsiteX0" fmla="*/ 5328 w 10000"/>
              <a:gd name="connsiteY0" fmla="*/ 644 h 11269"/>
              <a:gd name="connsiteX1" fmla="*/ 3445 w 10000"/>
              <a:gd name="connsiteY1" fmla="*/ 460 h 11269"/>
              <a:gd name="connsiteX2" fmla="*/ 1042 w 10000"/>
              <a:gd name="connsiteY2" fmla="*/ 6958 h 11269"/>
              <a:gd name="connsiteX3" fmla="*/ 39 w 10000"/>
              <a:gd name="connsiteY3" fmla="*/ 10949 h 11269"/>
              <a:gd name="connsiteX4" fmla="*/ 209 w 10000"/>
              <a:gd name="connsiteY4" fmla="*/ 10926 h 11269"/>
              <a:gd name="connsiteX5" fmla="*/ 1342 w 10000"/>
              <a:gd name="connsiteY5" fmla="*/ 9892 h 11269"/>
              <a:gd name="connsiteX6" fmla="*/ 4048 w 10000"/>
              <a:gd name="connsiteY6" fmla="*/ 8315 h 11269"/>
              <a:gd name="connsiteX7" fmla="*/ 6010 w 10000"/>
              <a:gd name="connsiteY7" fmla="*/ 8874 h 11269"/>
              <a:gd name="connsiteX8" fmla="*/ 7476 w 10000"/>
              <a:gd name="connsiteY8" fmla="*/ 10560 h 11269"/>
              <a:gd name="connsiteX9" fmla="*/ 7957 w 10000"/>
              <a:gd name="connsiteY9" fmla="*/ 8016 h 11269"/>
              <a:gd name="connsiteX10" fmla="*/ 8862 w 10000"/>
              <a:gd name="connsiteY10" fmla="*/ 5309 h 11269"/>
              <a:gd name="connsiteX11" fmla="*/ 9885 w 10000"/>
              <a:gd name="connsiteY11" fmla="*/ 3379 h 11269"/>
              <a:gd name="connsiteX12" fmla="*/ 9938 w 10000"/>
              <a:gd name="connsiteY12" fmla="*/ 3371 h 11269"/>
              <a:gd name="connsiteX13" fmla="*/ 9852 w 10000"/>
              <a:gd name="connsiteY13" fmla="*/ 3319 h 11269"/>
              <a:gd name="connsiteX14" fmla="*/ 8258 w 10000"/>
              <a:gd name="connsiteY14" fmla="*/ 1560 h 11269"/>
              <a:gd name="connsiteX15" fmla="*/ 5328 w 10000"/>
              <a:gd name="connsiteY15" fmla="*/ 644 h 11269"/>
              <a:gd name="connsiteX0" fmla="*/ 5328 w 10000"/>
              <a:gd name="connsiteY0" fmla="*/ 225 h 10850"/>
              <a:gd name="connsiteX1" fmla="*/ 3445 w 10000"/>
              <a:gd name="connsiteY1" fmla="*/ 41 h 10850"/>
              <a:gd name="connsiteX2" fmla="*/ 1042 w 10000"/>
              <a:gd name="connsiteY2" fmla="*/ 6539 h 10850"/>
              <a:gd name="connsiteX3" fmla="*/ 39 w 10000"/>
              <a:gd name="connsiteY3" fmla="*/ 10530 h 10850"/>
              <a:gd name="connsiteX4" fmla="*/ 209 w 10000"/>
              <a:gd name="connsiteY4" fmla="*/ 10507 h 10850"/>
              <a:gd name="connsiteX5" fmla="*/ 1342 w 10000"/>
              <a:gd name="connsiteY5" fmla="*/ 9473 h 10850"/>
              <a:gd name="connsiteX6" fmla="*/ 4048 w 10000"/>
              <a:gd name="connsiteY6" fmla="*/ 7896 h 10850"/>
              <a:gd name="connsiteX7" fmla="*/ 6010 w 10000"/>
              <a:gd name="connsiteY7" fmla="*/ 8455 h 10850"/>
              <a:gd name="connsiteX8" fmla="*/ 7476 w 10000"/>
              <a:gd name="connsiteY8" fmla="*/ 10141 h 10850"/>
              <a:gd name="connsiteX9" fmla="*/ 7957 w 10000"/>
              <a:gd name="connsiteY9" fmla="*/ 7597 h 10850"/>
              <a:gd name="connsiteX10" fmla="*/ 8862 w 10000"/>
              <a:gd name="connsiteY10" fmla="*/ 4890 h 10850"/>
              <a:gd name="connsiteX11" fmla="*/ 9885 w 10000"/>
              <a:gd name="connsiteY11" fmla="*/ 2960 h 10850"/>
              <a:gd name="connsiteX12" fmla="*/ 9938 w 10000"/>
              <a:gd name="connsiteY12" fmla="*/ 2952 h 10850"/>
              <a:gd name="connsiteX13" fmla="*/ 9852 w 10000"/>
              <a:gd name="connsiteY13" fmla="*/ 2900 h 10850"/>
              <a:gd name="connsiteX14" fmla="*/ 8258 w 10000"/>
              <a:gd name="connsiteY14" fmla="*/ 1141 h 10850"/>
              <a:gd name="connsiteX15" fmla="*/ 5328 w 10000"/>
              <a:gd name="connsiteY15" fmla="*/ 225 h 10850"/>
              <a:gd name="connsiteX0" fmla="*/ 5328 w 10000"/>
              <a:gd name="connsiteY0" fmla="*/ 654 h 11279"/>
              <a:gd name="connsiteX1" fmla="*/ 3445 w 10000"/>
              <a:gd name="connsiteY1" fmla="*/ 470 h 11279"/>
              <a:gd name="connsiteX2" fmla="*/ 1230 w 10000"/>
              <a:gd name="connsiteY2" fmla="*/ 7092 h 11279"/>
              <a:gd name="connsiteX3" fmla="*/ 39 w 10000"/>
              <a:gd name="connsiteY3" fmla="*/ 10959 h 11279"/>
              <a:gd name="connsiteX4" fmla="*/ 209 w 10000"/>
              <a:gd name="connsiteY4" fmla="*/ 10936 h 11279"/>
              <a:gd name="connsiteX5" fmla="*/ 1342 w 10000"/>
              <a:gd name="connsiteY5" fmla="*/ 9902 h 11279"/>
              <a:gd name="connsiteX6" fmla="*/ 4048 w 10000"/>
              <a:gd name="connsiteY6" fmla="*/ 8325 h 11279"/>
              <a:gd name="connsiteX7" fmla="*/ 6010 w 10000"/>
              <a:gd name="connsiteY7" fmla="*/ 8884 h 11279"/>
              <a:gd name="connsiteX8" fmla="*/ 7476 w 10000"/>
              <a:gd name="connsiteY8" fmla="*/ 10570 h 11279"/>
              <a:gd name="connsiteX9" fmla="*/ 7957 w 10000"/>
              <a:gd name="connsiteY9" fmla="*/ 8026 h 11279"/>
              <a:gd name="connsiteX10" fmla="*/ 8862 w 10000"/>
              <a:gd name="connsiteY10" fmla="*/ 5319 h 11279"/>
              <a:gd name="connsiteX11" fmla="*/ 9885 w 10000"/>
              <a:gd name="connsiteY11" fmla="*/ 3389 h 11279"/>
              <a:gd name="connsiteX12" fmla="*/ 9938 w 10000"/>
              <a:gd name="connsiteY12" fmla="*/ 3381 h 11279"/>
              <a:gd name="connsiteX13" fmla="*/ 9852 w 10000"/>
              <a:gd name="connsiteY13" fmla="*/ 3329 h 11279"/>
              <a:gd name="connsiteX14" fmla="*/ 8258 w 10000"/>
              <a:gd name="connsiteY14" fmla="*/ 1570 h 11279"/>
              <a:gd name="connsiteX15" fmla="*/ 5328 w 10000"/>
              <a:gd name="connsiteY15" fmla="*/ 654 h 11279"/>
              <a:gd name="connsiteX0" fmla="*/ 5328 w 10000"/>
              <a:gd name="connsiteY0" fmla="*/ 289 h 10914"/>
              <a:gd name="connsiteX1" fmla="*/ 3445 w 10000"/>
              <a:gd name="connsiteY1" fmla="*/ 105 h 10914"/>
              <a:gd name="connsiteX2" fmla="*/ 1230 w 10000"/>
              <a:gd name="connsiteY2" fmla="*/ 6727 h 10914"/>
              <a:gd name="connsiteX3" fmla="*/ 39 w 10000"/>
              <a:gd name="connsiteY3" fmla="*/ 10594 h 10914"/>
              <a:gd name="connsiteX4" fmla="*/ 209 w 10000"/>
              <a:gd name="connsiteY4" fmla="*/ 10571 h 10914"/>
              <a:gd name="connsiteX5" fmla="*/ 1342 w 10000"/>
              <a:gd name="connsiteY5" fmla="*/ 9537 h 10914"/>
              <a:gd name="connsiteX6" fmla="*/ 4048 w 10000"/>
              <a:gd name="connsiteY6" fmla="*/ 7960 h 10914"/>
              <a:gd name="connsiteX7" fmla="*/ 6010 w 10000"/>
              <a:gd name="connsiteY7" fmla="*/ 8519 h 10914"/>
              <a:gd name="connsiteX8" fmla="*/ 7476 w 10000"/>
              <a:gd name="connsiteY8" fmla="*/ 10205 h 10914"/>
              <a:gd name="connsiteX9" fmla="*/ 7957 w 10000"/>
              <a:gd name="connsiteY9" fmla="*/ 7661 h 10914"/>
              <a:gd name="connsiteX10" fmla="*/ 8862 w 10000"/>
              <a:gd name="connsiteY10" fmla="*/ 4954 h 10914"/>
              <a:gd name="connsiteX11" fmla="*/ 9885 w 10000"/>
              <a:gd name="connsiteY11" fmla="*/ 3024 h 10914"/>
              <a:gd name="connsiteX12" fmla="*/ 9938 w 10000"/>
              <a:gd name="connsiteY12" fmla="*/ 3016 h 10914"/>
              <a:gd name="connsiteX13" fmla="*/ 9852 w 10000"/>
              <a:gd name="connsiteY13" fmla="*/ 2964 h 10914"/>
              <a:gd name="connsiteX14" fmla="*/ 8258 w 10000"/>
              <a:gd name="connsiteY14" fmla="*/ 1205 h 10914"/>
              <a:gd name="connsiteX15" fmla="*/ 5328 w 10000"/>
              <a:gd name="connsiteY15" fmla="*/ 289 h 10914"/>
              <a:gd name="connsiteX0" fmla="*/ 5316 w 9988"/>
              <a:gd name="connsiteY0" fmla="*/ 289 h 10869"/>
              <a:gd name="connsiteX1" fmla="*/ 3433 w 9988"/>
              <a:gd name="connsiteY1" fmla="*/ 105 h 10869"/>
              <a:gd name="connsiteX2" fmla="*/ 1218 w 9988"/>
              <a:gd name="connsiteY2" fmla="*/ 6727 h 10869"/>
              <a:gd name="connsiteX3" fmla="*/ 27 w 9988"/>
              <a:gd name="connsiteY3" fmla="*/ 10594 h 10869"/>
              <a:gd name="connsiteX4" fmla="*/ 268 w 9988"/>
              <a:gd name="connsiteY4" fmla="*/ 10406 h 10869"/>
              <a:gd name="connsiteX5" fmla="*/ 1330 w 9988"/>
              <a:gd name="connsiteY5" fmla="*/ 9537 h 10869"/>
              <a:gd name="connsiteX6" fmla="*/ 4036 w 9988"/>
              <a:gd name="connsiteY6" fmla="*/ 7960 h 10869"/>
              <a:gd name="connsiteX7" fmla="*/ 5998 w 9988"/>
              <a:gd name="connsiteY7" fmla="*/ 8519 h 10869"/>
              <a:gd name="connsiteX8" fmla="*/ 7464 w 9988"/>
              <a:gd name="connsiteY8" fmla="*/ 10205 h 10869"/>
              <a:gd name="connsiteX9" fmla="*/ 7945 w 9988"/>
              <a:gd name="connsiteY9" fmla="*/ 7661 h 10869"/>
              <a:gd name="connsiteX10" fmla="*/ 8850 w 9988"/>
              <a:gd name="connsiteY10" fmla="*/ 4954 h 10869"/>
              <a:gd name="connsiteX11" fmla="*/ 9873 w 9988"/>
              <a:gd name="connsiteY11" fmla="*/ 3024 h 10869"/>
              <a:gd name="connsiteX12" fmla="*/ 9926 w 9988"/>
              <a:gd name="connsiteY12" fmla="*/ 3016 h 10869"/>
              <a:gd name="connsiteX13" fmla="*/ 9840 w 9988"/>
              <a:gd name="connsiteY13" fmla="*/ 2964 h 10869"/>
              <a:gd name="connsiteX14" fmla="*/ 8246 w 9988"/>
              <a:gd name="connsiteY14" fmla="*/ 1205 h 10869"/>
              <a:gd name="connsiteX15" fmla="*/ 5316 w 9988"/>
              <a:gd name="connsiteY15" fmla="*/ 289 h 10869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1332 w 10000"/>
              <a:gd name="connsiteY5" fmla="*/ 8774 h 10000"/>
              <a:gd name="connsiteX6" fmla="*/ 4041 w 10000"/>
              <a:gd name="connsiteY6" fmla="*/ 7324 h 10000"/>
              <a:gd name="connsiteX7" fmla="*/ 7473 w 10000"/>
              <a:gd name="connsiteY7" fmla="*/ 9389 h 10000"/>
              <a:gd name="connsiteX8" fmla="*/ 7955 w 10000"/>
              <a:gd name="connsiteY8" fmla="*/ 7048 h 10000"/>
              <a:gd name="connsiteX9" fmla="*/ 8861 w 10000"/>
              <a:gd name="connsiteY9" fmla="*/ 4558 h 10000"/>
              <a:gd name="connsiteX10" fmla="*/ 9885 w 10000"/>
              <a:gd name="connsiteY10" fmla="*/ 2782 h 10000"/>
              <a:gd name="connsiteX11" fmla="*/ 9938 w 10000"/>
              <a:gd name="connsiteY11" fmla="*/ 2775 h 10000"/>
              <a:gd name="connsiteX12" fmla="*/ 9852 w 10000"/>
              <a:gd name="connsiteY12" fmla="*/ 2727 h 10000"/>
              <a:gd name="connsiteX13" fmla="*/ 8256 w 10000"/>
              <a:gd name="connsiteY13" fmla="*/ 1109 h 10000"/>
              <a:gd name="connsiteX14" fmla="*/ 5322 w 10000"/>
              <a:gd name="connsiteY14" fmla="*/ 266 h 10000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1332 w 10000"/>
              <a:gd name="connsiteY5" fmla="*/ 8774 h 10000"/>
              <a:gd name="connsiteX6" fmla="*/ 7473 w 10000"/>
              <a:gd name="connsiteY6" fmla="*/ 9389 h 10000"/>
              <a:gd name="connsiteX7" fmla="*/ 7955 w 10000"/>
              <a:gd name="connsiteY7" fmla="*/ 7048 h 10000"/>
              <a:gd name="connsiteX8" fmla="*/ 8861 w 10000"/>
              <a:gd name="connsiteY8" fmla="*/ 4558 h 10000"/>
              <a:gd name="connsiteX9" fmla="*/ 9885 w 10000"/>
              <a:gd name="connsiteY9" fmla="*/ 2782 h 10000"/>
              <a:gd name="connsiteX10" fmla="*/ 9938 w 10000"/>
              <a:gd name="connsiteY10" fmla="*/ 2775 h 10000"/>
              <a:gd name="connsiteX11" fmla="*/ 9852 w 10000"/>
              <a:gd name="connsiteY11" fmla="*/ 2727 h 10000"/>
              <a:gd name="connsiteX12" fmla="*/ 8256 w 10000"/>
              <a:gd name="connsiteY12" fmla="*/ 1109 h 10000"/>
              <a:gd name="connsiteX13" fmla="*/ 5322 w 10000"/>
              <a:gd name="connsiteY13" fmla="*/ 266 h 10000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4583 w 10000"/>
              <a:gd name="connsiteY5" fmla="*/ 8622 h 10000"/>
              <a:gd name="connsiteX6" fmla="*/ 7473 w 10000"/>
              <a:gd name="connsiteY6" fmla="*/ 9389 h 10000"/>
              <a:gd name="connsiteX7" fmla="*/ 7955 w 10000"/>
              <a:gd name="connsiteY7" fmla="*/ 7048 h 10000"/>
              <a:gd name="connsiteX8" fmla="*/ 8861 w 10000"/>
              <a:gd name="connsiteY8" fmla="*/ 4558 h 10000"/>
              <a:gd name="connsiteX9" fmla="*/ 9885 w 10000"/>
              <a:gd name="connsiteY9" fmla="*/ 2782 h 10000"/>
              <a:gd name="connsiteX10" fmla="*/ 9938 w 10000"/>
              <a:gd name="connsiteY10" fmla="*/ 2775 h 10000"/>
              <a:gd name="connsiteX11" fmla="*/ 9852 w 10000"/>
              <a:gd name="connsiteY11" fmla="*/ 2727 h 10000"/>
              <a:gd name="connsiteX12" fmla="*/ 8256 w 10000"/>
              <a:gd name="connsiteY12" fmla="*/ 1109 h 10000"/>
              <a:gd name="connsiteX13" fmla="*/ 5322 w 10000"/>
              <a:gd name="connsiteY13" fmla="*/ 266 h 10000"/>
              <a:gd name="connsiteX0" fmla="*/ 5085 w 9763"/>
              <a:gd name="connsiteY0" fmla="*/ 266 h 9580"/>
              <a:gd name="connsiteX1" fmla="*/ 3200 w 9763"/>
              <a:gd name="connsiteY1" fmla="*/ 97 h 9580"/>
              <a:gd name="connsiteX2" fmla="*/ 982 w 9763"/>
              <a:gd name="connsiteY2" fmla="*/ 6189 h 9580"/>
              <a:gd name="connsiteX3" fmla="*/ 897 w 9763"/>
              <a:gd name="connsiteY3" fmla="*/ 6406 h 9580"/>
              <a:gd name="connsiteX4" fmla="*/ 31 w 9763"/>
              <a:gd name="connsiteY4" fmla="*/ 9574 h 9580"/>
              <a:gd name="connsiteX5" fmla="*/ 4346 w 9763"/>
              <a:gd name="connsiteY5" fmla="*/ 8622 h 9580"/>
              <a:gd name="connsiteX6" fmla="*/ 7236 w 9763"/>
              <a:gd name="connsiteY6" fmla="*/ 9389 h 9580"/>
              <a:gd name="connsiteX7" fmla="*/ 7718 w 9763"/>
              <a:gd name="connsiteY7" fmla="*/ 7048 h 9580"/>
              <a:gd name="connsiteX8" fmla="*/ 8624 w 9763"/>
              <a:gd name="connsiteY8" fmla="*/ 4558 h 9580"/>
              <a:gd name="connsiteX9" fmla="*/ 9648 w 9763"/>
              <a:gd name="connsiteY9" fmla="*/ 2782 h 9580"/>
              <a:gd name="connsiteX10" fmla="*/ 9701 w 9763"/>
              <a:gd name="connsiteY10" fmla="*/ 2775 h 9580"/>
              <a:gd name="connsiteX11" fmla="*/ 9615 w 9763"/>
              <a:gd name="connsiteY11" fmla="*/ 2727 h 9580"/>
              <a:gd name="connsiteX12" fmla="*/ 8019 w 9763"/>
              <a:gd name="connsiteY12" fmla="*/ 1109 h 9580"/>
              <a:gd name="connsiteX13" fmla="*/ 5085 w 9763"/>
              <a:gd name="connsiteY13" fmla="*/ 266 h 9580"/>
              <a:gd name="connsiteX0" fmla="*/ 4595 w 9387"/>
              <a:gd name="connsiteY0" fmla="*/ 278 h 9873"/>
              <a:gd name="connsiteX1" fmla="*/ 2665 w 9387"/>
              <a:gd name="connsiteY1" fmla="*/ 101 h 9873"/>
              <a:gd name="connsiteX2" fmla="*/ 393 w 9387"/>
              <a:gd name="connsiteY2" fmla="*/ 6460 h 9873"/>
              <a:gd name="connsiteX3" fmla="*/ 306 w 9387"/>
              <a:gd name="connsiteY3" fmla="*/ 6687 h 9873"/>
              <a:gd name="connsiteX4" fmla="*/ 71 w 9387"/>
              <a:gd name="connsiteY4" fmla="*/ 7418 h 9873"/>
              <a:gd name="connsiteX5" fmla="*/ 3839 w 9387"/>
              <a:gd name="connsiteY5" fmla="*/ 9000 h 9873"/>
              <a:gd name="connsiteX6" fmla="*/ 6799 w 9387"/>
              <a:gd name="connsiteY6" fmla="*/ 9801 h 9873"/>
              <a:gd name="connsiteX7" fmla="*/ 7292 w 9387"/>
              <a:gd name="connsiteY7" fmla="*/ 7357 h 9873"/>
              <a:gd name="connsiteX8" fmla="*/ 8220 w 9387"/>
              <a:gd name="connsiteY8" fmla="*/ 4758 h 9873"/>
              <a:gd name="connsiteX9" fmla="*/ 9269 w 9387"/>
              <a:gd name="connsiteY9" fmla="*/ 2904 h 9873"/>
              <a:gd name="connsiteX10" fmla="*/ 9323 w 9387"/>
              <a:gd name="connsiteY10" fmla="*/ 2897 h 9873"/>
              <a:gd name="connsiteX11" fmla="*/ 9235 w 9387"/>
              <a:gd name="connsiteY11" fmla="*/ 2847 h 9873"/>
              <a:gd name="connsiteX12" fmla="*/ 7601 w 9387"/>
              <a:gd name="connsiteY12" fmla="*/ 1158 h 9873"/>
              <a:gd name="connsiteX13" fmla="*/ 4595 w 9387"/>
              <a:gd name="connsiteY13" fmla="*/ 278 h 9873"/>
              <a:gd name="connsiteX0" fmla="*/ 4894 w 10000"/>
              <a:gd name="connsiteY0" fmla="*/ 282 h 9985"/>
              <a:gd name="connsiteX1" fmla="*/ 2838 w 10000"/>
              <a:gd name="connsiteY1" fmla="*/ 102 h 9985"/>
              <a:gd name="connsiteX2" fmla="*/ 418 w 10000"/>
              <a:gd name="connsiteY2" fmla="*/ 6543 h 9985"/>
              <a:gd name="connsiteX3" fmla="*/ 325 w 10000"/>
              <a:gd name="connsiteY3" fmla="*/ 6773 h 9985"/>
              <a:gd name="connsiteX4" fmla="*/ 75 w 10000"/>
              <a:gd name="connsiteY4" fmla="*/ 7513 h 9985"/>
              <a:gd name="connsiteX5" fmla="*/ 4192 w 10000"/>
              <a:gd name="connsiteY5" fmla="*/ 8875 h 9985"/>
              <a:gd name="connsiteX6" fmla="*/ 7242 w 10000"/>
              <a:gd name="connsiteY6" fmla="*/ 9927 h 9985"/>
              <a:gd name="connsiteX7" fmla="*/ 7767 w 10000"/>
              <a:gd name="connsiteY7" fmla="*/ 7452 h 9985"/>
              <a:gd name="connsiteX8" fmla="*/ 8756 w 10000"/>
              <a:gd name="connsiteY8" fmla="*/ 4819 h 9985"/>
              <a:gd name="connsiteX9" fmla="*/ 9873 w 10000"/>
              <a:gd name="connsiteY9" fmla="*/ 2941 h 9985"/>
              <a:gd name="connsiteX10" fmla="*/ 9931 w 10000"/>
              <a:gd name="connsiteY10" fmla="*/ 2934 h 9985"/>
              <a:gd name="connsiteX11" fmla="*/ 9837 w 10000"/>
              <a:gd name="connsiteY11" fmla="*/ 2884 h 9985"/>
              <a:gd name="connsiteX12" fmla="*/ 8096 w 10000"/>
              <a:gd name="connsiteY12" fmla="*/ 1173 h 9985"/>
              <a:gd name="connsiteX13" fmla="*/ 4894 w 10000"/>
              <a:gd name="connsiteY13" fmla="*/ 282 h 9985"/>
              <a:gd name="connsiteX0" fmla="*/ 4894 w 10000"/>
              <a:gd name="connsiteY0" fmla="*/ 282 h 9945"/>
              <a:gd name="connsiteX1" fmla="*/ 2838 w 10000"/>
              <a:gd name="connsiteY1" fmla="*/ 102 h 9945"/>
              <a:gd name="connsiteX2" fmla="*/ 418 w 10000"/>
              <a:gd name="connsiteY2" fmla="*/ 6553 h 9945"/>
              <a:gd name="connsiteX3" fmla="*/ 325 w 10000"/>
              <a:gd name="connsiteY3" fmla="*/ 6783 h 9945"/>
              <a:gd name="connsiteX4" fmla="*/ 75 w 10000"/>
              <a:gd name="connsiteY4" fmla="*/ 7524 h 9945"/>
              <a:gd name="connsiteX5" fmla="*/ 4192 w 10000"/>
              <a:gd name="connsiteY5" fmla="*/ 8888 h 9945"/>
              <a:gd name="connsiteX6" fmla="*/ 7242 w 10000"/>
              <a:gd name="connsiteY6" fmla="*/ 9942 h 9945"/>
              <a:gd name="connsiteX7" fmla="*/ 7767 w 10000"/>
              <a:gd name="connsiteY7" fmla="*/ 7463 h 9945"/>
              <a:gd name="connsiteX8" fmla="*/ 8756 w 10000"/>
              <a:gd name="connsiteY8" fmla="*/ 4826 h 9945"/>
              <a:gd name="connsiteX9" fmla="*/ 9873 w 10000"/>
              <a:gd name="connsiteY9" fmla="*/ 2945 h 9945"/>
              <a:gd name="connsiteX10" fmla="*/ 9931 w 10000"/>
              <a:gd name="connsiteY10" fmla="*/ 2938 h 9945"/>
              <a:gd name="connsiteX11" fmla="*/ 9837 w 10000"/>
              <a:gd name="connsiteY11" fmla="*/ 2888 h 9945"/>
              <a:gd name="connsiteX12" fmla="*/ 8096 w 10000"/>
              <a:gd name="connsiteY12" fmla="*/ 1175 h 9945"/>
              <a:gd name="connsiteX13" fmla="*/ 4894 w 10000"/>
              <a:gd name="connsiteY13" fmla="*/ 282 h 9945"/>
              <a:gd name="connsiteX0" fmla="*/ 4894 w 10000"/>
              <a:gd name="connsiteY0" fmla="*/ 284 h 10000"/>
              <a:gd name="connsiteX1" fmla="*/ 2838 w 10000"/>
              <a:gd name="connsiteY1" fmla="*/ 103 h 10000"/>
              <a:gd name="connsiteX2" fmla="*/ 418 w 10000"/>
              <a:gd name="connsiteY2" fmla="*/ 6589 h 10000"/>
              <a:gd name="connsiteX3" fmla="*/ 325 w 10000"/>
              <a:gd name="connsiteY3" fmla="*/ 6821 h 10000"/>
              <a:gd name="connsiteX4" fmla="*/ 75 w 10000"/>
              <a:gd name="connsiteY4" fmla="*/ 7566 h 10000"/>
              <a:gd name="connsiteX5" fmla="*/ 4192 w 10000"/>
              <a:gd name="connsiteY5" fmla="*/ 8937 h 10000"/>
              <a:gd name="connsiteX6" fmla="*/ 7242 w 10000"/>
              <a:gd name="connsiteY6" fmla="*/ 9997 h 10000"/>
              <a:gd name="connsiteX7" fmla="*/ 7767 w 10000"/>
              <a:gd name="connsiteY7" fmla="*/ 7504 h 10000"/>
              <a:gd name="connsiteX8" fmla="*/ 8756 w 10000"/>
              <a:gd name="connsiteY8" fmla="*/ 4853 h 10000"/>
              <a:gd name="connsiteX9" fmla="*/ 9873 w 10000"/>
              <a:gd name="connsiteY9" fmla="*/ 2961 h 10000"/>
              <a:gd name="connsiteX10" fmla="*/ 9931 w 10000"/>
              <a:gd name="connsiteY10" fmla="*/ 2954 h 10000"/>
              <a:gd name="connsiteX11" fmla="*/ 9837 w 10000"/>
              <a:gd name="connsiteY11" fmla="*/ 2904 h 10000"/>
              <a:gd name="connsiteX12" fmla="*/ 8096 w 10000"/>
              <a:gd name="connsiteY12" fmla="*/ 1181 h 10000"/>
              <a:gd name="connsiteX13" fmla="*/ 4894 w 10000"/>
              <a:gd name="connsiteY13" fmla="*/ 284 h 10000"/>
              <a:gd name="connsiteX0" fmla="*/ 4856 w 9962"/>
              <a:gd name="connsiteY0" fmla="*/ 284 h 10000"/>
              <a:gd name="connsiteX1" fmla="*/ 2800 w 9962"/>
              <a:gd name="connsiteY1" fmla="*/ 103 h 10000"/>
              <a:gd name="connsiteX2" fmla="*/ 380 w 9962"/>
              <a:gd name="connsiteY2" fmla="*/ 6589 h 10000"/>
              <a:gd name="connsiteX3" fmla="*/ 878 w 9962"/>
              <a:gd name="connsiteY3" fmla="*/ 4315 h 10000"/>
              <a:gd name="connsiteX4" fmla="*/ 37 w 9962"/>
              <a:gd name="connsiteY4" fmla="*/ 7566 h 10000"/>
              <a:gd name="connsiteX5" fmla="*/ 4154 w 9962"/>
              <a:gd name="connsiteY5" fmla="*/ 8937 h 10000"/>
              <a:gd name="connsiteX6" fmla="*/ 7204 w 9962"/>
              <a:gd name="connsiteY6" fmla="*/ 9997 h 10000"/>
              <a:gd name="connsiteX7" fmla="*/ 7729 w 9962"/>
              <a:gd name="connsiteY7" fmla="*/ 7504 h 10000"/>
              <a:gd name="connsiteX8" fmla="*/ 8718 w 9962"/>
              <a:gd name="connsiteY8" fmla="*/ 4853 h 10000"/>
              <a:gd name="connsiteX9" fmla="*/ 9835 w 9962"/>
              <a:gd name="connsiteY9" fmla="*/ 2961 h 10000"/>
              <a:gd name="connsiteX10" fmla="*/ 9893 w 9962"/>
              <a:gd name="connsiteY10" fmla="*/ 2954 h 10000"/>
              <a:gd name="connsiteX11" fmla="*/ 9799 w 9962"/>
              <a:gd name="connsiteY11" fmla="*/ 2904 h 10000"/>
              <a:gd name="connsiteX12" fmla="*/ 8058 w 9962"/>
              <a:gd name="connsiteY12" fmla="*/ 1181 h 10000"/>
              <a:gd name="connsiteX13" fmla="*/ 4856 w 9962"/>
              <a:gd name="connsiteY13" fmla="*/ 284 h 10000"/>
              <a:gd name="connsiteX0" fmla="*/ 4564 w 9689"/>
              <a:gd name="connsiteY0" fmla="*/ 284 h 10000"/>
              <a:gd name="connsiteX1" fmla="*/ 2500 w 9689"/>
              <a:gd name="connsiteY1" fmla="*/ 103 h 10000"/>
              <a:gd name="connsiteX2" fmla="*/ 70 w 9689"/>
              <a:gd name="connsiteY2" fmla="*/ 6589 h 10000"/>
              <a:gd name="connsiteX3" fmla="*/ 570 w 9689"/>
              <a:gd name="connsiteY3" fmla="*/ 4315 h 10000"/>
              <a:gd name="connsiteX4" fmla="*/ 371 w 9689"/>
              <a:gd name="connsiteY4" fmla="*/ 7566 h 10000"/>
              <a:gd name="connsiteX5" fmla="*/ 3859 w 9689"/>
              <a:gd name="connsiteY5" fmla="*/ 8937 h 10000"/>
              <a:gd name="connsiteX6" fmla="*/ 6920 w 9689"/>
              <a:gd name="connsiteY6" fmla="*/ 9997 h 10000"/>
              <a:gd name="connsiteX7" fmla="*/ 7447 w 9689"/>
              <a:gd name="connsiteY7" fmla="*/ 7504 h 10000"/>
              <a:gd name="connsiteX8" fmla="*/ 8440 w 9689"/>
              <a:gd name="connsiteY8" fmla="*/ 4853 h 10000"/>
              <a:gd name="connsiteX9" fmla="*/ 9562 w 9689"/>
              <a:gd name="connsiteY9" fmla="*/ 2961 h 10000"/>
              <a:gd name="connsiteX10" fmla="*/ 9620 w 9689"/>
              <a:gd name="connsiteY10" fmla="*/ 2954 h 10000"/>
              <a:gd name="connsiteX11" fmla="*/ 9525 w 9689"/>
              <a:gd name="connsiteY11" fmla="*/ 2904 h 10000"/>
              <a:gd name="connsiteX12" fmla="*/ 7778 w 9689"/>
              <a:gd name="connsiteY12" fmla="*/ 1181 h 10000"/>
              <a:gd name="connsiteX13" fmla="*/ 4564 w 9689"/>
              <a:gd name="connsiteY13" fmla="*/ 284 h 10000"/>
              <a:gd name="connsiteX0" fmla="*/ 4468 w 9758"/>
              <a:gd name="connsiteY0" fmla="*/ 473 h 10189"/>
              <a:gd name="connsiteX1" fmla="*/ 2338 w 9758"/>
              <a:gd name="connsiteY1" fmla="*/ 292 h 10189"/>
              <a:gd name="connsiteX2" fmla="*/ 346 w 9758"/>
              <a:gd name="connsiteY2" fmla="*/ 4504 h 10189"/>
              <a:gd name="connsiteX3" fmla="*/ 141 w 9758"/>
              <a:gd name="connsiteY3" fmla="*/ 7755 h 10189"/>
              <a:gd name="connsiteX4" fmla="*/ 3741 w 9758"/>
              <a:gd name="connsiteY4" fmla="*/ 9126 h 10189"/>
              <a:gd name="connsiteX5" fmla="*/ 6900 w 9758"/>
              <a:gd name="connsiteY5" fmla="*/ 10186 h 10189"/>
              <a:gd name="connsiteX6" fmla="*/ 7444 w 9758"/>
              <a:gd name="connsiteY6" fmla="*/ 7693 h 10189"/>
              <a:gd name="connsiteX7" fmla="*/ 8469 w 9758"/>
              <a:gd name="connsiteY7" fmla="*/ 5042 h 10189"/>
              <a:gd name="connsiteX8" fmla="*/ 9627 w 9758"/>
              <a:gd name="connsiteY8" fmla="*/ 3150 h 10189"/>
              <a:gd name="connsiteX9" fmla="*/ 9687 w 9758"/>
              <a:gd name="connsiteY9" fmla="*/ 3143 h 10189"/>
              <a:gd name="connsiteX10" fmla="*/ 9589 w 9758"/>
              <a:gd name="connsiteY10" fmla="*/ 3093 h 10189"/>
              <a:gd name="connsiteX11" fmla="*/ 7786 w 9758"/>
              <a:gd name="connsiteY11" fmla="*/ 1370 h 10189"/>
              <a:gd name="connsiteX12" fmla="*/ 4468 w 9758"/>
              <a:gd name="connsiteY12" fmla="*/ 473 h 10189"/>
              <a:gd name="connsiteX0" fmla="*/ 4579 w 10000"/>
              <a:gd name="connsiteY0" fmla="*/ 36 h 9572"/>
              <a:gd name="connsiteX1" fmla="*/ 1168 w 10000"/>
              <a:gd name="connsiteY1" fmla="*/ 2080 h 9572"/>
              <a:gd name="connsiteX2" fmla="*/ 355 w 10000"/>
              <a:gd name="connsiteY2" fmla="*/ 3992 h 9572"/>
              <a:gd name="connsiteX3" fmla="*/ 144 w 10000"/>
              <a:gd name="connsiteY3" fmla="*/ 7183 h 9572"/>
              <a:gd name="connsiteX4" fmla="*/ 3834 w 10000"/>
              <a:gd name="connsiteY4" fmla="*/ 8529 h 9572"/>
              <a:gd name="connsiteX5" fmla="*/ 7071 w 10000"/>
              <a:gd name="connsiteY5" fmla="*/ 9569 h 9572"/>
              <a:gd name="connsiteX6" fmla="*/ 7629 w 10000"/>
              <a:gd name="connsiteY6" fmla="*/ 7122 h 9572"/>
              <a:gd name="connsiteX7" fmla="*/ 8679 w 10000"/>
              <a:gd name="connsiteY7" fmla="*/ 4520 h 9572"/>
              <a:gd name="connsiteX8" fmla="*/ 9866 w 10000"/>
              <a:gd name="connsiteY8" fmla="*/ 2664 h 9572"/>
              <a:gd name="connsiteX9" fmla="*/ 9927 w 10000"/>
              <a:gd name="connsiteY9" fmla="*/ 2657 h 9572"/>
              <a:gd name="connsiteX10" fmla="*/ 9827 w 10000"/>
              <a:gd name="connsiteY10" fmla="*/ 2608 h 9572"/>
              <a:gd name="connsiteX11" fmla="*/ 7979 w 10000"/>
              <a:gd name="connsiteY11" fmla="*/ 917 h 9572"/>
              <a:gd name="connsiteX12" fmla="*/ 4579 w 10000"/>
              <a:gd name="connsiteY12" fmla="*/ 36 h 9572"/>
              <a:gd name="connsiteX0" fmla="*/ 4579 w 10000"/>
              <a:gd name="connsiteY0" fmla="*/ 118 h 10081"/>
              <a:gd name="connsiteX1" fmla="*/ 1987 w 10000"/>
              <a:gd name="connsiteY1" fmla="*/ 471 h 10081"/>
              <a:gd name="connsiteX2" fmla="*/ 355 w 10000"/>
              <a:gd name="connsiteY2" fmla="*/ 4250 h 10081"/>
              <a:gd name="connsiteX3" fmla="*/ 144 w 10000"/>
              <a:gd name="connsiteY3" fmla="*/ 7584 h 10081"/>
              <a:gd name="connsiteX4" fmla="*/ 3834 w 10000"/>
              <a:gd name="connsiteY4" fmla="*/ 8990 h 10081"/>
              <a:gd name="connsiteX5" fmla="*/ 7071 w 10000"/>
              <a:gd name="connsiteY5" fmla="*/ 10077 h 10081"/>
              <a:gd name="connsiteX6" fmla="*/ 7629 w 10000"/>
              <a:gd name="connsiteY6" fmla="*/ 7520 h 10081"/>
              <a:gd name="connsiteX7" fmla="*/ 8679 w 10000"/>
              <a:gd name="connsiteY7" fmla="*/ 4802 h 10081"/>
              <a:gd name="connsiteX8" fmla="*/ 9866 w 10000"/>
              <a:gd name="connsiteY8" fmla="*/ 2863 h 10081"/>
              <a:gd name="connsiteX9" fmla="*/ 9927 w 10000"/>
              <a:gd name="connsiteY9" fmla="*/ 2856 h 10081"/>
              <a:gd name="connsiteX10" fmla="*/ 9827 w 10000"/>
              <a:gd name="connsiteY10" fmla="*/ 2805 h 10081"/>
              <a:gd name="connsiteX11" fmla="*/ 7979 w 10000"/>
              <a:gd name="connsiteY11" fmla="*/ 1038 h 10081"/>
              <a:gd name="connsiteX12" fmla="*/ 4579 w 10000"/>
              <a:gd name="connsiteY12" fmla="*/ 118 h 10081"/>
              <a:gd name="connsiteX0" fmla="*/ 4470 w 10000"/>
              <a:gd name="connsiteY0" fmla="*/ 520 h 9820"/>
              <a:gd name="connsiteX1" fmla="*/ 1987 w 10000"/>
              <a:gd name="connsiteY1" fmla="*/ 210 h 9820"/>
              <a:gd name="connsiteX2" fmla="*/ 355 w 10000"/>
              <a:gd name="connsiteY2" fmla="*/ 3989 h 9820"/>
              <a:gd name="connsiteX3" fmla="*/ 144 w 10000"/>
              <a:gd name="connsiteY3" fmla="*/ 7323 h 9820"/>
              <a:gd name="connsiteX4" fmla="*/ 3834 w 10000"/>
              <a:gd name="connsiteY4" fmla="*/ 8729 h 9820"/>
              <a:gd name="connsiteX5" fmla="*/ 7071 w 10000"/>
              <a:gd name="connsiteY5" fmla="*/ 9816 h 9820"/>
              <a:gd name="connsiteX6" fmla="*/ 7629 w 10000"/>
              <a:gd name="connsiteY6" fmla="*/ 7259 h 9820"/>
              <a:gd name="connsiteX7" fmla="*/ 8679 w 10000"/>
              <a:gd name="connsiteY7" fmla="*/ 4541 h 9820"/>
              <a:gd name="connsiteX8" fmla="*/ 9866 w 10000"/>
              <a:gd name="connsiteY8" fmla="*/ 2602 h 9820"/>
              <a:gd name="connsiteX9" fmla="*/ 9927 w 10000"/>
              <a:gd name="connsiteY9" fmla="*/ 2595 h 9820"/>
              <a:gd name="connsiteX10" fmla="*/ 9827 w 10000"/>
              <a:gd name="connsiteY10" fmla="*/ 2544 h 9820"/>
              <a:gd name="connsiteX11" fmla="*/ 7979 w 10000"/>
              <a:gd name="connsiteY11" fmla="*/ 777 h 9820"/>
              <a:gd name="connsiteX12" fmla="*/ 4470 w 10000"/>
              <a:gd name="connsiteY12" fmla="*/ 520 h 9820"/>
              <a:gd name="connsiteX0" fmla="*/ 4470 w 10231"/>
              <a:gd name="connsiteY0" fmla="*/ 530 h 10000"/>
              <a:gd name="connsiteX1" fmla="*/ 1987 w 10231"/>
              <a:gd name="connsiteY1" fmla="*/ 214 h 10000"/>
              <a:gd name="connsiteX2" fmla="*/ 355 w 10231"/>
              <a:gd name="connsiteY2" fmla="*/ 4062 h 10000"/>
              <a:gd name="connsiteX3" fmla="*/ 144 w 10231"/>
              <a:gd name="connsiteY3" fmla="*/ 7457 h 10000"/>
              <a:gd name="connsiteX4" fmla="*/ 3834 w 10231"/>
              <a:gd name="connsiteY4" fmla="*/ 8889 h 10000"/>
              <a:gd name="connsiteX5" fmla="*/ 7071 w 10231"/>
              <a:gd name="connsiteY5" fmla="*/ 9996 h 10000"/>
              <a:gd name="connsiteX6" fmla="*/ 7629 w 10231"/>
              <a:gd name="connsiteY6" fmla="*/ 7392 h 10000"/>
              <a:gd name="connsiteX7" fmla="*/ 8679 w 10231"/>
              <a:gd name="connsiteY7" fmla="*/ 4624 h 10000"/>
              <a:gd name="connsiteX8" fmla="*/ 9866 w 10231"/>
              <a:gd name="connsiteY8" fmla="*/ 2650 h 10000"/>
              <a:gd name="connsiteX9" fmla="*/ 9927 w 10231"/>
              <a:gd name="connsiteY9" fmla="*/ 2643 h 10000"/>
              <a:gd name="connsiteX10" fmla="*/ 10127 w 10231"/>
              <a:gd name="connsiteY10" fmla="*/ 439 h 10000"/>
              <a:gd name="connsiteX11" fmla="*/ 7979 w 10231"/>
              <a:gd name="connsiteY11" fmla="*/ 791 h 10000"/>
              <a:gd name="connsiteX12" fmla="*/ 4470 w 10231"/>
              <a:gd name="connsiteY12" fmla="*/ 530 h 10000"/>
              <a:gd name="connsiteX0" fmla="*/ 4470 w 10127"/>
              <a:gd name="connsiteY0" fmla="*/ 530 h 10000"/>
              <a:gd name="connsiteX1" fmla="*/ 1987 w 10127"/>
              <a:gd name="connsiteY1" fmla="*/ 214 h 10000"/>
              <a:gd name="connsiteX2" fmla="*/ 355 w 10127"/>
              <a:gd name="connsiteY2" fmla="*/ 4062 h 10000"/>
              <a:gd name="connsiteX3" fmla="*/ 144 w 10127"/>
              <a:gd name="connsiteY3" fmla="*/ 7457 h 10000"/>
              <a:gd name="connsiteX4" fmla="*/ 3834 w 10127"/>
              <a:gd name="connsiteY4" fmla="*/ 8889 h 10000"/>
              <a:gd name="connsiteX5" fmla="*/ 7071 w 10127"/>
              <a:gd name="connsiteY5" fmla="*/ 9996 h 10000"/>
              <a:gd name="connsiteX6" fmla="*/ 7629 w 10127"/>
              <a:gd name="connsiteY6" fmla="*/ 7392 h 10000"/>
              <a:gd name="connsiteX7" fmla="*/ 8679 w 10127"/>
              <a:gd name="connsiteY7" fmla="*/ 4624 h 10000"/>
              <a:gd name="connsiteX8" fmla="*/ 9866 w 10127"/>
              <a:gd name="connsiteY8" fmla="*/ 2650 h 10000"/>
              <a:gd name="connsiteX9" fmla="*/ 9927 w 10127"/>
              <a:gd name="connsiteY9" fmla="*/ 2643 h 10000"/>
              <a:gd name="connsiteX10" fmla="*/ 10127 w 10127"/>
              <a:gd name="connsiteY10" fmla="*/ 439 h 10000"/>
              <a:gd name="connsiteX11" fmla="*/ 7979 w 10127"/>
              <a:gd name="connsiteY11" fmla="*/ 791 h 10000"/>
              <a:gd name="connsiteX12" fmla="*/ 4470 w 10127"/>
              <a:gd name="connsiteY12" fmla="*/ 530 h 10000"/>
              <a:gd name="connsiteX0" fmla="*/ 4470 w 10291"/>
              <a:gd name="connsiteY0" fmla="*/ 530 h 10000"/>
              <a:gd name="connsiteX1" fmla="*/ 1987 w 10291"/>
              <a:gd name="connsiteY1" fmla="*/ 214 h 10000"/>
              <a:gd name="connsiteX2" fmla="*/ 355 w 10291"/>
              <a:gd name="connsiteY2" fmla="*/ 4062 h 10000"/>
              <a:gd name="connsiteX3" fmla="*/ 144 w 10291"/>
              <a:gd name="connsiteY3" fmla="*/ 7457 h 10000"/>
              <a:gd name="connsiteX4" fmla="*/ 3834 w 10291"/>
              <a:gd name="connsiteY4" fmla="*/ 8889 h 10000"/>
              <a:gd name="connsiteX5" fmla="*/ 7071 w 10291"/>
              <a:gd name="connsiteY5" fmla="*/ 9996 h 10000"/>
              <a:gd name="connsiteX6" fmla="*/ 7629 w 10291"/>
              <a:gd name="connsiteY6" fmla="*/ 7392 h 10000"/>
              <a:gd name="connsiteX7" fmla="*/ 8679 w 10291"/>
              <a:gd name="connsiteY7" fmla="*/ 4624 h 10000"/>
              <a:gd name="connsiteX8" fmla="*/ 9866 w 10291"/>
              <a:gd name="connsiteY8" fmla="*/ 2650 h 10000"/>
              <a:gd name="connsiteX9" fmla="*/ 9927 w 10291"/>
              <a:gd name="connsiteY9" fmla="*/ 2643 h 10000"/>
              <a:gd name="connsiteX10" fmla="*/ 10291 w 10291"/>
              <a:gd name="connsiteY10" fmla="*/ 777 h 10000"/>
              <a:gd name="connsiteX11" fmla="*/ 7979 w 10291"/>
              <a:gd name="connsiteY11" fmla="*/ 791 h 10000"/>
              <a:gd name="connsiteX12" fmla="*/ 4470 w 10291"/>
              <a:gd name="connsiteY12" fmla="*/ 530 h 10000"/>
              <a:gd name="connsiteX0" fmla="*/ 4470 w 10291"/>
              <a:gd name="connsiteY0" fmla="*/ 525 h 9995"/>
              <a:gd name="connsiteX1" fmla="*/ 1987 w 10291"/>
              <a:gd name="connsiteY1" fmla="*/ 209 h 9995"/>
              <a:gd name="connsiteX2" fmla="*/ 355 w 10291"/>
              <a:gd name="connsiteY2" fmla="*/ 4057 h 9995"/>
              <a:gd name="connsiteX3" fmla="*/ 144 w 10291"/>
              <a:gd name="connsiteY3" fmla="*/ 7452 h 9995"/>
              <a:gd name="connsiteX4" fmla="*/ 3834 w 10291"/>
              <a:gd name="connsiteY4" fmla="*/ 8884 h 9995"/>
              <a:gd name="connsiteX5" fmla="*/ 7071 w 10291"/>
              <a:gd name="connsiteY5" fmla="*/ 9991 h 9995"/>
              <a:gd name="connsiteX6" fmla="*/ 7629 w 10291"/>
              <a:gd name="connsiteY6" fmla="*/ 7387 h 9995"/>
              <a:gd name="connsiteX7" fmla="*/ 8679 w 10291"/>
              <a:gd name="connsiteY7" fmla="*/ 4619 h 9995"/>
              <a:gd name="connsiteX8" fmla="*/ 9866 w 10291"/>
              <a:gd name="connsiteY8" fmla="*/ 2645 h 9995"/>
              <a:gd name="connsiteX9" fmla="*/ 9927 w 10291"/>
              <a:gd name="connsiteY9" fmla="*/ 2638 h 9995"/>
              <a:gd name="connsiteX10" fmla="*/ 10291 w 10291"/>
              <a:gd name="connsiteY10" fmla="*/ 772 h 9995"/>
              <a:gd name="connsiteX11" fmla="*/ 8143 w 10291"/>
              <a:gd name="connsiteY11" fmla="*/ 617 h 9995"/>
              <a:gd name="connsiteX12" fmla="*/ 4470 w 10291"/>
              <a:gd name="connsiteY12" fmla="*/ 525 h 9995"/>
              <a:gd name="connsiteX0" fmla="*/ 4344 w 10133"/>
              <a:gd name="connsiteY0" fmla="*/ 525 h 10000"/>
              <a:gd name="connsiteX1" fmla="*/ 1931 w 10133"/>
              <a:gd name="connsiteY1" fmla="*/ 209 h 10000"/>
              <a:gd name="connsiteX2" fmla="*/ 345 w 10133"/>
              <a:gd name="connsiteY2" fmla="*/ 4059 h 10000"/>
              <a:gd name="connsiteX3" fmla="*/ 140 w 10133"/>
              <a:gd name="connsiteY3" fmla="*/ 7456 h 10000"/>
              <a:gd name="connsiteX4" fmla="*/ 3726 w 10133"/>
              <a:gd name="connsiteY4" fmla="*/ 8888 h 10000"/>
              <a:gd name="connsiteX5" fmla="*/ 6871 w 10133"/>
              <a:gd name="connsiteY5" fmla="*/ 9996 h 10000"/>
              <a:gd name="connsiteX6" fmla="*/ 7413 w 10133"/>
              <a:gd name="connsiteY6" fmla="*/ 7391 h 10000"/>
              <a:gd name="connsiteX7" fmla="*/ 8434 w 10133"/>
              <a:gd name="connsiteY7" fmla="*/ 4621 h 10000"/>
              <a:gd name="connsiteX8" fmla="*/ 9587 w 10133"/>
              <a:gd name="connsiteY8" fmla="*/ 2646 h 10000"/>
              <a:gd name="connsiteX9" fmla="*/ 9646 w 10133"/>
              <a:gd name="connsiteY9" fmla="*/ 2639 h 10000"/>
              <a:gd name="connsiteX10" fmla="*/ 10133 w 10133"/>
              <a:gd name="connsiteY10" fmla="*/ 223 h 10000"/>
              <a:gd name="connsiteX11" fmla="*/ 7913 w 10133"/>
              <a:gd name="connsiteY11" fmla="*/ 617 h 10000"/>
              <a:gd name="connsiteX12" fmla="*/ 4344 w 10133"/>
              <a:gd name="connsiteY12" fmla="*/ 525 h 10000"/>
              <a:gd name="connsiteX0" fmla="*/ 4052 w 10133"/>
              <a:gd name="connsiteY0" fmla="*/ 763 h 9942"/>
              <a:gd name="connsiteX1" fmla="*/ 1931 w 10133"/>
              <a:gd name="connsiteY1" fmla="*/ 151 h 9942"/>
              <a:gd name="connsiteX2" fmla="*/ 345 w 10133"/>
              <a:gd name="connsiteY2" fmla="*/ 4001 h 9942"/>
              <a:gd name="connsiteX3" fmla="*/ 140 w 10133"/>
              <a:gd name="connsiteY3" fmla="*/ 7398 h 9942"/>
              <a:gd name="connsiteX4" fmla="*/ 3726 w 10133"/>
              <a:gd name="connsiteY4" fmla="*/ 8830 h 9942"/>
              <a:gd name="connsiteX5" fmla="*/ 6871 w 10133"/>
              <a:gd name="connsiteY5" fmla="*/ 9938 h 9942"/>
              <a:gd name="connsiteX6" fmla="*/ 7413 w 10133"/>
              <a:gd name="connsiteY6" fmla="*/ 7333 h 9942"/>
              <a:gd name="connsiteX7" fmla="*/ 8434 w 10133"/>
              <a:gd name="connsiteY7" fmla="*/ 4563 h 9942"/>
              <a:gd name="connsiteX8" fmla="*/ 9587 w 10133"/>
              <a:gd name="connsiteY8" fmla="*/ 2588 h 9942"/>
              <a:gd name="connsiteX9" fmla="*/ 9646 w 10133"/>
              <a:gd name="connsiteY9" fmla="*/ 2581 h 9942"/>
              <a:gd name="connsiteX10" fmla="*/ 10133 w 10133"/>
              <a:gd name="connsiteY10" fmla="*/ 165 h 9942"/>
              <a:gd name="connsiteX11" fmla="*/ 7913 w 10133"/>
              <a:gd name="connsiteY11" fmla="*/ 559 h 9942"/>
              <a:gd name="connsiteX12" fmla="*/ 4052 w 10133"/>
              <a:gd name="connsiteY12" fmla="*/ 763 h 9942"/>
              <a:gd name="connsiteX0" fmla="*/ 3999 w 10000"/>
              <a:gd name="connsiteY0" fmla="*/ 691 h 9924"/>
              <a:gd name="connsiteX1" fmla="*/ 1906 w 10000"/>
              <a:gd name="connsiteY1" fmla="*/ 76 h 9924"/>
              <a:gd name="connsiteX2" fmla="*/ 340 w 10000"/>
              <a:gd name="connsiteY2" fmla="*/ 3948 h 9924"/>
              <a:gd name="connsiteX3" fmla="*/ 138 w 10000"/>
              <a:gd name="connsiteY3" fmla="*/ 7365 h 9924"/>
              <a:gd name="connsiteX4" fmla="*/ 3677 w 10000"/>
              <a:gd name="connsiteY4" fmla="*/ 8806 h 9924"/>
              <a:gd name="connsiteX5" fmla="*/ 6781 w 10000"/>
              <a:gd name="connsiteY5" fmla="*/ 9920 h 9924"/>
              <a:gd name="connsiteX6" fmla="*/ 7316 w 10000"/>
              <a:gd name="connsiteY6" fmla="*/ 7300 h 9924"/>
              <a:gd name="connsiteX7" fmla="*/ 8323 w 10000"/>
              <a:gd name="connsiteY7" fmla="*/ 4514 h 9924"/>
              <a:gd name="connsiteX8" fmla="*/ 9461 w 10000"/>
              <a:gd name="connsiteY8" fmla="*/ 2527 h 9924"/>
              <a:gd name="connsiteX9" fmla="*/ 9519 w 10000"/>
              <a:gd name="connsiteY9" fmla="*/ 2520 h 9924"/>
              <a:gd name="connsiteX10" fmla="*/ 10000 w 10000"/>
              <a:gd name="connsiteY10" fmla="*/ 90 h 9924"/>
              <a:gd name="connsiteX11" fmla="*/ 7809 w 10000"/>
              <a:gd name="connsiteY11" fmla="*/ 486 h 9924"/>
              <a:gd name="connsiteX12" fmla="*/ 3999 w 10000"/>
              <a:gd name="connsiteY12" fmla="*/ 691 h 9924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8323 w 10000"/>
              <a:gd name="connsiteY7" fmla="*/ 4549 h 10000"/>
              <a:gd name="connsiteX8" fmla="*/ 9461 w 10000"/>
              <a:gd name="connsiteY8" fmla="*/ 2546 h 10000"/>
              <a:gd name="connsiteX9" fmla="*/ 8210 w 10000"/>
              <a:gd name="connsiteY9" fmla="*/ 2625 h 10000"/>
              <a:gd name="connsiteX10" fmla="*/ 10000 w 10000"/>
              <a:gd name="connsiteY10" fmla="*/ 91 h 10000"/>
              <a:gd name="connsiteX11" fmla="*/ 7809 w 10000"/>
              <a:gd name="connsiteY11" fmla="*/ 490 h 10000"/>
              <a:gd name="connsiteX12" fmla="*/ 3999 w 10000"/>
              <a:gd name="connsiteY12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8323 w 10000"/>
              <a:gd name="connsiteY7" fmla="*/ 4549 h 10000"/>
              <a:gd name="connsiteX8" fmla="*/ 7550 w 10000"/>
              <a:gd name="connsiteY8" fmla="*/ 4386 h 10000"/>
              <a:gd name="connsiteX9" fmla="*/ 8210 w 10000"/>
              <a:gd name="connsiteY9" fmla="*/ 2625 h 10000"/>
              <a:gd name="connsiteX10" fmla="*/ 10000 w 10000"/>
              <a:gd name="connsiteY10" fmla="*/ 91 h 10000"/>
              <a:gd name="connsiteX11" fmla="*/ 7809 w 10000"/>
              <a:gd name="connsiteY11" fmla="*/ 490 h 10000"/>
              <a:gd name="connsiteX12" fmla="*/ 3999 w 10000"/>
              <a:gd name="connsiteY12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7550 w 10000"/>
              <a:gd name="connsiteY7" fmla="*/ 4386 h 10000"/>
              <a:gd name="connsiteX8" fmla="*/ 8210 w 10000"/>
              <a:gd name="connsiteY8" fmla="*/ 2625 h 10000"/>
              <a:gd name="connsiteX9" fmla="*/ 10000 w 10000"/>
              <a:gd name="connsiteY9" fmla="*/ 91 h 10000"/>
              <a:gd name="connsiteX10" fmla="*/ 7809 w 10000"/>
              <a:gd name="connsiteY10" fmla="*/ 490 h 10000"/>
              <a:gd name="connsiteX11" fmla="*/ 3999 w 10000"/>
              <a:gd name="connsiteY11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002 w 10000"/>
              <a:gd name="connsiteY6" fmla="*/ 7356 h 10000"/>
              <a:gd name="connsiteX7" fmla="*/ 7550 w 10000"/>
              <a:gd name="connsiteY7" fmla="*/ 4386 h 10000"/>
              <a:gd name="connsiteX8" fmla="*/ 8210 w 10000"/>
              <a:gd name="connsiteY8" fmla="*/ 2625 h 10000"/>
              <a:gd name="connsiteX9" fmla="*/ 10000 w 10000"/>
              <a:gd name="connsiteY9" fmla="*/ 91 h 10000"/>
              <a:gd name="connsiteX10" fmla="*/ 7809 w 10000"/>
              <a:gd name="connsiteY10" fmla="*/ 490 h 10000"/>
              <a:gd name="connsiteX11" fmla="*/ 3999 w 10000"/>
              <a:gd name="connsiteY11" fmla="*/ 696 h 10000"/>
              <a:gd name="connsiteX0" fmla="*/ 3999 w 10000"/>
              <a:gd name="connsiteY0" fmla="*/ 696 h 9998"/>
              <a:gd name="connsiteX1" fmla="*/ 1906 w 10000"/>
              <a:gd name="connsiteY1" fmla="*/ 77 h 9998"/>
              <a:gd name="connsiteX2" fmla="*/ 340 w 10000"/>
              <a:gd name="connsiteY2" fmla="*/ 3978 h 9998"/>
              <a:gd name="connsiteX3" fmla="*/ 138 w 10000"/>
              <a:gd name="connsiteY3" fmla="*/ 7421 h 9998"/>
              <a:gd name="connsiteX4" fmla="*/ 3782 w 10000"/>
              <a:gd name="connsiteY4" fmla="*/ 8402 h 9998"/>
              <a:gd name="connsiteX5" fmla="*/ 6781 w 10000"/>
              <a:gd name="connsiteY5" fmla="*/ 9996 h 9998"/>
              <a:gd name="connsiteX6" fmla="*/ 7002 w 10000"/>
              <a:gd name="connsiteY6" fmla="*/ 7356 h 9998"/>
              <a:gd name="connsiteX7" fmla="*/ 7550 w 10000"/>
              <a:gd name="connsiteY7" fmla="*/ 4386 h 9998"/>
              <a:gd name="connsiteX8" fmla="*/ 8210 w 10000"/>
              <a:gd name="connsiteY8" fmla="*/ 2625 h 9998"/>
              <a:gd name="connsiteX9" fmla="*/ 10000 w 10000"/>
              <a:gd name="connsiteY9" fmla="*/ 91 h 9998"/>
              <a:gd name="connsiteX10" fmla="*/ 7809 w 10000"/>
              <a:gd name="connsiteY10" fmla="*/ 490 h 9998"/>
              <a:gd name="connsiteX11" fmla="*/ 3999 w 10000"/>
              <a:gd name="connsiteY11" fmla="*/ 696 h 9998"/>
              <a:gd name="connsiteX0" fmla="*/ 4320 w 10321"/>
              <a:gd name="connsiteY0" fmla="*/ 696 h 10000"/>
              <a:gd name="connsiteX1" fmla="*/ 2227 w 10321"/>
              <a:gd name="connsiteY1" fmla="*/ 77 h 10000"/>
              <a:gd name="connsiteX2" fmla="*/ 661 w 10321"/>
              <a:gd name="connsiteY2" fmla="*/ 3979 h 10000"/>
              <a:gd name="connsiteX3" fmla="*/ 66 w 10321"/>
              <a:gd name="connsiteY3" fmla="*/ 8235 h 10000"/>
              <a:gd name="connsiteX4" fmla="*/ 4103 w 10321"/>
              <a:gd name="connsiteY4" fmla="*/ 8404 h 10000"/>
              <a:gd name="connsiteX5" fmla="*/ 7102 w 10321"/>
              <a:gd name="connsiteY5" fmla="*/ 9998 h 10000"/>
              <a:gd name="connsiteX6" fmla="*/ 7323 w 10321"/>
              <a:gd name="connsiteY6" fmla="*/ 7357 h 10000"/>
              <a:gd name="connsiteX7" fmla="*/ 7871 w 10321"/>
              <a:gd name="connsiteY7" fmla="*/ 4387 h 10000"/>
              <a:gd name="connsiteX8" fmla="*/ 8531 w 10321"/>
              <a:gd name="connsiteY8" fmla="*/ 2626 h 10000"/>
              <a:gd name="connsiteX9" fmla="*/ 10321 w 10321"/>
              <a:gd name="connsiteY9" fmla="*/ 91 h 10000"/>
              <a:gd name="connsiteX10" fmla="*/ 8130 w 10321"/>
              <a:gd name="connsiteY10" fmla="*/ 490 h 10000"/>
              <a:gd name="connsiteX11" fmla="*/ 4320 w 10321"/>
              <a:gd name="connsiteY11" fmla="*/ 696 h 10000"/>
              <a:gd name="connsiteX0" fmla="*/ 4320 w 10321"/>
              <a:gd name="connsiteY0" fmla="*/ 696 h 10000"/>
              <a:gd name="connsiteX1" fmla="*/ 2227 w 10321"/>
              <a:gd name="connsiteY1" fmla="*/ 77 h 10000"/>
              <a:gd name="connsiteX2" fmla="*/ 661 w 10321"/>
              <a:gd name="connsiteY2" fmla="*/ 3979 h 10000"/>
              <a:gd name="connsiteX3" fmla="*/ 66 w 10321"/>
              <a:gd name="connsiteY3" fmla="*/ 8235 h 10000"/>
              <a:gd name="connsiteX4" fmla="*/ 4155 w 10321"/>
              <a:gd name="connsiteY4" fmla="*/ 8661 h 10000"/>
              <a:gd name="connsiteX5" fmla="*/ 7102 w 10321"/>
              <a:gd name="connsiteY5" fmla="*/ 9998 h 10000"/>
              <a:gd name="connsiteX6" fmla="*/ 7323 w 10321"/>
              <a:gd name="connsiteY6" fmla="*/ 7357 h 10000"/>
              <a:gd name="connsiteX7" fmla="*/ 7871 w 10321"/>
              <a:gd name="connsiteY7" fmla="*/ 4387 h 10000"/>
              <a:gd name="connsiteX8" fmla="*/ 8531 w 10321"/>
              <a:gd name="connsiteY8" fmla="*/ 2626 h 10000"/>
              <a:gd name="connsiteX9" fmla="*/ 10321 w 10321"/>
              <a:gd name="connsiteY9" fmla="*/ 91 h 10000"/>
              <a:gd name="connsiteX10" fmla="*/ 8130 w 10321"/>
              <a:gd name="connsiteY10" fmla="*/ 490 h 10000"/>
              <a:gd name="connsiteX11" fmla="*/ 4320 w 10321"/>
              <a:gd name="connsiteY11" fmla="*/ 696 h 10000"/>
              <a:gd name="connsiteX0" fmla="*/ 4320 w 10321"/>
              <a:gd name="connsiteY0" fmla="*/ 696 h 9659"/>
              <a:gd name="connsiteX1" fmla="*/ 2227 w 10321"/>
              <a:gd name="connsiteY1" fmla="*/ 77 h 9659"/>
              <a:gd name="connsiteX2" fmla="*/ 661 w 10321"/>
              <a:gd name="connsiteY2" fmla="*/ 3979 h 9659"/>
              <a:gd name="connsiteX3" fmla="*/ 66 w 10321"/>
              <a:gd name="connsiteY3" fmla="*/ 8235 h 9659"/>
              <a:gd name="connsiteX4" fmla="*/ 4155 w 10321"/>
              <a:gd name="connsiteY4" fmla="*/ 8661 h 9659"/>
              <a:gd name="connsiteX5" fmla="*/ 7233 w 10321"/>
              <a:gd name="connsiteY5" fmla="*/ 9656 h 9659"/>
              <a:gd name="connsiteX6" fmla="*/ 7323 w 10321"/>
              <a:gd name="connsiteY6" fmla="*/ 7357 h 9659"/>
              <a:gd name="connsiteX7" fmla="*/ 7871 w 10321"/>
              <a:gd name="connsiteY7" fmla="*/ 4387 h 9659"/>
              <a:gd name="connsiteX8" fmla="*/ 8531 w 10321"/>
              <a:gd name="connsiteY8" fmla="*/ 2626 h 9659"/>
              <a:gd name="connsiteX9" fmla="*/ 10321 w 10321"/>
              <a:gd name="connsiteY9" fmla="*/ 91 h 9659"/>
              <a:gd name="connsiteX10" fmla="*/ 8130 w 10321"/>
              <a:gd name="connsiteY10" fmla="*/ 490 h 9659"/>
              <a:gd name="connsiteX11" fmla="*/ 4320 w 10321"/>
              <a:gd name="connsiteY11" fmla="*/ 696 h 9659"/>
              <a:gd name="connsiteX0" fmla="*/ 4186 w 10000"/>
              <a:gd name="connsiteY0" fmla="*/ 721 h 10000"/>
              <a:gd name="connsiteX1" fmla="*/ 2158 w 10000"/>
              <a:gd name="connsiteY1" fmla="*/ 80 h 10000"/>
              <a:gd name="connsiteX2" fmla="*/ 640 w 10000"/>
              <a:gd name="connsiteY2" fmla="*/ 4119 h 10000"/>
              <a:gd name="connsiteX3" fmla="*/ 64 w 10000"/>
              <a:gd name="connsiteY3" fmla="*/ 8792 h 10000"/>
              <a:gd name="connsiteX4" fmla="*/ 4026 w 10000"/>
              <a:gd name="connsiteY4" fmla="*/ 8967 h 10000"/>
              <a:gd name="connsiteX5" fmla="*/ 7008 w 10000"/>
              <a:gd name="connsiteY5" fmla="*/ 9997 h 10000"/>
              <a:gd name="connsiteX6" fmla="*/ 7095 w 10000"/>
              <a:gd name="connsiteY6" fmla="*/ 7617 h 10000"/>
              <a:gd name="connsiteX7" fmla="*/ 7626 w 10000"/>
              <a:gd name="connsiteY7" fmla="*/ 4542 h 10000"/>
              <a:gd name="connsiteX8" fmla="*/ 8266 w 10000"/>
              <a:gd name="connsiteY8" fmla="*/ 2719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9999"/>
              <a:gd name="connsiteX1" fmla="*/ 2158 w 10000"/>
              <a:gd name="connsiteY1" fmla="*/ 80 h 9999"/>
              <a:gd name="connsiteX2" fmla="*/ 640 w 10000"/>
              <a:gd name="connsiteY2" fmla="*/ 4119 h 9999"/>
              <a:gd name="connsiteX3" fmla="*/ 64 w 10000"/>
              <a:gd name="connsiteY3" fmla="*/ 8792 h 9999"/>
              <a:gd name="connsiteX4" fmla="*/ 3468 w 10000"/>
              <a:gd name="connsiteY4" fmla="*/ 8612 h 9999"/>
              <a:gd name="connsiteX5" fmla="*/ 7008 w 10000"/>
              <a:gd name="connsiteY5" fmla="*/ 9997 h 9999"/>
              <a:gd name="connsiteX6" fmla="*/ 7095 w 10000"/>
              <a:gd name="connsiteY6" fmla="*/ 7617 h 9999"/>
              <a:gd name="connsiteX7" fmla="*/ 7626 w 10000"/>
              <a:gd name="connsiteY7" fmla="*/ 4542 h 9999"/>
              <a:gd name="connsiteX8" fmla="*/ 8266 w 10000"/>
              <a:gd name="connsiteY8" fmla="*/ 2719 h 9999"/>
              <a:gd name="connsiteX9" fmla="*/ 10000 w 10000"/>
              <a:gd name="connsiteY9" fmla="*/ 94 h 9999"/>
              <a:gd name="connsiteX10" fmla="*/ 7877 w 10000"/>
              <a:gd name="connsiteY10" fmla="*/ 507 h 9999"/>
              <a:gd name="connsiteX11" fmla="*/ 4186 w 10000"/>
              <a:gd name="connsiteY11" fmla="*/ 721 h 9999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266 w 10000"/>
              <a:gd name="connsiteY8" fmla="*/ 2719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418 w 10000"/>
              <a:gd name="connsiteY8" fmla="*/ 2054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545 w 10000"/>
              <a:gd name="connsiteY8" fmla="*/ 2143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51 h 10030"/>
              <a:gd name="connsiteX1" fmla="*/ 2082 w 10000"/>
              <a:gd name="connsiteY1" fmla="*/ 420 h 10030"/>
              <a:gd name="connsiteX2" fmla="*/ 640 w 10000"/>
              <a:gd name="connsiteY2" fmla="*/ 4149 h 10030"/>
              <a:gd name="connsiteX3" fmla="*/ 64 w 10000"/>
              <a:gd name="connsiteY3" fmla="*/ 8823 h 10030"/>
              <a:gd name="connsiteX4" fmla="*/ 3468 w 10000"/>
              <a:gd name="connsiteY4" fmla="*/ 8643 h 10030"/>
              <a:gd name="connsiteX5" fmla="*/ 7008 w 10000"/>
              <a:gd name="connsiteY5" fmla="*/ 10028 h 10030"/>
              <a:gd name="connsiteX6" fmla="*/ 7095 w 10000"/>
              <a:gd name="connsiteY6" fmla="*/ 7648 h 10030"/>
              <a:gd name="connsiteX7" fmla="*/ 7626 w 10000"/>
              <a:gd name="connsiteY7" fmla="*/ 4572 h 10030"/>
              <a:gd name="connsiteX8" fmla="*/ 8545 w 10000"/>
              <a:gd name="connsiteY8" fmla="*/ 2173 h 10030"/>
              <a:gd name="connsiteX9" fmla="*/ 10000 w 10000"/>
              <a:gd name="connsiteY9" fmla="*/ 124 h 10030"/>
              <a:gd name="connsiteX10" fmla="*/ 7852 w 10000"/>
              <a:gd name="connsiteY10" fmla="*/ 315 h 10030"/>
              <a:gd name="connsiteX11" fmla="*/ 4186 w 10000"/>
              <a:gd name="connsiteY11" fmla="*/ 751 h 10030"/>
              <a:gd name="connsiteX0" fmla="*/ 4186 w 10000"/>
              <a:gd name="connsiteY0" fmla="*/ 751 h 10032"/>
              <a:gd name="connsiteX1" fmla="*/ 2082 w 10000"/>
              <a:gd name="connsiteY1" fmla="*/ 420 h 10032"/>
              <a:gd name="connsiteX2" fmla="*/ 640 w 10000"/>
              <a:gd name="connsiteY2" fmla="*/ 4149 h 10032"/>
              <a:gd name="connsiteX3" fmla="*/ 64 w 10000"/>
              <a:gd name="connsiteY3" fmla="*/ 8823 h 10032"/>
              <a:gd name="connsiteX4" fmla="*/ 3316 w 10000"/>
              <a:gd name="connsiteY4" fmla="*/ 9086 h 10032"/>
              <a:gd name="connsiteX5" fmla="*/ 7008 w 10000"/>
              <a:gd name="connsiteY5" fmla="*/ 10028 h 10032"/>
              <a:gd name="connsiteX6" fmla="*/ 7095 w 10000"/>
              <a:gd name="connsiteY6" fmla="*/ 7648 h 10032"/>
              <a:gd name="connsiteX7" fmla="*/ 7626 w 10000"/>
              <a:gd name="connsiteY7" fmla="*/ 4572 h 10032"/>
              <a:gd name="connsiteX8" fmla="*/ 8545 w 10000"/>
              <a:gd name="connsiteY8" fmla="*/ 2173 h 10032"/>
              <a:gd name="connsiteX9" fmla="*/ 10000 w 10000"/>
              <a:gd name="connsiteY9" fmla="*/ 124 h 10032"/>
              <a:gd name="connsiteX10" fmla="*/ 7852 w 10000"/>
              <a:gd name="connsiteY10" fmla="*/ 315 h 10032"/>
              <a:gd name="connsiteX11" fmla="*/ 4186 w 10000"/>
              <a:gd name="connsiteY11" fmla="*/ 751 h 10032"/>
              <a:gd name="connsiteX0" fmla="*/ 4186 w 10000"/>
              <a:gd name="connsiteY0" fmla="*/ 751 h 10032"/>
              <a:gd name="connsiteX1" fmla="*/ 1930 w 10000"/>
              <a:gd name="connsiteY1" fmla="*/ 686 h 10032"/>
              <a:gd name="connsiteX2" fmla="*/ 640 w 10000"/>
              <a:gd name="connsiteY2" fmla="*/ 4149 h 10032"/>
              <a:gd name="connsiteX3" fmla="*/ 64 w 10000"/>
              <a:gd name="connsiteY3" fmla="*/ 8823 h 10032"/>
              <a:gd name="connsiteX4" fmla="*/ 3316 w 10000"/>
              <a:gd name="connsiteY4" fmla="*/ 9086 h 10032"/>
              <a:gd name="connsiteX5" fmla="*/ 7008 w 10000"/>
              <a:gd name="connsiteY5" fmla="*/ 10028 h 10032"/>
              <a:gd name="connsiteX6" fmla="*/ 7095 w 10000"/>
              <a:gd name="connsiteY6" fmla="*/ 7648 h 10032"/>
              <a:gd name="connsiteX7" fmla="*/ 7626 w 10000"/>
              <a:gd name="connsiteY7" fmla="*/ 4572 h 10032"/>
              <a:gd name="connsiteX8" fmla="*/ 8545 w 10000"/>
              <a:gd name="connsiteY8" fmla="*/ 2173 h 10032"/>
              <a:gd name="connsiteX9" fmla="*/ 10000 w 10000"/>
              <a:gd name="connsiteY9" fmla="*/ 124 h 10032"/>
              <a:gd name="connsiteX10" fmla="*/ 7852 w 10000"/>
              <a:gd name="connsiteY10" fmla="*/ 315 h 10032"/>
              <a:gd name="connsiteX11" fmla="*/ 4186 w 10000"/>
              <a:gd name="connsiteY11" fmla="*/ 751 h 10032"/>
              <a:gd name="connsiteX0" fmla="*/ 4135 w 10000"/>
              <a:gd name="connsiteY0" fmla="*/ 797 h 10034"/>
              <a:gd name="connsiteX1" fmla="*/ 1930 w 10000"/>
              <a:gd name="connsiteY1" fmla="*/ 688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135 w 10000"/>
              <a:gd name="connsiteY0" fmla="*/ 797 h 10034"/>
              <a:gd name="connsiteX1" fmla="*/ 1930 w 10000"/>
              <a:gd name="connsiteY1" fmla="*/ 688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135 w 10000"/>
              <a:gd name="connsiteY0" fmla="*/ 797 h 10034"/>
              <a:gd name="connsiteX1" fmla="*/ 2361 w 10000"/>
              <a:gd name="connsiteY1" fmla="*/ 732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591 w 10000"/>
              <a:gd name="connsiteY0" fmla="*/ 797 h 10034"/>
              <a:gd name="connsiteX1" fmla="*/ 2361 w 10000"/>
              <a:gd name="connsiteY1" fmla="*/ 732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591 w 10000"/>
              <a:gd name="connsiteY11" fmla="*/ 797 h 10034"/>
              <a:gd name="connsiteX0" fmla="*/ 4607 w 10016"/>
              <a:gd name="connsiteY0" fmla="*/ 797 h 10034"/>
              <a:gd name="connsiteX1" fmla="*/ 2377 w 10016"/>
              <a:gd name="connsiteY1" fmla="*/ 732 h 10034"/>
              <a:gd name="connsiteX2" fmla="*/ 1087 w 10016"/>
              <a:gd name="connsiteY2" fmla="*/ 4284 h 10034"/>
              <a:gd name="connsiteX3" fmla="*/ 80 w 10016"/>
              <a:gd name="connsiteY3" fmla="*/ 8825 h 10034"/>
              <a:gd name="connsiteX4" fmla="*/ 3332 w 10016"/>
              <a:gd name="connsiteY4" fmla="*/ 9088 h 10034"/>
              <a:gd name="connsiteX5" fmla="*/ 7024 w 10016"/>
              <a:gd name="connsiteY5" fmla="*/ 10030 h 10034"/>
              <a:gd name="connsiteX6" fmla="*/ 7111 w 10016"/>
              <a:gd name="connsiteY6" fmla="*/ 7650 h 10034"/>
              <a:gd name="connsiteX7" fmla="*/ 7642 w 10016"/>
              <a:gd name="connsiteY7" fmla="*/ 4574 h 10034"/>
              <a:gd name="connsiteX8" fmla="*/ 8561 w 10016"/>
              <a:gd name="connsiteY8" fmla="*/ 2175 h 10034"/>
              <a:gd name="connsiteX9" fmla="*/ 10016 w 10016"/>
              <a:gd name="connsiteY9" fmla="*/ 126 h 10034"/>
              <a:gd name="connsiteX10" fmla="*/ 7868 w 10016"/>
              <a:gd name="connsiteY10" fmla="*/ 317 h 10034"/>
              <a:gd name="connsiteX11" fmla="*/ 4607 w 10016"/>
              <a:gd name="connsiteY11" fmla="*/ 797 h 10034"/>
              <a:gd name="connsiteX0" fmla="*/ 4024 w 9433"/>
              <a:gd name="connsiteY0" fmla="*/ 797 h 10034"/>
              <a:gd name="connsiteX1" fmla="*/ 1794 w 9433"/>
              <a:gd name="connsiteY1" fmla="*/ 732 h 10034"/>
              <a:gd name="connsiteX2" fmla="*/ 504 w 9433"/>
              <a:gd name="connsiteY2" fmla="*/ 4284 h 10034"/>
              <a:gd name="connsiteX3" fmla="*/ 156 w 9433"/>
              <a:gd name="connsiteY3" fmla="*/ 8426 h 10034"/>
              <a:gd name="connsiteX4" fmla="*/ 2749 w 9433"/>
              <a:gd name="connsiteY4" fmla="*/ 9088 h 10034"/>
              <a:gd name="connsiteX5" fmla="*/ 6441 w 9433"/>
              <a:gd name="connsiteY5" fmla="*/ 10030 h 10034"/>
              <a:gd name="connsiteX6" fmla="*/ 6528 w 9433"/>
              <a:gd name="connsiteY6" fmla="*/ 7650 h 10034"/>
              <a:gd name="connsiteX7" fmla="*/ 7059 w 9433"/>
              <a:gd name="connsiteY7" fmla="*/ 4574 h 10034"/>
              <a:gd name="connsiteX8" fmla="*/ 7978 w 9433"/>
              <a:gd name="connsiteY8" fmla="*/ 2175 h 10034"/>
              <a:gd name="connsiteX9" fmla="*/ 9433 w 9433"/>
              <a:gd name="connsiteY9" fmla="*/ 126 h 10034"/>
              <a:gd name="connsiteX10" fmla="*/ 7285 w 9433"/>
              <a:gd name="connsiteY10" fmla="*/ 317 h 10034"/>
              <a:gd name="connsiteX11" fmla="*/ 4024 w 9433"/>
              <a:gd name="connsiteY11" fmla="*/ 797 h 10034"/>
              <a:gd name="connsiteX0" fmla="*/ 4107 w 9841"/>
              <a:gd name="connsiteY0" fmla="*/ 794 h 10000"/>
              <a:gd name="connsiteX1" fmla="*/ 1743 w 9841"/>
              <a:gd name="connsiteY1" fmla="*/ 730 h 10000"/>
              <a:gd name="connsiteX2" fmla="*/ 375 w 9841"/>
              <a:gd name="connsiteY2" fmla="*/ 4269 h 10000"/>
              <a:gd name="connsiteX3" fmla="*/ 6 w 9841"/>
              <a:gd name="connsiteY3" fmla="*/ 8397 h 10000"/>
              <a:gd name="connsiteX4" fmla="*/ 2755 w 9841"/>
              <a:gd name="connsiteY4" fmla="*/ 9057 h 10000"/>
              <a:gd name="connsiteX5" fmla="*/ 6669 w 9841"/>
              <a:gd name="connsiteY5" fmla="*/ 9996 h 10000"/>
              <a:gd name="connsiteX6" fmla="*/ 6761 w 9841"/>
              <a:gd name="connsiteY6" fmla="*/ 7624 h 10000"/>
              <a:gd name="connsiteX7" fmla="*/ 7324 w 9841"/>
              <a:gd name="connsiteY7" fmla="*/ 4559 h 10000"/>
              <a:gd name="connsiteX8" fmla="*/ 8299 w 9841"/>
              <a:gd name="connsiteY8" fmla="*/ 2168 h 10000"/>
              <a:gd name="connsiteX9" fmla="*/ 9841 w 9841"/>
              <a:gd name="connsiteY9" fmla="*/ 126 h 10000"/>
              <a:gd name="connsiteX10" fmla="*/ 7564 w 9841"/>
              <a:gd name="connsiteY10" fmla="*/ 316 h 10000"/>
              <a:gd name="connsiteX11" fmla="*/ 4107 w 9841"/>
              <a:gd name="connsiteY11" fmla="*/ 794 h 10000"/>
              <a:gd name="connsiteX0" fmla="*/ 4362 w 10189"/>
              <a:gd name="connsiteY0" fmla="*/ 794 h 9999"/>
              <a:gd name="connsiteX1" fmla="*/ 1960 w 10189"/>
              <a:gd name="connsiteY1" fmla="*/ 730 h 9999"/>
              <a:gd name="connsiteX2" fmla="*/ 570 w 10189"/>
              <a:gd name="connsiteY2" fmla="*/ 4269 h 9999"/>
              <a:gd name="connsiteX3" fmla="*/ 195 w 10189"/>
              <a:gd name="connsiteY3" fmla="*/ 8397 h 9999"/>
              <a:gd name="connsiteX4" fmla="*/ 3371 w 10189"/>
              <a:gd name="connsiteY4" fmla="*/ 8748 h 9999"/>
              <a:gd name="connsiteX5" fmla="*/ 6966 w 10189"/>
              <a:gd name="connsiteY5" fmla="*/ 9996 h 9999"/>
              <a:gd name="connsiteX6" fmla="*/ 7059 w 10189"/>
              <a:gd name="connsiteY6" fmla="*/ 7624 h 9999"/>
              <a:gd name="connsiteX7" fmla="*/ 7631 w 10189"/>
              <a:gd name="connsiteY7" fmla="*/ 4559 h 9999"/>
              <a:gd name="connsiteX8" fmla="*/ 8622 w 10189"/>
              <a:gd name="connsiteY8" fmla="*/ 2168 h 9999"/>
              <a:gd name="connsiteX9" fmla="*/ 10189 w 10189"/>
              <a:gd name="connsiteY9" fmla="*/ 126 h 9999"/>
              <a:gd name="connsiteX10" fmla="*/ 7875 w 10189"/>
              <a:gd name="connsiteY10" fmla="*/ 316 h 9999"/>
              <a:gd name="connsiteX11" fmla="*/ 4362 w 10189"/>
              <a:gd name="connsiteY11" fmla="*/ 794 h 9999"/>
              <a:gd name="connsiteX0" fmla="*/ 4120 w 9839"/>
              <a:gd name="connsiteY0" fmla="*/ 794 h 10000"/>
              <a:gd name="connsiteX1" fmla="*/ 1763 w 9839"/>
              <a:gd name="connsiteY1" fmla="*/ 730 h 10000"/>
              <a:gd name="connsiteX2" fmla="*/ 398 w 9839"/>
              <a:gd name="connsiteY2" fmla="*/ 4269 h 10000"/>
              <a:gd name="connsiteX3" fmla="*/ 30 w 9839"/>
              <a:gd name="connsiteY3" fmla="*/ 8398 h 10000"/>
              <a:gd name="connsiteX4" fmla="*/ 3147 w 9839"/>
              <a:gd name="connsiteY4" fmla="*/ 8749 h 10000"/>
              <a:gd name="connsiteX5" fmla="*/ 6676 w 9839"/>
              <a:gd name="connsiteY5" fmla="*/ 9997 h 10000"/>
              <a:gd name="connsiteX6" fmla="*/ 6767 w 9839"/>
              <a:gd name="connsiteY6" fmla="*/ 7625 h 10000"/>
              <a:gd name="connsiteX7" fmla="*/ 7328 w 9839"/>
              <a:gd name="connsiteY7" fmla="*/ 4559 h 10000"/>
              <a:gd name="connsiteX8" fmla="*/ 8301 w 9839"/>
              <a:gd name="connsiteY8" fmla="*/ 2168 h 10000"/>
              <a:gd name="connsiteX9" fmla="*/ 9839 w 9839"/>
              <a:gd name="connsiteY9" fmla="*/ 126 h 10000"/>
              <a:gd name="connsiteX10" fmla="*/ 7568 w 9839"/>
              <a:gd name="connsiteY10" fmla="*/ 316 h 10000"/>
              <a:gd name="connsiteX11" fmla="*/ 4120 w 9839"/>
              <a:gd name="connsiteY11" fmla="*/ 794 h 10000"/>
              <a:gd name="connsiteX0" fmla="*/ 4277 w 10090"/>
              <a:gd name="connsiteY0" fmla="*/ 794 h 10000"/>
              <a:gd name="connsiteX1" fmla="*/ 1882 w 10090"/>
              <a:gd name="connsiteY1" fmla="*/ 730 h 10000"/>
              <a:gd name="connsiteX2" fmla="*/ 822 w 10090"/>
              <a:gd name="connsiteY2" fmla="*/ 3474 h 10000"/>
              <a:gd name="connsiteX3" fmla="*/ 120 w 10090"/>
              <a:gd name="connsiteY3" fmla="*/ 8398 h 10000"/>
              <a:gd name="connsiteX4" fmla="*/ 3288 w 10090"/>
              <a:gd name="connsiteY4" fmla="*/ 8749 h 10000"/>
              <a:gd name="connsiteX5" fmla="*/ 6875 w 10090"/>
              <a:gd name="connsiteY5" fmla="*/ 9997 h 10000"/>
              <a:gd name="connsiteX6" fmla="*/ 6968 w 10090"/>
              <a:gd name="connsiteY6" fmla="*/ 7625 h 10000"/>
              <a:gd name="connsiteX7" fmla="*/ 7538 w 10090"/>
              <a:gd name="connsiteY7" fmla="*/ 4559 h 10000"/>
              <a:gd name="connsiteX8" fmla="*/ 8527 w 10090"/>
              <a:gd name="connsiteY8" fmla="*/ 2168 h 10000"/>
              <a:gd name="connsiteX9" fmla="*/ 10090 w 10090"/>
              <a:gd name="connsiteY9" fmla="*/ 126 h 10000"/>
              <a:gd name="connsiteX10" fmla="*/ 7782 w 10090"/>
              <a:gd name="connsiteY10" fmla="*/ 316 h 10000"/>
              <a:gd name="connsiteX11" fmla="*/ 4277 w 10090"/>
              <a:gd name="connsiteY11" fmla="*/ 794 h 10000"/>
              <a:gd name="connsiteX0" fmla="*/ 4183 w 9996"/>
              <a:gd name="connsiteY0" fmla="*/ 794 h 10000"/>
              <a:gd name="connsiteX1" fmla="*/ 1788 w 9996"/>
              <a:gd name="connsiteY1" fmla="*/ 730 h 10000"/>
              <a:gd name="connsiteX2" fmla="*/ 728 w 9996"/>
              <a:gd name="connsiteY2" fmla="*/ 3474 h 10000"/>
              <a:gd name="connsiteX3" fmla="*/ 135 w 9996"/>
              <a:gd name="connsiteY3" fmla="*/ 8486 h 10000"/>
              <a:gd name="connsiteX4" fmla="*/ 3194 w 9996"/>
              <a:gd name="connsiteY4" fmla="*/ 8749 h 10000"/>
              <a:gd name="connsiteX5" fmla="*/ 6781 w 9996"/>
              <a:gd name="connsiteY5" fmla="*/ 9997 h 10000"/>
              <a:gd name="connsiteX6" fmla="*/ 6874 w 9996"/>
              <a:gd name="connsiteY6" fmla="*/ 7625 h 10000"/>
              <a:gd name="connsiteX7" fmla="*/ 7444 w 9996"/>
              <a:gd name="connsiteY7" fmla="*/ 4559 h 10000"/>
              <a:gd name="connsiteX8" fmla="*/ 8433 w 9996"/>
              <a:gd name="connsiteY8" fmla="*/ 2168 h 10000"/>
              <a:gd name="connsiteX9" fmla="*/ 9996 w 9996"/>
              <a:gd name="connsiteY9" fmla="*/ 126 h 10000"/>
              <a:gd name="connsiteX10" fmla="*/ 7688 w 9996"/>
              <a:gd name="connsiteY10" fmla="*/ 316 h 10000"/>
              <a:gd name="connsiteX11" fmla="*/ 4183 w 9996"/>
              <a:gd name="connsiteY11" fmla="*/ 794 h 10000"/>
              <a:gd name="connsiteX0" fmla="*/ 4051 w 9866"/>
              <a:gd name="connsiteY0" fmla="*/ 794 h 10000"/>
              <a:gd name="connsiteX1" fmla="*/ 1655 w 9866"/>
              <a:gd name="connsiteY1" fmla="*/ 730 h 10000"/>
              <a:gd name="connsiteX2" fmla="*/ 594 w 9866"/>
              <a:gd name="connsiteY2" fmla="*/ 3474 h 10000"/>
              <a:gd name="connsiteX3" fmla="*/ 1 w 9866"/>
              <a:gd name="connsiteY3" fmla="*/ 8486 h 10000"/>
              <a:gd name="connsiteX4" fmla="*/ 3061 w 9866"/>
              <a:gd name="connsiteY4" fmla="*/ 8749 h 10000"/>
              <a:gd name="connsiteX5" fmla="*/ 6650 w 9866"/>
              <a:gd name="connsiteY5" fmla="*/ 9997 h 10000"/>
              <a:gd name="connsiteX6" fmla="*/ 6743 w 9866"/>
              <a:gd name="connsiteY6" fmla="*/ 7625 h 10000"/>
              <a:gd name="connsiteX7" fmla="*/ 7313 w 9866"/>
              <a:gd name="connsiteY7" fmla="*/ 4559 h 10000"/>
              <a:gd name="connsiteX8" fmla="*/ 8302 w 9866"/>
              <a:gd name="connsiteY8" fmla="*/ 2168 h 10000"/>
              <a:gd name="connsiteX9" fmla="*/ 9866 w 9866"/>
              <a:gd name="connsiteY9" fmla="*/ 126 h 10000"/>
              <a:gd name="connsiteX10" fmla="*/ 7557 w 9866"/>
              <a:gd name="connsiteY10" fmla="*/ 316 h 10000"/>
              <a:gd name="connsiteX11" fmla="*/ 4051 w 9866"/>
              <a:gd name="connsiteY11" fmla="*/ 794 h 10000"/>
              <a:gd name="connsiteX0" fmla="*/ 4106 w 10000"/>
              <a:gd name="connsiteY0" fmla="*/ 794 h 10000"/>
              <a:gd name="connsiteX1" fmla="*/ 2147 w 10000"/>
              <a:gd name="connsiteY1" fmla="*/ 1172 h 10000"/>
              <a:gd name="connsiteX2" fmla="*/ 602 w 10000"/>
              <a:gd name="connsiteY2" fmla="*/ 3474 h 10000"/>
              <a:gd name="connsiteX3" fmla="*/ 1 w 10000"/>
              <a:gd name="connsiteY3" fmla="*/ 8486 h 10000"/>
              <a:gd name="connsiteX4" fmla="*/ 3103 w 10000"/>
              <a:gd name="connsiteY4" fmla="*/ 8749 h 10000"/>
              <a:gd name="connsiteX5" fmla="*/ 6740 w 10000"/>
              <a:gd name="connsiteY5" fmla="*/ 9997 h 10000"/>
              <a:gd name="connsiteX6" fmla="*/ 6835 w 10000"/>
              <a:gd name="connsiteY6" fmla="*/ 7625 h 10000"/>
              <a:gd name="connsiteX7" fmla="*/ 7412 w 10000"/>
              <a:gd name="connsiteY7" fmla="*/ 4559 h 10000"/>
              <a:gd name="connsiteX8" fmla="*/ 8415 w 10000"/>
              <a:gd name="connsiteY8" fmla="*/ 2168 h 10000"/>
              <a:gd name="connsiteX9" fmla="*/ 10000 w 10000"/>
              <a:gd name="connsiteY9" fmla="*/ 126 h 10000"/>
              <a:gd name="connsiteX10" fmla="*/ 7660 w 10000"/>
              <a:gd name="connsiteY10" fmla="*/ 316 h 10000"/>
              <a:gd name="connsiteX11" fmla="*/ 4106 w 10000"/>
              <a:gd name="connsiteY11" fmla="*/ 794 h 10000"/>
              <a:gd name="connsiteX0" fmla="*/ 4106 w 10000"/>
              <a:gd name="connsiteY0" fmla="*/ 794 h 10000"/>
              <a:gd name="connsiteX1" fmla="*/ 2147 w 10000"/>
              <a:gd name="connsiteY1" fmla="*/ 1172 h 10000"/>
              <a:gd name="connsiteX2" fmla="*/ 602 w 10000"/>
              <a:gd name="connsiteY2" fmla="*/ 3474 h 10000"/>
              <a:gd name="connsiteX3" fmla="*/ 1 w 10000"/>
              <a:gd name="connsiteY3" fmla="*/ 8486 h 10000"/>
              <a:gd name="connsiteX4" fmla="*/ 3103 w 10000"/>
              <a:gd name="connsiteY4" fmla="*/ 8749 h 10000"/>
              <a:gd name="connsiteX5" fmla="*/ 6740 w 10000"/>
              <a:gd name="connsiteY5" fmla="*/ 9997 h 10000"/>
              <a:gd name="connsiteX6" fmla="*/ 6835 w 10000"/>
              <a:gd name="connsiteY6" fmla="*/ 7625 h 10000"/>
              <a:gd name="connsiteX7" fmla="*/ 7412 w 10000"/>
              <a:gd name="connsiteY7" fmla="*/ 4559 h 10000"/>
              <a:gd name="connsiteX8" fmla="*/ 8415 w 10000"/>
              <a:gd name="connsiteY8" fmla="*/ 2168 h 10000"/>
              <a:gd name="connsiteX9" fmla="*/ 10000 w 10000"/>
              <a:gd name="connsiteY9" fmla="*/ 126 h 10000"/>
              <a:gd name="connsiteX10" fmla="*/ 7660 w 10000"/>
              <a:gd name="connsiteY10" fmla="*/ 316 h 10000"/>
              <a:gd name="connsiteX11" fmla="*/ 4106 w 10000"/>
              <a:gd name="connsiteY11" fmla="*/ 794 h 10000"/>
              <a:gd name="connsiteX0" fmla="*/ 4184 w 10078"/>
              <a:gd name="connsiteY0" fmla="*/ 794 h 10000"/>
              <a:gd name="connsiteX1" fmla="*/ 2225 w 10078"/>
              <a:gd name="connsiteY1" fmla="*/ 1172 h 10000"/>
              <a:gd name="connsiteX2" fmla="*/ 1039 w 10078"/>
              <a:gd name="connsiteY2" fmla="*/ 3695 h 10000"/>
              <a:gd name="connsiteX3" fmla="*/ 79 w 10078"/>
              <a:gd name="connsiteY3" fmla="*/ 8486 h 10000"/>
              <a:gd name="connsiteX4" fmla="*/ 3181 w 10078"/>
              <a:gd name="connsiteY4" fmla="*/ 8749 h 10000"/>
              <a:gd name="connsiteX5" fmla="*/ 6818 w 10078"/>
              <a:gd name="connsiteY5" fmla="*/ 9997 h 10000"/>
              <a:gd name="connsiteX6" fmla="*/ 6913 w 10078"/>
              <a:gd name="connsiteY6" fmla="*/ 7625 h 10000"/>
              <a:gd name="connsiteX7" fmla="*/ 7490 w 10078"/>
              <a:gd name="connsiteY7" fmla="*/ 4559 h 10000"/>
              <a:gd name="connsiteX8" fmla="*/ 8493 w 10078"/>
              <a:gd name="connsiteY8" fmla="*/ 2168 h 10000"/>
              <a:gd name="connsiteX9" fmla="*/ 10078 w 10078"/>
              <a:gd name="connsiteY9" fmla="*/ 126 h 10000"/>
              <a:gd name="connsiteX10" fmla="*/ 7738 w 10078"/>
              <a:gd name="connsiteY10" fmla="*/ 316 h 10000"/>
              <a:gd name="connsiteX11" fmla="*/ 4184 w 10078"/>
              <a:gd name="connsiteY11" fmla="*/ 794 h 10000"/>
              <a:gd name="connsiteX0" fmla="*/ 4314 w 10208"/>
              <a:gd name="connsiteY0" fmla="*/ 794 h 10000"/>
              <a:gd name="connsiteX1" fmla="*/ 2355 w 10208"/>
              <a:gd name="connsiteY1" fmla="*/ 1172 h 10000"/>
              <a:gd name="connsiteX2" fmla="*/ 1169 w 10208"/>
              <a:gd name="connsiteY2" fmla="*/ 3695 h 10000"/>
              <a:gd name="connsiteX3" fmla="*/ 71 w 10208"/>
              <a:gd name="connsiteY3" fmla="*/ 8221 h 10000"/>
              <a:gd name="connsiteX4" fmla="*/ 3311 w 10208"/>
              <a:gd name="connsiteY4" fmla="*/ 8749 h 10000"/>
              <a:gd name="connsiteX5" fmla="*/ 6948 w 10208"/>
              <a:gd name="connsiteY5" fmla="*/ 9997 h 10000"/>
              <a:gd name="connsiteX6" fmla="*/ 7043 w 10208"/>
              <a:gd name="connsiteY6" fmla="*/ 7625 h 10000"/>
              <a:gd name="connsiteX7" fmla="*/ 7620 w 10208"/>
              <a:gd name="connsiteY7" fmla="*/ 4559 h 10000"/>
              <a:gd name="connsiteX8" fmla="*/ 8623 w 10208"/>
              <a:gd name="connsiteY8" fmla="*/ 2168 h 10000"/>
              <a:gd name="connsiteX9" fmla="*/ 10208 w 10208"/>
              <a:gd name="connsiteY9" fmla="*/ 126 h 10000"/>
              <a:gd name="connsiteX10" fmla="*/ 7868 w 10208"/>
              <a:gd name="connsiteY10" fmla="*/ 316 h 10000"/>
              <a:gd name="connsiteX11" fmla="*/ 4314 w 10208"/>
              <a:gd name="connsiteY11" fmla="*/ 794 h 10000"/>
              <a:gd name="connsiteX0" fmla="*/ 4276 w 10170"/>
              <a:gd name="connsiteY0" fmla="*/ 794 h 10000"/>
              <a:gd name="connsiteX1" fmla="*/ 2317 w 10170"/>
              <a:gd name="connsiteY1" fmla="*/ 1172 h 10000"/>
              <a:gd name="connsiteX2" fmla="*/ 1131 w 10170"/>
              <a:gd name="connsiteY2" fmla="*/ 3695 h 10000"/>
              <a:gd name="connsiteX3" fmla="*/ 33 w 10170"/>
              <a:gd name="connsiteY3" fmla="*/ 8221 h 10000"/>
              <a:gd name="connsiteX4" fmla="*/ 3273 w 10170"/>
              <a:gd name="connsiteY4" fmla="*/ 8749 h 10000"/>
              <a:gd name="connsiteX5" fmla="*/ 6910 w 10170"/>
              <a:gd name="connsiteY5" fmla="*/ 9997 h 10000"/>
              <a:gd name="connsiteX6" fmla="*/ 7005 w 10170"/>
              <a:gd name="connsiteY6" fmla="*/ 7625 h 10000"/>
              <a:gd name="connsiteX7" fmla="*/ 7582 w 10170"/>
              <a:gd name="connsiteY7" fmla="*/ 4559 h 10000"/>
              <a:gd name="connsiteX8" fmla="*/ 8585 w 10170"/>
              <a:gd name="connsiteY8" fmla="*/ 2168 h 10000"/>
              <a:gd name="connsiteX9" fmla="*/ 10170 w 10170"/>
              <a:gd name="connsiteY9" fmla="*/ 126 h 10000"/>
              <a:gd name="connsiteX10" fmla="*/ 7830 w 10170"/>
              <a:gd name="connsiteY10" fmla="*/ 316 h 10000"/>
              <a:gd name="connsiteX11" fmla="*/ 4276 w 10170"/>
              <a:gd name="connsiteY11" fmla="*/ 794 h 10000"/>
              <a:gd name="connsiteX0" fmla="*/ 4090 w 9984"/>
              <a:gd name="connsiteY0" fmla="*/ 794 h 10000"/>
              <a:gd name="connsiteX1" fmla="*/ 2131 w 9984"/>
              <a:gd name="connsiteY1" fmla="*/ 1172 h 10000"/>
              <a:gd name="connsiteX2" fmla="*/ 945 w 9984"/>
              <a:gd name="connsiteY2" fmla="*/ 3695 h 10000"/>
              <a:gd name="connsiteX3" fmla="*/ 40 w 9984"/>
              <a:gd name="connsiteY3" fmla="*/ 8177 h 10000"/>
              <a:gd name="connsiteX4" fmla="*/ 3087 w 9984"/>
              <a:gd name="connsiteY4" fmla="*/ 8749 h 10000"/>
              <a:gd name="connsiteX5" fmla="*/ 6724 w 9984"/>
              <a:gd name="connsiteY5" fmla="*/ 9997 h 10000"/>
              <a:gd name="connsiteX6" fmla="*/ 6819 w 9984"/>
              <a:gd name="connsiteY6" fmla="*/ 7625 h 10000"/>
              <a:gd name="connsiteX7" fmla="*/ 7396 w 9984"/>
              <a:gd name="connsiteY7" fmla="*/ 4559 h 10000"/>
              <a:gd name="connsiteX8" fmla="*/ 8399 w 9984"/>
              <a:gd name="connsiteY8" fmla="*/ 2168 h 10000"/>
              <a:gd name="connsiteX9" fmla="*/ 9984 w 9984"/>
              <a:gd name="connsiteY9" fmla="*/ 126 h 10000"/>
              <a:gd name="connsiteX10" fmla="*/ 7644 w 9984"/>
              <a:gd name="connsiteY10" fmla="*/ 316 h 10000"/>
              <a:gd name="connsiteX11" fmla="*/ 4090 w 9984"/>
              <a:gd name="connsiteY11" fmla="*/ 794 h 10000"/>
              <a:gd name="connsiteX0" fmla="*/ 4203 w 10106"/>
              <a:gd name="connsiteY0" fmla="*/ 794 h 10000"/>
              <a:gd name="connsiteX1" fmla="*/ 2240 w 10106"/>
              <a:gd name="connsiteY1" fmla="*/ 1172 h 10000"/>
              <a:gd name="connsiteX2" fmla="*/ 1053 w 10106"/>
              <a:gd name="connsiteY2" fmla="*/ 3695 h 10000"/>
              <a:gd name="connsiteX3" fmla="*/ 35 w 10106"/>
              <a:gd name="connsiteY3" fmla="*/ 8265 h 10000"/>
              <a:gd name="connsiteX4" fmla="*/ 3198 w 10106"/>
              <a:gd name="connsiteY4" fmla="*/ 8749 h 10000"/>
              <a:gd name="connsiteX5" fmla="*/ 6841 w 10106"/>
              <a:gd name="connsiteY5" fmla="*/ 9997 h 10000"/>
              <a:gd name="connsiteX6" fmla="*/ 6936 w 10106"/>
              <a:gd name="connsiteY6" fmla="*/ 7625 h 10000"/>
              <a:gd name="connsiteX7" fmla="*/ 7514 w 10106"/>
              <a:gd name="connsiteY7" fmla="*/ 4559 h 10000"/>
              <a:gd name="connsiteX8" fmla="*/ 8518 w 10106"/>
              <a:gd name="connsiteY8" fmla="*/ 2168 h 10000"/>
              <a:gd name="connsiteX9" fmla="*/ 10106 w 10106"/>
              <a:gd name="connsiteY9" fmla="*/ 126 h 10000"/>
              <a:gd name="connsiteX10" fmla="*/ 7762 w 10106"/>
              <a:gd name="connsiteY10" fmla="*/ 316 h 10000"/>
              <a:gd name="connsiteX11" fmla="*/ 4203 w 10106"/>
              <a:gd name="connsiteY11" fmla="*/ 794 h 10000"/>
              <a:gd name="connsiteX0" fmla="*/ 4169 w 10072"/>
              <a:gd name="connsiteY0" fmla="*/ 794 h 10000"/>
              <a:gd name="connsiteX1" fmla="*/ 2206 w 10072"/>
              <a:gd name="connsiteY1" fmla="*/ 1172 h 10000"/>
              <a:gd name="connsiteX2" fmla="*/ 1019 w 10072"/>
              <a:gd name="connsiteY2" fmla="*/ 3695 h 10000"/>
              <a:gd name="connsiteX3" fmla="*/ 1 w 10072"/>
              <a:gd name="connsiteY3" fmla="*/ 8265 h 10000"/>
              <a:gd name="connsiteX4" fmla="*/ 3164 w 10072"/>
              <a:gd name="connsiteY4" fmla="*/ 8749 h 10000"/>
              <a:gd name="connsiteX5" fmla="*/ 6807 w 10072"/>
              <a:gd name="connsiteY5" fmla="*/ 9997 h 10000"/>
              <a:gd name="connsiteX6" fmla="*/ 6902 w 10072"/>
              <a:gd name="connsiteY6" fmla="*/ 7625 h 10000"/>
              <a:gd name="connsiteX7" fmla="*/ 7480 w 10072"/>
              <a:gd name="connsiteY7" fmla="*/ 4559 h 10000"/>
              <a:gd name="connsiteX8" fmla="*/ 8484 w 10072"/>
              <a:gd name="connsiteY8" fmla="*/ 2168 h 10000"/>
              <a:gd name="connsiteX9" fmla="*/ 10072 w 10072"/>
              <a:gd name="connsiteY9" fmla="*/ 126 h 10000"/>
              <a:gd name="connsiteX10" fmla="*/ 7728 w 10072"/>
              <a:gd name="connsiteY10" fmla="*/ 316 h 10000"/>
              <a:gd name="connsiteX11" fmla="*/ 4169 w 10072"/>
              <a:gd name="connsiteY11" fmla="*/ 794 h 10000"/>
              <a:gd name="connsiteX0" fmla="*/ 4296 w 10199"/>
              <a:gd name="connsiteY0" fmla="*/ 794 h 10000"/>
              <a:gd name="connsiteX1" fmla="*/ 2333 w 10199"/>
              <a:gd name="connsiteY1" fmla="*/ 1172 h 10000"/>
              <a:gd name="connsiteX2" fmla="*/ 786 w 10199"/>
              <a:gd name="connsiteY2" fmla="*/ 4048 h 10000"/>
              <a:gd name="connsiteX3" fmla="*/ 128 w 10199"/>
              <a:gd name="connsiteY3" fmla="*/ 8265 h 10000"/>
              <a:gd name="connsiteX4" fmla="*/ 3291 w 10199"/>
              <a:gd name="connsiteY4" fmla="*/ 8749 h 10000"/>
              <a:gd name="connsiteX5" fmla="*/ 6934 w 10199"/>
              <a:gd name="connsiteY5" fmla="*/ 9997 h 10000"/>
              <a:gd name="connsiteX6" fmla="*/ 7029 w 10199"/>
              <a:gd name="connsiteY6" fmla="*/ 7625 h 10000"/>
              <a:gd name="connsiteX7" fmla="*/ 7607 w 10199"/>
              <a:gd name="connsiteY7" fmla="*/ 4559 h 10000"/>
              <a:gd name="connsiteX8" fmla="*/ 8611 w 10199"/>
              <a:gd name="connsiteY8" fmla="*/ 2168 h 10000"/>
              <a:gd name="connsiteX9" fmla="*/ 10199 w 10199"/>
              <a:gd name="connsiteY9" fmla="*/ 126 h 10000"/>
              <a:gd name="connsiteX10" fmla="*/ 7855 w 10199"/>
              <a:gd name="connsiteY10" fmla="*/ 316 h 10000"/>
              <a:gd name="connsiteX11" fmla="*/ 4296 w 10199"/>
              <a:gd name="connsiteY11" fmla="*/ 794 h 10000"/>
              <a:gd name="connsiteX0" fmla="*/ 4933 w 10199"/>
              <a:gd name="connsiteY0" fmla="*/ 749 h 9999"/>
              <a:gd name="connsiteX1" fmla="*/ 2333 w 10199"/>
              <a:gd name="connsiteY1" fmla="*/ 1171 h 9999"/>
              <a:gd name="connsiteX2" fmla="*/ 786 w 10199"/>
              <a:gd name="connsiteY2" fmla="*/ 4047 h 9999"/>
              <a:gd name="connsiteX3" fmla="*/ 128 w 10199"/>
              <a:gd name="connsiteY3" fmla="*/ 8264 h 9999"/>
              <a:gd name="connsiteX4" fmla="*/ 3291 w 10199"/>
              <a:gd name="connsiteY4" fmla="*/ 8748 h 9999"/>
              <a:gd name="connsiteX5" fmla="*/ 6934 w 10199"/>
              <a:gd name="connsiteY5" fmla="*/ 9996 h 9999"/>
              <a:gd name="connsiteX6" fmla="*/ 7029 w 10199"/>
              <a:gd name="connsiteY6" fmla="*/ 7624 h 9999"/>
              <a:gd name="connsiteX7" fmla="*/ 7607 w 10199"/>
              <a:gd name="connsiteY7" fmla="*/ 4558 h 9999"/>
              <a:gd name="connsiteX8" fmla="*/ 8611 w 10199"/>
              <a:gd name="connsiteY8" fmla="*/ 2167 h 9999"/>
              <a:gd name="connsiteX9" fmla="*/ 10199 w 10199"/>
              <a:gd name="connsiteY9" fmla="*/ 125 h 9999"/>
              <a:gd name="connsiteX10" fmla="*/ 7855 w 10199"/>
              <a:gd name="connsiteY10" fmla="*/ 315 h 9999"/>
              <a:gd name="connsiteX11" fmla="*/ 4933 w 10199"/>
              <a:gd name="connsiteY11" fmla="*/ 749 h 9999"/>
              <a:gd name="connsiteX0" fmla="*/ 5325 w 10000"/>
              <a:gd name="connsiteY0" fmla="*/ 1158 h 10011"/>
              <a:gd name="connsiteX1" fmla="*/ 2287 w 10000"/>
              <a:gd name="connsiteY1" fmla="*/ 1182 h 10011"/>
              <a:gd name="connsiteX2" fmla="*/ 771 w 10000"/>
              <a:gd name="connsiteY2" fmla="*/ 4058 h 10011"/>
              <a:gd name="connsiteX3" fmla="*/ 126 w 10000"/>
              <a:gd name="connsiteY3" fmla="*/ 8276 h 10011"/>
              <a:gd name="connsiteX4" fmla="*/ 3227 w 10000"/>
              <a:gd name="connsiteY4" fmla="*/ 8760 h 10011"/>
              <a:gd name="connsiteX5" fmla="*/ 6799 w 10000"/>
              <a:gd name="connsiteY5" fmla="*/ 10008 h 10011"/>
              <a:gd name="connsiteX6" fmla="*/ 6892 w 10000"/>
              <a:gd name="connsiteY6" fmla="*/ 7636 h 10011"/>
              <a:gd name="connsiteX7" fmla="*/ 7459 w 10000"/>
              <a:gd name="connsiteY7" fmla="*/ 4569 h 10011"/>
              <a:gd name="connsiteX8" fmla="*/ 8443 w 10000"/>
              <a:gd name="connsiteY8" fmla="*/ 2178 h 10011"/>
              <a:gd name="connsiteX9" fmla="*/ 10000 w 10000"/>
              <a:gd name="connsiteY9" fmla="*/ 136 h 10011"/>
              <a:gd name="connsiteX10" fmla="*/ 7702 w 10000"/>
              <a:gd name="connsiteY10" fmla="*/ 326 h 10011"/>
              <a:gd name="connsiteX11" fmla="*/ 5325 w 10000"/>
              <a:gd name="connsiteY11" fmla="*/ 1158 h 10011"/>
              <a:gd name="connsiteX0" fmla="*/ 5325 w 10000"/>
              <a:gd name="connsiteY0" fmla="*/ 1129 h 9982"/>
              <a:gd name="connsiteX1" fmla="*/ 2287 w 10000"/>
              <a:gd name="connsiteY1" fmla="*/ 1153 h 9982"/>
              <a:gd name="connsiteX2" fmla="*/ 771 w 10000"/>
              <a:gd name="connsiteY2" fmla="*/ 4029 h 9982"/>
              <a:gd name="connsiteX3" fmla="*/ 126 w 10000"/>
              <a:gd name="connsiteY3" fmla="*/ 8247 h 9982"/>
              <a:gd name="connsiteX4" fmla="*/ 3227 w 10000"/>
              <a:gd name="connsiteY4" fmla="*/ 8731 h 9982"/>
              <a:gd name="connsiteX5" fmla="*/ 6799 w 10000"/>
              <a:gd name="connsiteY5" fmla="*/ 9979 h 9982"/>
              <a:gd name="connsiteX6" fmla="*/ 6892 w 10000"/>
              <a:gd name="connsiteY6" fmla="*/ 7607 h 9982"/>
              <a:gd name="connsiteX7" fmla="*/ 7459 w 10000"/>
              <a:gd name="connsiteY7" fmla="*/ 4540 h 9982"/>
              <a:gd name="connsiteX8" fmla="*/ 8443 w 10000"/>
              <a:gd name="connsiteY8" fmla="*/ 2149 h 9982"/>
              <a:gd name="connsiteX9" fmla="*/ 10000 w 10000"/>
              <a:gd name="connsiteY9" fmla="*/ 107 h 9982"/>
              <a:gd name="connsiteX10" fmla="*/ 8028 w 10000"/>
              <a:gd name="connsiteY10" fmla="*/ 474 h 9982"/>
              <a:gd name="connsiteX11" fmla="*/ 5325 w 10000"/>
              <a:gd name="connsiteY11" fmla="*/ 1129 h 9982"/>
              <a:gd name="connsiteX0" fmla="*/ 5189 w 10000"/>
              <a:gd name="connsiteY0" fmla="*/ 1040 h 9998"/>
              <a:gd name="connsiteX1" fmla="*/ 2287 w 10000"/>
              <a:gd name="connsiteY1" fmla="*/ 1153 h 9998"/>
              <a:gd name="connsiteX2" fmla="*/ 771 w 10000"/>
              <a:gd name="connsiteY2" fmla="*/ 4034 h 9998"/>
              <a:gd name="connsiteX3" fmla="*/ 126 w 10000"/>
              <a:gd name="connsiteY3" fmla="*/ 8260 h 9998"/>
              <a:gd name="connsiteX4" fmla="*/ 3227 w 10000"/>
              <a:gd name="connsiteY4" fmla="*/ 8745 h 9998"/>
              <a:gd name="connsiteX5" fmla="*/ 6799 w 10000"/>
              <a:gd name="connsiteY5" fmla="*/ 9995 h 9998"/>
              <a:gd name="connsiteX6" fmla="*/ 6892 w 10000"/>
              <a:gd name="connsiteY6" fmla="*/ 7619 h 9998"/>
              <a:gd name="connsiteX7" fmla="*/ 7459 w 10000"/>
              <a:gd name="connsiteY7" fmla="*/ 4546 h 9998"/>
              <a:gd name="connsiteX8" fmla="*/ 8443 w 10000"/>
              <a:gd name="connsiteY8" fmla="*/ 2151 h 9998"/>
              <a:gd name="connsiteX9" fmla="*/ 10000 w 10000"/>
              <a:gd name="connsiteY9" fmla="*/ 105 h 9998"/>
              <a:gd name="connsiteX10" fmla="*/ 8028 w 10000"/>
              <a:gd name="connsiteY10" fmla="*/ 473 h 9998"/>
              <a:gd name="connsiteX11" fmla="*/ 5189 w 10000"/>
              <a:gd name="connsiteY11" fmla="*/ 1040 h 9998"/>
              <a:gd name="connsiteX0" fmla="*/ 5189 w 10000"/>
              <a:gd name="connsiteY0" fmla="*/ 1040 h 10000"/>
              <a:gd name="connsiteX1" fmla="*/ 2287 w 10000"/>
              <a:gd name="connsiteY1" fmla="*/ 1153 h 10000"/>
              <a:gd name="connsiteX2" fmla="*/ 771 w 10000"/>
              <a:gd name="connsiteY2" fmla="*/ 4035 h 10000"/>
              <a:gd name="connsiteX3" fmla="*/ 126 w 10000"/>
              <a:gd name="connsiteY3" fmla="*/ 8262 h 10000"/>
              <a:gd name="connsiteX4" fmla="*/ 3227 w 10000"/>
              <a:gd name="connsiteY4" fmla="*/ 8747 h 10000"/>
              <a:gd name="connsiteX5" fmla="*/ 6799 w 10000"/>
              <a:gd name="connsiteY5" fmla="*/ 9997 h 10000"/>
              <a:gd name="connsiteX6" fmla="*/ 6892 w 10000"/>
              <a:gd name="connsiteY6" fmla="*/ 7621 h 10000"/>
              <a:gd name="connsiteX7" fmla="*/ 7459 w 10000"/>
              <a:gd name="connsiteY7" fmla="*/ 4547 h 10000"/>
              <a:gd name="connsiteX8" fmla="*/ 8443 w 10000"/>
              <a:gd name="connsiteY8" fmla="*/ 2151 h 10000"/>
              <a:gd name="connsiteX9" fmla="*/ 10000 w 10000"/>
              <a:gd name="connsiteY9" fmla="*/ 105 h 10000"/>
              <a:gd name="connsiteX10" fmla="*/ 8028 w 10000"/>
              <a:gd name="connsiteY10" fmla="*/ 473 h 10000"/>
              <a:gd name="connsiteX11" fmla="*/ 5189 w 10000"/>
              <a:gd name="connsiteY11" fmla="*/ 1040 h 10000"/>
              <a:gd name="connsiteX0" fmla="*/ 5075 w 9886"/>
              <a:gd name="connsiteY0" fmla="*/ 1040 h 10000"/>
              <a:gd name="connsiteX1" fmla="*/ 2173 w 9886"/>
              <a:gd name="connsiteY1" fmla="*/ 1153 h 10000"/>
              <a:gd name="connsiteX2" fmla="*/ 657 w 9886"/>
              <a:gd name="connsiteY2" fmla="*/ 4035 h 10000"/>
              <a:gd name="connsiteX3" fmla="*/ 12 w 9886"/>
              <a:gd name="connsiteY3" fmla="*/ 8262 h 10000"/>
              <a:gd name="connsiteX4" fmla="*/ 3113 w 9886"/>
              <a:gd name="connsiteY4" fmla="*/ 8747 h 10000"/>
              <a:gd name="connsiteX5" fmla="*/ 6685 w 9886"/>
              <a:gd name="connsiteY5" fmla="*/ 9997 h 10000"/>
              <a:gd name="connsiteX6" fmla="*/ 6778 w 9886"/>
              <a:gd name="connsiteY6" fmla="*/ 7621 h 10000"/>
              <a:gd name="connsiteX7" fmla="*/ 7345 w 9886"/>
              <a:gd name="connsiteY7" fmla="*/ 4547 h 10000"/>
              <a:gd name="connsiteX8" fmla="*/ 8329 w 9886"/>
              <a:gd name="connsiteY8" fmla="*/ 2151 h 10000"/>
              <a:gd name="connsiteX9" fmla="*/ 9886 w 9886"/>
              <a:gd name="connsiteY9" fmla="*/ 105 h 10000"/>
              <a:gd name="connsiteX10" fmla="*/ 7914 w 9886"/>
              <a:gd name="connsiteY10" fmla="*/ 473 h 10000"/>
              <a:gd name="connsiteX11" fmla="*/ 5075 w 9886"/>
              <a:gd name="connsiteY11" fmla="*/ 1040 h 10000"/>
              <a:gd name="connsiteX0" fmla="*/ 5231 w 10097"/>
              <a:gd name="connsiteY0" fmla="*/ 1040 h 10000"/>
              <a:gd name="connsiteX1" fmla="*/ 2295 w 10097"/>
              <a:gd name="connsiteY1" fmla="*/ 1153 h 10000"/>
              <a:gd name="connsiteX2" fmla="*/ 872 w 10097"/>
              <a:gd name="connsiteY2" fmla="*/ 3946 h 10000"/>
              <a:gd name="connsiteX3" fmla="*/ 109 w 10097"/>
              <a:gd name="connsiteY3" fmla="*/ 8262 h 10000"/>
              <a:gd name="connsiteX4" fmla="*/ 3246 w 10097"/>
              <a:gd name="connsiteY4" fmla="*/ 8747 h 10000"/>
              <a:gd name="connsiteX5" fmla="*/ 6859 w 10097"/>
              <a:gd name="connsiteY5" fmla="*/ 9997 h 10000"/>
              <a:gd name="connsiteX6" fmla="*/ 6953 w 10097"/>
              <a:gd name="connsiteY6" fmla="*/ 7621 h 10000"/>
              <a:gd name="connsiteX7" fmla="*/ 7527 w 10097"/>
              <a:gd name="connsiteY7" fmla="*/ 4547 h 10000"/>
              <a:gd name="connsiteX8" fmla="*/ 8522 w 10097"/>
              <a:gd name="connsiteY8" fmla="*/ 2151 h 10000"/>
              <a:gd name="connsiteX9" fmla="*/ 10097 w 10097"/>
              <a:gd name="connsiteY9" fmla="*/ 105 h 10000"/>
              <a:gd name="connsiteX10" fmla="*/ 8102 w 10097"/>
              <a:gd name="connsiteY10" fmla="*/ 473 h 10000"/>
              <a:gd name="connsiteX11" fmla="*/ 5231 w 10097"/>
              <a:gd name="connsiteY11" fmla="*/ 1040 h 10000"/>
              <a:gd name="connsiteX0" fmla="*/ 5231 w 10097"/>
              <a:gd name="connsiteY0" fmla="*/ 1040 h 10000"/>
              <a:gd name="connsiteX1" fmla="*/ 2295 w 10097"/>
              <a:gd name="connsiteY1" fmla="*/ 1153 h 10000"/>
              <a:gd name="connsiteX2" fmla="*/ 872 w 10097"/>
              <a:gd name="connsiteY2" fmla="*/ 3946 h 10000"/>
              <a:gd name="connsiteX3" fmla="*/ 109 w 10097"/>
              <a:gd name="connsiteY3" fmla="*/ 8041 h 10000"/>
              <a:gd name="connsiteX4" fmla="*/ 3246 w 10097"/>
              <a:gd name="connsiteY4" fmla="*/ 8747 h 10000"/>
              <a:gd name="connsiteX5" fmla="*/ 6859 w 10097"/>
              <a:gd name="connsiteY5" fmla="*/ 9997 h 10000"/>
              <a:gd name="connsiteX6" fmla="*/ 6953 w 10097"/>
              <a:gd name="connsiteY6" fmla="*/ 7621 h 10000"/>
              <a:gd name="connsiteX7" fmla="*/ 7527 w 10097"/>
              <a:gd name="connsiteY7" fmla="*/ 4547 h 10000"/>
              <a:gd name="connsiteX8" fmla="*/ 8522 w 10097"/>
              <a:gd name="connsiteY8" fmla="*/ 2151 h 10000"/>
              <a:gd name="connsiteX9" fmla="*/ 10097 w 10097"/>
              <a:gd name="connsiteY9" fmla="*/ 105 h 10000"/>
              <a:gd name="connsiteX10" fmla="*/ 8102 w 10097"/>
              <a:gd name="connsiteY10" fmla="*/ 473 h 10000"/>
              <a:gd name="connsiteX11" fmla="*/ 5231 w 10097"/>
              <a:gd name="connsiteY11" fmla="*/ 1040 h 10000"/>
              <a:gd name="connsiteX0" fmla="*/ 5123 w 9989"/>
              <a:gd name="connsiteY0" fmla="*/ 1040 h 10000"/>
              <a:gd name="connsiteX1" fmla="*/ 2187 w 9989"/>
              <a:gd name="connsiteY1" fmla="*/ 1153 h 10000"/>
              <a:gd name="connsiteX2" fmla="*/ 764 w 9989"/>
              <a:gd name="connsiteY2" fmla="*/ 3946 h 10000"/>
              <a:gd name="connsiteX3" fmla="*/ 1 w 9989"/>
              <a:gd name="connsiteY3" fmla="*/ 8041 h 10000"/>
              <a:gd name="connsiteX4" fmla="*/ 3138 w 9989"/>
              <a:gd name="connsiteY4" fmla="*/ 8747 h 10000"/>
              <a:gd name="connsiteX5" fmla="*/ 6751 w 9989"/>
              <a:gd name="connsiteY5" fmla="*/ 9997 h 10000"/>
              <a:gd name="connsiteX6" fmla="*/ 6845 w 9989"/>
              <a:gd name="connsiteY6" fmla="*/ 7621 h 10000"/>
              <a:gd name="connsiteX7" fmla="*/ 7419 w 9989"/>
              <a:gd name="connsiteY7" fmla="*/ 4547 h 10000"/>
              <a:gd name="connsiteX8" fmla="*/ 8414 w 9989"/>
              <a:gd name="connsiteY8" fmla="*/ 2151 h 10000"/>
              <a:gd name="connsiteX9" fmla="*/ 9989 w 9989"/>
              <a:gd name="connsiteY9" fmla="*/ 105 h 10000"/>
              <a:gd name="connsiteX10" fmla="*/ 7994 w 9989"/>
              <a:gd name="connsiteY10" fmla="*/ 473 h 10000"/>
              <a:gd name="connsiteX11" fmla="*/ 5123 w 9989"/>
              <a:gd name="connsiteY11" fmla="*/ 1040 h 10000"/>
              <a:gd name="connsiteX0" fmla="*/ 5129 w 10000"/>
              <a:gd name="connsiteY0" fmla="*/ 1040 h 10000"/>
              <a:gd name="connsiteX1" fmla="*/ 2189 w 10000"/>
              <a:gd name="connsiteY1" fmla="*/ 1153 h 10000"/>
              <a:gd name="connsiteX2" fmla="*/ 765 w 10000"/>
              <a:gd name="connsiteY2" fmla="*/ 3946 h 10000"/>
              <a:gd name="connsiteX3" fmla="*/ 1 w 10000"/>
              <a:gd name="connsiteY3" fmla="*/ 8041 h 10000"/>
              <a:gd name="connsiteX4" fmla="*/ 3141 w 10000"/>
              <a:gd name="connsiteY4" fmla="*/ 8747 h 10000"/>
              <a:gd name="connsiteX5" fmla="*/ 6758 w 10000"/>
              <a:gd name="connsiteY5" fmla="*/ 9997 h 10000"/>
              <a:gd name="connsiteX6" fmla="*/ 6853 w 10000"/>
              <a:gd name="connsiteY6" fmla="*/ 7621 h 10000"/>
              <a:gd name="connsiteX7" fmla="*/ 7427 w 10000"/>
              <a:gd name="connsiteY7" fmla="*/ 4547 h 10000"/>
              <a:gd name="connsiteX8" fmla="*/ 8423 w 10000"/>
              <a:gd name="connsiteY8" fmla="*/ 2151 h 10000"/>
              <a:gd name="connsiteX9" fmla="*/ 10000 w 10000"/>
              <a:gd name="connsiteY9" fmla="*/ 105 h 10000"/>
              <a:gd name="connsiteX10" fmla="*/ 8003 w 10000"/>
              <a:gd name="connsiteY10" fmla="*/ 473 h 10000"/>
              <a:gd name="connsiteX11" fmla="*/ 5129 w 10000"/>
              <a:gd name="connsiteY11" fmla="*/ 1040 h 10000"/>
              <a:gd name="connsiteX0" fmla="*/ 5129 w 10000"/>
              <a:gd name="connsiteY0" fmla="*/ 1040 h 10000"/>
              <a:gd name="connsiteX1" fmla="*/ 2189 w 10000"/>
              <a:gd name="connsiteY1" fmla="*/ 1153 h 10000"/>
              <a:gd name="connsiteX2" fmla="*/ 765 w 10000"/>
              <a:gd name="connsiteY2" fmla="*/ 3946 h 10000"/>
              <a:gd name="connsiteX3" fmla="*/ 1 w 10000"/>
              <a:gd name="connsiteY3" fmla="*/ 8041 h 10000"/>
              <a:gd name="connsiteX4" fmla="*/ 3141 w 10000"/>
              <a:gd name="connsiteY4" fmla="*/ 8747 h 10000"/>
              <a:gd name="connsiteX5" fmla="*/ 6758 w 10000"/>
              <a:gd name="connsiteY5" fmla="*/ 9997 h 10000"/>
              <a:gd name="connsiteX6" fmla="*/ 6853 w 10000"/>
              <a:gd name="connsiteY6" fmla="*/ 7621 h 10000"/>
              <a:gd name="connsiteX7" fmla="*/ 7427 w 10000"/>
              <a:gd name="connsiteY7" fmla="*/ 4547 h 10000"/>
              <a:gd name="connsiteX8" fmla="*/ 8423 w 10000"/>
              <a:gd name="connsiteY8" fmla="*/ 2151 h 10000"/>
              <a:gd name="connsiteX9" fmla="*/ 10000 w 10000"/>
              <a:gd name="connsiteY9" fmla="*/ 105 h 10000"/>
              <a:gd name="connsiteX10" fmla="*/ 8003 w 10000"/>
              <a:gd name="connsiteY10" fmla="*/ 473 h 10000"/>
              <a:gd name="connsiteX11" fmla="*/ 5129 w 10000"/>
              <a:gd name="connsiteY11" fmla="*/ 1040 h 10000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27 w 10000"/>
              <a:gd name="connsiteY7" fmla="*/ 4547 h 10619"/>
              <a:gd name="connsiteX8" fmla="*/ 8423 w 10000"/>
              <a:gd name="connsiteY8" fmla="*/ 2151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27 w 10000"/>
              <a:gd name="connsiteY7" fmla="*/ 4547 h 10619"/>
              <a:gd name="connsiteX8" fmla="*/ 8478 w 10000"/>
              <a:gd name="connsiteY8" fmla="*/ 2328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00 w 10000"/>
              <a:gd name="connsiteY7" fmla="*/ 4990 h 10619"/>
              <a:gd name="connsiteX8" fmla="*/ 8478 w 10000"/>
              <a:gd name="connsiteY8" fmla="*/ 2328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83 w 10054"/>
              <a:gd name="connsiteY0" fmla="*/ 1040 h 10619"/>
              <a:gd name="connsiteX1" fmla="*/ 2243 w 10054"/>
              <a:gd name="connsiteY1" fmla="*/ 1153 h 10619"/>
              <a:gd name="connsiteX2" fmla="*/ 819 w 10054"/>
              <a:gd name="connsiteY2" fmla="*/ 3946 h 10619"/>
              <a:gd name="connsiteX3" fmla="*/ 0 w 10054"/>
              <a:gd name="connsiteY3" fmla="*/ 9015 h 10619"/>
              <a:gd name="connsiteX4" fmla="*/ 3195 w 10054"/>
              <a:gd name="connsiteY4" fmla="*/ 8747 h 10619"/>
              <a:gd name="connsiteX5" fmla="*/ 6537 w 10054"/>
              <a:gd name="connsiteY5" fmla="*/ 10617 h 10619"/>
              <a:gd name="connsiteX6" fmla="*/ 6907 w 10054"/>
              <a:gd name="connsiteY6" fmla="*/ 7621 h 10619"/>
              <a:gd name="connsiteX7" fmla="*/ 7454 w 10054"/>
              <a:gd name="connsiteY7" fmla="*/ 4990 h 10619"/>
              <a:gd name="connsiteX8" fmla="*/ 8532 w 10054"/>
              <a:gd name="connsiteY8" fmla="*/ 2328 h 10619"/>
              <a:gd name="connsiteX9" fmla="*/ 10054 w 10054"/>
              <a:gd name="connsiteY9" fmla="*/ 105 h 10619"/>
              <a:gd name="connsiteX10" fmla="*/ 8057 w 10054"/>
              <a:gd name="connsiteY10" fmla="*/ 473 h 10619"/>
              <a:gd name="connsiteX11" fmla="*/ 5183 w 10054"/>
              <a:gd name="connsiteY11" fmla="*/ 1040 h 10619"/>
              <a:gd name="connsiteX0" fmla="*/ 5323 w 10194"/>
              <a:gd name="connsiteY0" fmla="*/ 1040 h 10620"/>
              <a:gd name="connsiteX1" fmla="*/ 2383 w 10194"/>
              <a:gd name="connsiteY1" fmla="*/ 1153 h 10620"/>
              <a:gd name="connsiteX2" fmla="*/ 959 w 10194"/>
              <a:gd name="connsiteY2" fmla="*/ 3946 h 10620"/>
              <a:gd name="connsiteX3" fmla="*/ 140 w 10194"/>
              <a:gd name="connsiteY3" fmla="*/ 9015 h 10620"/>
              <a:gd name="connsiteX4" fmla="*/ 3912 w 10194"/>
              <a:gd name="connsiteY4" fmla="*/ 9367 h 10620"/>
              <a:gd name="connsiteX5" fmla="*/ 6677 w 10194"/>
              <a:gd name="connsiteY5" fmla="*/ 10617 h 10620"/>
              <a:gd name="connsiteX6" fmla="*/ 7047 w 10194"/>
              <a:gd name="connsiteY6" fmla="*/ 7621 h 10620"/>
              <a:gd name="connsiteX7" fmla="*/ 7594 w 10194"/>
              <a:gd name="connsiteY7" fmla="*/ 4990 h 10620"/>
              <a:gd name="connsiteX8" fmla="*/ 8672 w 10194"/>
              <a:gd name="connsiteY8" fmla="*/ 2328 h 10620"/>
              <a:gd name="connsiteX9" fmla="*/ 10194 w 10194"/>
              <a:gd name="connsiteY9" fmla="*/ 105 h 10620"/>
              <a:gd name="connsiteX10" fmla="*/ 8197 w 10194"/>
              <a:gd name="connsiteY10" fmla="*/ 473 h 10620"/>
              <a:gd name="connsiteX11" fmla="*/ 5323 w 10194"/>
              <a:gd name="connsiteY11" fmla="*/ 1040 h 10620"/>
              <a:gd name="connsiteX0" fmla="*/ 5323 w 10194"/>
              <a:gd name="connsiteY0" fmla="*/ 1040 h 10620"/>
              <a:gd name="connsiteX1" fmla="*/ 2383 w 10194"/>
              <a:gd name="connsiteY1" fmla="*/ 1153 h 10620"/>
              <a:gd name="connsiteX2" fmla="*/ 959 w 10194"/>
              <a:gd name="connsiteY2" fmla="*/ 3946 h 10620"/>
              <a:gd name="connsiteX3" fmla="*/ 140 w 10194"/>
              <a:gd name="connsiteY3" fmla="*/ 9015 h 10620"/>
              <a:gd name="connsiteX4" fmla="*/ 3912 w 10194"/>
              <a:gd name="connsiteY4" fmla="*/ 9367 h 10620"/>
              <a:gd name="connsiteX5" fmla="*/ 6677 w 10194"/>
              <a:gd name="connsiteY5" fmla="*/ 10617 h 10620"/>
              <a:gd name="connsiteX6" fmla="*/ 7047 w 10194"/>
              <a:gd name="connsiteY6" fmla="*/ 7621 h 10620"/>
              <a:gd name="connsiteX7" fmla="*/ 7594 w 10194"/>
              <a:gd name="connsiteY7" fmla="*/ 4990 h 10620"/>
              <a:gd name="connsiteX8" fmla="*/ 8672 w 10194"/>
              <a:gd name="connsiteY8" fmla="*/ 2328 h 10620"/>
              <a:gd name="connsiteX9" fmla="*/ 10194 w 10194"/>
              <a:gd name="connsiteY9" fmla="*/ 105 h 10620"/>
              <a:gd name="connsiteX10" fmla="*/ 8197 w 10194"/>
              <a:gd name="connsiteY10" fmla="*/ 473 h 10620"/>
              <a:gd name="connsiteX11" fmla="*/ 5323 w 10194"/>
              <a:gd name="connsiteY11" fmla="*/ 1040 h 10620"/>
              <a:gd name="connsiteX0" fmla="*/ 5184 w 10055"/>
              <a:gd name="connsiteY0" fmla="*/ 1040 h 10620"/>
              <a:gd name="connsiteX1" fmla="*/ 2244 w 10055"/>
              <a:gd name="connsiteY1" fmla="*/ 1153 h 10620"/>
              <a:gd name="connsiteX2" fmla="*/ 820 w 10055"/>
              <a:gd name="connsiteY2" fmla="*/ 3946 h 10620"/>
              <a:gd name="connsiteX3" fmla="*/ 1 w 10055"/>
              <a:gd name="connsiteY3" fmla="*/ 9015 h 10620"/>
              <a:gd name="connsiteX4" fmla="*/ 3773 w 10055"/>
              <a:gd name="connsiteY4" fmla="*/ 9367 h 10620"/>
              <a:gd name="connsiteX5" fmla="*/ 6538 w 10055"/>
              <a:gd name="connsiteY5" fmla="*/ 10617 h 10620"/>
              <a:gd name="connsiteX6" fmla="*/ 6908 w 10055"/>
              <a:gd name="connsiteY6" fmla="*/ 7621 h 10620"/>
              <a:gd name="connsiteX7" fmla="*/ 7455 w 10055"/>
              <a:gd name="connsiteY7" fmla="*/ 4990 h 10620"/>
              <a:gd name="connsiteX8" fmla="*/ 8533 w 10055"/>
              <a:gd name="connsiteY8" fmla="*/ 2328 h 10620"/>
              <a:gd name="connsiteX9" fmla="*/ 10055 w 10055"/>
              <a:gd name="connsiteY9" fmla="*/ 105 h 10620"/>
              <a:gd name="connsiteX10" fmla="*/ 8058 w 10055"/>
              <a:gd name="connsiteY10" fmla="*/ 473 h 10620"/>
              <a:gd name="connsiteX11" fmla="*/ 5184 w 10055"/>
              <a:gd name="connsiteY11" fmla="*/ 1040 h 10620"/>
              <a:gd name="connsiteX0" fmla="*/ 5184 w 10055"/>
              <a:gd name="connsiteY0" fmla="*/ 1040 h 10620"/>
              <a:gd name="connsiteX1" fmla="*/ 2244 w 10055"/>
              <a:gd name="connsiteY1" fmla="*/ 1153 h 10620"/>
              <a:gd name="connsiteX2" fmla="*/ 820 w 10055"/>
              <a:gd name="connsiteY2" fmla="*/ 3946 h 10620"/>
              <a:gd name="connsiteX3" fmla="*/ 1 w 10055"/>
              <a:gd name="connsiteY3" fmla="*/ 9015 h 10620"/>
              <a:gd name="connsiteX4" fmla="*/ 3773 w 10055"/>
              <a:gd name="connsiteY4" fmla="*/ 9367 h 10620"/>
              <a:gd name="connsiteX5" fmla="*/ 6538 w 10055"/>
              <a:gd name="connsiteY5" fmla="*/ 10617 h 10620"/>
              <a:gd name="connsiteX6" fmla="*/ 6908 w 10055"/>
              <a:gd name="connsiteY6" fmla="*/ 7621 h 10620"/>
              <a:gd name="connsiteX7" fmla="*/ 7455 w 10055"/>
              <a:gd name="connsiteY7" fmla="*/ 4990 h 10620"/>
              <a:gd name="connsiteX8" fmla="*/ 8533 w 10055"/>
              <a:gd name="connsiteY8" fmla="*/ 2328 h 10620"/>
              <a:gd name="connsiteX9" fmla="*/ 10055 w 10055"/>
              <a:gd name="connsiteY9" fmla="*/ 105 h 10620"/>
              <a:gd name="connsiteX10" fmla="*/ 8058 w 10055"/>
              <a:gd name="connsiteY10" fmla="*/ 473 h 10620"/>
              <a:gd name="connsiteX11" fmla="*/ 5184 w 10055"/>
              <a:gd name="connsiteY11" fmla="*/ 1040 h 10620"/>
              <a:gd name="connsiteX0" fmla="*/ 5297 w 10168"/>
              <a:gd name="connsiteY0" fmla="*/ 1040 h 10620"/>
              <a:gd name="connsiteX1" fmla="*/ 2357 w 10168"/>
              <a:gd name="connsiteY1" fmla="*/ 1153 h 10620"/>
              <a:gd name="connsiteX2" fmla="*/ 1098 w 10168"/>
              <a:gd name="connsiteY2" fmla="*/ 4167 h 10620"/>
              <a:gd name="connsiteX3" fmla="*/ 114 w 10168"/>
              <a:gd name="connsiteY3" fmla="*/ 9015 h 10620"/>
              <a:gd name="connsiteX4" fmla="*/ 3886 w 10168"/>
              <a:gd name="connsiteY4" fmla="*/ 9367 h 10620"/>
              <a:gd name="connsiteX5" fmla="*/ 6651 w 10168"/>
              <a:gd name="connsiteY5" fmla="*/ 10617 h 10620"/>
              <a:gd name="connsiteX6" fmla="*/ 7021 w 10168"/>
              <a:gd name="connsiteY6" fmla="*/ 7621 h 10620"/>
              <a:gd name="connsiteX7" fmla="*/ 7568 w 10168"/>
              <a:gd name="connsiteY7" fmla="*/ 4990 h 10620"/>
              <a:gd name="connsiteX8" fmla="*/ 8646 w 10168"/>
              <a:gd name="connsiteY8" fmla="*/ 2328 h 10620"/>
              <a:gd name="connsiteX9" fmla="*/ 10168 w 10168"/>
              <a:gd name="connsiteY9" fmla="*/ 105 h 10620"/>
              <a:gd name="connsiteX10" fmla="*/ 8171 w 10168"/>
              <a:gd name="connsiteY10" fmla="*/ 473 h 10620"/>
              <a:gd name="connsiteX11" fmla="*/ 5297 w 10168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834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1"/>
              <a:gd name="connsiteX1" fmla="*/ 2305 w 10116"/>
              <a:gd name="connsiteY1" fmla="*/ 1153 h 10621"/>
              <a:gd name="connsiteX2" fmla="*/ 661 w 10116"/>
              <a:gd name="connsiteY2" fmla="*/ 4920 h 10621"/>
              <a:gd name="connsiteX3" fmla="*/ 62 w 10116"/>
              <a:gd name="connsiteY3" fmla="*/ 9015 h 10621"/>
              <a:gd name="connsiteX4" fmla="*/ 3037 w 10116"/>
              <a:gd name="connsiteY4" fmla="*/ 9677 h 10621"/>
              <a:gd name="connsiteX5" fmla="*/ 6599 w 10116"/>
              <a:gd name="connsiteY5" fmla="*/ 10617 h 10621"/>
              <a:gd name="connsiteX6" fmla="*/ 6969 w 10116"/>
              <a:gd name="connsiteY6" fmla="*/ 7621 h 10621"/>
              <a:gd name="connsiteX7" fmla="*/ 7516 w 10116"/>
              <a:gd name="connsiteY7" fmla="*/ 4990 h 10621"/>
              <a:gd name="connsiteX8" fmla="*/ 8594 w 10116"/>
              <a:gd name="connsiteY8" fmla="*/ 2328 h 10621"/>
              <a:gd name="connsiteX9" fmla="*/ 10116 w 10116"/>
              <a:gd name="connsiteY9" fmla="*/ 105 h 10621"/>
              <a:gd name="connsiteX10" fmla="*/ 8119 w 10116"/>
              <a:gd name="connsiteY10" fmla="*/ 473 h 10621"/>
              <a:gd name="connsiteX11" fmla="*/ 5245 w 10116"/>
              <a:gd name="connsiteY11" fmla="*/ 1040 h 10621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229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1"/>
              <a:gd name="connsiteX1" fmla="*/ 2305 w 10116"/>
              <a:gd name="connsiteY1" fmla="*/ 1153 h 10621"/>
              <a:gd name="connsiteX2" fmla="*/ 661 w 10116"/>
              <a:gd name="connsiteY2" fmla="*/ 4920 h 10621"/>
              <a:gd name="connsiteX3" fmla="*/ 62 w 10116"/>
              <a:gd name="connsiteY3" fmla="*/ 9015 h 10621"/>
              <a:gd name="connsiteX4" fmla="*/ 3724 w 10116"/>
              <a:gd name="connsiteY4" fmla="*/ 9633 h 10621"/>
              <a:gd name="connsiteX5" fmla="*/ 6599 w 10116"/>
              <a:gd name="connsiteY5" fmla="*/ 10617 h 10621"/>
              <a:gd name="connsiteX6" fmla="*/ 6969 w 10116"/>
              <a:gd name="connsiteY6" fmla="*/ 7621 h 10621"/>
              <a:gd name="connsiteX7" fmla="*/ 7516 w 10116"/>
              <a:gd name="connsiteY7" fmla="*/ 4990 h 10621"/>
              <a:gd name="connsiteX8" fmla="*/ 8594 w 10116"/>
              <a:gd name="connsiteY8" fmla="*/ 2328 h 10621"/>
              <a:gd name="connsiteX9" fmla="*/ 10116 w 10116"/>
              <a:gd name="connsiteY9" fmla="*/ 105 h 10621"/>
              <a:gd name="connsiteX10" fmla="*/ 8119 w 10116"/>
              <a:gd name="connsiteY10" fmla="*/ 473 h 10621"/>
              <a:gd name="connsiteX11" fmla="*/ 5245 w 10116"/>
              <a:gd name="connsiteY11" fmla="*/ 1040 h 10621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477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81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819 w 10116"/>
              <a:gd name="connsiteY5" fmla="*/ 10617 h 10620"/>
              <a:gd name="connsiteX6" fmla="*/ 7106 w 10116"/>
              <a:gd name="connsiteY6" fmla="*/ 7532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0 w 10111"/>
              <a:gd name="connsiteY0" fmla="*/ 1040 h 10620"/>
              <a:gd name="connsiteX1" fmla="*/ 1998 w 10111"/>
              <a:gd name="connsiteY1" fmla="*/ 89 h 10620"/>
              <a:gd name="connsiteX2" fmla="*/ 656 w 10111"/>
              <a:gd name="connsiteY2" fmla="*/ 4920 h 10620"/>
              <a:gd name="connsiteX3" fmla="*/ 57 w 10111"/>
              <a:gd name="connsiteY3" fmla="*/ 9015 h 10620"/>
              <a:gd name="connsiteX4" fmla="*/ 3335 w 10111"/>
              <a:gd name="connsiteY4" fmla="*/ 9367 h 10620"/>
              <a:gd name="connsiteX5" fmla="*/ 6814 w 10111"/>
              <a:gd name="connsiteY5" fmla="*/ 10617 h 10620"/>
              <a:gd name="connsiteX6" fmla="*/ 7101 w 10111"/>
              <a:gd name="connsiteY6" fmla="*/ 7532 h 10620"/>
              <a:gd name="connsiteX7" fmla="*/ 7511 w 10111"/>
              <a:gd name="connsiteY7" fmla="*/ 4990 h 10620"/>
              <a:gd name="connsiteX8" fmla="*/ 8589 w 10111"/>
              <a:gd name="connsiteY8" fmla="*/ 2328 h 10620"/>
              <a:gd name="connsiteX9" fmla="*/ 10111 w 10111"/>
              <a:gd name="connsiteY9" fmla="*/ 105 h 10620"/>
              <a:gd name="connsiteX10" fmla="*/ 8114 w 10111"/>
              <a:gd name="connsiteY10" fmla="*/ 473 h 10620"/>
              <a:gd name="connsiteX11" fmla="*/ 5240 w 10111"/>
              <a:gd name="connsiteY11" fmla="*/ 1040 h 10620"/>
              <a:gd name="connsiteX0" fmla="*/ 5235 w 10106"/>
              <a:gd name="connsiteY0" fmla="*/ 1049 h 10629"/>
              <a:gd name="connsiteX1" fmla="*/ 1993 w 10106"/>
              <a:gd name="connsiteY1" fmla="*/ 98 h 10629"/>
              <a:gd name="connsiteX2" fmla="*/ 733 w 10106"/>
              <a:gd name="connsiteY2" fmla="*/ 3865 h 10629"/>
              <a:gd name="connsiteX3" fmla="*/ 52 w 10106"/>
              <a:gd name="connsiteY3" fmla="*/ 9024 h 10629"/>
              <a:gd name="connsiteX4" fmla="*/ 3330 w 10106"/>
              <a:gd name="connsiteY4" fmla="*/ 9376 h 10629"/>
              <a:gd name="connsiteX5" fmla="*/ 6809 w 10106"/>
              <a:gd name="connsiteY5" fmla="*/ 10626 h 10629"/>
              <a:gd name="connsiteX6" fmla="*/ 7096 w 10106"/>
              <a:gd name="connsiteY6" fmla="*/ 7541 h 10629"/>
              <a:gd name="connsiteX7" fmla="*/ 7506 w 10106"/>
              <a:gd name="connsiteY7" fmla="*/ 4999 h 10629"/>
              <a:gd name="connsiteX8" fmla="*/ 8584 w 10106"/>
              <a:gd name="connsiteY8" fmla="*/ 2337 h 10629"/>
              <a:gd name="connsiteX9" fmla="*/ 10106 w 10106"/>
              <a:gd name="connsiteY9" fmla="*/ 114 h 10629"/>
              <a:gd name="connsiteX10" fmla="*/ 8109 w 10106"/>
              <a:gd name="connsiteY10" fmla="*/ 482 h 10629"/>
              <a:gd name="connsiteX11" fmla="*/ 5235 w 10106"/>
              <a:gd name="connsiteY11" fmla="*/ 1049 h 10629"/>
              <a:gd name="connsiteX0" fmla="*/ 5510 w 10106"/>
              <a:gd name="connsiteY0" fmla="*/ 475 h 10746"/>
              <a:gd name="connsiteX1" fmla="*/ 1993 w 10106"/>
              <a:gd name="connsiteY1" fmla="*/ 215 h 10746"/>
              <a:gd name="connsiteX2" fmla="*/ 733 w 10106"/>
              <a:gd name="connsiteY2" fmla="*/ 3982 h 10746"/>
              <a:gd name="connsiteX3" fmla="*/ 52 w 10106"/>
              <a:gd name="connsiteY3" fmla="*/ 9141 h 10746"/>
              <a:gd name="connsiteX4" fmla="*/ 3330 w 10106"/>
              <a:gd name="connsiteY4" fmla="*/ 9493 h 10746"/>
              <a:gd name="connsiteX5" fmla="*/ 6809 w 10106"/>
              <a:gd name="connsiteY5" fmla="*/ 10743 h 10746"/>
              <a:gd name="connsiteX6" fmla="*/ 7096 w 10106"/>
              <a:gd name="connsiteY6" fmla="*/ 7658 h 10746"/>
              <a:gd name="connsiteX7" fmla="*/ 7506 w 10106"/>
              <a:gd name="connsiteY7" fmla="*/ 5116 h 10746"/>
              <a:gd name="connsiteX8" fmla="*/ 8584 w 10106"/>
              <a:gd name="connsiteY8" fmla="*/ 2454 h 10746"/>
              <a:gd name="connsiteX9" fmla="*/ 10106 w 10106"/>
              <a:gd name="connsiteY9" fmla="*/ 231 h 10746"/>
              <a:gd name="connsiteX10" fmla="*/ 8109 w 10106"/>
              <a:gd name="connsiteY10" fmla="*/ 599 h 10746"/>
              <a:gd name="connsiteX11" fmla="*/ 5510 w 10106"/>
              <a:gd name="connsiteY11" fmla="*/ 475 h 10746"/>
              <a:gd name="connsiteX0" fmla="*/ 5510 w 9089"/>
              <a:gd name="connsiteY0" fmla="*/ 475 h 10746"/>
              <a:gd name="connsiteX1" fmla="*/ 1993 w 9089"/>
              <a:gd name="connsiteY1" fmla="*/ 215 h 10746"/>
              <a:gd name="connsiteX2" fmla="*/ 733 w 9089"/>
              <a:gd name="connsiteY2" fmla="*/ 3982 h 10746"/>
              <a:gd name="connsiteX3" fmla="*/ 52 w 9089"/>
              <a:gd name="connsiteY3" fmla="*/ 9141 h 10746"/>
              <a:gd name="connsiteX4" fmla="*/ 3330 w 9089"/>
              <a:gd name="connsiteY4" fmla="*/ 9493 h 10746"/>
              <a:gd name="connsiteX5" fmla="*/ 6809 w 9089"/>
              <a:gd name="connsiteY5" fmla="*/ 10743 h 10746"/>
              <a:gd name="connsiteX6" fmla="*/ 7096 w 9089"/>
              <a:gd name="connsiteY6" fmla="*/ 7658 h 10746"/>
              <a:gd name="connsiteX7" fmla="*/ 7506 w 9089"/>
              <a:gd name="connsiteY7" fmla="*/ 5116 h 10746"/>
              <a:gd name="connsiteX8" fmla="*/ 8584 w 9089"/>
              <a:gd name="connsiteY8" fmla="*/ 2454 h 10746"/>
              <a:gd name="connsiteX9" fmla="*/ 9089 w 9089"/>
              <a:gd name="connsiteY9" fmla="*/ 1773 h 10746"/>
              <a:gd name="connsiteX10" fmla="*/ 8109 w 9089"/>
              <a:gd name="connsiteY10" fmla="*/ 599 h 10746"/>
              <a:gd name="connsiteX11" fmla="*/ 5510 w 9089"/>
              <a:gd name="connsiteY11" fmla="*/ 475 h 10746"/>
              <a:gd name="connsiteX0" fmla="*/ 6062 w 10000"/>
              <a:gd name="connsiteY0" fmla="*/ 449 h 10006"/>
              <a:gd name="connsiteX1" fmla="*/ 2193 w 10000"/>
              <a:gd name="connsiteY1" fmla="*/ 207 h 10006"/>
              <a:gd name="connsiteX2" fmla="*/ 806 w 10000"/>
              <a:gd name="connsiteY2" fmla="*/ 3713 h 10006"/>
              <a:gd name="connsiteX3" fmla="*/ 57 w 10000"/>
              <a:gd name="connsiteY3" fmla="*/ 8513 h 10006"/>
              <a:gd name="connsiteX4" fmla="*/ 3664 w 10000"/>
              <a:gd name="connsiteY4" fmla="*/ 8841 h 10006"/>
              <a:gd name="connsiteX5" fmla="*/ 7491 w 10000"/>
              <a:gd name="connsiteY5" fmla="*/ 10004 h 10006"/>
              <a:gd name="connsiteX6" fmla="*/ 7807 w 10000"/>
              <a:gd name="connsiteY6" fmla="*/ 7133 h 10006"/>
              <a:gd name="connsiteX7" fmla="*/ 8258 w 10000"/>
              <a:gd name="connsiteY7" fmla="*/ 4768 h 10006"/>
              <a:gd name="connsiteX8" fmla="*/ 9444 w 10000"/>
              <a:gd name="connsiteY8" fmla="*/ 2291 h 10006"/>
              <a:gd name="connsiteX9" fmla="*/ 10000 w 10000"/>
              <a:gd name="connsiteY9" fmla="*/ 1657 h 10006"/>
              <a:gd name="connsiteX10" fmla="*/ 8257 w 10000"/>
              <a:gd name="connsiteY10" fmla="*/ 811 h 10006"/>
              <a:gd name="connsiteX11" fmla="*/ 6062 w 10000"/>
              <a:gd name="connsiteY11" fmla="*/ 449 h 10006"/>
              <a:gd name="connsiteX0" fmla="*/ 6062 w 10030"/>
              <a:gd name="connsiteY0" fmla="*/ 449 h 10006"/>
              <a:gd name="connsiteX1" fmla="*/ 2193 w 10030"/>
              <a:gd name="connsiteY1" fmla="*/ 207 h 10006"/>
              <a:gd name="connsiteX2" fmla="*/ 806 w 10030"/>
              <a:gd name="connsiteY2" fmla="*/ 3713 h 10006"/>
              <a:gd name="connsiteX3" fmla="*/ 57 w 10030"/>
              <a:gd name="connsiteY3" fmla="*/ 8513 h 10006"/>
              <a:gd name="connsiteX4" fmla="*/ 3664 w 10030"/>
              <a:gd name="connsiteY4" fmla="*/ 8841 h 10006"/>
              <a:gd name="connsiteX5" fmla="*/ 7491 w 10030"/>
              <a:gd name="connsiteY5" fmla="*/ 10004 h 10006"/>
              <a:gd name="connsiteX6" fmla="*/ 7807 w 10030"/>
              <a:gd name="connsiteY6" fmla="*/ 7133 h 10006"/>
              <a:gd name="connsiteX7" fmla="*/ 8258 w 10030"/>
              <a:gd name="connsiteY7" fmla="*/ 4768 h 10006"/>
              <a:gd name="connsiteX8" fmla="*/ 9444 w 10030"/>
              <a:gd name="connsiteY8" fmla="*/ 2291 h 10006"/>
              <a:gd name="connsiteX9" fmla="*/ 10030 w 10030"/>
              <a:gd name="connsiteY9" fmla="*/ 2350 h 10006"/>
              <a:gd name="connsiteX10" fmla="*/ 8257 w 10030"/>
              <a:gd name="connsiteY10" fmla="*/ 811 h 10006"/>
              <a:gd name="connsiteX11" fmla="*/ 6062 w 10030"/>
              <a:gd name="connsiteY11" fmla="*/ 449 h 10006"/>
              <a:gd name="connsiteX0" fmla="*/ 6062 w 10030"/>
              <a:gd name="connsiteY0" fmla="*/ 457 h 10014"/>
              <a:gd name="connsiteX1" fmla="*/ 2193 w 10030"/>
              <a:gd name="connsiteY1" fmla="*/ 215 h 10014"/>
              <a:gd name="connsiteX2" fmla="*/ 806 w 10030"/>
              <a:gd name="connsiteY2" fmla="*/ 3721 h 10014"/>
              <a:gd name="connsiteX3" fmla="*/ 57 w 10030"/>
              <a:gd name="connsiteY3" fmla="*/ 8521 h 10014"/>
              <a:gd name="connsiteX4" fmla="*/ 3664 w 10030"/>
              <a:gd name="connsiteY4" fmla="*/ 8849 h 10014"/>
              <a:gd name="connsiteX5" fmla="*/ 7491 w 10030"/>
              <a:gd name="connsiteY5" fmla="*/ 10012 h 10014"/>
              <a:gd name="connsiteX6" fmla="*/ 7807 w 10030"/>
              <a:gd name="connsiteY6" fmla="*/ 7141 h 10014"/>
              <a:gd name="connsiteX7" fmla="*/ 8258 w 10030"/>
              <a:gd name="connsiteY7" fmla="*/ 4776 h 10014"/>
              <a:gd name="connsiteX8" fmla="*/ 9444 w 10030"/>
              <a:gd name="connsiteY8" fmla="*/ 2299 h 10014"/>
              <a:gd name="connsiteX9" fmla="*/ 10030 w 10030"/>
              <a:gd name="connsiteY9" fmla="*/ 2358 h 10014"/>
              <a:gd name="connsiteX10" fmla="*/ 7985 w 10030"/>
              <a:gd name="connsiteY10" fmla="*/ 1116 h 10014"/>
              <a:gd name="connsiteX11" fmla="*/ 6062 w 10030"/>
              <a:gd name="connsiteY11" fmla="*/ 457 h 10014"/>
              <a:gd name="connsiteX0" fmla="*/ 6062 w 10030"/>
              <a:gd name="connsiteY0" fmla="*/ 457 h 10017"/>
              <a:gd name="connsiteX1" fmla="*/ 2193 w 10030"/>
              <a:gd name="connsiteY1" fmla="*/ 215 h 10017"/>
              <a:gd name="connsiteX2" fmla="*/ 806 w 10030"/>
              <a:gd name="connsiteY2" fmla="*/ 3721 h 10017"/>
              <a:gd name="connsiteX3" fmla="*/ 57 w 10030"/>
              <a:gd name="connsiteY3" fmla="*/ 8521 h 10017"/>
              <a:gd name="connsiteX4" fmla="*/ 3604 w 10030"/>
              <a:gd name="connsiteY4" fmla="*/ 9344 h 10017"/>
              <a:gd name="connsiteX5" fmla="*/ 7491 w 10030"/>
              <a:gd name="connsiteY5" fmla="*/ 10012 h 10017"/>
              <a:gd name="connsiteX6" fmla="*/ 7807 w 10030"/>
              <a:gd name="connsiteY6" fmla="*/ 7141 h 10017"/>
              <a:gd name="connsiteX7" fmla="*/ 8258 w 10030"/>
              <a:gd name="connsiteY7" fmla="*/ 4776 h 10017"/>
              <a:gd name="connsiteX8" fmla="*/ 9444 w 10030"/>
              <a:gd name="connsiteY8" fmla="*/ 2299 h 10017"/>
              <a:gd name="connsiteX9" fmla="*/ 10030 w 10030"/>
              <a:gd name="connsiteY9" fmla="*/ 2358 h 10017"/>
              <a:gd name="connsiteX10" fmla="*/ 7985 w 10030"/>
              <a:gd name="connsiteY10" fmla="*/ 1116 h 10017"/>
              <a:gd name="connsiteX11" fmla="*/ 6062 w 10030"/>
              <a:gd name="connsiteY11" fmla="*/ 457 h 10017"/>
              <a:gd name="connsiteX0" fmla="*/ 6062 w 10030"/>
              <a:gd name="connsiteY0" fmla="*/ 457 h 9373"/>
              <a:gd name="connsiteX1" fmla="*/ 2193 w 10030"/>
              <a:gd name="connsiteY1" fmla="*/ 215 h 9373"/>
              <a:gd name="connsiteX2" fmla="*/ 806 w 10030"/>
              <a:gd name="connsiteY2" fmla="*/ 3721 h 9373"/>
              <a:gd name="connsiteX3" fmla="*/ 57 w 10030"/>
              <a:gd name="connsiteY3" fmla="*/ 8521 h 9373"/>
              <a:gd name="connsiteX4" fmla="*/ 3604 w 10030"/>
              <a:gd name="connsiteY4" fmla="*/ 9344 h 9373"/>
              <a:gd name="connsiteX5" fmla="*/ 7642 w 10030"/>
              <a:gd name="connsiteY5" fmla="*/ 9171 h 9373"/>
              <a:gd name="connsiteX6" fmla="*/ 7807 w 10030"/>
              <a:gd name="connsiteY6" fmla="*/ 7141 h 9373"/>
              <a:gd name="connsiteX7" fmla="*/ 8258 w 10030"/>
              <a:gd name="connsiteY7" fmla="*/ 4776 h 9373"/>
              <a:gd name="connsiteX8" fmla="*/ 9444 w 10030"/>
              <a:gd name="connsiteY8" fmla="*/ 2299 h 9373"/>
              <a:gd name="connsiteX9" fmla="*/ 10030 w 10030"/>
              <a:gd name="connsiteY9" fmla="*/ 2358 h 9373"/>
              <a:gd name="connsiteX10" fmla="*/ 7985 w 10030"/>
              <a:gd name="connsiteY10" fmla="*/ 1116 h 9373"/>
              <a:gd name="connsiteX11" fmla="*/ 6062 w 10030"/>
              <a:gd name="connsiteY11" fmla="*/ 457 h 9373"/>
              <a:gd name="connsiteX0" fmla="*/ 6043 w 9667"/>
              <a:gd name="connsiteY0" fmla="*/ 488 h 10000"/>
              <a:gd name="connsiteX1" fmla="*/ 2185 w 9667"/>
              <a:gd name="connsiteY1" fmla="*/ 229 h 10000"/>
              <a:gd name="connsiteX2" fmla="*/ 803 w 9667"/>
              <a:gd name="connsiteY2" fmla="*/ 3970 h 10000"/>
              <a:gd name="connsiteX3" fmla="*/ 56 w 9667"/>
              <a:gd name="connsiteY3" fmla="*/ 9091 h 10000"/>
              <a:gd name="connsiteX4" fmla="*/ 3592 w 9667"/>
              <a:gd name="connsiteY4" fmla="*/ 9969 h 10000"/>
              <a:gd name="connsiteX5" fmla="*/ 7618 w 9667"/>
              <a:gd name="connsiteY5" fmla="*/ 9784 h 10000"/>
              <a:gd name="connsiteX6" fmla="*/ 7783 w 9667"/>
              <a:gd name="connsiteY6" fmla="*/ 7619 h 10000"/>
              <a:gd name="connsiteX7" fmla="*/ 8232 w 9667"/>
              <a:gd name="connsiteY7" fmla="*/ 5095 h 10000"/>
              <a:gd name="connsiteX8" fmla="*/ 9415 w 9667"/>
              <a:gd name="connsiteY8" fmla="*/ 2453 h 10000"/>
              <a:gd name="connsiteX9" fmla="*/ 9667 w 9667"/>
              <a:gd name="connsiteY9" fmla="*/ 2463 h 10000"/>
              <a:gd name="connsiteX10" fmla="*/ 7960 w 9667"/>
              <a:gd name="connsiteY10" fmla="*/ 1191 h 10000"/>
              <a:gd name="connsiteX11" fmla="*/ 6043 w 9667"/>
              <a:gd name="connsiteY11" fmla="*/ 488 h 10000"/>
              <a:gd name="connsiteX0" fmla="*/ 6251 w 9938"/>
              <a:gd name="connsiteY0" fmla="*/ 488 h 10000"/>
              <a:gd name="connsiteX1" fmla="*/ 2260 w 9938"/>
              <a:gd name="connsiteY1" fmla="*/ 229 h 10000"/>
              <a:gd name="connsiteX2" fmla="*/ 831 w 9938"/>
              <a:gd name="connsiteY2" fmla="*/ 3970 h 10000"/>
              <a:gd name="connsiteX3" fmla="*/ 58 w 9938"/>
              <a:gd name="connsiteY3" fmla="*/ 9091 h 10000"/>
              <a:gd name="connsiteX4" fmla="*/ 3716 w 9938"/>
              <a:gd name="connsiteY4" fmla="*/ 9969 h 10000"/>
              <a:gd name="connsiteX5" fmla="*/ 7880 w 9938"/>
              <a:gd name="connsiteY5" fmla="*/ 9784 h 10000"/>
              <a:gd name="connsiteX6" fmla="*/ 8051 w 9938"/>
              <a:gd name="connsiteY6" fmla="*/ 7619 h 10000"/>
              <a:gd name="connsiteX7" fmla="*/ 8516 w 9938"/>
              <a:gd name="connsiteY7" fmla="*/ 5095 h 10000"/>
              <a:gd name="connsiteX8" fmla="*/ 9739 w 9938"/>
              <a:gd name="connsiteY8" fmla="*/ 2453 h 10000"/>
              <a:gd name="connsiteX9" fmla="*/ 9938 w 9938"/>
              <a:gd name="connsiteY9" fmla="*/ 2463 h 10000"/>
              <a:gd name="connsiteX10" fmla="*/ 8234 w 9938"/>
              <a:gd name="connsiteY10" fmla="*/ 1191 h 10000"/>
              <a:gd name="connsiteX11" fmla="*/ 6251 w 9938"/>
              <a:gd name="connsiteY11" fmla="*/ 488 h 10000"/>
              <a:gd name="connsiteX0" fmla="*/ 6310 w 10020"/>
              <a:gd name="connsiteY0" fmla="*/ 524 h 10036"/>
              <a:gd name="connsiteX1" fmla="*/ 2294 w 10020"/>
              <a:gd name="connsiteY1" fmla="*/ 265 h 10036"/>
              <a:gd name="connsiteX2" fmla="*/ 622 w 10020"/>
              <a:gd name="connsiteY2" fmla="*/ 4481 h 10036"/>
              <a:gd name="connsiteX3" fmla="*/ 78 w 10020"/>
              <a:gd name="connsiteY3" fmla="*/ 9127 h 10036"/>
              <a:gd name="connsiteX4" fmla="*/ 3759 w 10020"/>
              <a:gd name="connsiteY4" fmla="*/ 10005 h 10036"/>
              <a:gd name="connsiteX5" fmla="*/ 7949 w 10020"/>
              <a:gd name="connsiteY5" fmla="*/ 9820 h 10036"/>
              <a:gd name="connsiteX6" fmla="*/ 8121 w 10020"/>
              <a:gd name="connsiteY6" fmla="*/ 7655 h 10036"/>
              <a:gd name="connsiteX7" fmla="*/ 8589 w 10020"/>
              <a:gd name="connsiteY7" fmla="*/ 5131 h 10036"/>
              <a:gd name="connsiteX8" fmla="*/ 9820 w 10020"/>
              <a:gd name="connsiteY8" fmla="*/ 2489 h 10036"/>
              <a:gd name="connsiteX9" fmla="*/ 10020 w 10020"/>
              <a:gd name="connsiteY9" fmla="*/ 2499 h 10036"/>
              <a:gd name="connsiteX10" fmla="*/ 8305 w 10020"/>
              <a:gd name="connsiteY10" fmla="*/ 1227 h 10036"/>
              <a:gd name="connsiteX11" fmla="*/ 6310 w 10020"/>
              <a:gd name="connsiteY11" fmla="*/ 524 h 10036"/>
              <a:gd name="connsiteX0" fmla="*/ 6304 w 10014"/>
              <a:gd name="connsiteY0" fmla="*/ 482 h 9994"/>
              <a:gd name="connsiteX1" fmla="*/ 2288 w 10014"/>
              <a:gd name="connsiteY1" fmla="*/ 223 h 9994"/>
              <a:gd name="connsiteX2" fmla="*/ 683 w 10014"/>
              <a:gd name="connsiteY2" fmla="*/ 3858 h 9994"/>
              <a:gd name="connsiteX3" fmla="*/ 72 w 10014"/>
              <a:gd name="connsiteY3" fmla="*/ 9085 h 9994"/>
              <a:gd name="connsiteX4" fmla="*/ 3753 w 10014"/>
              <a:gd name="connsiteY4" fmla="*/ 9963 h 9994"/>
              <a:gd name="connsiteX5" fmla="*/ 7943 w 10014"/>
              <a:gd name="connsiteY5" fmla="*/ 9778 h 9994"/>
              <a:gd name="connsiteX6" fmla="*/ 8115 w 10014"/>
              <a:gd name="connsiteY6" fmla="*/ 7613 h 9994"/>
              <a:gd name="connsiteX7" fmla="*/ 8583 w 10014"/>
              <a:gd name="connsiteY7" fmla="*/ 5089 h 9994"/>
              <a:gd name="connsiteX8" fmla="*/ 9814 w 10014"/>
              <a:gd name="connsiteY8" fmla="*/ 2447 h 9994"/>
              <a:gd name="connsiteX9" fmla="*/ 10014 w 10014"/>
              <a:gd name="connsiteY9" fmla="*/ 2457 h 9994"/>
              <a:gd name="connsiteX10" fmla="*/ 8299 w 10014"/>
              <a:gd name="connsiteY10" fmla="*/ 1185 h 9994"/>
              <a:gd name="connsiteX11" fmla="*/ 6304 w 10014"/>
              <a:gd name="connsiteY11" fmla="*/ 482 h 9994"/>
              <a:gd name="connsiteX0" fmla="*/ 6295 w 10000"/>
              <a:gd name="connsiteY0" fmla="*/ 482 h 10250"/>
              <a:gd name="connsiteX1" fmla="*/ 2285 w 10000"/>
              <a:gd name="connsiteY1" fmla="*/ 223 h 10250"/>
              <a:gd name="connsiteX2" fmla="*/ 682 w 10000"/>
              <a:gd name="connsiteY2" fmla="*/ 3860 h 10250"/>
              <a:gd name="connsiteX3" fmla="*/ 72 w 10000"/>
              <a:gd name="connsiteY3" fmla="*/ 9090 h 10250"/>
              <a:gd name="connsiteX4" fmla="*/ 4682 w 10000"/>
              <a:gd name="connsiteY4" fmla="*/ 10233 h 10250"/>
              <a:gd name="connsiteX5" fmla="*/ 7932 w 10000"/>
              <a:gd name="connsiteY5" fmla="*/ 9784 h 10250"/>
              <a:gd name="connsiteX6" fmla="*/ 8104 w 10000"/>
              <a:gd name="connsiteY6" fmla="*/ 7618 h 10250"/>
              <a:gd name="connsiteX7" fmla="*/ 8571 w 10000"/>
              <a:gd name="connsiteY7" fmla="*/ 5092 h 10250"/>
              <a:gd name="connsiteX8" fmla="*/ 9800 w 10000"/>
              <a:gd name="connsiteY8" fmla="*/ 2448 h 10250"/>
              <a:gd name="connsiteX9" fmla="*/ 10000 w 10000"/>
              <a:gd name="connsiteY9" fmla="*/ 2458 h 10250"/>
              <a:gd name="connsiteX10" fmla="*/ 8287 w 10000"/>
              <a:gd name="connsiteY10" fmla="*/ 1186 h 10250"/>
              <a:gd name="connsiteX11" fmla="*/ 6295 w 10000"/>
              <a:gd name="connsiteY11" fmla="*/ 482 h 10250"/>
              <a:gd name="connsiteX0" fmla="*/ 6295 w 10000"/>
              <a:gd name="connsiteY0" fmla="*/ 482 h 10456"/>
              <a:gd name="connsiteX1" fmla="*/ 2285 w 10000"/>
              <a:gd name="connsiteY1" fmla="*/ 223 h 10456"/>
              <a:gd name="connsiteX2" fmla="*/ 682 w 10000"/>
              <a:gd name="connsiteY2" fmla="*/ 3860 h 10456"/>
              <a:gd name="connsiteX3" fmla="*/ 72 w 10000"/>
              <a:gd name="connsiteY3" fmla="*/ 9090 h 10456"/>
              <a:gd name="connsiteX4" fmla="*/ 4749 w 10000"/>
              <a:gd name="connsiteY4" fmla="*/ 10444 h 10456"/>
              <a:gd name="connsiteX5" fmla="*/ 7932 w 10000"/>
              <a:gd name="connsiteY5" fmla="*/ 9784 h 10456"/>
              <a:gd name="connsiteX6" fmla="*/ 8104 w 10000"/>
              <a:gd name="connsiteY6" fmla="*/ 7618 h 10456"/>
              <a:gd name="connsiteX7" fmla="*/ 8571 w 10000"/>
              <a:gd name="connsiteY7" fmla="*/ 5092 h 10456"/>
              <a:gd name="connsiteX8" fmla="*/ 9800 w 10000"/>
              <a:gd name="connsiteY8" fmla="*/ 2448 h 10456"/>
              <a:gd name="connsiteX9" fmla="*/ 10000 w 10000"/>
              <a:gd name="connsiteY9" fmla="*/ 2458 h 10456"/>
              <a:gd name="connsiteX10" fmla="*/ 8287 w 10000"/>
              <a:gd name="connsiteY10" fmla="*/ 1186 h 10456"/>
              <a:gd name="connsiteX11" fmla="*/ 6295 w 10000"/>
              <a:gd name="connsiteY11" fmla="*/ 482 h 10456"/>
              <a:gd name="connsiteX0" fmla="*/ 6295 w 10000"/>
              <a:gd name="connsiteY0" fmla="*/ 482 h 10301"/>
              <a:gd name="connsiteX1" fmla="*/ 2285 w 10000"/>
              <a:gd name="connsiteY1" fmla="*/ 223 h 10301"/>
              <a:gd name="connsiteX2" fmla="*/ 682 w 10000"/>
              <a:gd name="connsiteY2" fmla="*/ 3860 h 10301"/>
              <a:gd name="connsiteX3" fmla="*/ 72 w 10000"/>
              <a:gd name="connsiteY3" fmla="*/ 9090 h 10301"/>
              <a:gd name="connsiteX4" fmla="*/ 4749 w 10000"/>
              <a:gd name="connsiteY4" fmla="*/ 10286 h 10301"/>
              <a:gd name="connsiteX5" fmla="*/ 7932 w 10000"/>
              <a:gd name="connsiteY5" fmla="*/ 9784 h 10301"/>
              <a:gd name="connsiteX6" fmla="*/ 8104 w 10000"/>
              <a:gd name="connsiteY6" fmla="*/ 7618 h 10301"/>
              <a:gd name="connsiteX7" fmla="*/ 8571 w 10000"/>
              <a:gd name="connsiteY7" fmla="*/ 5092 h 10301"/>
              <a:gd name="connsiteX8" fmla="*/ 9800 w 10000"/>
              <a:gd name="connsiteY8" fmla="*/ 2448 h 10301"/>
              <a:gd name="connsiteX9" fmla="*/ 10000 w 10000"/>
              <a:gd name="connsiteY9" fmla="*/ 2458 h 10301"/>
              <a:gd name="connsiteX10" fmla="*/ 8287 w 10000"/>
              <a:gd name="connsiteY10" fmla="*/ 1186 h 10301"/>
              <a:gd name="connsiteX11" fmla="*/ 6295 w 10000"/>
              <a:gd name="connsiteY11" fmla="*/ 482 h 10301"/>
              <a:gd name="connsiteX0" fmla="*/ 6295 w 10000"/>
              <a:gd name="connsiteY0" fmla="*/ 482 h 10301"/>
              <a:gd name="connsiteX1" fmla="*/ 2285 w 10000"/>
              <a:gd name="connsiteY1" fmla="*/ 223 h 10301"/>
              <a:gd name="connsiteX2" fmla="*/ 682 w 10000"/>
              <a:gd name="connsiteY2" fmla="*/ 3860 h 10301"/>
              <a:gd name="connsiteX3" fmla="*/ 72 w 10000"/>
              <a:gd name="connsiteY3" fmla="*/ 9090 h 10301"/>
              <a:gd name="connsiteX4" fmla="*/ 4749 w 10000"/>
              <a:gd name="connsiteY4" fmla="*/ 10286 h 10301"/>
              <a:gd name="connsiteX5" fmla="*/ 7932 w 10000"/>
              <a:gd name="connsiteY5" fmla="*/ 9784 h 10301"/>
              <a:gd name="connsiteX6" fmla="*/ 8104 w 10000"/>
              <a:gd name="connsiteY6" fmla="*/ 7618 h 10301"/>
              <a:gd name="connsiteX7" fmla="*/ 8571 w 10000"/>
              <a:gd name="connsiteY7" fmla="*/ 5092 h 10301"/>
              <a:gd name="connsiteX8" fmla="*/ 9800 w 10000"/>
              <a:gd name="connsiteY8" fmla="*/ 2448 h 10301"/>
              <a:gd name="connsiteX9" fmla="*/ 10000 w 10000"/>
              <a:gd name="connsiteY9" fmla="*/ 2458 h 10301"/>
              <a:gd name="connsiteX10" fmla="*/ 8287 w 10000"/>
              <a:gd name="connsiteY10" fmla="*/ 1186 h 10301"/>
              <a:gd name="connsiteX11" fmla="*/ 6295 w 10000"/>
              <a:gd name="connsiteY11" fmla="*/ 482 h 10301"/>
              <a:gd name="connsiteX0" fmla="*/ 6929 w 10000"/>
              <a:gd name="connsiteY0" fmla="*/ 601 h 10262"/>
              <a:gd name="connsiteX1" fmla="*/ 2285 w 10000"/>
              <a:gd name="connsiteY1" fmla="*/ 184 h 10262"/>
              <a:gd name="connsiteX2" fmla="*/ 682 w 10000"/>
              <a:gd name="connsiteY2" fmla="*/ 3821 h 10262"/>
              <a:gd name="connsiteX3" fmla="*/ 72 w 10000"/>
              <a:gd name="connsiteY3" fmla="*/ 9051 h 10262"/>
              <a:gd name="connsiteX4" fmla="*/ 4749 w 10000"/>
              <a:gd name="connsiteY4" fmla="*/ 10247 h 10262"/>
              <a:gd name="connsiteX5" fmla="*/ 7932 w 10000"/>
              <a:gd name="connsiteY5" fmla="*/ 9745 h 10262"/>
              <a:gd name="connsiteX6" fmla="*/ 8104 w 10000"/>
              <a:gd name="connsiteY6" fmla="*/ 7579 h 10262"/>
              <a:gd name="connsiteX7" fmla="*/ 8571 w 10000"/>
              <a:gd name="connsiteY7" fmla="*/ 5053 h 10262"/>
              <a:gd name="connsiteX8" fmla="*/ 9800 w 10000"/>
              <a:gd name="connsiteY8" fmla="*/ 2409 h 10262"/>
              <a:gd name="connsiteX9" fmla="*/ 10000 w 10000"/>
              <a:gd name="connsiteY9" fmla="*/ 2419 h 10262"/>
              <a:gd name="connsiteX10" fmla="*/ 8287 w 10000"/>
              <a:gd name="connsiteY10" fmla="*/ 1147 h 10262"/>
              <a:gd name="connsiteX11" fmla="*/ 6929 w 10000"/>
              <a:gd name="connsiteY11" fmla="*/ 601 h 10262"/>
              <a:gd name="connsiteX0" fmla="*/ 6929 w 10000"/>
              <a:gd name="connsiteY0" fmla="*/ 494 h 10155"/>
              <a:gd name="connsiteX1" fmla="*/ 2285 w 10000"/>
              <a:gd name="connsiteY1" fmla="*/ 77 h 10155"/>
              <a:gd name="connsiteX2" fmla="*/ 682 w 10000"/>
              <a:gd name="connsiteY2" fmla="*/ 3714 h 10155"/>
              <a:gd name="connsiteX3" fmla="*/ 72 w 10000"/>
              <a:gd name="connsiteY3" fmla="*/ 8944 h 10155"/>
              <a:gd name="connsiteX4" fmla="*/ 4749 w 10000"/>
              <a:gd name="connsiteY4" fmla="*/ 10140 h 10155"/>
              <a:gd name="connsiteX5" fmla="*/ 7932 w 10000"/>
              <a:gd name="connsiteY5" fmla="*/ 9638 h 10155"/>
              <a:gd name="connsiteX6" fmla="*/ 8104 w 10000"/>
              <a:gd name="connsiteY6" fmla="*/ 7472 h 10155"/>
              <a:gd name="connsiteX7" fmla="*/ 8571 w 10000"/>
              <a:gd name="connsiteY7" fmla="*/ 4946 h 10155"/>
              <a:gd name="connsiteX8" fmla="*/ 9800 w 10000"/>
              <a:gd name="connsiteY8" fmla="*/ 2302 h 10155"/>
              <a:gd name="connsiteX9" fmla="*/ 10000 w 10000"/>
              <a:gd name="connsiteY9" fmla="*/ 2312 h 10155"/>
              <a:gd name="connsiteX10" fmla="*/ 8287 w 10000"/>
              <a:gd name="connsiteY10" fmla="*/ 1040 h 10155"/>
              <a:gd name="connsiteX11" fmla="*/ 6929 w 10000"/>
              <a:gd name="connsiteY11" fmla="*/ 494 h 10155"/>
              <a:gd name="connsiteX0" fmla="*/ 6028 w 10000"/>
              <a:gd name="connsiteY0" fmla="*/ 519 h 10286"/>
              <a:gd name="connsiteX1" fmla="*/ 2285 w 10000"/>
              <a:gd name="connsiteY1" fmla="*/ 208 h 10286"/>
              <a:gd name="connsiteX2" fmla="*/ 682 w 10000"/>
              <a:gd name="connsiteY2" fmla="*/ 3845 h 10286"/>
              <a:gd name="connsiteX3" fmla="*/ 72 w 10000"/>
              <a:gd name="connsiteY3" fmla="*/ 9075 h 10286"/>
              <a:gd name="connsiteX4" fmla="*/ 4749 w 10000"/>
              <a:gd name="connsiteY4" fmla="*/ 10271 h 10286"/>
              <a:gd name="connsiteX5" fmla="*/ 7932 w 10000"/>
              <a:gd name="connsiteY5" fmla="*/ 9769 h 10286"/>
              <a:gd name="connsiteX6" fmla="*/ 8104 w 10000"/>
              <a:gd name="connsiteY6" fmla="*/ 7603 h 10286"/>
              <a:gd name="connsiteX7" fmla="*/ 8571 w 10000"/>
              <a:gd name="connsiteY7" fmla="*/ 5077 h 10286"/>
              <a:gd name="connsiteX8" fmla="*/ 9800 w 10000"/>
              <a:gd name="connsiteY8" fmla="*/ 2433 h 10286"/>
              <a:gd name="connsiteX9" fmla="*/ 10000 w 10000"/>
              <a:gd name="connsiteY9" fmla="*/ 2443 h 10286"/>
              <a:gd name="connsiteX10" fmla="*/ 8287 w 10000"/>
              <a:gd name="connsiteY10" fmla="*/ 1171 h 10286"/>
              <a:gd name="connsiteX11" fmla="*/ 6028 w 10000"/>
              <a:gd name="connsiteY11" fmla="*/ 519 h 10286"/>
              <a:gd name="connsiteX0" fmla="*/ 6028 w 10000"/>
              <a:gd name="connsiteY0" fmla="*/ 519 h 10034"/>
              <a:gd name="connsiteX1" fmla="*/ 2285 w 10000"/>
              <a:gd name="connsiteY1" fmla="*/ 208 h 10034"/>
              <a:gd name="connsiteX2" fmla="*/ 682 w 10000"/>
              <a:gd name="connsiteY2" fmla="*/ 3845 h 10034"/>
              <a:gd name="connsiteX3" fmla="*/ 72 w 10000"/>
              <a:gd name="connsiteY3" fmla="*/ 9075 h 10034"/>
              <a:gd name="connsiteX4" fmla="*/ 4382 w 10000"/>
              <a:gd name="connsiteY4" fmla="*/ 10007 h 10034"/>
              <a:gd name="connsiteX5" fmla="*/ 7932 w 10000"/>
              <a:gd name="connsiteY5" fmla="*/ 9769 h 10034"/>
              <a:gd name="connsiteX6" fmla="*/ 8104 w 10000"/>
              <a:gd name="connsiteY6" fmla="*/ 7603 h 10034"/>
              <a:gd name="connsiteX7" fmla="*/ 8571 w 10000"/>
              <a:gd name="connsiteY7" fmla="*/ 5077 h 10034"/>
              <a:gd name="connsiteX8" fmla="*/ 9800 w 10000"/>
              <a:gd name="connsiteY8" fmla="*/ 2433 h 10034"/>
              <a:gd name="connsiteX9" fmla="*/ 10000 w 10000"/>
              <a:gd name="connsiteY9" fmla="*/ 2443 h 10034"/>
              <a:gd name="connsiteX10" fmla="*/ 8287 w 10000"/>
              <a:gd name="connsiteY10" fmla="*/ 1171 h 10034"/>
              <a:gd name="connsiteX11" fmla="*/ 6028 w 10000"/>
              <a:gd name="connsiteY11" fmla="*/ 519 h 10034"/>
              <a:gd name="connsiteX0" fmla="*/ 6028 w 10000"/>
              <a:gd name="connsiteY0" fmla="*/ 519 h 10235"/>
              <a:gd name="connsiteX1" fmla="*/ 2285 w 10000"/>
              <a:gd name="connsiteY1" fmla="*/ 208 h 10235"/>
              <a:gd name="connsiteX2" fmla="*/ 682 w 10000"/>
              <a:gd name="connsiteY2" fmla="*/ 3845 h 10235"/>
              <a:gd name="connsiteX3" fmla="*/ 72 w 10000"/>
              <a:gd name="connsiteY3" fmla="*/ 9075 h 10235"/>
              <a:gd name="connsiteX4" fmla="*/ 4415 w 10000"/>
              <a:gd name="connsiteY4" fmla="*/ 10218 h 10235"/>
              <a:gd name="connsiteX5" fmla="*/ 7932 w 10000"/>
              <a:gd name="connsiteY5" fmla="*/ 9769 h 10235"/>
              <a:gd name="connsiteX6" fmla="*/ 8104 w 10000"/>
              <a:gd name="connsiteY6" fmla="*/ 7603 h 10235"/>
              <a:gd name="connsiteX7" fmla="*/ 8571 w 10000"/>
              <a:gd name="connsiteY7" fmla="*/ 5077 h 10235"/>
              <a:gd name="connsiteX8" fmla="*/ 9800 w 10000"/>
              <a:gd name="connsiteY8" fmla="*/ 2433 h 10235"/>
              <a:gd name="connsiteX9" fmla="*/ 10000 w 10000"/>
              <a:gd name="connsiteY9" fmla="*/ 2443 h 10235"/>
              <a:gd name="connsiteX10" fmla="*/ 8287 w 10000"/>
              <a:gd name="connsiteY10" fmla="*/ 1171 h 10235"/>
              <a:gd name="connsiteX11" fmla="*/ 6028 w 10000"/>
              <a:gd name="connsiteY11" fmla="*/ 519 h 10235"/>
              <a:gd name="connsiteX0" fmla="*/ 6028 w 10000"/>
              <a:gd name="connsiteY0" fmla="*/ 519 h 10394"/>
              <a:gd name="connsiteX1" fmla="*/ 2285 w 10000"/>
              <a:gd name="connsiteY1" fmla="*/ 208 h 10394"/>
              <a:gd name="connsiteX2" fmla="*/ 682 w 10000"/>
              <a:gd name="connsiteY2" fmla="*/ 3845 h 10394"/>
              <a:gd name="connsiteX3" fmla="*/ 72 w 10000"/>
              <a:gd name="connsiteY3" fmla="*/ 9075 h 10394"/>
              <a:gd name="connsiteX4" fmla="*/ 4415 w 10000"/>
              <a:gd name="connsiteY4" fmla="*/ 10218 h 10394"/>
              <a:gd name="connsiteX5" fmla="*/ 7965 w 10000"/>
              <a:gd name="connsiteY5" fmla="*/ 10350 h 10394"/>
              <a:gd name="connsiteX6" fmla="*/ 8104 w 10000"/>
              <a:gd name="connsiteY6" fmla="*/ 7603 h 10394"/>
              <a:gd name="connsiteX7" fmla="*/ 8571 w 10000"/>
              <a:gd name="connsiteY7" fmla="*/ 5077 h 10394"/>
              <a:gd name="connsiteX8" fmla="*/ 9800 w 10000"/>
              <a:gd name="connsiteY8" fmla="*/ 2433 h 10394"/>
              <a:gd name="connsiteX9" fmla="*/ 10000 w 10000"/>
              <a:gd name="connsiteY9" fmla="*/ 2443 h 10394"/>
              <a:gd name="connsiteX10" fmla="*/ 8287 w 10000"/>
              <a:gd name="connsiteY10" fmla="*/ 1171 h 10394"/>
              <a:gd name="connsiteX11" fmla="*/ 6028 w 10000"/>
              <a:gd name="connsiteY11" fmla="*/ 519 h 10394"/>
              <a:gd name="connsiteX0" fmla="*/ 6028 w 10000"/>
              <a:gd name="connsiteY0" fmla="*/ 527 h 10402"/>
              <a:gd name="connsiteX1" fmla="*/ 2285 w 10000"/>
              <a:gd name="connsiteY1" fmla="*/ 216 h 10402"/>
              <a:gd name="connsiteX2" fmla="*/ 682 w 10000"/>
              <a:gd name="connsiteY2" fmla="*/ 3853 h 10402"/>
              <a:gd name="connsiteX3" fmla="*/ 72 w 10000"/>
              <a:gd name="connsiteY3" fmla="*/ 9083 h 10402"/>
              <a:gd name="connsiteX4" fmla="*/ 4415 w 10000"/>
              <a:gd name="connsiteY4" fmla="*/ 10226 h 10402"/>
              <a:gd name="connsiteX5" fmla="*/ 7965 w 10000"/>
              <a:gd name="connsiteY5" fmla="*/ 10358 h 10402"/>
              <a:gd name="connsiteX6" fmla="*/ 8104 w 10000"/>
              <a:gd name="connsiteY6" fmla="*/ 7611 h 10402"/>
              <a:gd name="connsiteX7" fmla="*/ 8571 w 10000"/>
              <a:gd name="connsiteY7" fmla="*/ 5085 h 10402"/>
              <a:gd name="connsiteX8" fmla="*/ 9800 w 10000"/>
              <a:gd name="connsiteY8" fmla="*/ 2441 h 10402"/>
              <a:gd name="connsiteX9" fmla="*/ 10000 w 10000"/>
              <a:gd name="connsiteY9" fmla="*/ 2451 h 10402"/>
              <a:gd name="connsiteX10" fmla="*/ 8220 w 10000"/>
              <a:gd name="connsiteY10" fmla="*/ 1443 h 10402"/>
              <a:gd name="connsiteX11" fmla="*/ 6028 w 10000"/>
              <a:gd name="connsiteY11" fmla="*/ 527 h 10402"/>
              <a:gd name="connsiteX0" fmla="*/ 6028 w 9900"/>
              <a:gd name="connsiteY0" fmla="*/ 527 h 10402"/>
              <a:gd name="connsiteX1" fmla="*/ 2285 w 9900"/>
              <a:gd name="connsiteY1" fmla="*/ 216 h 10402"/>
              <a:gd name="connsiteX2" fmla="*/ 682 w 9900"/>
              <a:gd name="connsiteY2" fmla="*/ 3853 h 10402"/>
              <a:gd name="connsiteX3" fmla="*/ 72 w 9900"/>
              <a:gd name="connsiteY3" fmla="*/ 9083 h 10402"/>
              <a:gd name="connsiteX4" fmla="*/ 4415 w 9900"/>
              <a:gd name="connsiteY4" fmla="*/ 10226 h 10402"/>
              <a:gd name="connsiteX5" fmla="*/ 7965 w 9900"/>
              <a:gd name="connsiteY5" fmla="*/ 10358 h 10402"/>
              <a:gd name="connsiteX6" fmla="*/ 8104 w 9900"/>
              <a:gd name="connsiteY6" fmla="*/ 7611 h 10402"/>
              <a:gd name="connsiteX7" fmla="*/ 8571 w 9900"/>
              <a:gd name="connsiteY7" fmla="*/ 5085 h 10402"/>
              <a:gd name="connsiteX8" fmla="*/ 9800 w 9900"/>
              <a:gd name="connsiteY8" fmla="*/ 2441 h 10402"/>
              <a:gd name="connsiteX9" fmla="*/ 9900 w 9900"/>
              <a:gd name="connsiteY9" fmla="*/ 2715 h 10402"/>
              <a:gd name="connsiteX10" fmla="*/ 8220 w 9900"/>
              <a:gd name="connsiteY10" fmla="*/ 1443 h 10402"/>
              <a:gd name="connsiteX11" fmla="*/ 6028 w 9900"/>
              <a:gd name="connsiteY11" fmla="*/ 527 h 10402"/>
              <a:gd name="connsiteX0" fmla="*/ 6089 w 10000"/>
              <a:gd name="connsiteY0" fmla="*/ 302 h 9795"/>
              <a:gd name="connsiteX1" fmla="*/ 2308 w 10000"/>
              <a:gd name="connsiteY1" fmla="*/ 3 h 9795"/>
              <a:gd name="connsiteX2" fmla="*/ 689 w 10000"/>
              <a:gd name="connsiteY2" fmla="*/ 3499 h 9795"/>
              <a:gd name="connsiteX3" fmla="*/ 73 w 10000"/>
              <a:gd name="connsiteY3" fmla="*/ 8527 h 9795"/>
              <a:gd name="connsiteX4" fmla="*/ 4460 w 10000"/>
              <a:gd name="connsiteY4" fmla="*/ 9626 h 9795"/>
              <a:gd name="connsiteX5" fmla="*/ 8045 w 10000"/>
              <a:gd name="connsiteY5" fmla="*/ 9753 h 9795"/>
              <a:gd name="connsiteX6" fmla="*/ 8186 w 10000"/>
              <a:gd name="connsiteY6" fmla="*/ 7112 h 9795"/>
              <a:gd name="connsiteX7" fmla="*/ 8658 w 10000"/>
              <a:gd name="connsiteY7" fmla="*/ 4683 h 9795"/>
              <a:gd name="connsiteX8" fmla="*/ 9899 w 10000"/>
              <a:gd name="connsiteY8" fmla="*/ 2142 h 9795"/>
              <a:gd name="connsiteX9" fmla="*/ 10000 w 10000"/>
              <a:gd name="connsiteY9" fmla="*/ 2405 h 9795"/>
              <a:gd name="connsiteX10" fmla="*/ 8303 w 10000"/>
              <a:gd name="connsiteY10" fmla="*/ 1182 h 9795"/>
              <a:gd name="connsiteX11" fmla="*/ 6089 w 10000"/>
              <a:gd name="connsiteY11" fmla="*/ 302 h 9795"/>
              <a:gd name="connsiteX0" fmla="*/ 6089 w 10000"/>
              <a:gd name="connsiteY0" fmla="*/ 891 h 10116"/>
              <a:gd name="connsiteX1" fmla="*/ 2308 w 10000"/>
              <a:gd name="connsiteY1" fmla="*/ 119 h 10116"/>
              <a:gd name="connsiteX2" fmla="*/ 689 w 10000"/>
              <a:gd name="connsiteY2" fmla="*/ 3688 h 10116"/>
              <a:gd name="connsiteX3" fmla="*/ 73 w 10000"/>
              <a:gd name="connsiteY3" fmla="*/ 8821 h 10116"/>
              <a:gd name="connsiteX4" fmla="*/ 4460 w 10000"/>
              <a:gd name="connsiteY4" fmla="*/ 9943 h 10116"/>
              <a:gd name="connsiteX5" fmla="*/ 8045 w 10000"/>
              <a:gd name="connsiteY5" fmla="*/ 10073 h 10116"/>
              <a:gd name="connsiteX6" fmla="*/ 8186 w 10000"/>
              <a:gd name="connsiteY6" fmla="*/ 7377 h 10116"/>
              <a:gd name="connsiteX7" fmla="*/ 8658 w 10000"/>
              <a:gd name="connsiteY7" fmla="*/ 4897 h 10116"/>
              <a:gd name="connsiteX8" fmla="*/ 9899 w 10000"/>
              <a:gd name="connsiteY8" fmla="*/ 2303 h 10116"/>
              <a:gd name="connsiteX9" fmla="*/ 10000 w 10000"/>
              <a:gd name="connsiteY9" fmla="*/ 2571 h 10116"/>
              <a:gd name="connsiteX10" fmla="*/ 8303 w 10000"/>
              <a:gd name="connsiteY10" fmla="*/ 1323 h 10116"/>
              <a:gd name="connsiteX11" fmla="*/ 6089 w 10000"/>
              <a:gd name="connsiteY11" fmla="*/ 891 h 10116"/>
              <a:gd name="connsiteX0" fmla="*/ 6089 w 10000"/>
              <a:gd name="connsiteY0" fmla="*/ 676 h 10160"/>
              <a:gd name="connsiteX1" fmla="*/ 2308 w 10000"/>
              <a:gd name="connsiteY1" fmla="*/ 163 h 10160"/>
              <a:gd name="connsiteX2" fmla="*/ 689 w 10000"/>
              <a:gd name="connsiteY2" fmla="*/ 3732 h 10160"/>
              <a:gd name="connsiteX3" fmla="*/ 73 w 10000"/>
              <a:gd name="connsiteY3" fmla="*/ 8865 h 10160"/>
              <a:gd name="connsiteX4" fmla="*/ 4460 w 10000"/>
              <a:gd name="connsiteY4" fmla="*/ 9987 h 10160"/>
              <a:gd name="connsiteX5" fmla="*/ 8045 w 10000"/>
              <a:gd name="connsiteY5" fmla="*/ 10117 h 10160"/>
              <a:gd name="connsiteX6" fmla="*/ 8186 w 10000"/>
              <a:gd name="connsiteY6" fmla="*/ 7421 h 10160"/>
              <a:gd name="connsiteX7" fmla="*/ 8658 w 10000"/>
              <a:gd name="connsiteY7" fmla="*/ 4941 h 10160"/>
              <a:gd name="connsiteX8" fmla="*/ 9899 w 10000"/>
              <a:gd name="connsiteY8" fmla="*/ 2347 h 10160"/>
              <a:gd name="connsiteX9" fmla="*/ 10000 w 10000"/>
              <a:gd name="connsiteY9" fmla="*/ 2615 h 10160"/>
              <a:gd name="connsiteX10" fmla="*/ 8303 w 10000"/>
              <a:gd name="connsiteY10" fmla="*/ 1367 h 10160"/>
              <a:gd name="connsiteX11" fmla="*/ 6089 w 10000"/>
              <a:gd name="connsiteY11" fmla="*/ 676 h 10160"/>
              <a:gd name="connsiteX0" fmla="*/ 6089 w 10000"/>
              <a:gd name="connsiteY0" fmla="*/ 517 h 10001"/>
              <a:gd name="connsiteX1" fmla="*/ 2308 w 10000"/>
              <a:gd name="connsiteY1" fmla="*/ 4 h 10001"/>
              <a:gd name="connsiteX2" fmla="*/ 689 w 10000"/>
              <a:gd name="connsiteY2" fmla="*/ 3573 h 10001"/>
              <a:gd name="connsiteX3" fmla="*/ 73 w 10000"/>
              <a:gd name="connsiteY3" fmla="*/ 8706 h 10001"/>
              <a:gd name="connsiteX4" fmla="*/ 4460 w 10000"/>
              <a:gd name="connsiteY4" fmla="*/ 9828 h 10001"/>
              <a:gd name="connsiteX5" fmla="*/ 8045 w 10000"/>
              <a:gd name="connsiteY5" fmla="*/ 9958 h 10001"/>
              <a:gd name="connsiteX6" fmla="*/ 8186 w 10000"/>
              <a:gd name="connsiteY6" fmla="*/ 7262 h 10001"/>
              <a:gd name="connsiteX7" fmla="*/ 8658 w 10000"/>
              <a:gd name="connsiteY7" fmla="*/ 4782 h 10001"/>
              <a:gd name="connsiteX8" fmla="*/ 9899 w 10000"/>
              <a:gd name="connsiteY8" fmla="*/ 2188 h 10001"/>
              <a:gd name="connsiteX9" fmla="*/ 10000 w 10000"/>
              <a:gd name="connsiteY9" fmla="*/ 2456 h 10001"/>
              <a:gd name="connsiteX10" fmla="*/ 8303 w 10000"/>
              <a:gd name="connsiteY10" fmla="*/ 1208 h 10001"/>
              <a:gd name="connsiteX11" fmla="*/ 6089 w 10000"/>
              <a:gd name="connsiteY11" fmla="*/ 517 h 10001"/>
              <a:gd name="connsiteX0" fmla="*/ 6091 w 10002"/>
              <a:gd name="connsiteY0" fmla="*/ 691 h 10175"/>
              <a:gd name="connsiteX1" fmla="*/ 2310 w 10002"/>
              <a:gd name="connsiteY1" fmla="*/ 178 h 10175"/>
              <a:gd name="connsiteX2" fmla="*/ 657 w 10002"/>
              <a:gd name="connsiteY2" fmla="*/ 3954 h 10175"/>
              <a:gd name="connsiteX3" fmla="*/ 75 w 10002"/>
              <a:gd name="connsiteY3" fmla="*/ 8880 h 10175"/>
              <a:gd name="connsiteX4" fmla="*/ 4462 w 10002"/>
              <a:gd name="connsiteY4" fmla="*/ 10002 h 10175"/>
              <a:gd name="connsiteX5" fmla="*/ 8047 w 10002"/>
              <a:gd name="connsiteY5" fmla="*/ 10132 h 10175"/>
              <a:gd name="connsiteX6" fmla="*/ 8188 w 10002"/>
              <a:gd name="connsiteY6" fmla="*/ 7436 h 10175"/>
              <a:gd name="connsiteX7" fmla="*/ 8660 w 10002"/>
              <a:gd name="connsiteY7" fmla="*/ 4956 h 10175"/>
              <a:gd name="connsiteX8" fmla="*/ 9901 w 10002"/>
              <a:gd name="connsiteY8" fmla="*/ 2362 h 10175"/>
              <a:gd name="connsiteX9" fmla="*/ 10002 w 10002"/>
              <a:gd name="connsiteY9" fmla="*/ 2630 h 10175"/>
              <a:gd name="connsiteX10" fmla="*/ 8305 w 10002"/>
              <a:gd name="connsiteY10" fmla="*/ 1382 h 10175"/>
              <a:gd name="connsiteX11" fmla="*/ 6091 w 10002"/>
              <a:gd name="connsiteY11" fmla="*/ 691 h 10175"/>
              <a:gd name="connsiteX0" fmla="*/ 6075 w 9986"/>
              <a:gd name="connsiteY0" fmla="*/ 656 h 10140"/>
              <a:gd name="connsiteX1" fmla="*/ 2294 w 9986"/>
              <a:gd name="connsiteY1" fmla="*/ 143 h 10140"/>
              <a:gd name="connsiteX2" fmla="*/ 843 w 9986"/>
              <a:gd name="connsiteY2" fmla="*/ 3400 h 10140"/>
              <a:gd name="connsiteX3" fmla="*/ 59 w 9986"/>
              <a:gd name="connsiteY3" fmla="*/ 8845 h 10140"/>
              <a:gd name="connsiteX4" fmla="*/ 4446 w 9986"/>
              <a:gd name="connsiteY4" fmla="*/ 9967 h 10140"/>
              <a:gd name="connsiteX5" fmla="*/ 8031 w 9986"/>
              <a:gd name="connsiteY5" fmla="*/ 10097 h 10140"/>
              <a:gd name="connsiteX6" fmla="*/ 8172 w 9986"/>
              <a:gd name="connsiteY6" fmla="*/ 7401 h 10140"/>
              <a:gd name="connsiteX7" fmla="*/ 8644 w 9986"/>
              <a:gd name="connsiteY7" fmla="*/ 4921 h 10140"/>
              <a:gd name="connsiteX8" fmla="*/ 9885 w 9986"/>
              <a:gd name="connsiteY8" fmla="*/ 2327 h 10140"/>
              <a:gd name="connsiteX9" fmla="*/ 9986 w 9986"/>
              <a:gd name="connsiteY9" fmla="*/ 2595 h 10140"/>
              <a:gd name="connsiteX10" fmla="*/ 8289 w 9986"/>
              <a:gd name="connsiteY10" fmla="*/ 1347 h 10140"/>
              <a:gd name="connsiteX11" fmla="*/ 6075 w 9986"/>
              <a:gd name="connsiteY11" fmla="*/ 656 h 10140"/>
              <a:gd name="connsiteX0" fmla="*/ 6084 w 10000"/>
              <a:gd name="connsiteY0" fmla="*/ 511 h 9864"/>
              <a:gd name="connsiteX1" fmla="*/ 2297 w 10000"/>
              <a:gd name="connsiteY1" fmla="*/ 5 h 9864"/>
              <a:gd name="connsiteX2" fmla="*/ 844 w 10000"/>
              <a:gd name="connsiteY2" fmla="*/ 3217 h 9864"/>
              <a:gd name="connsiteX3" fmla="*/ 59 w 10000"/>
              <a:gd name="connsiteY3" fmla="*/ 8587 h 9864"/>
              <a:gd name="connsiteX4" fmla="*/ 4452 w 10000"/>
              <a:gd name="connsiteY4" fmla="*/ 9693 h 9864"/>
              <a:gd name="connsiteX5" fmla="*/ 8042 w 10000"/>
              <a:gd name="connsiteY5" fmla="*/ 9822 h 9864"/>
              <a:gd name="connsiteX6" fmla="*/ 8183 w 10000"/>
              <a:gd name="connsiteY6" fmla="*/ 7163 h 9864"/>
              <a:gd name="connsiteX7" fmla="*/ 8656 w 10000"/>
              <a:gd name="connsiteY7" fmla="*/ 4717 h 9864"/>
              <a:gd name="connsiteX8" fmla="*/ 9899 w 10000"/>
              <a:gd name="connsiteY8" fmla="*/ 2159 h 9864"/>
              <a:gd name="connsiteX9" fmla="*/ 10000 w 10000"/>
              <a:gd name="connsiteY9" fmla="*/ 2423 h 9864"/>
              <a:gd name="connsiteX10" fmla="*/ 8301 w 10000"/>
              <a:gd name="connsiteY10" fmla="*/ 1192 h 9864"/>
              <a:gd name="connsiteX11" fmla="*/ 6084 w 10000"/>
              <a:gd name="connsiteY11" fmla="*/ 511 h 9864"/>
              <a:gd name="connsiteX0" fmla="*/ 6084 w 10000"/>
              <a:gd name="connsiteY0" fmla="*/ 518 h 10000"/>
              <a:gd name="connsiteX1" fmla="*/ 2297 w 10000"/>
              <a:gd name="connsiteY1" fmla="*/ 5 h 10000"/>
              <a:gd name="connsiteX2" fmla="*/ 844 w 10000"/>
              <a:gd name="connsiteY2" fmla="*/ 3261 h 10000"/>
              <a:gd name="connsiteX3" fmla="*/ 59 w 10000"/>
              <a:gd name="connsiteY3" fmla="*/ 8705 h 10000"/>
              <a:gd name="connsiteX4" fmla="*/ 4452 w 10000"/>
              <a:gd name="connsiteY4" fmla="*/ 9827 h 10000"/>
              <a:gd name="connsiteX5" fmla="*/ 8127 w 10000"/>
              <a:gd name="connsiteY5" fmla="*/ 9957 h 10000"/>
              <a:gd name="connsiteX6" fmla="*/ 8183 w 10000"/>
              <a:gd name="connsiteY6" fmla="*/ 7262 h 10000"/>
              <a:gd name="connsiteX7" fmla="*/ 8656 w 10000"/>
              <a:gd name="connsiteY7" fmla="*/ 4782 h 10000"/>
              <a:gd name="connsiteX8" fmla="*/ 9899 w 10000"/>
              <a:gd name="connsiteY8" fmla="*/ 2189 h 10000"/>
              <a:gd name="connsiteX9" fmla="*/ 10000 w 10000"/>
              <a:gd name="connsiteY9" fmla="*/ 2456 h 10000"/>
              <a:gd name="connsiteX10" fmla="*/ 8301 w 10000"/>
              <a:gd name="connsiteY10" fmla="*/ 1208 h 10000"/>
              <a:gd name="connsiteX11" fmla="*/ 6084 w 10000"/>
              <a:gd name="connsiteY11" fmla="*/ 518 h 10000"/>
              <a:gd name="connsiteX0" fmla="*/ 6084 w 10000"/>
              <a:gd name="connsiteY0" fmla="*/ 518 h 10000"/>
              <a:gd name="connsiteX1" fmla="*/ 2297 w 10000"/>
              <a:gd name="connsiteY1" fmla="*/ 5 h 10000"/>
              <a:gd name="connsiteX2" fmla="*/ 844 w 10000"/>
              <a:gd name="connsiteY2" fmla="*/ 3261 h 10000"/>
              <a:gd name="connsiteX3" fmla="*/ 59 w 10000"/>
              <a:gd name="connsiteY3" fmla="*/ 8705 h 10000"/>
              <a:gd name="connsiteX4" fmla="*/ 4452 w 10000"/>
              <a:gd name="connsiteY4" fmla="*/ 9827 h 10000"/>
              <a:gd name="connsiteX5" fmla="*/ 8127 w 10000"/>
              <a:gd name="connsiteY5" fmla="*/ 9957 h 10000"/>
              <a:gd name="connsiteX6" fmla="*/ 8183 w 10000"/>
              <a:gd name="connsiteY6" fmla="*/ 7262 h 10000"/>
              <a:gd name="connsiteX7" fmla="*/ 8656 w 10000"/>
              <a:gd name="connsiteY7" fmla="*/ 4782 h 10000"/>
              <a:gd name="connsiteX8" fmla="*/ 9899 w 10000"/>
              <a:gd name="connsiteY8" fmla="*/ 2189 h 10000"/>
              <a:gd name="connsiteX9" fmla="*/ 10000 w 10000"/>
              <a:gd name="connsiteY9" fmla="*/ 2456 h 10000"/>
              <a:gd name="connsiteX10" fmla="*/ 8108 w 10000"/>
              <a:gd name="connsiteY10" fmla="*/ 1557 h 10000"/>
              <a:gd name="connsiteX11" fmla="*/ 6084 w 10000"/>
              <a:gd name="connsiteY11" fmla="*/ 518 h 10000"/>
              <a:gd name="connsiteX0" fmla="*/ 6084 w 9899"/>
              <a:gd name="connsiteY0" fmla="*/ 518 h 10000"/>
              <a:gd name="connsiteX1" fmla="*/ 2297 w 9899"/>
              <a:gd name="connsiteY1" fmla="*/ 5 h 10000"/>
              <a:gd name="connsiteX2" fmla="*/ 844 w 9899"/>
              <a:gd name="connsiteY2" fmla="*/ 3261 h 10000"/>
              <a:gd name="connsiteX3" fmla="*/ 59 w 9899"/>
              <a:gd name="connsiteY3" fmla="*/ 8705 h 10000"/>
              <a:gd name="connsiteX4" fmla="*/ 4452 w 9899"/>
              <a:gd name="connsiteY4" fmla="*/ 9827 h 10000"/>
              <a:gd name="connsiteX5" fmla="*/ 8127 w 9899"/>
              <a:gd name="connsiteY5" fmla="*/ 9957 h 10000"/>
              <a:gd name="connsiteX6" fmla="*/ 8183 w 9899"/>
              <a:gd name="connsiteY6" fmla="*/ 7262 h 10000"/>
              <a:gd name="connsiteX7" fmla="*/ 8656 w 9899"/>
              <a:gd name="connsiteY7" fmla="*/ 4782 h 10000"/>
              <a:gd name="connsiteX8" fmla="*/ 9899 w 9899"/>
              <a:gd name="connsiteY8" fmla="*/ 2189 h 10000"/>
              <a:gd name="connsiteX9" fmla="*/ 9409 w 9899"/>
              <a:gd name="connsiteY9" fmla="*/ 3120 h 10000"/>
              <a:gd name="connsiteX10" fmla="*/ 8108 w 9899"/>
              <a:gd name="connsiteY10" fmla="*/ 1557 h 10000"/>
              <a:gd name="connsiteX11" fmla="*/ 6084 w 9899"/>
              <a:gd name="connsiteY11" fmla="*/ 518 h 10000"/>
              <a:gd name="connsiteX0" fmla="*/ 6146 w 9518"/>
              <a:gd name="connsiteY0" fmla="*/ 518 h 10000"/>
              <a:gd name="connsiteX1" fmla="*/ 2320 w 9518"/>
              <a:gd name="connsiteY1" fmla="*/ 5 h 10000"/>
              <a:gd name="connsiteX2" fmla="*/ 853 w 9518"/>
              <a:gd name="connsiteY2" fmla="*/ 3261 h 10000"/>
              <a:gd name="connsiteX3" fmla="*/ 60 w 9518"/>
              <a:gd name="connsiteY3" fmla="*/ 8705 h 10000"/>
              <a:gd name="connsiteX4" fmla="*/ 4497 w 9518"/>
              <a:gd name="connsiteY4" fmla="*/ 9827 h 10000"/>
              <a:gd name="connsiteX5" fmla="*/ 8210 w 9518"/>
              <a:gd name="connsiteY5" fmla="*/ 9957 h 10000"/>
              <a:gd name="connsiteX6" fmla="*/ 8266 w 9518"/>
              <a:gd name="connsiteY6" fmla="*/ 7262 h 10000"/>
              <a:gd name="connsiteX7" fmla="*/ 8744 w 9518"/>
              <a:gd name="connsiteY7" fmla="*/ 4782 h 10000"/>
              <a:gd name="connsiteX8" fmla="*/ 9518 w 9518"/>
              <a:gd name="connsiteY8" fmla="*/ 3185 h 10000"/>
              <a:gd name="connsiteX9" fmla="*/ 9505 w 9518"/>
              <a:gd name="connsiteY9" fmla="*/ 3120 h 10000"/>
              <a:gd name="connsiteX10" fmla="*/ 8191 w 9518"/>
              <a:gd name="connsiteY10" fmla="*/ 1557 h 10000"/>
              <a:gd name="connsiteX11" fmla="*/ 6146 w 9518"/>
              <a:gd name="connsiteY11" fmla="*/ 518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85 w 10000"/>
              <a:gd name="connsiteY6" fmla="*/ 7262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606 w 10000"/>
              <a:gd name="connsiteY10" fmla="*/ 155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85 w 10000"/>
              <a:gd name="connsiteY6" fmla="*/ 7262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9827"/>
              <a:gd name="connsiteX1" fmla="*/ 2437 w 10000"/>
              <a:gd name="connsiteY1" fmla="*/ 5 h 9827"/>
              <a:gd name="connsiteX2" fmla="*/ 896 w 10000"/>
              <a:gd name="connsiteY2" fmla="*/ 3261 h 9827"/>
              <a:gd name="connsiteX3" fmla="*/ 63 w 10000"/>
              <a:gd name="connsiteY3" fmla="*/ 8705 h 9827"/>
              <a:gd name="connsiteX4" fmla="*/ 4725 w 10000"/>
              <a:gd name="connsiteY4" fmla="*/ 9827 h 9827"/>
              <a:gd name="connsiteX5" fmla="*/ 8735 w 10000"/>
              <a:gd name="connsiteY5" fmla="*/ 8839 h 9827"/>
              <a:gd name="connsiteX6" fmla="*/ 8697 w 10000"/>
              <a:gd name="connsiteY6" fmla="*/ 6790 h 9827"/>
              <a:gd name="connsiteX7" fmla="*/ 9223 w 10000"/>
              <a:gd name="connsiteY7" fmla="*/ 4415 h 9827"/>
              <a:gd name="connsiteX8" fmla="*/ 10000 w 10000"/>
              <a:gd name="connsiteY8" fmla="*/ 3185 h 9827"/>
              <a:gd name="connsiteX9" fmla="*/ 9986 w 10000"/>
              <a:gd name="connsiteY9" fmla="*/ 3120 h 9827"/>
              <a:gd name="connsiteX10" fmla="*/ 8522 w 10000"/>
              <a:gd name="connsiteY10" fmla="*/ 1767 h 9827"/>
              <a:gd name="connsiteX11" fmla="*/ 6457 w 10000"/>
              <a:gd name="connsiteY11" fmla="*/ 623 h 9827"/>
              <a:gd name="connsiteX0" fmla="*/ 6457 w 10000"/>
              <a:gd name="connsiteY0" fmla="*/ 634 h 9822"/>
              <a:gd name="connsiteX1" fmla="*/ 2437 w 10000"/>
              <a:gd name="connsiteY1" fmla="*/ 5 h 9822"/>
              <a:gd name="connsiteX2" fmla="*/ 896 w 10000"/>
              <a:gd name="connsiteY2" fmla="*/ 3318 h 9822"/>
              <a:gd name="connsiteX3" fmla="*/ 63 w 10000"/>
              <a:gd name="connsiteY3" fmla="*/ 8858 h 9822"/>
              <a:gd name="connsiteX4" fmla="*/ 4882 w 10000"/>
              <a:gd name="connsiteY4" fmla="*/ 9822 h 9822"/>
              <a:gd name="connsiteX5" fmla="*/ 8735 w 10000"/>
              <a:gd name="connsiteY5" fmla="*/ 8995 h 9822"/>
              <a:gd name="connsiteX6" fmla="*/ 8697 w 10000"/>
              <a:gd name="connsiteY6" fmla="*/ 6910 h 9822"/>
              <a:gd name="connsiteX7" fmla="*/ 9223 w 10000"/>
              <a:gd name="connsiteY7" fmla="*/ 4493 h 9822"/>
              <a:gd name="connsiteX8" fmla="*/ 10000 w 10000"/>
              <a:gd name="connsiteY8" fmla="*/ 3241 h 9822"/>
              <a:gd name="connsiteX9" fmla="*/ 9986 w 10000"/>
              <a:gd name="connsiteY9" fmla="*/ 3175 h 9822"/>
              <a:gd name="connsiteX10" fmla="*/ 8522 w 10000"/>
              <a:gd name="connsiteY10" fmla="*/ 1798 h 9822"/>
              <a:gd name="connsiteX11" fmla="*/ 6457 w 10000"/>
              <a:gd name="connsiteY11" fmla="*/ 634 h 9822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86 w 10000"/>
              <a:gd name="connsiteY9" fmla="*/ 3233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86 w 10000"/>
              <a:gd name="connsiteY9" fmla="*/ 3233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38 w 10000"/>
              <a:gd name="connsiteY9" fmla="*/ 3287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38 w 10000"/>
              <a:gd name="connsiteY9" fmla="*/ 3287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9938"/>
              <a:gd name="connsiteY0" fmla="*/ 645 h 10000"/>
              <a:gd name="connsiteX1" fmla="*/ 2437 w 9938"/>
              <a:gd name="connsiteY1" fmla="*/ 5 h 10000"/>
              <a:gd name="connsiteX2" fmla="*/ 896 w 9938"/>
              <a:gd name="connsiteY2" fmla="*/ 3378 h 10000"/>
              <a:gd name="connsiteX3" fmla="*/ 63 w 9938"/>
              <a:gd name="connsiteY3" fmla="*/ 9019 h 10000"/>
              <a:gd name="connsiteX4" fmla="*/ 4882 w 9938"/>
              <a:gd name="connsiteY4" fmla="*/ 10000 h 10000"/>
              <a:gd name="connsiteX5" fmla="*/ 8735 w 9938"/>
              <a:gd name="connsiteY5" fmla="*/ 9158 h 10000"/>
              <a:gd name="connsiteX6" fmla="*/ 8697 w 9938"/>
              <a:gd name="connsiteY6" fmla="*/ 7035 h 10000"/>
              <a:gd name="connsiteX7" fmla="*/ 9066 w 9938"/>
              <a:gd name="connsiteY7" fmla="*/ 4864 h 10000"/>
              <a:gd name="connsiteX8" fmla="*/ 9747 w 9938"/>
              <a:gd name="connsiteY8" fmla="*/ 3623 h 10000"/>
              <a:gd name="connsiteX9" fmla="*/ 9938 w 9938"/>
              <a:gd name="connsiteY9" fmla="*/ 3287 h 10000"/>
              <a:gd name="connsiteX10" fmla="*/ 8522 w 9938"/>
              <a:gd name="connsiteY10" fmla="*/ 1831 h 10000"/>
              <a:gd name="connsiteX11" fmla="*/ 6457 w 9938"/>
              <a:gd name="connsiteY11" fmla="*/ 645 h 10000"/>
              <a:gd name="connsiteX0" fmla="*/ 6497 w 10000"/>
              <a:gd name="connsiteY0" fmla="*/ 645 h 10000"/>
              <a:gd name="connsiteX1" fmla="*/ 2452 w 10000"/>
              <a:gd name="connsiteY1" fmla="*/ 5 h 10000"/>
              <a:gd name="connsiteX2" fmla="*/ 902 w 10000"/>
              <a:gd name="connsiteY2" fmla="*/ 3378 h 10000"/>
              <a:gd name="connsiteX3" fmla="*/ 63 w 10000"/>
              <a:gd name="connsiteY3" fmla="*/ 9019 h 10000"/>
              <a:gd name="connsiteX4" fmla="*/ 4912 w 10000"/>
              <a:gd name="connsiteY4" fmla="*/ 10000 h 10000"/>
              <a:gd name="connsiteX5" fmla="*/ 8789 w 10000"/>
              <a:gd name="connsiteY5" fmla="*/ 9158 h 10000"/>
              <a:gd name="connsiteX6" fmla="*/ 8751 w 10000"/>
              <a:gd name="connsiteY6" fmla="*/ 7035 h 10000"/>
              <a:gd name="connsiteX7" fmla="*/ 9123 w 10000"/>
              <a:gd name="connsiteY7" fmla="*/ 4864 h 10000"/>
              <a:gd name="connsiteX8" fmla="*/ 9808 w 10000"/>
              <a:gd name="connsiteY8" fmla="*/ 3623 h 10000"/>
              <a:gd name="connsiteX9" fmla="*/ 10000 w 10000"/>
              <a:gd name="connsiteY9" fmla="*/ 3287 h 10000"/>
              <a:gd name="connsiteX10" fmla="*/ 8575 w 10000"/>
              <a:gd name="connsiteY10" fmla="*/ 1831 h 10000"/>
              <a:gd name="connsiteX11" fmla="*/ 6497 w 10000"/>
              <a:gd name="connsiteY11" fmla="*/ 645 h 10000"/>
              <a:gd name="connsiteX0" fmla="*/ 6497 w 10000"/>
              <a:gd name="connsiteY0" fmla="*/ 645 h 10000"/>
              <a:gd name="connsiteX1" fmla="*/ 2452 w 10000"/>
              <a:gd name="connsiteY1" fmla="*/ 5 h 10000"/>
              <a:gd name="connsiteX2" fmla="*/ 902 w 10000"/>
              <a:gd name="connsiteY2" fmla="*/ 3378 h 10000"/>
              <a:gd name="connsiteX3" fmla="*/ 63 w 10000"/>
              <a:gd name="connsiteY3" fmla="*/ 9019 h 10000"/>
              <a:gd name="connsiteX4" fmla="*/ 4912 w 10000"/>
              <a:gd name="connsiteY4" fmla="*/ 10000 h 10000"/>
              <a:gd name="connsiteX5" fmla="*/ 8789 w 10000"/>
              <a:gd name="connsiteY5" fmla="*/ 9158 h 10000"/>
              <a:gd name="connsiteX6" fmla="*/ 8751 w 10000"/>
              <a:gd name="connsiteY6" fmla="*/ 7035 h 10000"/>
              <a:gd name="connsiteX7" fmla="*/ 9123 w 10000"/>
              <a:gd name="connsiteY7" fmla="*/ 4864 h 10000"/>
              <a:gd name="connsiteX8" fmla="*/ 9995 w 10000"/>
              <a:gd name="connsiteY8" fmla="*/ 3311 h 10000"/>
              <a:gd name="connsiteX9" fmla="*/ 10000 w 10000"/>
              <a:gd name="connsiteY9" fmla="*/ 3287 h 10000"/>
              <a:gd name="connsiteX10" fmla="*/ 8575 w 10000"/>
              <a:gd name="connsiteY10" fmla="*/ 1831 h 10000"/>
              <a:gd name="connsiteX11" fmla="*/ 6497 w 10000"/>
              <a:gd name="connsiteY11" fmla="*/ 645 h 10000"/>
              <a:gd name="connsiteX0" fmla="*/ 6497 w 9995"/>
              <a:gd name="connsiteY0" fmla="*/ 645 h 10000"/>
              <a:gd name="connsiteX1" fmla="*/ 2452 w 9995"/>
              <a:gd name="connsiteY1" fmla="*/ 5 h 10000"/>
              <a:gd name="connsiteX2" fmla="*/ 902 w 9995"/>
              <a:gd name="connsiteY2" fmla="*/ 3378 h 10000"/>
              <a:gd name="connsiteX3" fmla="*/ 63 w 9995"/>
              <a:gd name="connsiteY3" fmla="*/ 9019 h 10000"/>
              <a:gd name="connsiteX4" fmla="*/ 4912 w 9995"/>
              <a:gd name="connsiteY4" fmla="*/ 10000 h 10000"/>
              <a:gd name="connsiteX5" fmla="*/ 8789 w 9995"/>
              <a:gd name="connsiteY5" fmla="*/ 9158 h 10000"/>
              <a:gd name="connsiteX6" fmla="*/ 8751 w 9995"/>
              <a:gd name="connsiteY6" fmla="*/ 7035 h 10000"/>
              <a:gd name="connsiteX7" fmla="*/ 9123 w 9995"/>
              <a:gd name="connsiteY7" fmla="*/ 4864 h 10000"/>
              <a:gd name="connsiteX8" fmla="*/ 9995 w 9995"/>
              <a:gd name="connsiteY8" fmla="*/ 3311 h 10000"/>
              <a:gd name="connsiteX9" fmla="*/ 9858 w 9995"/>
              <a:gd name="connsiteY9" fmla="*/ 3510 h 10000"/>
              <a:gd name="connsiteX10" fmla="*/ 8575 w 9995"/>
              <a:gd name="connsiteY10" fmla="*/ 1831 h 10000"/>
              <a:gd name="connsiteX11" fmla="*/ 6497 w 9995"/>
              <a:gd name="connsiteY11" fmla="*/ 645 h 10000"/>
              <a:gd name="connsiteX0" fmla="*/ 6500 w 9863"/>
              <a:gd name="connsiteY0" fmla="*/ 645 h 10000"/>
              <a:gd name="connsiteX1" fmla="*/ 2453 w 9863"/>
              <a:gd name="connsiteY1" fmla="*/ 5 h 10000"/>
              <a:gd name="connsiteX2" fmla="*/ 902 w 9863"/>
              <a:gd name="connsiteY2" fmla="*/ 3378 h 10000"/>
              <a:gd name="connsiteX3" fmla="*/ 63 w 9863"/>
              <a:gd name="connsiteY3" fmla="*/ 9019 h 10000"/>
              <a:gd name="connsiteX4" fmla="*/ 4914 w 9863"/>
              <a:gd name="connsiteY4" fmla="*/ 10000 h 10000"/>
              <a:gd name="connsiteX5" fmla="*/ 8793 w 9863"/>
              <a:gd name="connsiteY5" fmla="*/ 9158 h 10000"/>
              <a:gd name="connsiteX6" fmla="*/ 8755 w 9863"/>
              <a:gd name="connsiteY6" fmla="*/ 7035 h 10000"/>
              <a:gd name="connsiteX7" fmla="*/ 9128 w 9863"/>
              <a:gd name="connsiteY7" fmla="*/ 4864 h 10000"/>
              <a:gd name="connsiteX8" fmla="*/ 9633 w 9863"/>
              <a:gd name="connsiteY8" fmla="*/ 3813 h 10000"/>
              <a:gd name="connsiteX9" fmla="*/ 9863 w 9863"/>
              <a:gd name="connsiteY9" fmla="*/ 3510 h 10000"/>
              <a:gd name="connsiteX10" fmla="*/ 8579 w 9863"/>
              <a:gd name="connsiteY10" fmla="*/ 1831 h 10000"/>
              <a:gd name="connsiteX11" fmla="*/ 6500 w 9863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55 w 10000"/>
              <a:gd name="connsiteY7" fmla="*/ 4864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698 w 10000"/>
              <a:gd name="connsiteY10" fmla="*/ 1831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55 w 10000"/>
              <a:gd name="connsiteY7" fmla="*/ 4864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32 w 10000"/>
              <a:gd name="connsiteY6" fmla="*/ 6678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32 w 10000"/>
              <a:gd name="connsiteY6" fmla="*/ 6678 h 10000"/>
              <a:gd name="connsiteX7" fmla="*/ 9202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202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171 w 9937"/>
              <a:gd name="connsiteY0" fmla="*/ 679 h 10000"/>
              <a:gd name="connsiteX1" fmla="*/ 2424 w 9937"/>
              <a:gd name="connsiteY1" fmla="*/ 5 h 10000"/>
              <a:gd name="connsiteX2" fmla="*/ 852 w 9937"/>
              <a:gd name="connsiteY2" fmla="*/ 3378 h 10000"/>
              <a:gd name="connsiteX3" fmla="*/ 1 w 9937"/>
              <a:gd name="connsiteY3" fmla="*/ 9019 h 10000"/>
              <a:gd name="connsiteX4" fmla="*/ 4919 w 9937"/>
              <a:gd name="connsiteY4" fmla="*/ 10000 h 10000"/>
              <a:gd name="connsiteX5" fmla="*/ 8913 w 9937"/>
              <a:gd name="connsiteY5" fmla="*/ 8901 h 10000"/>
              <a:gd name="connsiteX6" fmla="*/ 8746 w 9937"/>
              <a:gd name="connsiteY6" fmla="*/ 6455 h 10000"/>
              <a:gd name="connsiteX7" fmla="*/ 9131 w 9937"/>
              <a:gd name="connsiteY7" fmla="*/ 4909 h 10000"/>
              <a:gd name="connsiteX8" fmla="*/ 9704 w 9937"/>
              <a:gd name="connsiteY8" fmla="*/ 3813 h 10000"/>
              <a:gd name="connsiteX9" fmla="*/ 9937 w 9937"/>
              <a:gd name="connsiteY9" fmla="*/ 3510 h 10000"/>
              <a:gd name="connsiteX10" fmla="*/ 8377 w 9937"/>
              <a:gd name="connsiteY10" fmla="*/ 1719 h 10000"/>
              <a:gd name="connsiteX11" fmla="*/ 6171 w 9937"/>
              <a:gd name="connsiteY11" fmla="*/ 679 h 10000"/>
              <a:gd name="connsiteX0" fmla="*/ 6210 w 10000"/>
              <a:gd name="connsiteY0" fmla="*/ 679 h 10000"/>
              <a:gd name="connsiteX1" fmla="*/ 2439 w 10000"/>
              <a:gd name="connsiteY1" fmla="*/ 5 h 10000"/>
              <a:gd name="connsiteX2" fmla="*/ 857 w 10000"/>
              <a:gd name="connsiteY2" fmla="*/ 3378 h 10000"/>
              <a:gd name="connsiteX3" fmla="*/ 1 w 10000"/>
              <a:gd name="connsiteY3" fmla="*/ 9019 h 10000"/>
              <a:gd name="connsiteX4" fmla="*/ 4950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  <a:gd name="connsiteX0" fmla="*/ 6209 w 9999"/>
              <a:gd name="connsiteY0" fmla="*/ 679 h 10000"/>
              <a:gd name="connsiteX1" fmla="*/ 2438 w 9999"/>
              <a:gd name="connsiteY1" fmla="*/ 5 h 10000"/>
              <a:gd name="connsiteX2" fmla="*/ 856 w 9999"/>
              <a:gd name="connsiteY2" fmla="*/ 3378 h 10000"/>
              <a:gd name="connsiteX3" fmla="*/ 0 w 9999"/>
              <a:gd name="connsiteY3" fmla="*/ 9019 h 10000"/>
              <a:gd name="connsiteX4" fmla="*/ 4949 w 9999"/>
              <a:gd name="connsiteY4" fmla="*/ 10000 h 10000"/>
              <a:gd name="connsiteX5" fmla="*/ 8969 w 9999"/>
              <a:gd name="connsiteY5" fmla="*/ 8901 h 10000"/>
              <a:gd name="connsiteX6" fmla="*/ 8800 w 9999"/>
              <a:gd name="connsiteY6" fmla="*/ 6455 h 10000"/>
              <a:gd name="connsiteX7" fmla="*/ 9188 w 9999"/>
              <a:gd name="connsiteY7" fmla="*/ 4909 h 10000"/>
              <a:gd name="connsiteX8" fmla="*/ 9765 w 9999"/>
              <a:gd name="connsiteY8" fmla="*/ 3813 h 10000"/>
              <a:gd name="connsiteX9" fmla="*/ 9999 w 9999"/>
              <a:gd name="connsiteY9" fmla="*/ 3510 h 10000"/>
              <a:gd name="connsiteX10" fmla="*/ 8429 w 9999"/>
              <a:gd name="connsiteY10" fmla="*/ 1719 h 10000"/>
              <a:gd name="connsiteX11" fmla="*/ 6209 w 9999"/>
              <a:gd name="connsiteY11" fmla="*/ 679 h 10000"/>
              <a:gd name="connsiteX0" fmla="*/ 6210 w 10000"/>
              <a:gd name="connsiteY0" fmla="*/ 679 h 10000"/>
              <a:gd name="connsiteX1" fmla="*/ 2438 w 10000"/>
              <a:gd name="connsiteY1" fmla="*/ 5 h 10000"/>
              <a:gd name="connsiteX2" fmla="*/ 856 w 10000"/>
              <a:gd name="connsiteY2" fmla="*/ 3378 h 10000"/>
              <a:gd name="connsiteX3" fmla="*/ 0 w 10000"/>
              <a:gd name="connsiteY3" fmla="*/ 9019 h 10000"/>
              <a:gd name="connsiteX4" fmla="*/ 4949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  <a:gd name="connsiteX0" fmla="*/ 6210 w 10000"/>
              <a:gd name="connsiteY0" fmla="*/ 679 h 10000"/>
              <a:gd name="connsiteX1" fmla="*/ 2438 w 10000"/>
              <a:gd name="connsiteY1" fmla="*/ 5 h 10000"/>
              <a:gd name="connsiteX2" fmla="*/ 891 w 10000"/>
              <a:gd name="connsiteY2" fmla="*/ 3462 h 10000"/>
              <a:gd name="connsiteX3" fmla="*/ 0 w 10000"/>
              <a:gd name="connsiteY3" fmla="*/ 9019 h 10000"/>
              <a:gd name="connsiteX4" fmla="*/ 4949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6210" y="679"/>
                </a:moveTo>
                <a:cubicBezTo>
                  <a:pt x="5212" y="393"/>
                  <a:pt x="3326" y="88"/>
                  <a:pt x="2438" y="5"/>
                </a:cubicBezTo>
                <a:cubicBezTo>
                  <a:pt x="2408" y="-111"/>
                  <a:pt x="1298" y="1960"/>
                  <a:pt x="891" y="3462"/>
                </a:cubicBezTo>
                <a:cubicBezTo>
                  <a:pt x="485" y="4964"/>
                  <a:pt x="108" y="7182"/>
                  <a:pt x="0" y="9019"/>
                </a:cubicBezTo>
                <a:cubicBezTo>
                  <a:pt x="794" y="9342"/>
                  <a:pt x="3455" y="10020"/>
                  <a:pt x="4949" y="10000"/>
                </a:cubicBezTo>
                <a:cubicBezTo>
                  <a:pt x="6445" y="9980"/>
                  <a:pt x="8908" y="8969"/>
                  <a:pt x="8970" y="8901"/>
                </a:cubicBezTo>
                <a:cubicBezTo>
                  <a:pt x="8832" y="8213"/>
                  <a:pt x="8685" y="7248"/>
                  <a:pt x="8801" y="6455"/>
                </a:cubicBezTo>
                <a:cubicBezTo>
                  <a:pt x="8920" y="5658"/>
                  <a:pt x="9028" y="5349"/>
                  <a:pt x="9189" y="4909"/>
                </a:cubicBezTo>
                <a:cubicBezTo>
                  <a:pt x="9350" y="4469"/>
                  <a:pt x="9773" y="3818"/>
                  <a:pt x="9766" y="3813"/>
                </a:cubicBezTo>
                <a:cubicBezTo>
                  <a:pt x="9760" y="3802"/>
                  <a:pt x="9999" y="3539"/>
                  <a:pt x="10000" y="3510"/>
                </a:cubicBezTo>
                <a:cubicBezTo>
                  <a:pt x="9638" y="3000"/>
                  <a:pt x="9062" y="2191"/>
                  <a:pt x="8430" y="1719"/>
                </a:cubicBezTo>
                <a:cubicBezTo>
                  <a:pt x="7798" y="1247"/>
                  <a:pt x="7208" y="965"/>
                  <a:pt x="6210" y="67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29000">
                <a:schemeClr val="accent1">
                  <a:lumMod val="60000"/>
                  <a:lumOff val="40000"/>
                </a:schemeClr>
              </a:gs>
              <a:gs pos="6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6000000" scaled="0"/>
            <a:tileRect/>
          </a:gradFill>
          <a:ln>
            <a:solidFill>
              <a:srgbClr val="00B0F0"/>
            </a:solidFill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751" name="Freeform 12">
            <a:extLst>
              <a:ext uri="{FF2B5EF4-FFF2-40B4-BE49-F238E27FC236}">
                <a16:creationId xmlns:a16="http://schemas.microsoft.com/office/drawing/2014/main" id="{1C734D6E-D913-7B98-728F-0F96BA947DF3}"/>
              </a:ext>
            </a:extLst>
          </p:cNvPr>
          <p:cNvSpPr>
            <a:spLocks/>
          </p:cNvSpPr>
          <p:nvPr/>
        </p:nvSpPr>
        <p:spPr bwMode="auto">
          <a:xfrm>
            <a:off x="6337019" y="239673"/>
            <a:ext cx="657297" cy="1675231"/>
          </a:xfrm>
          <a:custGeom>
            <a:avLst/>
            <a:gdLst>
              <a:gd name="T0" fmla="*/ 0 w 1160"/>
              <a:gd name="T1" fmla="*/ 1787676651 h 516"/>
              <a:gd name="T2" fmla="*/ 1152097653 w 1160"/>
              <a:gd name="T3" fmla="*/ 748330107 h 516"/>
              <a:gd name="T4" fmla="*/ 2147483647 w 1160"/>
              <a:gd name="T5" fmla="*/ 121257159 h 516"/>
              <a:gd name="T6" fmla="*/ 2147483647 w 1160"/>
              <a:gd name="T7" fmla="*/ 10393577 h 516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9942 h 9942"/>
              <a:gd name="connsiteX1" fmla="*/ 3267 w 10000"/>
              <a:gd name="connsiteY1" fmla="*/ 4128 h 9942"/>
              <a:gd name="connsiteX2" fmla="*/ 6871 w 10000"/>
              <a:gd name="connsiteY2" fmla="*/ 890 h 9942"/>
              <a:gd name="connsiteX3" fmla="*/ 10000 w 10000"/>
              <a:gd name="connsiteY3" fmla="*/ 0 h 9942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871 w 10000"/>
              <a:gd name="connsiteY2" fmla="*/ 8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7133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699 w 10000"/>
              <a:gd name="connsiteY1" fmla="*/ 465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44 w 10000"/>
              <a:gd name="connsiteY1" fmla="*/ 4088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971 w 10000"/>
              <a:gd name="connsiteY1" fmla="*/ 4325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062 w 10000"/>
              <a:gd name="connsiteY1" fmla="*/ 439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9076"/>
              <a:gd name="connsiteY0" fmla="*/ 9612 h 9612"/>
              <a:gd name="connsiteX1" fmla="*/ 3062 w 9076"/>
              <a:gd name="connsiteY1" fmla="*/ 4008 h 9612"/>
              <a:gd name="connsiteX2" fmla="*/ 6565 w 9076"/>
              <a:gd name="connsiteY2" fmla="*/ 900 h 9612"/>
              <a:gd name="connsiteX3" fmla="*/ 9076 w 9076"/>
              <a:gd name="connsiteY3" fmla="*/ 0 h 9612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713 w 10000"/>
              <a:gd name="connsiteY1" fmla="*/ 5780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53 w 10000"/>
              <a:gd name="connsiteY1" fmla="*/ 5489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53 w 10000"/>
              <a:gd name="connsiteY1" fmla="*/ 5489 h 10000"/>
              <a:gd name="connsiteX2" fmla="*/ 5675 w 10000"/>
              <a:gd name="connsiteY2" fmla="*/ 1576 h 10000"/>
              <a:gd name="connsiteX3" fmla="*/ 10000 w 10000"/>
              <a:gd name="connsiteY3" fmla="*/ 0 h 10000"/>
              <a:gd name="connsiteX0" fmla="*/ 0 w 8831"/>
              <a:gd name="connsiteY0" fmla="*/ 10000 h 10000"/>
              <a:gd name="connsiteX1" fmla="*/ 1453 w 8831"/>
              <a:gd name="connsiteY1" fmla="*/ 5489 h 10000"/>
              <a:gd name="connsiteX2" fmla="*/ 5675 w 8831"/>
              <a:gd name="connsiteY2" fmla="*/ 1576 h 10000"/>
              <a:gd name="connsiteX3" fmla="*/ 8831 w 8831"/>
              <a:gd name="connsiteY3" fmla="*/ 0 h 10000"/>
              <a:gd name="connsiteX0" fmla="*/ 0 w 10000"/>
              <a:gd name="connsiteY0" fmla="*/ 10000 h 10000"/>
              <a:gd name="connsiteX1" fmla="*/ 2674 w 10000"/>
              <a:gd name="connsiteY1" fmla="*/ 4966 h 10000"/>
              <a:gd name="connsiteX2" fmla="*/ 6426 w 10000"/>
              <a:gd name="connsiteY2" fmla="*/ 157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939 w 10000"/>
              <a:gd name="connsiteY1" fmla="*/ 5140 h 10000"/>
              <a:gd name="connsiteX2" fmla="*/ 6426 w 10000"/>
              <a:gd name="connsiteY2" fmla="*/ 1576 h 10000"/>
              <a:gd name="connsiteX3" fmla="*/ 10000 w 10000"/>
              <a:gd name="connsiteY3" fmla="*/ 0 h 10000"/>
              <a:gd name="connsiteX0" fmla="*/ 0 w 9878"/>
              <a:gd name="connsiteY0" fmla="*/ 9663 h 9663"/>
              <a:gd name="connsiteX1" fmla="*/ 1939 w 9878"/>
              <a:gd name="connsiteY1" fmla="*/ 4803 h 9663"/>
              <a:gd name="connsiteX2" fmla="*/ 6426 w 9878"/>
              <a:gd name="connsiteY2" fmla="*/ 1239 h 9663"/>
              <a:gd name="connsiteX3" fmla="*/ 9878 w 9878"/>
              <a:gd name="connsiteY3" fmla="*/ 0 h 9663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6505 w 10000"/>
              <a:gd name="connsiteY2" fmla="*/ 1282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30 w 10030"/>
              <a:gd name="connsiteY0" fmla="*/ 10000 h 10000"/>
              <a:gd name="connsiteX1" fmla="*/ 1498 w 10030"/>
              <a:gd name="connsiteY1" fmla="*/ 5378 h 10000"/>
              <a:gd name="connsiteX2" fmla="*/ 10030 w 10030"/>
              <a:gd name="connsiteY2" fmla="*/ 0 h 10000"/>
              <a:gd name="connsiteX0" fmla="*/ 2 w 10002"/>
              <a:gd name="connsiteY0" fmla="*/ 10000 h 10000"/>
              <a:gd name="connsiteX1" fmla="*/ 2955 w 10002"/>
              <a:gd name="connsiteY1" fmla="*/ 4100 h 10000"/>
              <a:gd name="connsiteX2" fmla="*/ 10002 w 10002"/>
              <a:gd name="connsiteY2" fmla="*/ 0 h 10000"/>
              <a:gd name="connsiteX0" fmla="*/ 2 w 10002"/>
              <a:gd name="connsiteY0" fmla="*/ 10000 h 10000"/>
              <a:gd name="connsiteX1" fmla="*/ 2955 w 10002"/>
              <a:gd name="connsiteY1" fmla="*/ 4100 h 10000"/>
              <a:gd name="connsiteX2" fmla="*/ 10002 w 10002"/>
              <a:gd name="connsiteY2" fmla="*/ 0 h 10000"/>
              <a:gd name="connsiteX0" fmla="*/ 2 w 9335"/>
              <a:gd name="connsiteY0" fmla="*/ 10078 h 10078"/>
              <a:gd name="connsiteX1" fmla="*/ 2955 w 9335"/>
              <a:gd name="connsiteY1" fmla="*/ 4178 h 10078"/>
              <a:gd name="connsiteX2" fmla="*/ 9335 w 9335"/>
              <a:gd name="connsiteY2" fmla="*/ 0 h 10078"/>
              <a:gd name="connsiteX0" fmla="*/ 2 w 10000"/>
              <a:gd name="connsiteY0" fmla="*/ 10000 h 10000"/>
              <a:gd name="connsiteX1" fmla="*/ 2898 w 10000"/>
              <a:gd name="connsiteY1" fmla="*/ 4127 h 10000"/>
              <a:gd name="connsiteX2" fmla="*/ 10000 w 10000"/>
              <a:gd name="connsiteY2" fmla="*/ 0 h 10000"/>
              <a:gd name="connsiteX0" fmla="*/ 2 w 9464"/>
              <a:gd name="connsiteY0" fmla="*/ 9942 h 9942"/>
              <a:gd name="connsiteX1" fmla="*/ 2898 w 9464"/>
              <a:gd name="connsiteY1" fmla="*/ 4069 h 9942"/>
              <a:gd name="connsiteX2" fmla="*/ 9464 w 9464"/>
              <a:gd name="connsiteY2" fmla="*/ 0 h 9942"/>
              <a:gd name="connsiteX0" fmla="*/ 1 w 10188"/>
              <a:gd name="connsiteY0" fmla="*/ 10059 h 10059"/>
              <a:gd name="connsiteX1" fmla="*/ 3250 w 10188"/>
              <a:gd name="connsiteY1" fmla="*/ 4093 h 10059"/>
              <a:gd name="connsiteX2" fmla="*/ 10188 w 10188"/>
              <a:gd name="connsiteY2" fmla="*/ 0 h 10059"/>
              <a:gd name="connsiteX0" fmla="*/ 0 w 10187"/>
              <a:gd name="connsiteY0" fmla="*/ 10059 h 10059"/>
              <a:gd name="connsiteX1" fmla="*/ 3249 w 10187"/>
              <a:gd name="connsiteY1" fmla="*/ 4093 h 10059"/>
              <a:gd name="connsiteX2" fmla="*/ 10187 w 10187"/>
              <a:gd name="connsiteY2" fmla="*/ 0 h 10059"/>
              <a:gd name="connsiteX0" fmla="*/ 0 w 10187"/>
              <a:gd name="connsiteY0" fmla="*/ 10059 h 10059"/>
              <a:gd name="connsiteX1" fmla="*/ 3534 w 10187"/>
              <a:gd name="connsiteY1" fmla="*/ 4035 h 10059"/>
              <a:gd name="connsiteX2" fmla="*/ 10187 w 10187"/>
              <a:gd name="connsiteY2" fmla="*/ 0 h 10059"/>
              <a:gd name="connsiteX0" fmla="*/ 0 w 9838"/>
              <a:gd name="connsiteY0" fmla="*/ 9918 h 9918"/>
              <a:gd name="connsiteX1" fmla="*/ 3185 w 9838"/>
              <a:gd name="connsiteY1" fmla="*/ 4035 h 9918"/>
              <a:gd name="connsiteX2" fmla="*/ 9838 w 9838"/>
              <a:gd name="connsiteY2" fmla="*/ 0 h 9918"/>
              <a:gd name="connsiteX0" fmla="*/ 0 w 10000"/>
              <a:gd name="connsiteY0" fmla="*/ 10000 h 10000"/>
              <a:gd name="connsiteX1" fmla="*/ 3237 w 10000"/>
              <a:gd name="connsiteY1" fmla="*/ 4068 h 10000"/>
              <a:gd name="connsiteX2" fmla="*/ 10000 w 10000"/>
              <a:gd name="connsiteY2" fmla="*/ 0 h 10000"/>
              <a:gd name="connsiteX0" fmla="*/ 0 w 9681"/>
              <a:gd name="connsiteY0" fmla="*/ 9886 h 9886"/>
              <a:gd name="connsiteX1" fmla="*/ 3237 w 9681"/>
              <a:gd name="connsiteY1" fmla="*/ 3954 h 9886"/>
              <a:gd name="connsiteX2" fmla="*/ 9681 w 9681"/>
              <a:gd name="connsiteY2" fmla="*/ 0 h 9886"/>
              <a:gd name="connsiteX0" fmla="*/ 0 w 10000"/>
              <a:gd name="connsiteY0" fmla="*/ 10000 h 10000"/>
              <a:gd name="connsiteX1" fmla="*/ 3456 w 10000"/>
              <a:gd name="connsiteY1" fmla="*/ 4000 h 10000"/>
              <a:gd name="connsiteX2" fmla="*/ 1000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80" y="8025"/>
                  <a:pt x="1790" y="5667"/>
                  <a:pt x="3456" y="4000"/>
                </a:cubicBezTo>
                <a:cubicBezTo>
                  <a:pt x="5123" y="2333"/>
                  <a:pt x="6079" y="1840"/>
                  <a:pt x="10000" y="0"/>
                </a:cubicBezTo>
              </a:path>
            </a:pathLst>
          </a:custGeom>
          <a:noFill/>
          <a:ln w="9525" cmpd="sng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752" name="Freeform 12">
            <a:extLst>
              <a:ext uri="{FF2B5EF4-FFF2-40B4-BE49-F238E27FC236}">
                <a16:creationId xmlns:a16="http://schemas.microsoft.com/office/drawing/2014/main" id="{E51831C5-46CD-57D7-1E6C-D184C50AB7F5}"/>
              </a:ext>
            </a:extLst>
          </p:cNvPr>
          <p:cNvSpPr>
            <a:spLocks/>
          </p:cNvSpPr>
          <p:nvPr/>
        </p:nvSpPr>
        <p:spPr bwMode="auto">
          <a:xfrm>
            <a:off x="6333292" y="1862036"/>
            <a:ext cx="2496075" cy="236963"/>
          </a:xfrm>
          <a:custGeom>
            <a:avLst/>
            <a:gdLst>
              <a:gd name="T0" fmla="*/ 0 w 1160"/>
              <a:gd name="T1" fmla="*/ 1787676651 h 516"/>
              <a:gd name="T2" fmla="*/ 1152097653 w 1160"/>
              <a:gd name="T3" fmla="*/ 748330107 h 516"/>
              <a:gd name="T4" fmla="*/ 2147483647 w 1160"/>
              <a:gd name="T5" fmla="*/ 121257159 h 516"/>
              <a:gd name="T6" fmla="*/ 2147483647 w 1160"/>
              <a:gd name="T7" fmla="*/ 10393577 h 516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9942 h 9942"/>
              <a:gd name="connsiteX1" fmla="*/ 3267 w 10000"/>
              <a:gd name="connsiteY1" fmla="*/ 4128 h 9942"/>
              <a:gd name="connsiteX2" fmla="*/ 6871 w 10000"/>
              <a:gd name="connsiteY2" fmla="*/ 890 h 9942"/>
              <a:gd name="connsiteX3" fmla="*/ 10000 w 10000"/>
              <a:gd name="connsiteY3" fmla="*/ 0 h 9942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871 w 10000"/>
              <a:gd name="connsiteY2" fmla="*/ 8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7133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699 w 10000"/>
              <a:gd name="connsiteY1" fmla="*/ 465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44 w 10000"/>
              <a:gd name="connsiteY1" fmla="*/ 4088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971 w 10000"/>
              <a:gd name="connsiteY1" fmla="*/ 4325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062 w 10000"/>
              <a:gd name="connsiteY1" fmla="*/ 439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9076"/>
              <a:gd name="connsiteY0" fmla="*/ 9612 h 9612"/>
              <a:gd name="connsiteX1" fmla="*/ 3062 w 9076"/>
              <a:gd name="connsiteY1" fmla="*/ 4008 h 9612"/>
              <a:gd name="connsiteX2" fmla="*/ 6565 w 9076"/>
              <a:gd name="connsiteY2" fmla="*/ 900 h 9612"/>
              <a:gd name="connsiteX3" fmla="*/ 9076 w 9076"/>
              <a:gd name="connsiteY3" fmla="*/ 0 h 9612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713 w 10000"/>
              <a:gd name="connsiteY1" fmla="*/ 5780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53 w 10000"/>
              <a:gd name="connsiteY1" fmla="*/ 5489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53 w 10000"/>
              <a:gd name="connsiteY1" fmla="*/ 5489 h 10000"/>
              <a:gd name="connsiteX2" fmla="*/ 5675 w 10000"/>
              <a:gd name="connsiteY2" fmla="*/ 1576 h 10000"/>
              <a:gd name="connsiteX3" fmla="*/ 10000 w 10000"/>
              <a:gd name="connsiteY3" fmla="*/ 0 h 10000"/>
              <a:gd name="connsiteX0" fmla="*/ 0 w 8831"/>
              <a:gd name="connsiteY0" fmla="*/ 10000 h 10000"/>
              <a:gd name="connsiteX1" fmla="*/ 1453 w 8831"/>
              <a:gd name="connsiteY1" fmla="*/ 5489 h 10000"/>
              <a:gd name="connsiteX2" fmla="*/ 5675 w 8831"/>
              <a:gd name="connsiteY2" fmla="*/ 1576 h 10000"/>
              <a:gd name="connsiteX3" fmla="*/ 8831 w 8831"/>
              <a:gd name="connsiteY3" fmla="*/ 0 h 10000"/>
              <a:gd name="connsiteX0" fmla="*/ 0 w 10000"/>
              <a:gd name="connsiteY0" fmla="*/ 10000 h 10000"/>
              <a:gd name="connsiteX1" fmla="*/ 2674 w 10000"/>
              <a:gd name="connsiteY1" fmla="*/ 4966 h 10000"/>
              <a:gd name="connsiteX2" fmla="*/ 6426 w 10000"/>
              <a:gd name="connsiteY2" fmla="*/ 157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939 w 10000"/>
              <a:gd name="connsiteY1" fmla="*/ 5140 h 10000"/>
              <a:gd name="connsiteX2" fmla="*/ 6426 w 10000"/>
              <a:gd name="connsiteY2" fmla="*/ 1576 h 10000"/>
              <a:gd name="connsiteX3" fmla="*/ 10000 w 10000"/>
              <a:gd name="connsiteY3" fmla="*/ 0 h 10000"/>
              <a:gd name="connsiteX0" fmla="*/ 0 w 9878"/>
              <a:gd name="connsiteY0" fmla="*/ 9663 h 9663"/>
              <a:gd name="connsiteX1" fmla="*/ 1939 w 9878"/>
              <a:gd name="connsiteY1" fmla="*/ 4803 h 9663"/>
              <a:gd name="connsiteX2" fmla="*/ 6426 w 9878"/>
              <a:gd name="connsiteY2" fmla="*/ 1239 h 9663"/>
              <a:gd name="connsiteX3" fmla="*/ 9878 w 9878"/>
              <a:gd name="connsiteY3" fmla="*/ 0 h 9663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6505 w 10000"/>
              <a:gd name="connsiteY2" fmla="*/ 1282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30 w 10030"/>
              <a:gd name="connsiteY0" fmla="*/ 10000 h 10000"/>
              <a:gd name="connsiteX1" fmla="*/ 1498 w 10030"/>
              <a:gd name="connsiteY1" fmla="*/ 5378 h 10000"/>
              <a:gd name="connsiteX2" fmla="*/ 10030 w 10030"/>
              <a:gd name="connsiteY2" fmla="*/ 0 h 10000"/>
              <a:gd name="connsiteX0" fmla="*/ 2 w 10002"/>
              <a:gd name="connsiteY0" fmla="*/ 10000 h 10000"/>
              <a:gd name="connsiteX1" fmla="*/ 2955 w 10002"/>
              <a:gd name="connsiteY1" fmla="*/ 4100 h 10000"/>
              <a:gd name="connsiteX2" fmla="*/ 10002 w 10002"/>
              <a:gd name="connsiteY2" fmla="*/ 0 h 10000"/>
              <a:gd name="connsiteX0" fmla="*/ 2 w 10002"/>
              <a:gd name="connsiteY0" fmla="*/ 10000 h 10000"/>
              <a:gd name="connsiteX1" fmla="*/ 2955 w 10002"/>
              <a:gd name="connsiteY1" fmla="*/ 4100 h 10000"/>
              <a:gd name="connsiteX2" fmla="*/ 10002 w 10002"/>
              <a:gd name="connsiteY2" fmla="*/ 0 h 10000"/>
              <a:gd name="connsiteX0" fmla="*/ 2 w 9335"/>
              <a:gd name="connsiteY0" fmla="*/ 10078 h 10078"/>
              <a:gd name="connsiteX1" fmla="*/ 2955 w 9335"/>
              <a:gd name="connsiteY1" fmla="*/ 4178 h 10078"/>
              <a:gd name="connsiteX2" fmla="*/ 9335 w 9335"/>
              <a:gd name="connsiteY2" fmla="*/ 0 h 10078"/>
              <a:gd name="connsiteX0" fmla="*/ 2 w 10000"/>
              <a:gd name="connsiteY0" fmla="*/ 10000 h 10000"/>
              <a:gd name="connsiteX1" fmla="*/ 2898 w 10000"/>
              <a:gd name="connsiteY1" fmla="*/ 4127 h 10000"/>
              <a:gd name="connsiteX2" fmla="*/ 10000 w 10000"/>
              <a:gd name="connsiteY2" fmla="*/ 0 h 10000"/>
              <a:gd name="connsiteX0" fmla="*/ 2 w 9464"/>
              <a:gd name="connsiteY0" fmla="*/ 9942 h 9942"/>
              <a:gd name="connsiteX1" fmla="*/ 2898 w 9464"/>
              <a:gd name="connsiteY1" fmla="*/ 4069 h 9942"/>
              <a:gd name="connsiteX2" fmla="*/ 9464 w 9464"/>
              <a:gd name="connsiteY2" fmla="*/ 0 h 9942"/>
              <a:gd name="connsiteX0" fmla="*/ 1 w 10188"/>
              <a:gd name="connsiteY0" fmla="*/ 10059 h 10059"/>
              <a:gd name="connsiteX1" fmla="*/ 3250 w 10188"/>
              <a:gd name="connsiteY1" fmla="*/ 4093 h 10059"/>
              <a:gd name="connsiteX2" fmla="*/ 10188 w 10188"/>
              <a:gd name="connsiteY2" fmla="*/ 0 h 10059"/>
              <a:gd name="connsiteX0" fmla="*/ 0 w 10187"/>
              <a:gd name="connsiteY0" fmla="*/ 10059 h 10059"/>
              <a:gd name="connsiteX1" fmla="*/ 3249 w 10187"/>
              <a:gd name="connsiteY1" fmla="*/ 4093 h 10059"/>
              <a:gd name="connsiteX2" fmla="*/ 10187 w 10187"/>
              <a:gd name="connsiteY2" fmla="*/ 0 h 10059"/>
              <a:gd name="connsiteX0" fmla="*/ 0 w 10187"/>
              <a:gd name="connsiteY0" fmla="*/ 10059 h 10059"/>
              <a:gd name="connsiteX1" fmla="*/ 3534 w 10187"/>
              <a:gd name="connsiteY1" fmla="*/ 4035 h 10059"/>
              <a:gd name="connsiteX2" fmla="*/ 10187 w 10187"/>
              <a:gd name="connsiteY2" fmla="*/ 0 h 10059"/>
              <a:gd name="connsiteX0" fmla="*/ 0 w 10187"/>
              <a:gd name="connsiteY0" fmla="*/ 10059 h 62479"/>
              <a:gd name="connsiteX1" fmla="*/ 5564 w 10187"/>
              <a:gd name="connsiteY1" fmla="*/ 62443 h 62479"/>
              <a:gd name="connsiteX2" fmla="*/ 10187 w 10187"/>
              <a:gd name="connsiteY2" fmla="*/ 0 h 62479"/>
              <a:gd name="connsiteX0" fmla="*/ 0 w 10187"/>
              <a:gd name="connsiteY0" fmla="*/ 10059 h 62479"/>
              <a:gd name="connsiteX1" fmla="*/ 5564 w 10187"/>
              <a:gd name="connsiteY1" fmla="*/ 62443 h 62479"/>
              <a:gd name="connsiteX2" fmla="*/ 10187 w 10187"/>
              <a:gd name="connsiteY2" fmla="*/ 0 h 62479"/>
              <a:gd name="connsiteX0" fmla="*/ 0 w 7878"/>
              <a:gd name="connsiteY0" fmla="*/ 40345 h 63406"/>
              <a:gd name="connsiteX1" fmla="*/ 3255 w 7878"/>
              <a:gd name="connsiteY1" fmla="*/ 62443 h 63406"/>
              <a:gd name="connsiteX2" fmla="*/ 7878 w 7878"/>
              <a:gd name="connsiteY2" fmla="*/ 0 h 63406"/>
              <a:gd name="connsiteX0" fmla="*/ 0 w 10000"/>
              <a:gd name="connsiteY0" fmla="*/ 6363 h 7418"/>
              <a:gd name="connsiteX1" fmla="*/ 4385 w 10000"/>
              <a:gd name="connsiteY1" fmla="*/ 7119 h 7418"/>
              <a:gd name="connsiteX2" fmla="*/ 10000 w 10000"/>
              <a:gd name="connsiteY2" fmla="*/ 0 h 7418"/>
              <a:gd name="connsiteX0" fmla="*/ 0 w 12678"/>
              <a:gd name="connsiteY0" fmla="*/ 4439 h 9657"/>
              <a:gd name="connsiteX1" fmla="*/ 7063 w 12678"/>
              <a:gd name="connsiteY1" fmla="*/ 9597 h 9657"/>
              <a:gd name="connsiteX2" fmla="*/ 12678 w 12678"/>
              <a:gd name="connsiteY2" fmla="*/ 0 h 9657"/>
              <a:gd name="connsiteX0" fmla="*/ 0 w 10000"/>
              <a:gd name="connsiteY0" fmla="*/ 4597 h 10057"/>
              <a:gd name="connsiteX1" fmla="*/ 5571 w 10000"/>
              <a:gd name="connsiteY1" fmla="*/ 9938 h 10057"/>
              <a:gd name="connsiteX2" fmla="*/ 10000 w 10000"/>
              <a:gd name="connsiteY2" fmla="*/ 0 h 10057"/>
              <a:gd name="connsiteX0" fmla="*/ 0 w 10000"/>
              <a:gd name="connsiteY0" fmla="*/ 2499 h 9963"/>
              <a:gd name="connsiteX1" fmla="*/ 5571 w 10000"/>
              <a:gd name="connsiteY1" fmla="*/ 9938 h 9963"/>
              <a:gd name="connsiteX2" fmla="*/ 10000 w 10000"/>
              <a:gd name="connsiteY2" fmla="*/ 0 h 9963"/>
              <a:gd name="connsiteX0" fmla="*/ 0 w 10000"/>
              <a:gd name="connsiteY0" fmla="*/ 2508 h 10015"/>
              <a:gd name="connsiteX1" fmla="*/ 5571 w 10000"/>
              <a:gd name="connsiteY1" fmla="*/ 9975 h 10015"/>
              <a:gd name="connsiteX2" fmla="*/ 10000 w 10000"/>
              <a:gd name="connsiteY2" fmla="*/ 0 h 10015"/>
              <a:gd name="connsiteX0" fmla="*/ 0 w 10000"/>
              <a:gd name="connsiteY0" fmla="*/ 2508 h 11523"/>
              <a:gd name="connsiteX1" fmla="*/ 5064 w 10000"/>
              <a:gd name="connsiteY1" fmla="*/ 11496 h 11523"/>
              <a:gd name="connsiteX2" fmla="*/ 10000 w 10000"/>
              <a:gd name="connsiteY2" fmla="*/ 0 h 11523"/>
              <a:gd name="connsiteX0" fmla="*/ 0 w 10000"/>
              <a:gd name="connsiteY0" fmla="*/ 2508 h 11523"/>
              <a:gd name="connsiteX1" fmla="*/ 5064 w 10000"/>
              <a:gd name="connsiteY1" fmla="*/ 11496 h 11523"/>
              <a:gd name="connsiteX2" fmla="*/ 10000 w 10000"/>
              <a:gd name="connsiteY2" fmla="*/ 0 h 11523"/>
              <a:gd name="connsiteX0" fmla="*/ 0 w 10049"/>
              <a:gd name="connsiteY0" fmla="*/ 2391 h 11521"/>
              <a:gd name="connsiteX1" fmla="*/ 5113 w 10049"/>
              <a:gd name="connsiteY1" fmla="*/ 11496 h 11521"/>
              <a:gd name="connsiteX2" fmla="*/ 10049 w 10049"/>
              <a:gd name="connsiteY2" fmla="*/ 0 h 11521"/>
              <a:gd name="connsiteX0" fmla="*/ 0 w 10049"/>
              <a:gd name="connsiteY0" fmla="*/ 2391 h 11496"/>
              <a:gd name="connsiteX1" fmla="*/ 5113 w 10049"/>
              <a:gd name="connsiteY1" fmla="*/ 11496 h 11496"/>
              <a:gd name="connsiteX2" fmla="*/ 10049 w 10049"/>
              <a:gd name="connsiteY2" fmla="*/ 0 h 11496"/>
              <a:gd name="connsiteX0" fmla="*/ 0 w 10117"/>
              <a:gd name="connsiteY0" fmla="*/ 2391 h 11521"/>
              <a:gd name="connsiteX1" fmla="*/ 5181 w 10117"/>
              <a:gd name="connsiteY1" fmla="*/ 11496 h 11521"/>
              <a:gd name="connsiteX2" fmla="*/ 10117 w 10117"/>
              <a:gd name="connsiteY2" fmla="*/ 0 h 11521"/>
              <a:gd name="connsiteX0" fmla="*/ 0 w 10117"/>
              <a:gd name="connsiteY0" fmla="*/ 2391 h 11521"/>
              <a:gd name="connsiteX1" fmla="*/ 5181 w 10117"/>
              <a:gd name="connsiteY1" fmla="*/ 11496 h 11521"/>
              <a:gd name="connsiteX2" fmla="*/ 10117 w 10117"/>
              <a:gd name="connsiteY2" fmla="*/ 0 h 1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7" h="11521">
                <a:moveTo>
                  <a:pt x="0" y="2391"/>
                </a:moveTo>
                <a:cubicBezTo>
                  <a:pt x="2112" y="7463"/>
                  <a:pt x="3495" y="11895"/>
                  <a:pt x="5181" y="11496"/>
                </a:cubicBezTo>
                <a:cubicBezTo>
                  <a:pt x="6867" y="11097"/>
                  <a:pt x="8312" y="6779"/>
                  <a:pt x="10117" y="0"/>
                </a:cubicBezTo>
              </a:path>
            </a:pathLst>
          </a:custGeom>
          <a:noFill/>
          <a:ln w="9525" cmpd="sng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341753" name="グループ化 341752">
            <a:extLst>
              <a:ext uri="{FF2B5EF4-FFF2-40B4-BE49-F238E27FC236}">
                <a16:creationId xmlns:a16="http://schemas.microsoft.com/office/drawing/2014/main" id="{4D989D16-90F3-D7E0-1429-32B12305E8B0}"/>
              </a:ext>
            </a:extLst>
          </p:cNvPr>
          <p:cNvGrpSpPr/>
          <p:nvPr/>
        </p:nvGrpSpPr>
        <p:grpSpPr>
          <a:xfrm>
            <a:off x="6426509" y="250800"/>
            <a:ext cx="2619164" cy="1845426"/>
            <a:chOff x="6426509" y="250800"/>
            <a:chExt cx="2619164" cy="1845426"/>
          </a:xfrm>
        </p:grpSpPr>
        <p:sp>
          <p:nvSpPr>
            <p:cNvPr id="341754" name="Freeform 12">
              <a:extLst>
                <a:ext uri="{FF2B5EF4-FFF2-40B4-BE49-F238E27FC236}">
                  <a16:creationId xmlns:a16="http://schemas.microsoft.com/office/drawing/2014/main" id="{17644C10-AC69-CEA5-7C70-43C5AE417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330" y="298720"/>
              <a:ext cx="689044" cy="1707060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83" h="10190">
                  <a:moveTo>
                    <a:pt x="0" y="10190"/>
                  </a:moveTo>
                  <a:cubicBezTo>
                    <a:pt x="180" y="8215"/>
                    <a:pt x="1597" y="5888"/>
                    <a:pt x="3344" y="4190"/>
                  </a:cubicBezTo>
                  <a:cubicBezTo>
                    <a:pt x="5091" y="2492"/>
                    <a:pt x="6562" y="1840"/>
                    <a:pt x="10483" y="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55" name="Freeform 12">
              <a:extLst>
                <a:ext uri="{FF2B5EF4-FFF2-40B4-BE49-F238E27FC236}">
                  <a16:creationId xmlns:a16="http://schemas.microsoft.com/office/drawing/2014/main" id="{554FC6D1-A9F9-88F8-6132-7909ECD3F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5601" y="354564"/>
              <a:ext cx="689044" cy="1707060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83" h="10190">
                  <a:moveTo>
                    <a:pt x="0" y="10190"/>
                  </a:moveTo>
                  <a:cubicBezTo>
                    <a:pt x="180" y="8215"/>
                    <a:pt x="1597" y="5888"/>
                    <a:pt x="3344" y="4190"/>
                  </a:cubicBezTo>
                  <a:cubicBezTo>
                    <a:pt x="5091" y="2492"/>
                    <a:pt x="6562" y="1840"/>
                    <a:pt x="10483" y="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56" name="Freeform 12">
              <a:extLst>
                <a:ext uri="{FF2B5EF4-FFF2-40B4-BE49-F238E27FC236}">
                  <a16:creationId xmlns:a16="http://schemas.microsoft.com/office/drawing/2014/main" id="{5FED2206-2BBB-A53F-1BE7-7470B1C17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7268" y="457884"/>
              <a:ext cx="653648" cy="1638342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0 w 10483"/>
                <a:gd name="connsiteY0" fmla="*/ 10190 h 10190"/>
                <a:gd name="connsiteX1" fmla="*/ 2994 w 10483"/>
                <a:gd name="connsiteY1" fmla="*/ 4168 h 10190"/>
                <a:gd name="connsiteX2" fmla="*/ 10483 w 10483"/>
                <a:gd name="connsiteY2" fmla="*/ 0 h 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83" h="10190">
                  <a:moveTo>
                    <a:pt x="0" y="10190"/>
                  </a:moveTo>
                  <a:cubicBezTo>
                    <a:pt x="63" y="8193"/>
                    <a:pt x="1247" y="5866"/>
                    <a:pt x="2994" y="4168"/>
                  </a:cubicBezTo>
                  <a:cubicBezTo>
                    <a:pt x="4741" y="2470"/>
                    <a:pt x="6154" y="1555"/>
                    <a:pt x="10483" y="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57" name="Freeform 12">
              <a:extLst>
                <a:ext uri="{FF2B5EF4-FFF2-40B4-BE49-F238E27FC236}">
                  <a16:creationId xmlns:a16="http://schemas.microsoft.com/office/drawing/2014/main" id="{FDB75417-557F-F5AA-C17A-81A3A22FE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7755" y="621355"/>
              <a:ext cx="525468" cy="1407650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0 w 10850"/>
                <a:gd name="connsiteY0" fmla="*/ 10114 h 10114"/>
                <a:gd name="connsiteX1" fmla="*/ 3344 w 10850"/>
                <a:gd name="connsiteY1" fmla="*/ 4114 h 10114"/>
                <a:gd name="connsiteX2" fmla="*/ 10850 w 10850"/>
                <a:gd name="connsiteY2" fmla="*/ 0 h 10114"/>
                <a:gd name="connsiteX0" fmla="*/ 0 w 10850"/>
                <a:gd name="connsiteY0" fmla="*/ 10114 h 10114"/>
                <a:gd name="connsiteX1" fmla="*/ 3344 w 10850"/>
                <a:gd name="connsiteY1" fmla="*/ 4114 h 10114"/>
                <a:gd name="connsiteX2" fmla="*/ 10850 w 10850"/>
                <a:gd name="connsiteY2" fmla="*/ 0 h 10114"/>
                <a:gd name="connsiteX0" fmla="*/ 54 w 10904"/>
                <a:gd name="connsiteY0" fmla="*/ 10114 h 10114"/>
                <a:gd name="connsiteX1" fmla="*/ 3398 w 10904"/>
                <a:gd name="connsiteY1" fmla="*/ 4114 h 10114"/>
                <a:gd name="connsiteX2" fmla="*/ 10904 w 10904"/>
                <a:gd name="connsiteY2" fmla="*/ 0 h 10114"/>
                <a:gd name="connsiteX0" fmla="*/ 72 w 10922"/>
                <a:gd name="connsiteY0" fmla="*/ 10114 h 10114"/>
                <a:gd name="connsiteX1" fmla="*/ 2829 w 10922"/>
                <a:gd name="connsiteY1" fmla="*/ 4114 h 10114"/>
                <a:gd name="connsiteX2" fmla="*/ 10922 w 10922"/>
                <a:gd name="connsiteY2" fmla="*/ 0 h 1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22" h="10114">
                  <a:moveTo>
                    <a:pt x="72" y="10114"/>
                  </a:moveTo>
                  <a:cubicBezTo>
                    <a:pt x="-335" y="8164"/>
                    <a:pt x="1021" y="5800"/>
                    <a:pt x="2829" y="4114"/>
                  </a:cubicBezTo>
                  <a:cubicBezTo>
                    <a:pt x="4637" y="2428"/>
                    <a:pt x="6707" y="1333"/>
                    <a:pt x="10922" y="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58" name="Freeform 12">
              <a:extLst>
                <a:ext uri="{FF2B5EF4-FFF2-40B4-BE49-F238E27FC236}">
                  <a16:creationId xmlns:a16="http://schemas.microsoft.com/office/drawing/2014/main" id="{9306D39D-F903-1E1D-DB99-01EE9B961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509" y="1402527"/>
              <a:ext cx="2277121" cy="198672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7878"/>
                <a:gd name="connsiteY0" fmla="*/ 40345 h 63406"/>
                <a:gd name="connsiteX1" fmla="*/ 3255 w 7878"/>
                <a:gd name="connsiteY1" fmla="*/ 62443 h 63406"/>
                <a:gd name="connsiteX2" fmla="*/ 7878 w 7878"/>
                <a:gd name="connsiteY2" fmla="*/ 0 h 63406"/>
                <a:gd name="connsiteX0" fmla="*/ 0 w 10000"/>
                <a:gd name="connsiteY0" fmla="*/ 6363 h 7418"/>
                <a:gd name="connsiteX1" fmla="*/ 4385 w 10000"/>
                <a:gd name="connsiteY1" fmla="*/ 7119 h 7418"/>
                <a:gd name="connsiteX2" fmla="*/ 10000 w 10000"/>
                <a:gd name="connsiteY2" fmla="*/ 0 h 7418"/>
                <a:gd name="connsiteX0" fmla="*/ 0 w 12678"/>
                <a:gd name="connsiteY0" fmla="*/ 4439 h 9657"/>
                <a:gd name="connsiteX1" fmla="*/ 7063 w 12678"/>
                <a:gd name="connsiteY1" fmla="*/ 9597 h 9657"/>
                <a:gd name="connsiteX2" fmla="*/ 12678 w 12678"/>
                <a:gd name="connsiteY2" fmla="*/ 0 h 9657"/>
                <a:gd name="connsiteX0" fmla="*/ 0 w 10000"/>
                <a:gd name="connsiteY0" fmla="*/ 4597 h 10057"/>
                <a:gd name="connsiteX1" fmla="*/ 5571 w 10000"/>
                <a:gd name="connsiteY1" fmla="*/ 9938 h 10057"/>
                <a:gd name="connsiteX2" fmla="*/ 10000 w 10000"/>
                <a:gd name="connsiteY2" fmla="*/ 0 h 10057"/>
                <a:gd name="connsiteX0" fmla="*/ 0 w 10000"/>
                <a:gd name="connsiteY0" fmla="*/ 2499 h 9963"/>
                <a:gd name="connsiteX1" fmla="*/ 5571 w 10000"/>
                <a:gd name="connsiteY1" fmla="*/ 9938 h 9963"/>
                <a:gd name="connsiteX2" fmla="*/ 10000 w 10000"/>
                <a:gd name="connsiteY2" fmla="*/ 0 h 9963"/>
                <a:gd name="connsiteX0" fmla="*/ 0 w 10000"/>
                <a:gd name="connsiteY0" fmla="*/ 2508 h 10015"/>
                <a:gd name="connsiteX1" fmla="*/ 5571 w 10000"/>
                <a:gd name="connsiteY1" fmla="*/ 9975 h 10015"/>
                <a:gd name="connsiteX2" fmla="*/ 10000 w 10000"/>
                <a:gd name="connsiteY2" fmla="*/ 0 h 10015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49"/>
                <a:gd name="connsiteY0" fmla="*/ 2391 h 11521"/>
                <a:gd name="connsiteX1" fmla="*/ 5113 w 10049"/>
                <a:gd name="connsiteY1" fmla="*/ 11496 h 11521"/>
                <a:gd name="connsiteX2" fmla="*/ 10049 w 10049"/>
                <a:gd name="connsiteY2" fmla="*/ 0 h 11521"/>
                <a:gd name="connsiteX0" fmla="*/ 0 w 10049"/>
                <a:gd name="connsiteY0" fmla="*/ 2391 h 11496"/>
                <a:gd name="connsiteX1" fmla="*/ 5113 w 10049"/>
                <a:gd name="connsiteY1" fmla="*/ 11496 h 11496"/>
                <a:gd name="connsiteX2" fmla="*/ 10049 w 10049"/>
                <a:gd name="connsiteY2" fmla="*/ 0 h 11496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9316"/>
                <a:gd name="connsiteY0" fmla="*/ 0 h 10129"/>
                <a:gd name="connsiteX1" fmla="*/ 5181 w 9316"/>
                <a:gd name="connsiteY1" fmla="*/ 9105 h 10129"/>
                <a:gd name="connsiteX2" fmla="*/ 9316 w 9316"/>
                <a:gd name="connsiteY2" fmla="*/ 5333 h 10129"/>
                <a:gd name="connsiteX0" fmla="*/ 0 w 10000"/>
                <a:gd name="connsiteY0" fmla="*/ 0 h 9273"/>
                <a:gd name="connsiteX1" fmla="*/ 5561 w 10000"/>
                <a:gd name="connsiteY1" fmla="*/ 8989 h 9273"/>
                <a:gd name="connsiteX2" fmla="*/ 10000 w 10000"/>
                <a:gd name="connsiteY2" fmla="*/ 5265 h 9273"/>
                <a:gd name="connsiteX0" fmla="*/ 0 w 10000"/>
                <a:gd name="connsiteY0" fmla="*/ 0 h 10332"/>
                <a:gd name="connsiteX1" fmla="*/ 5561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332"/>
                <a:gd name="connsiteX1" fmla="*/ 5238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128"/>
                <a:gd name="connsiteX1" fmla="*/ 5238 w 10000"/>
                <a:gd name="connsiteY1" fmla="*/ 9694 h 10128"/>
                <a:gd name="connsiteX2" fmla="*/ 10000 w 10000"/>
                <a:gd name="connsiteY2" fmla="*/ 6957 h 10128"/>
                <a:gd name="connsiteX0" fmla="*/ 0 w 10000"/>
                <a:gd name="connsiteY0" fmla="*/ 0 h 11095"/>
                <a:gd name="connsiteX1" fmla="*/ 5253 w 10000"/>
                <a:gd name="connsiteY1" fmla="*/ 10791 h 11095"/>
                <a:gd name="connsiteX2" fmla="*/ 10000 w 10000"/>
                <a:gd name="connsiteY2" fmla="*/ 6957 h 11095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601"/>
                <a:gd name="connsiteX1" fmla="*/ 5407 w 10000"/>
                <a:gd name="connsiteY1" fmla="*/ 10242 h 10601"/>
                <a:gd name="connsiteX2" fmla="*/ 10000 w 10000"/>
                <a:gd name="connsiteY2" fmla="*/ 6957 h 10601"/>
                <a:gd name="connsiteX0" fmla="*/ 0 w 10000"/>
                <a:gd name="connsiteY0" fmla="*/ 0 h 8842"/>
                <a:gd name="connsiteX1" fmla="*/ 5376 w 10000"/>
                <a:gd name="connsiteY1" fmla="*/ 7866 h 8842"/>
                <a:gd name="connsiteX2" fmla="*/ 10000 w 10000"/>
                <a:gd name="connsiteY2" fmla="*/ 6957 h 8842"/>
                <a:gd name="connsiteX0" fmla="*/ 0 w 10000"/>
                <a:gd name="connsiteY0" fmla="*/ 0 h 8459"/>
                <a:gd name="connsiteX1" fmla="*/ 5376 w 10000"/>
                <a:gd name="connsiteY1" fmla="*/ 7449 h 8459"/>
                <a:gd name="connsiteX2" fmla="*/ 10000 w 10000"/>
                <a:gd name="connsiteY2" fmla="*/ 6421 h 8459"/>
                <a:gd name="connsiteX0" fmla="*/ 0 w 9969"/>
                <a:gd name="connsiteY0" fmla="*/ 0 h 12081"/>
                <a:gd name="connsiteX1" fmla="*/ 5345 w 9969"/>
                <a:gd name="connsiteY1" fmla="*/ 10761 h 12081"/>
                <a:gd name="connsiteX2" fmla="*/ 9969 w 9969"/>
                <a:gd name="connsiteY2" fmla="*/ 9546 h 12081"/>
                <a:gd name="connsiteX0" fmla="*/ 0 w 10000"/>
                <a:gd name="connsiteY0" fmla="*/ 0 h 10000"/>
                <a:gd name="connsiteX1" fmla="*/ 5362 w 10000"/>
                <a:gd name="connsiteY1" fmla="*/ 8907 h 10000"/>
                <a:gd name="connsiteX2" fmla="*/ 10000 w 10000"/>
                <a:gd name="connsiteY2" fmla="*/ 7902 h 10000"/>
                <a:gd name="connsiteX0" fmla="*/ 0 w 10000"/>
                <a:gd name="connsiteY0" fmla="*/ 0 h 10000"/>
                <a:gd name="connsiteX1" fmla="*/ 5362 w 10000"/>
                <a:gd name="connsiteY1" fmla="*/ 8907 h 10000"/>
                <a:gd name="connsiteX2" fmla="*/ 10000 w 10000"/>
                <a:gd name="connsiteY2" fmla="*/ 7902 h 10000"/>
                <a:gd name="connsiteX0" fmla="*/ 0 w 9938"/>
                <a:gd name="connsiteY0" fmla="*/ 0 h 11940"/>
                <a:gd name="connsiteX1" fmla="*/ 5300 w 9938"/>
                <a:gd name="connsiteY1" fmla="*/ 10727 h 11940"/>
                <a:gd name="connsiteX2" fmla="*/ 9938 w 9938"/>
                <a:gd name="connsiteY2" fmla="*/ 9722 h 11940"/>
                <a:gd name="connsiteX0" fmla="*/ 0 w 10000"/>
                <a:gd name="connsiteY0" fmla="*/ 0 h 9532"/>
                <a:gd name="connsiteX1" fmla="*/ 5271 w 10000"/>
                <a:gd name="connsiteY1" fmla="*/ 7968 h 9532"/>
                <a:gd name="connsiteX2" fmla="*/ 10000 w 10000"/>
                <a:gd name="connsiteY2" fmla="*/ 8142 h 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532">
                  <a:moveTo>
                    <a:pt x="0" y="0"/>
                  </a:moveTo>
                  <a:cubicBezTo>
                    <a:pt x="2351" y="3819"/>
                    <a:pt x="3605" y="6611"/>
                    <a:pt x="5271" y="7968"/>
                  </a:cubicBezTo>
                  <a:cubicBezTo>
                    <a:pt x="6937" y="9325"/>
                    <a:pt x="8183" y="10596"/>
                    <a:pt x="10000" y="8142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59" name="Freeform 12">
              <a:extLst>
                <a:ext uri="{FF2B5EF4-FFF2-40B4-BE49-F238E27FC236}">
                  <a16:creationId xmlns:a16="http://schemas.microsoft.com/office/drawing/2014/main" id="{7F7AAF6B-6532-949E-72D7-5FA95B116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5147" y="920323"/>
              <a:ext cx="2213617" cy="360328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7878"/>
                <a:gd name="connsiteY0" fmla="*/ 40345 h 63406"/>
                <a:gd name="connsiteX1" fmla="*/ 3255 w 7878"/>
                <a:gd name="connsiteY1" fmla="*/ 62443 h 63406"/>
                <a:gd name="connsiteX2" fmla="*/ 7878 w 7878"/>
                <a:gd name="connsiteY2" fmla="*/ 0 h 63406"/>
                <a:gd name="connsiteX0" fmla="*/ 0 w 10000"/>
                <a:gd name="connsiteY0" fmla="*/ 6363 h 7418"/>
                <a:gd name="connsiteX1" fmla="*/ 4385 w 10000"/>
                <a:gd name="connsiteY1" fmla="*/ 7119 h 7418"/>
                <a:gd name="connsiteX2" fmla="*/ 10000 w 10000"/>
                <a:gd name="connsiteY2" fmla="*/ 0 h 7418"/>
                <a:gd name="connsiteX0" fmla="*/ 0 w 12678"/>
                <a:gd name="connsiteY0" fmla="*/ 4439 h 9657"/>
                <a:gd name="connsiteX1" fmla="*/ 7063 w 12678"/>
                <a:gd name="connsiteY1" fmla="*/ 9597 h 9657"/>
                <a:gd name="connsiteX2" fmla="*/ 12678 w 12678"/>
                <a:gd name="connsiteY2" fmla="*/ 0 h 9657"/>
                <a:gd name="connsiteX0" fmla="*/ 0 w 10000"/>
                <a:gd name="connsiteY0" fmla="*/ 4597 h 10057"/>
                <a:gd name="connsiteX1" fmla="*/ 5571 w 10000"/>
                <a:gd name="connsiteY1" fmla="*/ 9938 h 10057"/>
                <a:gd name="connsiteX2" fmla="*/ 10000 w 10000"/>
                <a:gd name="connsiteY2" fmla="*/ 0 h 10057"/>
                <a:gd name="connsiteX0" fmla="*/ 0 w 10000"/>
                <a:gd name="connsiteY0" fmla="*/ 2499 h 9963"/>
                <a:gd name="connsiteX1" fmla="*/ 5571 w 10000"/>
                <a:gd name="connsiteY1" fmla="*/ 9938 h 9963"/>
                <a:gd name="connsiteX2" fmla="*/ 10000 w 10000"/>
                <a:gd name="connsiteY2" fmla="*/ 0 h 9963"/>
                <a:gd name="connsiteX0" fmla="*/ 0 w 10000"/>
                <a:gd name="connsiteY0" fmla="*/ 2508 h 10015"/>
                <a:gd name="connsiteX1" fmla="*/ 5571 w 10000"/>
                <a:gd name="connsiteY1" fmla="*/ 9975 h 10015"/>
                <a:gd name="connsiteX2" fmla="*/ 10000 w 10000"/>
                <a:gd name="connsiteY2" fmla="*/ 0 h 10015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49"/>
                <a:gd name="connsiteY0" fmla="*/ 2391 h 11521"/>
                <a:gd name="connsiteX1" fmla="*/ 5113 w 10049"/>
                <a:gd name="connsiteY1" fmla="*/ 11496 h 11521"/>
                <a:gd name="connsiteX2" fmla="*/ 10049 w 10049"/>
                <a:gd name="connsiteY2" fmla="*/ 0 h 11521"/>
                <a:gd name="connsiteX0" fmla="*/ 0 w 10049"/>
                <a:gd name="connsiteY0" fmla="*/ 2391 h 11496"/>
                <a:gd name="connsiteX1" fmla="*/ 5113 w 10049"/>
                <a:gd name="connsiteY1" fmla="*/ 11496 h 11496"/>
                <a:gd name="connsiteX2" fmla="*/ 10049 w 10049"/>
                <a:gd name="connsiteY2" fmla="*/ 0 h 11496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9316"/>
                <a:gd name="connsiteY0" fmla="*/ 0 h 10129"/>
                <a:gd name="connsiteX1" fmla="*/ 5181 w 9316"/>
                <a:gd name="connsiteY1" fmla="*/ 9105 h 10129"/>
                <a:gd name="connsiteX2" fmla="*/ 9316 w 9316"/>
                <a:gd name="connsiteY2" fmla="*/ 5333 h 10129"/>
                <a:gd name="connsiteX0" fmla="*/ 0 w 10000"/>
                <a:gd name="connsiteY0" fmla="*/ 0 h 9273"/>
                <a:gd name="connsiteX1" fmla="*/ 5561 w 10000"/>
                <a:gd name="connsiteY1" fmla="*/ 8989 h 9273"/>
                <a:gd name="connsiteX2" fmla="*/ 10000 w 10000"/>
                <a:gd name="connsiteY2" fmla="*/ 5265 h 9273"/>
                <a:gd name="connsiteX0" fmla="*/ 0 w 10000"/>
                <a:gd name="connsiteY0" fmla="*/ 0 h 10332"/>
                <a:gd name="connsiteX1" fmla="*/ 5561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332"/>
                <a:gd name="connsiteX1" fmla="*/ 5238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128"/>
                <a:gd name="connsiteX1" fmla="*/ 5238 w 10000"/>
                <a:gd name="connsiteY1" fmla="*/ 9694 h 10128"/>
                <a:gd name="connsiteX2" fmla="*/ 10000 w 10000"/>
                <a:gd name="connsiteY2" fmla="*/ 6957 h 10128"/>
                <a:gd name="connsiteX0" fmla="*/ 0 w 10000"/>
                <a:gd name="connsiteY0" fmla="*/ 0 h 11095"/>
                <a:gd name="connsiteX1" fmla="*/ 5253 w 10000"/>
                <a:gd name="connsiteY1" fmla="*/ 10791 h 11095"/>
                <a:gd name="connsiteX2" fmla="*/ 10000 w 10000"/>
                <a:gd name="connsiteY2" fmla="*/ 6957 h 11095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601"/>
                <a:gd name="connsiteX1" fmla="*/ 5407 w 10000"/>
                <a:gd name="connsiteY1" fmla="*/ 10242 h 10601"/>
                <a:gd name="connsiteX2" fmla="*/ 10000 w 10000"/>
                <a:gd name="connsiteY2" fmla="*/ 6957 h 10601"/>
                <a:gd name="connsiteX0" fmla="*/ 0 w 9631"/>
                <a:gd name="connsiteY0" fmla="*/ 0 h 16261"/>
                <a:gd name="connsiteX1" fmla="*/ 5407 w 9631"/>
                <a:gd name="connsiteY1" fmla="*/ 10242 h 16261"/>
                <a:gd name="connsiteX2" fmla="*/ 9631 w 9631"/>
                <a:gd name="connsiteY2" fmla="*/ 15546 h 16261"/>
                <a:gd name="connsiteX0" fmla="*/ 0 w 10000"/>
                <a:gd name="connsiteY0" fmla="*/ 0 h 9560"/>
                <a:gd name="connsiteX1" fmla="*/ 5614 w 10000"/>
                <a:gd name="connsiteY1" fmla="*/ 6299 h 9560"/>
                <a:gd name="connsiteX2" fmla="*/ 10000 w 10000"/>
                <a:gd name="connsiteY2" fmla="*/ 9560 h 956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3180 h 10000"/>
                <a:gd name="connsiteX2" fmla="*/ 10000 w 10000"/>
                <a:gd name="connsiteY2" fmla="*/ 10000 h 10000"/>
                <a:gd name="connsiteX0" fmla="*/ 0 w 10032"/>
                <a:gd name="connsiteY0" fmla="*/ 0 h 9765"/>
                <a:gd name="connsiteX1" fmla="*/ 5630 w 10032"/>
                <a:gd name="connsiteY1" fmla="*/ 3180 h 9765"/>
                <a:gd name="connsiteX2" fmla="*/ 10032 w 10032"/>
                <a:gd name="connsiteY2" fmla="*/ 9765 h 9765"/>
                <a:gd name="connsiteX0" fmla="*/ 0 w 10000"/>
                <a:gd name="connsiteY0" fmla="*/ 0 h 10722"/>
                <a:gd name="connsiteX1" fmla="*/ 5612 w 10000"/>
                <a:gd name="connsiteY1" fmla="*/ 3979 h 10722"/>
                <a:gd name="connsiteX2" fmla="*/ 10000 w 10000"/>
                <a:gd name="connsiteY2" fmla="*/ 10722 h 10722"/>
                <a:gd name="connsiteX0" fmla="*/ 0 w 9968"/>
                <a:gd name="connsiteY0" fmla="*/ 0 h 12287"/>
                <a:gd name="connsiteX1" fmla="*/ 5580 w 9968"/>
                <a:gd name="connsiteY1" fmla="*/ 5544 h 12287"/>
                <a:gd name="connsiteX2" fmla="*/ 9968 w 9968"/>
                <a:gd name="connsiteY2" fmla="*/ 12287 h 12287"/>
                <a:gd name="connsiteX0" fmla="*/ 0 w 10000"/>
                <a:gd name="connsiteY0" fmla="*/ 0 h 10000"/>
                <a:gd name="connsiteX1" fmla="*/ 5598 w 10000"/>
                <a:gd name="connsiteY1" fmla="*/ 4512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4022 h 10000"/>
                <a:gd name="connsiteX2" fmla="*/ 1000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2545" y="1130"/>
                    <a:pt x="3964" y="2355"/>
                    <a:pt x="5630" y="4022"/>
                  </a:cubicBezTo>
                  <a:cubicBezTo>
                    <a:pt x="7296" y="5689"/>
                    <a:pt x="8386" y="7305"/>
                    <a:pt x="10000" y="1000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60" name="Freeform 12">
              <a:extLst>
                <a:ext uri="{FF2B5EF4-FFF2-40B4-BE49-F238E27FC236}">
                  <a16:creationId xmlns:a16="http://schemas.microsoft.com/office/drawing/2014/main" id="{C6D4064A-9633-AE0B-8798-B7768367E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330" y="515855"/>
              <a:ext cx="2093649" cy="575678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7878"/>
                <a:gd name="connsiteY0" fmla="*/ 40345 h 63406"/>
                <a:gd name="connsiteX1" fmla="*/ 3255 w 7878"/>
                <a:gd name="connsiteY1" fmla="*/ 62443 h 63406"/>
                <a:gd name="connsiteX2" fmla="*/ 7878 w 7878"/>
                <a:gd name="connsiteY2" fmla="*/ 0 h 63406"/>
                <a:gd name="connsiteX0" fmla="*/ 0 w 10000"/>
                <a:gd name="connsiteY0" fmla="*/ 6363 h 7418"/>
                <a:gd name="connsiteX1" fmla="*/ 4385 w 10000"/>
                <a:gd name="connsiteY1" fmla="*/ 7119 h 7418"/>
                <a:gd name="connsiteX2" fmla="*/ 10000 w 10000"/>
                <a:gd name="connsiteY2" fmla="*/ 0 h 7418"/>
                <a:gd name="connsiteX0" fmla="*/ 0 w 12678"/>
                <a:gd name="connsiteY0" fmla="*/ 4439 h 9657"/>
                <a:gd name="connsiteX1" fmla="*/ 7063 w 12678"/>
                <a:gd name="connsiteY1" fmla="*/ 9597 h 9657"/>
                <a:gd name="connsiteX2" fmla="*/ 12678 w 12678"/>
                <a:gd name="connsiteY2" fmla="*/ 0 h 9657"/>
                <a:gd name="connsiteX0" fmla="*/ 0 w 10000"/>
                <a:gd name="connsiteY0" fmla="*/ 4597 h 10057"/>
                <a:gd name="connsiteX1" fmla="*/ 5571 w 10000"/>
                <a:gd name="connsiteY1" fmla="*/ 9938 h 10057"/>
                <a:gd name="connsiteX2" fmla="*/ 10000 w 10000"/>
                <a:gd name="connsiteY2" fmla="*/ 0 h 10057"/>
                <a:gd name="connsiteX0" fmla="*/ 0 w 10000"/>
                <a:gd name="connsiteY0" fmla="*/ 2499 h 9963"/>
                <a:gd name="connsiteX1" fmla="*/ 5571 w 10000"/>
                <a:gd name="connsiteY1" fmla="*/ 9938 h 9963"/>
                <a:gd name="connsiteX2" fmla="*/ 10000 w 10000"/>
                <a:gd name="connsiteY2" fmla="*/ 0 h 9963"/>
                <a:gd name="connsiteX0" fmla="*/ 0 w 10000"/>
                <a:gd name="connsiteY0" fmla="*/ 2508 h 10015"/>
                <a:gd name="connsiteX1" fmla="*/ 5571 w 10000"/>
                <a:gd name="connsiteY1" fmla="*/ 9975 h 10015"/>
                <a:gd name="connsiteX2" fmla="*/ 10000 w 10000"/>
                <a:gd name="connsiteY2" fmla="*/ 0 h 10015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49"/>
                <a:gd name="connsiteY0" fmla="*/ 2391 h 11521"/>
                <a:gd name="connsiteX1" fmla="*/ 5113 w 10049"/>
                <a:gd name="connsiteY1" fmla="*/ 11496 h 11521"/>
                <a:gd name="connsiteX2" fmla="*/ 10049 w 10049"/>
                <a:gd name="connsiteY2" fmla="*/ 0 h 11521"/>
                <a:gd name="connsiteX0" fmla="*/ 0 w 10049"/>
                <a:gd name="connsiteY0" fmla="*/ 2391 h 11496"/>
                <a:gd name="connsiteX1" fmla="*/ 5113 w 10049"/>
                <a:gd name="connsiteY1" fmla="*/ 11496 h 11496"/>
                <a:gd name="connsiteX2" fmla="*/ 10049 w 10049"/>
                <a:gd name="connsiteY2" fmla="*/ 0 h 11496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9316"/>
                <a:gd name="connsiteY0" fmla="*/ 0 h 10129"/>
                <a:gd name="connsiteX1" fmla="*/ 5181 w 9316"/>
                <a:gd name="connsiteY1" fmla="*/ 9105 h 10129"/>
                <a:gd name="connsiteX2" fmla="*/ 9316 w 9316"/>
                <a:gd name="connsiteY2" fmla="*/ 5333 h 10129"/>
                <a:gd name="connsiteX0" fmla="*/ 0 w 10000"/>
                <a:gd name="connsiteY0" fmla="*/ 0 h 9273"/>
                <a:gd name="connsiteX1" fmla="*/ 5561 w 10000"/>
                <a:gd name="connsiteY1" fmla="*/ 8989 h 9273"/>
                <a:gd name="connsiteX2" fmla="*/ 10000 w 10000"/>
                <a:gd name="connsiteY2" fmla="*/ 5265 h 9273"/>
                <a:gd name="connsiteX0" fmla="*/ 0 w 10000"/>
                <a:gd name="connsiteY0" fmla="*/ 0 h 10332"/>
                <a:gd name="connsiteX1" fmla="*/ 5561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332"/>
                <a:gd name="connsiteX1" fmla="*/ 5238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128"/>
                <a:gd name="connsiteX1" fmla="*/ 5238 w 10000"/>
                <a:gd name="connsiteY1" fmla="*/ 9694 h 10128"/>
                <a:gd name="connsiteX2" fmla="*/ 10000 w 10000"/>
                <a:gd name="connsiteY2" fmla="*/ 6957 h 10128"/>
                <a:gd name="connsiteX0" fmla="*/ 0 w 10000"/>
                <a:gd name="connsiteY0" fmla="*/ 0 h 11095"/>
                <a:gd name="connsiteX1" fmla="*/ 5253 w 10000"/>
                <a:gd name="connsiteY1" fmla="*/ 10791 h 11095"/>
                <a:gd name="connsiteX2" fmla="*/ 10000 w 10000"/>
                <a:gd name="connsiteY2" fmla="*/ 6957 h 11095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601"/>
                <a:gd name="connsiteX1" fmla="*/ 5407 w 10000"/>
                <a:gd name="connsiteY1" fmla="*/ 10242 h 10601"/>
                <a:gd name="connsiteX2" fmla="*/ 10000 w 10000"/>
                <a:gd name="connsiteY2" fmla="*/ 6957 h 10601"/>
                <a:gd name="connsiteX0" fmla="*/ 0 w 9631"/>
                <a:gd name="connsiteY0" fmla="*/ 0 h 16261"/>
                <a:gd name="connsiteX1" fmla="*/ 5407 w 9631"/>
                <a:gd name="connsiteY1" fmla="*/ 10242 h 16261"/>
                <a:gd name="connsiteX2" fmla="*/ 9631 w 9631"/>
                <a:gd name="connsiteY2" fmla="*/ 15546 h 16261"/>
                <a:gd name="connsiteX0" fmla="*/ 0 w 10000"/>
                <a:gd name="connsiteY0" fmla="*/ 0 h 9560"/>
                <a:gd name="connsiteX1" fmla="*/ 5614 w 10000"/>
                <a:gd name="connsiteY1" fmla="*/ 6299 h 9560"/>
                <a:gd name="connsiteX2" fmla="*/ 10000 w 10000"/>
                <a:gd name="connsiteY2" fmla="*/ 9560 h 956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3180 h 10000"/>
                <a:gd name="connsiteX2" fmla="*/ 10000 w 10000"/>
                <a:gd name="connsiteY2" fmla="*/ 10000 h 10000"/>
                <a:gd name="connsiteX0" fmla="*/ 0 w 10032"/>
                <a:gd name="connsiteY0" fmla="*/ 0 h 9765"/>
                <a:gd name="connsiteX1" fmla="*/ 5630 w 10032"/>
                <a:gd name="connsiteY1" fmla="*/ 3180 h 9765"/>
                <a:gd name="connsiteX2" fmla="*/ 10032 w 10032"/>
                <a:gd name="connsiteY2" fmla="*/ 9765 h 9765"/>
                <a:gd name="connsiteX0" fmla="*/ 0 w 10000"/>
                <a:gd name="connsiteY0" fmla="*/ 0 h 10722"/>
                <a:gd name="connsiteX1" fmla="*/ 5612 w 10000"/>
                <a:gd name="connsiteY1" fmla="*/ 3979 h 10722"/>
                <a:gd name="connsiteX2" fmla="*/ 10000 w 10000"/>
                <a:gd name="connsiteY2" fmla="*/ 10722 h 10722"/>
                <a:gd name="connsiteX0" fmla="*/ 0 w 9968"/>
                <a:gd name="connsiteY0" fmla="*/ 0 h 12287"/>
                <a:gd name="connsiteX1" fmla="*/ 5580 w 9968"/>
                <a:gd name="connsiteY1" fmla="*/ 5544 h 12287"/>
                <a:gd name="connsiteX2" fmla="*/ 9968 w 9968"/>
                <a:gd name="connsiteY2" fmla="*/ 12287 h 12287"/>
                <a:gd name="connsiteX0" fmla="*/ 0 w 10000"/>
                <a:gd name="connsiteY0" fmla="*/ 0 h 10000"/>
                <a:gd name="connsiteX1" fmla="*/ 5598 w 10000"/>
                <a:gd name="connsiteY1" fmla="*/ 4512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4022 h 10000"/>
                <a:gd name="connsiteX2" fmla="*/ 10000 w 10000"/>
                <a:gd name="connsiteY2" fmla="*/ 10000 h 10000"/>
                <a:gd name="connsiteX0" fmla="*/ 0 w 9426"/>
                <a:gd name="connsiteY0" fmla="*/ 0 h 16663"/>
                <a:gd name="connsiteX1" fmla="*/ 5630 w 9426"/>
                <a:gd name="connsiteY1" fmla="*/ 4022 h 16663"/>
                <a:gd name="connsiteX2" fmla="*/ 9426 w 9426"/>
                <a:gd name="connsiteY2" fmla="*/ 16663 h 16663"/>
                <a:gd name="connsiteX0" fmla="*/ 0 w 10000"/>
                <a:gd name="connsiteY0" fmla="*/ 0 h 10000"/>
                <a:gd name="connsiteX1" fmla="*/ 5821 w 10000"/>
                <a:gd name="connsiteY1" fmla="*/ 3178 h 10000"/>
                <a:gd name="connsiteX2" fmla="*/ 10000 w 10000"/>
                <a:gd name="connsiteY2" fmla="*/ 10000 h 10000"/>
                <a:gd name="connsiteX0" fmla="*/ 0 w 10034"/>
                <a:gd name="connsiteY0" fmla="*/ 0 h 9588"/>
                <a:gd name="connsiteX1" fmla="*/ 5821 w 10034"/>
                <a:gd name="connsiteY1" fmla="*/ 3178 h 9588"/>
                <a:gd name="connsiteX2" fmla="*/ 10034 w 10034"/>
                <a:gd name="connsiteY2" fmla="*/ 9588 h 9588"/>
                <a:gd name="connsiteX0" fmla="*/ 0 w 10000"/>
                <a:gd name="connsiteY0" fmla="*/ 0 h 10000"/>
                <a:gd name="connsiteX1" fmla="*/ 5801 w 10000"/>
                <a:gd name="connsiteY1" fmla="*/ 331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801 w 10000"/>
                <a:gd name="connsiteY1" fmla="*/ 331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868 w 10000"/>
                <a:gd name="connsiteY1" fmla="*/ 3254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935 w 10000"/>
                <a:gd name="connsiteY1" fmla="*/ 2886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935 w 10000"/>
                <a:gd name="connsiteY1" fmla="*/ 2886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935 w 10000"/>
                <a:gd name="connsiteY1" fmla="*/ 2886 h 10000"/>
                <a:gd name="connsiteX2" fmla="*/ 1000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2691" y="707"/>
                    <a:pt x="4269" y="1219"/>
                    <a:pt x="5935" y="2886"/>
                  </a:cubicBezTo>
                  <a:cubicBezTo>
                    <a:pt x="7602" y="4552"/>
                    <a:pt x="8463" y="5800"/>
                    <a:pt x="10000" y="1000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61" name="Freeform 12">
              <a:extLst>
                <a:ext uri="{FF2B5EF4-FFF2-40B4-BE49-F238E27FC236}">
                  <a16:creationId xmlns:a16="http://schemas.microsoft.com/office/drawing/2014/main" id="{12C27F41-6636-6BF1-BB28-F33342BCC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4316" y="250800"/>
              <a:ext cx="2051357" cy="642744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7878"/>
                <a:gd name="connsiteY0" fmla="*/ 40345 h 63406"/>
                <a:gd name="connsiteX1" fmla="*/ 3255 w 7878"/>
                <a:gd name="connsiteY1" fmla="*/ 62443 h 63406"/>
                <a:gd name="connsiteX2" fmla="*/ 7878 w 7878"/>
                <a:gd name="connsiteY2" fmla="*/ 0 h 63406"/>
                <a:gd name="connsiteX0" fmla="*/ 0 w 10000"/>
                <a:gd name="connsiteY0" fmla="*/ 6363 h 7418"/>
                <a:gd name="connsiteX1" fmla="*/ 4385 w 10000"/>
                <a:gd name="connsiteY1" fmla="*/ 7119 h 7418"/>
                <a:gd name="connsiteX2" fmla="*/ 10000 w 10000"/>
                <a:gd name="connsiteY2" fmla="*/ 0 h 7418"/>
                <a:gd name="connsiteX0" fmla="*/ 0 w 12678"/>
                <a:gd name="connsiteY0" fmla="*/ 4439 h 9657"/>
                <a:gd name="connsiteX1" fmla="*/ 7063 w 12678"/>
                <a:gd name="connsiteY1" fmla="*/ 9597 h 9657"/>
                <a:gd name="connsiteX2" fmla="*/ 12678 w 12678"/>
                <a:gd name="connsiteY2" fmla="*/ 0 h 9657"/>
                <a:gd name="connsiteX0" fmla="*/ 0 w 10000"/>
                <a:gd name="connsiteY0" fmla="*/ 4597 h 10057"/>
                <a:gd name="connsiteX1" fmla="*/ 5571 w 10000"/>
                <a:gd name="connsiteY1" fmla="*/ 9938 h 10057"/>
                <a:gd name="connsiteX2" fmla="*/ 10000 w 10000"/>
                <a:gd name="connsiteY2" fmla="*/ 0 h 10057"/>
                <a:gd name="connsiteX0" fmla="*/ 0 w 10000"/>
                <a:gd name="connsiteY0" fmla="*/ 2499 h 9963"/>
                <a:gd name="connsiteX1" fmla="*/ 5571 w 10000"/>
                <a:gd name="connsiteY1" fmla="*/ 9938 h 9963"/>
                <a:gd name="connsiteX2" fmla="*/ 10000 w 10000"/>
                <a:gd name="connsiteY2" fmla="*/ 0 h 9963"/>
                <a:gd name="connsiteX0" fmla="*/ 0 w 10000"/>
                <a:gd name="connsiteY0" fmla="*/ 2508 h 10015"/>
                <a:gd name="connsiteX1" fmla="*/ 5571 w 10000"/>
                <a:gd name="connsiteY1" fmla="*/ 9975 h 10015"/>
                <a:gd name="connsiteX2" fmla="*/ 10000 w 10000"/>
                <a:gd name="connsiteY2" fmla="*/ 0 h 10015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49"/>
                <a:gd name="connsiteY0" fmla="*/ 2391 h 11521"/>
                <a:gd name="connsiteX1" fmla="*/ 5113 w 10049"/>
                <a:gd name="connsiteY1" fmla="*/ 11496 h 11521"/>
                <a:gd name="connsiteX2" fmla="*/ 10049 w 10049"/>
                <a:gd name="connsiteY2" fmla="*/ 0 h 11521"/>
                <a:gd name="connsiteX0" fmla="*/ 0 w 10049"/>
                <a:gd name="connsiteY0" fmla="*/ 2391 h 11496"/>
                <a:gd name="connsiteX1" fmla="*/ 5113 w 10049"/>
                <a:gd name="connsiteY1" fmla="*/ 11496 h 11496"/>
                <a:gd name="connsiteX2" fmla="*/ 10049 w 10049"/>
                <a:gd name="connsiteY2" fmla="*/ 0 h 11496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9316"/>
                <a:gd name="connsiteY0" fmla="*/ 0 h 10129"/>
                <a:gd name="connsiteX1" fmla="*/ 5181 w 9316"/>
                <a:gd name="connsiteY1" fmla="*/ 9105 h 10129"/>
                <a:gd name="connsiteX2" fmla="*/ 9316 w 9316"/>
                <a:gd name="connsiteY2" fmla="*/ 5333 h 10129"/>
                <a:gd name="connsiteX0" fmla="*/ 0 w 10000"/>
                <a:gd name="connsiteY0" fmla="*/ 0 h 9273"/>
                <a:gd name="connsiteX1" fmla="*/ 5561 w 10000"/>
                <a:gd name="connsiteY1" fmla="*/ 8989 h 9273"/>
                <a:gd name="connsiteX2" fmla="*/ 10000 w 10000"/>
                <a:gd name="connsiteY2" fmla="*/ 5265 h 9273"/>
                <a:gd name="connsiteX0" fmla="*/ 0 w 10000"/>
                <a:gd name="connsiteY0" fmla="*/ 0 h 10332"/>
                <a:gd name="connsiteX1" fmla="*/ 5561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332"/>
                <a:gd name="connsiteX1" fmla="*/ 5238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128"/>
                <a:gd name="connsiteX1" fmla="*/ 5238 w 10000"/>
                <a:gd name="connsiteY1" fmla="*/ 9694 h 10128"/>
                <a:gd name="connsiteX2" fmla="*/ 10000 w 10000"/>
                <a:gd name="connsiteY2" fmla="*/ 6957 h 10128"/>
                <a:gd name="connsiteX0" fmla="*/ 0 w 10000"/>
                <a:gd name="connsiteY0" fmla="*/ 0 h 11095"/>
                <a:gd name="connsiteX1" fmla="*/ 5253 w 10000"/>
                <a:gd name="connsiteY1" fmla="*/ 10791 h 11095"/>
                <a:gd name="connsiteX2" fmla="*/ 10000 w 10000"/>
                <a:gd name="connsiteY2" fmla="*/ 6957 h 11095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601"/>
                <a:gd name="connsiteX1" fmla="*/ 5407 w 10000"/>
                <a:gd name="connsiteY1" fmla="*/ 10242 h 10601"/>
                <a:gd name="connsiteX2" fmla="*/ 10000 w 10000"/>
                <a:gd name="connsiteY2" fmla="*/ 6957 h 10601"/>
                <a:gd name="connsiteX0" fmla="*/ 0 w 9631"/>
                <a:gd name="connsiteY0" fmla="*/ 0 h 16261"/>
                <a:gd name="connsiteX1" fmla="*/ 5407 w 9631"/>
                <a:gd name="connsiteY1" fmla="*/ 10242 h 16261"/>
                <a:gd name="connsiteX2" fmla="*/ 9631 w 9631"/>
                <a:gd name="connsiteY2" fmla="*/ 15546 h 16261"/>
                <a:gd name="connsiteX0" fmla="*/ 0 w 10000"/>
                <a:gd name="connsiteY0" fmla="*/ 0 h 9560"/>
                <a:gd name="connsiteX1" fmla="*/ 5614 w 10000"/>
                <a:gd name="connsiteY1" fmla="*/ 6299 h 9560"/>
                <a:gd name="connsiteX2" fmla="*/ 10000 w 10000"/>
                <a:gd name="connsiteY2" fmla="*/ 9560 h 956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3180 h 10000"/>
                <a:gd name="connsiteX2" fmla="*/ 10000 w 10000"/>
                <a:gd name="connsiteY2" fmla="*/ 10000 h 10000"/>
                <a:gd name="connsiteX0" fmla="*/ 0 w 10032"/>
                <a:gd name="connsiteY0" fmla="*/ 0 h 9765"/>
                <a:gd name="connsiteX1" fmla="*/ 5630 w 10032"/>
                <a:gd name="connsiteY1" fmla="*/ 3180 h 9765"/>
                <a:gd name="connsiteX2" fmla="*/ 10032 w 10032"/>
                <a:gd name="connsiteY2" fmla="*/ 9765 h 9765"/>
                <a:gd name="connsiteX0" fmla="*/ 0 w 10000"/>
                <a:gd name="connsiteY0" fmla="*/ 0 h 10722"/>
                <a:gd name="connsiteX1" fmla="*/ 5612 w 10000"/>
                <a:gd name="connsiteY1" fmla="*/ 3979 h 10722"/>
                <a:gd name="connsiteX2" fmla="*/ 10000 w 10000"/>
                <a:gd name="connsiteY2" fmla="*/ 10722 h 10722"/>
                <a:gd name="connsiteX0" fmla="*/ 0 w 9968"/>
                <a:gd name="connsiteY0" fmla="*/ 0 h 12287"/>
                <a:gd name="connsiteX1" fmla="*/ 5580 w 9968"/>
                <a:gd name="connsiteY1" fmla="*/ 5544 h 12287"/>
                <a:gd name="connsiteX2" fmla="*/ 9968 w 9968"/>
                <a:gd name="connsiteY2" fmla="*/ 12287 h 12287"/>
                <a:gd name="connsiteX0" fmla="*/ 0 w 10000"/>
                <a:gd name="connsiteY0" fmla="*/ 0 h 10000"/>
                <a:gd name="connsiteX1" fmla="*/ 5598 w 10000"/>
                <a:gd name="connsiteY1" fmla="*/ 4512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4022 h 10000"/>
                <a:gd name="connsiteX2" fmla="*/ 10000 w 10000"/>
                <a:gd name="connsiteY2" fmla="*/ 10000 h 10000"/>
                <a:gd name="connsiteX0" fmla="*/ 0 w 9426"/>
                <a:gd name="connsiteY0" fmla="*/ 0 h 16663"/>
                <a:gd name="connsiteX1" fmla="*/ 5630 w 9426"/>
                <a:gd name="connsiteY1" fmla="*/ 4022 h 16663"/>
                <a:gd name="connsiteX2" fmla="*/ 9426 w 9426"/>
                <a:gd name="connsiteY2" fmla="*/ 16663 h 16663"/>
                <a:gd name="connsiteX0" fmla="*/ 0 w 10000"/>
                <a:gd name="connsiteY0" fmla="*/ 0 h 10000"/>
                <a:gd name="connsiteX1" fmla="*/ 5821 w 10000"/>
                <a:gd name="connsiteY1" fmla="*/ 3178 h 10000"/>
                <a:gd name="connsiteX2" fmla="*/ 10000 w 10000"/>
                <a:gd name="connsiteY2" fmla="*/ 10000 h 10000"/>
                <a:gd name="connsiteX0" fmla="*/ 0 w 10034"/>
                <a:gd name="connsiteY0" fmla="*/ 0 h 9588"/>
                <a:gd name="connsiteX1" fmla="*/ 5821 w 10034"/>
                <a:gd name="connsiteY1" fmla="*/ 3178 h 9588"/>
                <a:gd name="connsiteX2" fmla="*/ 10034 w 10034"/>
                <a:gd name="connsiteY2" fmla="*/ 9588 h 9588"/>
                <a:gd name="connsiteX0" fmla="*/ 0 w 10000"/>
                <a:gd name="connsiteY0" fmla="*/ 0 h 10000"/>
                <a:gd name="connsiteX1" fmla="*/ 5801 w 10000"/>
                <a:gd name="connsiteY1" fmla="*/ 331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801 w 10000"/>
                <a:gd name="connsiteY1" fmla="*/ 331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868 w 10000"/>
                <a:gd name="connsiteY1" fmla="*/ 3254 h 10000"/>
                <a:gd name="connsiteX2" fmla="*/ 10000 w 10000"/>
                <a:gd name="connsiteY2" fmla="*/ 10000 h 10000"/>
                <a:gd name="connsiteX0" fmla="*/ 0 w 9798"/>
                <a:gd name="connsiteY0" fmla="*/ 0 h 11165"/>
                <a:gd name="connsiteX1" fmla="*/ 5868 w 9798"/>
                <a:gd name="connsiteY1" fmla="*/ 3254 h 11165"/>
                <a:gd name="connsiteX2" fmla="*/ 9798 w 9798"/>
                <a:gd name="connsiteY2" fmla="*/ 11165 h 11165"/>
                <a:gd name="connsiteX0" fmla="*/ 0 w 10000"/>
                <a:gd name="connsiteY0" fmla="*/ 0 h 10000"/>
                <a:gd name="connsiteX1" fmla="*/ 5989 w 10000"/>
                <a:gd name="connsiteY1" fmla="*/ 2914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6350 w 10000"/>
                <a:gd name="connsiteY1" fmla="*/ 2859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6350 w 10000"/>
                <a:gd name="connsiteY1" fmla="*/ 2859 h 10000"/>
                <a:gd name="connsiteX2" fmla="*/ 1000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2746" y="633"/>
                    <a:pt x="4872" y="1302"/>
                    <a:pt x="6350" y="2859"/>
                  </a:cubicBezTo>
                  <a:cubicBezTo>
                    <a:pt x="7828" y="4416"/>
                    <a:pt x="8638" y="5525"/>
                    <a:pt x="10000" y="1000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341762" name="Freeform 17">
            <a:extLst>
              <a:ext uri="{FF2B5EF4-FFF2-40B4-BE49-F238E27FC236}">
                <a16:creationId xmlns:a16="http://schemas.microsoft.com/office/drawing/2014/main" id="{6C923AB3-636C-5728-4B7C-44F371E230C0}"/>
              </a:ext>
            </a:extLst>
          </p:cNvPr>
          <p:cNvSpPr>
            <a:spLocks/>
          </p:cNvSpPr>
          <p:nvPr/>
        </p:nvSpPr>
        <p:spPr bwMode="auto">
          <a:xfrm>
            <a:off x="8713567" y="894396"/>
            <a:ext cx="327359" cy="1001101"/>
          </a:xfrm>
          <a:custGeom>
            <a:avLst/>
            <a:gdLst>
              <a:gd name="T0" fmla="*/ 0 w 665"/>
              <a:gd name="T1" fmla="*/ 2147483647 h 1238"/>
              <a:gd name="T2" fmla="*/ 309305898 w 665"/>
              <a:gd name="T3" fmla="*/ 2056447500 h 1238"/>
              <a:gd name="T4" fmla="*/ 903496596 w 665"/>
              <a:gd name="T5" fmla="*/ 871974063 h 1238"/>
              <a:gd name="T6" fmla="*/ 1804280287 w 665"/>
              <a:gd name="T7" fmla="*/ 0 h 1238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10000 h 10000"/>
              <a:gd name="connsiteX1" fmla="*/ 1273 w 10000"/>
              <a:gd name="connsiteY1" fmla="*/ 6447 h 10000"/>
              <a:gd name="connsiteX2" fmla="*/ 5008 w 10000"/>
              <a:gd name="connsiteY2" fmla="*/ 27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273 w 10000"/>
              <a:gd name="connsiteY1" fmla="*/ 6447 h 10000"/>
              <a:gd name="connsiteX2" fmla="*/ 3904 w 10000"/>
              <a:gd name="connsiteY2" fmla="*/ 2939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3904 w 10000"/>
              <a:gd name="connsiteY2" fmla="*/ 2939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4345 w 10000"/>
              <a:gd name="connsiteY2" fmla="*/ 2939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5007 w 10000"/>
              <a:gd name="connsiteY2" fmla="*/ 2314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3572 w 10000"/>
              <a:gd name="connsiteY2" fmla="*/ 3324 h 10000"/>
              <a:gd name="connsiteX3" fmla="*/ 10000 w 10000"/>
              <a:gd name="connsiteY3" fmla="*/ 0 h 10000"/>
              <a:gd name="connsiteX0" fmla="*/ 1999 w 11999"/>
              <a:gd name="connsiteY0" fmla="*/ 10000 h 10000"/>
              <a:gd name="connsiteX1" fmla="*/ 83 w 11999"/>
              <a:gd name="connsiteY1" fmla="*/ 6495 h 10000"/>
              <a:gd name="connsiteX2" fmla="*/ 5571 w 11999"/>
              <a:gd name="connsiteY2" fmla="*/ 3324 h 10000"/>
              <a:gd name="connsiteX3" fmla="*/ 11999 w 11999"/>
              <a:gd name="connsiteY3" fmla="*/ 0 h 10000"/>
              <a:gd name="connsiteX0" fmla="*/ 1931 w 11931"/>
              <a:gd name="connsiteY0" fmla="*/ 10000 h 10000"/>
              <a:gd name="connsiteX1" fmla="*/ 15 w 11931"/>
              <a:gd name="connsiteY1" fmla="*/ 6495 h 10000"/>
              <a:gd name="connsiteX2" fmla="*/ 3247 w 11931"/>
              <a:gd name="connsiteY2" fmla="*/ 3028 h 10000"/>
              <a:gd name="connsiteX3" fmla="*/ 11931 w 11931"/>
              <a:gd name="connsiteY3" fmla="*/ 0 h 10000"/>
              <a:gd name="connsiteX0" fmla="*/ 1931 w 11931"/>
              <a:gd name="connsiteY0" fmla="*/ 10000 h 10000"/>
              <a:gd name="connsiteX1" fmla="*/ 15 w 11931"/>
              <a:gd name="connsiteY1" fmla="*/ 6495 h 10000"/>
              <a:gd name="connsiteX2" fmla="*/ 3247 w 11931"/>
              <a:gd name="connsiteY2" fmla="*/ 3028 h 10000"/>
              <a:gd name="connsiteX3" fmla="*/ 11931 w 11931"/>
              <a:gd name="connsiteY3" fmla="*/ 0 h 10000"/>
              <a:gd name="connsiteX0" fmla="*/ 1931 w 11931"/>
              <a:gd name="connsiteY0" fmla="*/ 9796 h 9796"/>
              <a:gd name="connsiteX1" fmla="*/ 15 w 11931"/>
              <a:gd name="connsiteY1" fmla="*/ 6291 h 9796"/>
              <a:gd name="connsiteX2" fmla="*/ 3247 w 11931"/>
              <a:gd name="connsiteY2" fmla="*/ 2824 h 9796"/>
              <a:gd name="connsiteX3" fmla="*/ 11931 w 11931"/>
              <a:gd name="connsiteY3" fmla="*/ 0 h 9796"/>
              <a:gd name="connsiteX0" fmla="*/ 1617 w 9999"/>
              <a:gd name="connsiteY0" fmla="*/ 10000 h 10000"/>
              <a:gd name="connsiteX1" fmla="*/ 12 w 9999"/>
              <a:gd name="connsiteY1" fmla="*/ 6422 h 10000"/>
              <a:gd name="connsiteX2" fmla="*/ 2720 w 9999"/>
              <a:gd name="connsiteY2" fmla="*/ 2883 h 10000"/>
              <a:gd name="connsiteX3" fmla="*/ 9999 w 9999"/>
              <a:gd name="connsiteY3" fmla="*/ 0 h 10000"/>
              <a:gd name="connsiteX0" fmla="*/ 1608 w 9991"/>
              <a:gd name="connsiteY0" fmla="*/ 10000 h 10000"/>
              <a:gd name="connsiteX1" fmla="*/ 3 w 9991"/>
              <a:gd name="connsiteY1" fmla="*/ 6422 h 10000"/>
              <a:gd name="connsiteX2" fmla="*/ 2711 w 9991"/>
              <a:gd name="connsiteY2" fmla="*/ 2883 h 10000"/>
              <a:gd name="connsiteX3" fmla="*/ 9991 w 9991"/>
              <a:gd name="connsiteY3" fmla="*/ 0 h 10000"/>
              <a:gd name="connsiteX0" fmla="*/ 2051 w 10000"/>
              <a:gd name="connsiteY0" fmla="*/ 9168 h 9168"/>
              <a:gd name="connsiteX1" fmla="*/ 3 w 10000"/>
              <a:gd name="connsiteY1" fmla="*/ 6422 h 9168"/>
              <a:gd name="connsiteX2" fmla="*/ 2713 w 10000"/>
              <a:gd name="connsiteY2" fmla="*/ 2883 h 9168"/>
              <a:gd name="connsiteX3" fmla="*/ 10000 w 10000"/>
              <a:gd name="connsiteY3" fmla="*/ 0 h 9168"/>
              <a:gd name="connsiteX0" fmla="*/ 2059 w 10008"/>
              <a:gd name="connsiteY0" fmla="*/ 10000 h 10000"/>
              <a:gd name="connsiteX1" fmla="*/ 11 w 10008"/>
              <a:gd name="connsiteY1" fmla="*/ 7005 h 10000"/>
              <a:gd name="connsiteX2" fmla="*/ 2721 w 10008"/>
              <a:gd name="connsiteY2" fmla="*/ 3145 h 10000"/>
              <a:gd name="connsiteX3" fmla="*/ 10008 w 10008"/>
              <a:gd name="connsiteY3" fmla="*/ 0 h 10000"/>
              <a:gd name="connsiteX0" fmla="*/ 2059 w 10008"/>
              <a:gd name="connsiteY0" fmla="*/ 10000 h 10000"/>
              <a:gd name="connsiteX1" fmla="*/ 11 w 10008"/>
              <a:gd name="connsiteY1" fmla="*/ 6654 h 10000"/>
              <a:gd name="connsiteX2" fmla="*/ 2721 w 10008"/>
              <a:gd name="connsiteY2" fmla="*/ 3145 h 10000"/>
              <a:gd name="connsiteX3" fmla="*/ 10008 w 10008"/>
              <a:gd name="connsiteY3" fmla="*/ 0 h 10000"/>
              <a:gd name="connsiteX0" fmla="*/ 2059 w 10008"/>
              <a:gd name="connsiteY0" fmla="*/ 10000 h 10000"/>
              <a:gd name="connsiteX1" fmla="*/ 11 w 10008"/>
              <a:gd name="connsiteY1" fmla="*/ 6654 h 10000"/>
              <a:gd name="connsiteX2" fmla="*/ 2721 w 10008"/>
              <a:gd name="connsiteY2" fmla="*/ 3145 h 10000"/>
              <a:gd name="connsiteX3" fmla="*/ 10008 w 10008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8" h="10000">
                <a:moveTo>
                  <a:pt x="2059" y="10000"/>
                </a:moveTo>
                <a:cubicBezTo>
                  <a:pt x="659" y="8884"/>
                  <a:pt x="-99" y="7796"/>
                  <a:pt x="11" y="6654"/>
                </a:cubicBezTo>
                <a:cubicBezTo>
                  <a:pt x="121" y="5512"/>
                  <a:pt x="1055" y="4254"/>
                  <a:pt x="2721" y="3145"/>
                </a:cubicBezTo>
                <a:cubicBezTo>
                  <a:pt x="4387" y="2036"/>
                  <a:pt x="8444" y="627"/>
                  <a:pt x="10008" y="0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763" name="楕円 341762">
            <a:extLst>
              <a:ext uri="{FF2B5EF4-FFF2-40B4-BE49-F238E27FC236}">
                <a16:creationId xmlns:a16="http://schemas.microsoft.com/office/drawing/2014/main" id="{3251EAB8-F23A-2264-32B0-C28F4072C806}"/>
              </a:ext>
            </a:extLst>
          </p:cNvPr>
          <p:cNvSpPr>
            <a:spLocks noChangeAspect="1"/>
          </p:cNvSpPr>
          <p:nvPr/>
        </p:nvSpPr>
        <p:spPr bwMode="auto">
          <a:xfrm>
            <a:off x="8533950" y="1629382"/>
            <a:ext cx="464441" cy="464072"/>
          </a:xfrm>
          <a:prstGeom prst="ellipse">
            <a:avLst/>
          </a:prstGeom>
          <a:solidFill>
            <a:srgbClr val="0099FF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764" name="Rectangle 18">
            <a:extLst>
              <a:ext uri="{FF2B5EF4-FFF2-40B4-BE49-F238E27FC236}">
                <a16:creationId xmlns:a16="http://schemas.microsoft.com/office/drawing/2014/main" id="{AAE6D714-343D-2D72-6A01-CB1C0145C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709" y="2018966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Times New Roman" pitchFamily="18" charset="0"/>
              </a:rPr>
              <a:t>星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EF01987-1EAF-CF75-1088-1D2F124F5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5178" cy="549275"/>
          </a:xfrm>
        </p:spPr>
        <p:txBody>
          <a:bodyPr/>
          <a:lstStyle/>
          <a:p>
            <a:pPr algn="l"/>
            <a:r>
              <a:rPr lang="ja-JP" altLang="en-US" sz="2400" dirty="0">
                <a:solidFill>
                  <a:srgbClr val="0000FF"/>
                </a:solidFill>
              </a:rPr>
              <a:t>一般相対性理論（</a:t>
            </a:r>
            <a:r>
              <a:rPr lang="en-US" altLang="ja-JP" sz="2400" dirty="0">
                <a:solidFill>
                  <a:srgbClr val="0000FF"/>
                </a:solidFill>
              </a:rPr>
              <a:t>Einstein, 1916</a:t>
            </a:r>
            <a:r>
              <a:rPr lang="ja-JP" altLang="en-US" sz="2400" dirty="0">
                <a:solidFill>
                  <a:srgbClr val="0000FF"/>
                </a:solidFill>
              </a:rPr>
              <a:t>）と重力の起源</a:t>
            </a:r>
          </a:p>
        </p:txBody>
      </p:sp>
      <p:grpSp>
        <p:nvGrpSpPr>
          <p:cNvPr id="341690" name="グループ化 341689">
            <a:extLst>
              <a:ext uri="{FF2B5EF4-FFF2-40B4-BE49-F238E27FC236}">
                <a16:creationId xmlns:a16="http://schemas.microsoft.com/office/drawing/2014/main" id="{52E1B1DD-3F42-EE74-15A8-4BD0207FB6B4}"/>
              </a:ext>
            </a:extLst>
          </p:cNvPr>
          <p:cNvGrpSpPr/>
          <p:nvPr/>
        </p:nvGrpSpPr>
        <p:grpSpPr>
          <a:xfrm>
            <a:off x="-23082" y="457884"/>
            <a:ext cx="6579102" cy="1257847"/>
            <a:chOff x="-23082" y="457884"/>
            <a:chExt cx="6579102" cy="1257847"/>
          </a:xfrm>
        </p:grpSpPr>
        <p:sp>
          <p:nvSpPr>
            <p:cNvPr id="10" name="Rectangle 1442">
              <a:extLst>
                <a:ext uri="{FF2B5EF4-FFF2-40B4-BE49-F238E27FC236}">
                  <a16:creationId xmlns:a16="http://schemas.microsoft.com/office/drawing/2014/main" id="{AD92EEC9-8F47-616A-4A05-66A2B6CE1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" y="457884"/>
              <a:ext cx="59394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①この理論では、一般相対性原理に基づき、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Rectangle 1442">
              <a:extLst>
                <a:ext uri="{FF2B5EF4-FFF2-40B4-BE49-F238E27FC236}">
                  <a16:creationId xmlns:a16="http://schemas.microsoft.com/office/drawing/2014/main" id="{CC424D82-60C1-382E-F2F1-BB0483BB5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865111"/>
              <a:ext cx="627467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物質分布に応じて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時空の曲りが生じる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とする。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Rectangle 108">
              <a:extLst>
                <a:ext uri="{FF2B5EF4-FFF2-40B4-BE49-F238E27FC236}">
                  <a16:creationId xmlns:a16="http://schemas.microsoft.com/office/drawing/2014/main" id="{E530E580-E22B-FC3A-82ED-F10AF7D38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82" y="1254066"/>
              <a:ext cx="35169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静的球対称な星。</a:t>
              </a:r>
              <a:endPara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8" name="Rectangle 108">
              <a:extLst>
                <a:ext uri="{FF2B5EF4-FFF2-40B4-BE49-F238E27FC236}">
                  <a16:creationId xmlns:a16="http://schemas.microsoft.com/office/drawing/2014/main" id="{44384E05-CD81-9095-2717-75D111674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122" y="1248402"/>
              <a:ext cx="42898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星に</a:t>
              </a: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近いほど時間の遅れ①</a:t>
              </a: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'</a:t>
              </a: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。</a:t>
              </a:r>
              <a:endPara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341691" name="Rectangle 1442">
            <a:extLst>
              <a:ext uri="{FF2B5EF4-FFF2-40B4-BE49-F238E27FC236}">
                <a16:creationId xmlns:a16="http://schemas.microsoft.com/office/drawing/2014/main" id="{DC04A963-1E7C-CD43-A74F-239B1448A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449" y="1629949"/>
            <a:ext cx="59815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②物体は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力を受けず慣性運動する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ものとする。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93" name="Rectangle 18">
            <a:extLst>
              <a:ext uri="{FF2B5EF4-FFF2-40B4-BE49-F238E27FC236}">
                <a16:creationId xmlns:a16="http://schemas.microsoft.com/office/drawing/2014/main" id="{4FBB3D5C-7969-3846-0D2A-677360318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4685" y="1687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ＭＳ Ｐゴシック" pitchFamily="50" charset="-128"/>
                <a:ea typeface="ＭＳ Ｐゴシック" panose="020B0600070205080204" pitchFamily="50" charset="-128"/>
                <a:cs typeface="Times New Roman" pitchFamily="18" charset="0"/>
              </a:rPr>
              <a:t>慣性運動</a:t>
            </a:r>
          </a:p>
        </p:txBody>
      </p:sp>
      <p:sp>
        <p:nvSpPr>
          <p:cNvPr id="341695" name="Freeform 12">
            <a:extLst>
              <a:ext uri="{FF2B5EF4-FFF2-40B4-BE49-F238E27FC236}">
                <a16:creationId xmlns:a16="http://schemas.microsoft.com/office/drawing/2014/main" id="{B2EE0B45-76D7-7B25-3EC0-15CECF801192}"/>
              </a:ext>
            </a:extLst>
          </p:cNvPr>
          <p:cNvSpPr>
            <a:spLocks/>
          </p:cNvSpPr>
          <p:nvPr/>
        </p:nvSpPr>
        <p:spPr bwMode="auto">
          <a:xfrm>
            <a:off x="6790204" y="444245"/>
            <a:ext cx="1534798" cy="1526503"/>
          </a:xfrm>
          <a:custGeom>
            <a:avLst/>
            <a:gdLst>
              <a:gd name="T0" fmla="*/ 0 w 1160"/>
              <a:gd name="T1" fmla="*/ 1787676651 h 516"/>
              <a:gd name="T2" fmla="*/ 1152097653 w 1160"/>
              <a:gd name="T3" fmla="*/ 748330107 h 516"/>
              <a:gd name="T4" fmla="*/ 2147483647 w 1160"/>
              <a:gd name="T5" fmla="*/ 121257159 h 516"/>
              <a:gd name="T6" fmla="*/ 2147483647 w 1160"/>
              <a:gd name="T7" fmla="*/ 10393577 h 516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9942 h 9942"/>
              <a:gd name="connsiteX1" fmla="*/ 3267 w 10000"/>
              <a:gd name="connsiteY1" fmla="*/ 4128 h 9942"/>
              <a:gd name="connsiteX2" fmla="*/ 6871 w 10000"/>
              <a:gd name="connsiteY2" fmla="*/ 890 h 9942"/>
              <a:gd name="connsiteX3" fmla="*/ 10000 w 10000"/>
              <a:gd name="connsiteY3" fmla="*/ 0 h 9942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871 w 10000"/>
              <a:gd name="connsiteY2" fmla="*/ 8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7133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699 w 10000"/>
              <a:gd name="connsiteY1" fmla="*/ 465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44 w 10000"/>
              <a:gd name="connsiteY1" fmla="*/ 4088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971 w 10000"/>
              <a:gd name="connsiteY1" fmla="*/ 4325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062 w 10000"/>
              <a:gd name="connsiteY1" fmla="*/ 439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9076"/>
              <a:gd name="connsiteY0" fmla="*/ 9612 h 9612"/>
              <a:gd name="connsiteX1" fmla="*/ 3062 w 9076"/>
              <a:gd name="connsiteY1" fmla="*/ 4008 h 9612"/>
              <a:gd name="connsiteX2" fmla="*/ 6565 w 9076"/>
              <a:gd name="connsiteY2" fmla="*/ 900 h 9612"/>
              <a:gd name="connsiteX3" fmla="*/ 9076 w 9076"/>
              <a:gd name="connsiteY3" fmla="*/ 0 h 9612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9788"/>
              <a:gd name="connsiteY0" fmla="*/ 11098 h 11098"/>
              <a:gd name="connsiteX1" fmla="*/ 3059 w 9788"/>
              <a:gd name="connsiteY1" fmla="*/ 4327 h 11098"/>
              <a:gd name="connsiteX2" fmla="*/ 7021 w 9788"/>
              <a:gd name="connsiteY2" fmla="*/ 936 h 11098"/>
              <a:gd name="connsiteX3" fmla="*/ 9788 w 9788"/>
              <a:gd name="connsiteY3" fmla="*/ 0 h 11098"/>
              <a:gd name="connsiteX0" fmla="*/ 0 w 10000"/>
              <a:gd name="connsiteY0" fmla="*/ 10000 h 10000"/>
              <a:gd name="connsiteX1" fmla="*/ 3125 w 10000"/>
              <a:gd name="connsiteY1" fmla="*/ 3899 h 10000"/>
              <a:gd name="connsiteX2" fmla="*/ 7173 w 10000"/>
              <a:gd name="connsiteY2" fmla="*/ 843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530 w 10000"/>
              <a:gd name="connsiteY1" fmla="*/ 3977 h 10000"/>
              <a:gd name="connsiteX2" fmla="*/ 7173 w 10000"/>
              <a:gd name="connsiteY2" fmla="*/ 843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530 w 10000"/>
              <a:gd name="connsiteY1" fmla="*/ 3977 h 10000"/>
              <a:gd name="connsiteX2" fmla="*/ 7173 w 10000"/>
              <a:gd name="connsiteY2" fmla="*/ 843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530 w 10000"/>
              <a:gd name="connsiteY1" fmla="*/ 3977 h 10000"/>
              <a:gd name="connsiteX2" fmla="*/ 6605 w 10000"/>
              <a:gd name="connsiteY2" fmla="*/ 999 h 10000"/>
              <a:gd name="connsiteX3" fmla="*/ 10000 w 10000"/>
              <a:gd name="connsiteY3" fmla="*/ 0 h 10000"/>
              <a:gd name="connsiteX0" fmla="*/ 0 w 11353"/>
              <a:gd name="connsiteY0" fmla="*/ 9948 h 9948"/>
              <a:gd name="connsiteX1" fmla="*/ 2530 w 11353"/>
              <a:gd name="connsiteY1" fmla="*/ 3925 h 9948"/>
              <a:gd name="connsiteX2" fmla="*/ 6605 w 11353"/>
              <a:gd name="connsiteY2" fmla="*/ 947 h 9948"/>
              <a:gd name="connsiteX3" fmla="*/ 11353 w 11353"/>
              <a:gd name="connsiteY3" fmla="*/ 0 h 9948"/>
              <a:gd name="connsiteX0" fmla="*/ 0 w 10000"/>
              <a:gd name="connsiteY0" fmla="*/ 10010 h 10010"/>
              <a:gd name="connsiteX1" fmla="*/ 2228 w 10000"/>
              <a:gd name="connsiteY1" fmla="*/ 3956 h 10010"/>
              <a:gd name="connsiteX2" fmla="*/ 5818 w 10000"/>
              <a:gd name="connsiteY2" fmla="*/ 962 h 10010"/>
              <a:gd name="connsiteX3" fmla="*/ 10000 w 10000"/>
              <a:gd name="connsiteY3" fmla="*/ 10 h 10010"/>
              <a:gd name="connsiteX0" fmla="*/ 0 w 10000"/>
              <a:gd name="connsiteY0" fmla="*/ 10010 h 10010"/>
              <a:gd name="connsiteX1" fmla="*/ 2085 w 10000"/>
              <a:gd name="connsiteY1" fmla="*/ 3956 h 10010"/>
              <a:gd name="connsiteX2" fmla="*/ 5818 w 10000"/>
              <a:gd name="connsiteY2" fmla="*/ 962 h 10010"/>
              <a:gd name="connsiteX3" fmla="*/ 10000 w 10000"/>
              <a:gd name="connsiteY3" fmla="*/ 10 h 10010"/>
              <a:gd name="connsiteX0" fmla="*/ 0 w 10000"/>
              <a:gd name="connsiteY0" fmla="*/ 10013 h 10013"/>
              <a:gd name="connsiteX1" fmla="*/ 2085 w 10000"/>
              <a:gd name="connsiteY1" fmla="*/ 3959 h 10013"/>
              <a:gd name="connsiteX2" fmla="*/ 5723 w 10000"/>
              <a:gd name="connsiteY2" fmla="*/ 834 h 10013"/>
              <a:gd name="connsiteX3" fmla="*/ 10000 w 10000"/>
              <a:gd name="connsiteY3" fmla="*/ 13 h 10013"/>
              <a:gd name="connsiteX0" fmla="*/ 0 w 10000"/>
              <a:gd name="connsiteY0" fmla="*/ 10008 h 10008"/>
              <a:gd name="connsiteX1" fmla="*/ 2085 w 10000"/>
              <a:gd name="connsiteY1" fmla="*/ 3954 h 10008"/>
              <a:gd name="connsiteX2" fmla="*/ 5798 w 10000"/>
              <a:gd name="connsiteY2" fmla="*/ 1168 h 10008"/>
              <a:gd name="connsiteX3" fmla="*/ 10000 w 10000"/>
              <a:gd name="connsiteY3" fmla="*/ 8 h 10008"/>
              <a:gd name="connsiteX0" fmla="*/ 0 w 10000"/>
              <a:gd name="connsiteY0" fmla="*/ 10008 h 10008"/>
              <a:gd name="connsiteX1" fmla="*/ 2359 w 10000"/>
              <a:gd name="connsiteY1" fmla="*/ 3902 h 10008"/>
              <a:gd name="connsiteX2" fmla="*/ 5798 w 10000"/>
              <a:gd name="connsiteY2" fmla="*/ 1168 h 10008"/>
              <a:gd name="connsiteX3" fmla="*/ 10000 w 10000"/>
              <a:gd name="connsiteY3" fmla="*/ 8 h 10008"/>
              <a:gd name="connsiteX0" fmla="*/ 0 w 10000"/>
              <a:gd name="connsiteY0" fmla="*/ 10000 h 10000"/>
              <a:gd name="connsiteX1" fmla="*/ 2359 w 10000"/>
              <a:gd name="connsiteY1" fmla="*/ 3894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229 w 10000"/>
              <a:gd name="connsiteY1" fmla="*/ 261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229 w 10000"/>
              <a:gd name="connsiteY1" fmla="*/ 261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229 w 10000"/>
              <a:gd name="connsiteY1" fmla="*/ 261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379 w 10000"/>
              <a:gd name="connsiteY1" fmla="*/ 2462 h 10000"/>
              <a:gd name="connsiteX2" fmla="*/ 10000 w 10000"/>
              <a:gd name="connsiteY2" fmla="*/ 0 h 10000"/>
              <a:gd name="connsiteX0" fmla="*/ 0 w 9751"/>
              <a:gd name="connsiteY0" fmla="*/ 10130 h 10130"/>
              <a:gd name="connsiteX1" fmla="*/ 4379 w 9751"/>
              <a:gd name="connsiteY1" fmla="*/ 2592 h 10130"/>
              <a:gd name="connsiteX2" fmla="*/ 9751 w 9751"/>
              <a:gd name="connsiteY2" fmla="*/ 0 h 10130"/>
              <a:gd name="connsiteX0" fmla="*/ 0 w 10000"/>
              <a:gd name="connsiteY0" fmla="*/ 10000 h 10000"/>
              <a:gd name="connsiteX1" fmla="*/ 4491 w 10000"/>
              <a:gd name="connsiteY1" fmla="*/ 2559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3852 w 10000"/>
              <a:gd name="connsiteY1" fmla="*/ 3176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3852 w 10000"/>
              <a:gd name="connsiteY1" fmla="*/ 3176 h 10000"/>
              <a:gd name="connsiteX2" fmla="*/ 1000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86" y="7388"/>
                  <a:pt x="2160" y="4714"/>
                  <a:pt x="3852" y="3176"/>
                </a:cubicBezTo>
                <a:cubicBezTo>
                  <a:pt x="5544" y="1638"/>
                  <a:pt x="7575" y="801"/>
                  <a:pt x="10000" y="0"/>
                </a:cubicBezTo>
              </a:path>
            </a:pathLst>
          </a:custGeom>
          <a:noFill/>
          <a:ln w="28575" cmpd="sng">
            <a:solidFill>
              <a:srgbClr val="FF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696" name="Oval 37">
            <a:extLst>
              <a:ext uri="{FF2B5EF4-FFF2-40B4-BE49-F238E27FC236}">
                <a16:creationId xmlns:a16="http://schemas.microsoft.com/office/drawing/2014/main" id="{0ACC3C62-2454-F5B0-BC87-41B5B2EB1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515" y="1888103"/>
            <a:ext cx="204184" cy="199940"/>
          </a:xfrm>
          <a:prstGeom prst="ellipse">
            <a:avLst/>
          </a:prstGeom>
          <a:solidFill>
            <a:srgbClr val="FF66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697" name="Rectangle 18">
            <a:extLst>
              <a:ext uri="{FF2B5EF4-FFF2-40B4-BE49-F238E27FC236}">
                <a16:creationId xmlns:a16="http://schemas.microsoft.com/office/drawing/2014/main" id="{6DDD55E0-E2F6-3006-7555-5D9994B76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595" y="1659503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Times New Roman" pitchFamily="18" charset="0"/>
              </a:rPr>
              <a:t>物体</a:t>
            </a:r>
          </a:p>
        </p:txBody>
      </p:sp>
      <p:sp>
        <p:nvSpPr>
          <p:cNvPr id="341698" name="Rectangle 30">
            <a:extLst>
              <a:ext uri="{FF2B5EF4-FFF2-40B4-BE49-F238E27FC236}">
                <a16:creationId xmlns:a16="http://schemas.microsoft.com/office/drawing/2014/main" id="{4AE63372-3750-16FF-B4E5-9F52E77F7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311" y="11608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Times New Roman" pitchFamily="18" charset="0"/>
              </a:rPr>
              <a:t>時空</a:t>
            </a:r>
          </a:p>
        </p:txBody>
      </p:sp>
      <p:sp>
        <p:nvSpPr>
          <p:cNvPr id="11" name="円形吹き出し 183">
            <a:extLst>
              <a:ext uri="{FF2B5EF4-FFF2-40B4-BE49-F238E27FC236}">
                <a16:creationId xmlns:a16="http://schemas.microsoft.com/office/drawing/2014/main" id="{40AE5871-4A08-4D5F-2AC3-82E3C02ED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998" y="2368860"/>
            <a:ext cx="4079303" cy="881799"/>
          </a:xfrm>
          <a:prstGeom prst="wedgeEllipseCallout">
            <a:avLst>
              <a:gd name="adj1" fmla="val -25291"/>
              <a:gd name="adj2" fmla="val -91686"/>
            </a:avLst>
          </a:prstGeom>
          <a:noFill/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それでも、見かけの力として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重力が現れることを見たいから</a:t>
            </a:r>
          </a:p>
        </p:txBody>
      </p:sp>
      <p:sp>
        <p:nvSpPr>
          <p:cNvPr id="2" name="Line 9">
            <a:extLst>
              <a:ext uri="{FF2B5EF4-FFF2-40B4-BE49-F238E27FC236}">
                <a16:creationId xmlns:a16="http://schemas.microsoft.com/office/drawing/2014/main" id="{E3F41C5E-8E38-0168-D7D4-FEA74067B0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08472" y="2022492"/>
            <a:ext cx="3263527" cy="0"/>
          </a:xfrm>
          <a:prstGeom prst="line">
            <a:avLst/>
          </a:prstGeom>
          <a:noFill/>
          <a:ln w="28575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F051DF63-0D2F-B118-9518-CC49C2659D39}"/>
              </a:ext>
            </a:extLst>
          </p:cNvPr>
          <p:cNvSpPr>
            <a:spLocks/>
          </p:cNvSpPr>
          <p:nvPr/>
        </p:nvSpPr>
        <p:spPr bwMode="auto">
          <a:xfrm>
            <a:off x="6790204" y="444245"/>
            <a:ext cx="1534798" cy="1526503"/>
          </a:xfrm>
          <a:custGeom>
            <a:avLst/>
            <a:gdLst>
              <a:gd name="T0" fmla="*/ 0 w 1160"/>
              <a:gd name="T1" fmla="*/ 1787676651 h 516"/>
              <a:gd name="T2" fmla="*/ 1152097653 w 1160"/>
              <a:gd name="T3" fmla="*/ 748330107 h 516"/>
              <a:gd name="T4" fmla="*/ 2147483647 w 1160"/>
              <a:gd name="T5" fmla="*/ 121257159 h 516"/>
              <a:gd name="T6" fmla="*/ 2147483647 w 1160"/>
              <a:gd name="T7" fmla="*/ 10393577 h 516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9942 h 9942"/>
              <a:gd name="connsiteX1" fmla="*/ 3267 w 10000"/>
              <a:gd name="connsiteY1" fmla="*/ 4128 h 9942"/>
              <a:gd name="connsiteX2" fmla="*/ 6871 w 10000"/>
              <a:gd name="connsiteY2" fmla="*/ 890 h 9942"/>
              <a:gd name="connsiteX3" fmla="*/ 10000 w 10000"/>
              <a:gd name="connsiteY3" fmla="*/ 0 h 9942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871 w 10000"/>
              <a:gd name="connsiteY2" fmla="*/ 8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7133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699 w 10000"/>
              <a:gd name="connsiteY1" fmla="*/ 465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44 w 10000"/>
              <a:gd name="connsiteY1" fmla="*/ 4088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971 w 10000"/>
              <a:gd name="connsiteY1" fmla="*/ 4325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062 w 10000"/>
              <a:gd name="connsiteY1" fmla="*/ 439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9076"/>
              <a:gd name="connsiteY0" fmla="*/ 9612 h 9612"/>
              <a:gd name="connsiteX1" fmla="*/ 3062 w 9076"/>
              <a:gd name="connsiteY1" fmla="*/ 4008 h 9612"/>
              <a:gd name="connsiteX2" fmla="*/ 6565 w 9076"/>
              <a:gd name="connsiteY2" fmla="*/ 900 h 9612"/>
              <a:gd name="connsiteX3" fmla="*/ 9076 w 9076"/>
              <a:gd name="connsiteY3" fmla="*/ 0 h 9612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9788"/>
              <a:gd name="connsiteY0" fmla="*/ 11098 h 11098"/>
              <a:gd name="connsiteX1" fmla="*/ 3059 w 9788"/>
              <a:gd name="connsiteY1" fmla="*/ 4327 h 11098"/>
              <a:gd name="connsiteX2" fmla="*/ 7021 w 9788"/>
              <a:gd name="connsiteY2" fmla="*/ 936 h 11098"/>
              <a:gd name="connsiteX3" fmla="*/ 9788 w 9788"/>
              <a:gd name="connsiteY3" fmla="*/ 0 h 11098"/>
              <a:gd name="connsiteX0" fmla="*/ 0 w 10000"/>
              <a:gd name="connsiteY0" fmla="*/ 10000 h 10000"/>
              <a:gd name="connsiteX1" fmla="*/ 3125 w 10000"/>
              <a:gd name="connsiteY1" fmla="*/ 3899 h 10000"/>
              <a:gd name="connsiteX2" fmla="*/ 7173 w 10000"/>
              <a:gd name="connsiteY2" fmla="*/ 843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530 w 10000"/>
              <a:gd name="connsiteY1" fmla="*/ 3977 h 10000"/>
              <a:gd name="connsiteX2" fmla="*/ 7173 w 10000"/>
              <a:gd name="connsiteY2" fmla="*/ 843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530 w 10000"/>
              <a:gd name="connsiteY1" fmla="*/ 3977 h 10000"/>
              <a:gd name="connsiteX2" fmla="*/ 7173 w 10000"/>
              <a:gd name="connsiteY2" fmla="*/ 843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530 w 10000"/>
              <a:gd name="connsiteY1" fmla="*/ 3977 h 10000"/>
              <a:gd name="connsiteX2" fmla="*/ 6605 w 10000"/>
              <a:gd name="connsiteY2" fmla="*/ 999 h 10000"/>
              <a:gd name="connsiteX3" fmla="*/ 10000 w 10000"/>
              <a:gd name="connsiteY3" fmla="*/ 0 h 10000"/>
              <a:gd name="connsiteX0" fmla="*/ 0 w 11353"/>
              <a:gd name="connsiteY0" fmla="*/ 9948 h 9948"/>
              <a:gd name="connsiteX1" fmla="*/ 2530 w 11353"/>
              <a:gd name="connsiteY1" fmla="*/ 3925 h 9948"/>
              <a:gd name="connsiteX2" fmla="*/ 6605 w 11353"/>
              <a:gd name="connsiteY2" fmla="*/ 947 h 9948"/>
              <a:gd name="connsiteX3" fmla="*/ 11353 w 11353"/>
              <a:gd name="connsiteY3" fmla="*/ 0 h 9948"/>
              <a:gd name="connsiteX0" fmla="*/ 0 w 10000"/>
              <a:gd name="connsiteY0" fmla="*/ 10010 h 10010"/>
              <a:gd name="connsiteX1" fmla="*/ 2228 w 10000"/>
              <a:gd name="connsiteY1" fmla="*/ 3956 h 10010"/>
              <a:gd name="connsiteX2" fmla="*/ 5818 w 10000"/>
              <a:gd name="connsiteY2" fmla="*/ 962 h 10010"/>
              <a:gd name="connsiteX3" fmla="*/ 10000 w 10000"/>
              <a:gd name="connsiteY3" fmla="*/ 10 h 10010"/>
              <a:gd name="connsiteX0" fmla="*/ 0 w 10000"/>
              <a:gd name="connsiteY0" fmla="*/ 10010 h 10010"/>
              <a:gd name="connsiteX1" fmla="*/ 2085 w 10000"/>
              <a:gd name="connsiteY1" fmla="*/ 3956 h 10010"/>
              <a:gd name="connsiteX2" fmla="*/ 5818 w 10000"/>
              <a:gd name="connsiteY2" fmla="*/ 962 h 10010"/>
              <a:gd name="connsiteX3" fmla="*/ 10000 w 10000"/>
              <a:gd name="connsiteY3" fmla="*/ 10 h 10010"/>
              <a:gd name="connsiteX0" fmla="*/ 0 w 10000"/>
              <a:gd name="connsiteY0" fmla="*/ 10013 h 10013"/>
              <a:gd name="connsiteX1" fmla="*/ 2085 w 10000"/>
              <a:gd name="connsiteY1" fmla="*/ 3959 h 10013"/>
              <a:gd name="connsiteX2" fmla="*/ 5723 w 10000"/>
              <a:gd name="connsiteY2" fmla="*/ 834 h 10013"/>
              <a:gd name="connsiteX3" fmla="*/ 10000 w 10000"/>
              <a:gd name="connsiteY3" fmla="*/ 13 h 10013"/>
              <a:gd name="connsiteX0" fmla="*/ 0 w 10000"/>
              <a:gd name="connsiteY0" fmla="*/ 10008 h 10008"/>
              <a:gd name="connsiteX1" fmla="*/ 2085 w 10000"/>
              <a:gd name="connsiteY1" fmla="*/ 3954 h 10008"/>
              <a:gd name="connsiteX2" fmla="*/ 5798 w 10000"/>
              <a:gd name="connsiteY2" fmla="*/ 1168 h 10008"/>
              <a:gd name="connsiteX3" fmla="*/ 10000 w 10000"/>
              <a:gd name="connsiteY3" fmla="*/ 8 h 10008"/>
              <a:gd name="connsiteX0" fmla="*/ 0 w 10000"/>
              <a:gd name="connsiteY0" fmla="*/ 10008 h 10008"/>
              <a:gd name="connsiteX1" fmla="*/ 2359 w 10000"/>
              <a:gd name="connsiteY1" fmla="*/ 3902 h 10008"/>
              <a:gd name="connsiteX2" fmla="*/ 5798 w 10000"/>
              <a:gd name="connsiteY2" fmla="*/ 1168 h 10008"/>
              <a:gd name="connsiteX3" fmla="*/ 10000 w 10000"/>
              <a:gd name="connsiteY3" fmla="*/ 8 h 10008"/>
              <a:gd name="connsiteX0" fmla="*/ 0 w 10000"/>
              <a:gd name="connsiteY0" fmla="*/ 10000 h 10000"/>
              <a:gd name="connsiteX1" fmla="*/ 2359 w 10000"/>
              <a:gd name="connsiteY1" fmla="*/ 3894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229 w 10000"/>
              <a:gd name="connsiteY1" fmla="*/ 261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229 w 10000"/>
              <a:gd name="connsiteY1" fmla="*/ 261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229 w 10000"/>
              <a:gd name="connsiteY1" fmla="*/ 261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379 w 10000"/>
              <a:gd name="connsiteY1" fmla="*/ 2462 h 10000"/>
              <a:gd name="connsiteX2" fmla="*/ 10000 w 10000"/>
              <a:gd name="connsiteY2" fmla="*/ 0 h 10000"/>
              <a:gd name="connsiteX0" fmla="*/ 0 w 9751"/>
              <a:gd name="connsiteY0" fmla="*/ 10130 h 10130"/>
              <a:gd name="connsiteX1" fmla="*/ 4379 w 9751"/>
              <a:gd name="connsiteY1" fmla="*/ 2592 h 10130"/>
              <a:gd name="connsiteX2" fmla="*/ 9751 w 9751"/>
              <a:gd name="connsiteY2" fmla="*/ 0 h 10130"/>
              <a:gd name="connsiteX0" fmla="*/ 0 w 10000"/>
              <a:gd name="connsiteY0" fmla="*/ 10000 h 10000"/>
              <a:gd name="connsiteX1" fmla="*/ 4491 w 10000"/>
              <a:gd name="connsiteY1" fmla="*/ 2559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3852 w 10000"/>
              <a:gd name="connsiteY1" fmla="*/ 3176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3852 w 10000"/>
              <a:gd name="connsiteY1" fmla="*/ 3176 h 10000"/>
              <a:gd name="connsiteX2" fmla="*/ 1000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86" y="7388"/>
                  <a:pt x="2160" y="4714"/>
                  <a:pt x="3852" y="3176"/>
                </a:cubicBezTo>
                <a:cubicBezTo>
                  <a:pt x="5544" y="1638"/>
                  <a:pt x="7575" y="801"/>
                  <a:pt x="10000" y="0"/>
                </a:cubicBezTo>
              </a:path>
            </a:pathLst>
          </a:custGeom>
          <a:noFill/>
          <a:ln w="28575" cmpd="sng">
            <a:solidFill>
              <a:srgbClr val="FF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4F50FDBA-D8E9-4DBD-674A-837D55E83023}"/>
              </a:ext>
            </a:extLst>
          </p:cNvPr>
          <p:cNvSpPr/>
          <p:nvPr/>
        </p:nvSpPr>
        <p:spPr bwMode="auto">
          <a:xfrm>
            <a:off x="6654360" y="1023438"/>
            <a:ext cx="843976" cy="715296"/>
          </a:xfrm>
          <a:prstGeom prst="ellipse">
            <a:avLst/>
          </a:prstGeom>
          <a:solidFill>
            <a:srgbClr val="47FFD1">
              <a:alpha val="50196"/>
            </a:srgbClr>
          </a:solidFill>
          <a:ln w="2857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47B2996C-5E5F-7ECB-28CE-5C7EAA66413D}"/>
              </a:ext>
            </a:extLst>
          </p:cNvPr>
          <p:cNvSpPr/>
          <p:nvPr/>
        </p:nvSpPr>
        <p:spPr bwMode="auto">
          <a:xfrm>
            <a:off x="6789535" y="1367199"/>
            <a:ext cx="219535" cy="597915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191551"/>
              <a:gd name="connsiteY0" fmla="*/ 1641186 h 1641186"/>
              <a:gd name="connsiteX1" fmla="*/ 2191551 w 2191551"/>
              <a:gd name="connsiteY1" fmla="*/ 0 h 1641186"/>
              <a:gd name="connsiteX0" fmla="*/ 0 w 2129621"/>
              <a:gd name="connsiteY0" fmla="*/ 1326212 h 1326212"/>
              <a:gd name="connsiteX1" fmla="*/ 2129621 w 2129621"/>
              <a:gd name="connsiteY1" fmla="*/ 0 h 1326212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783389"/>
              <a:gd name="connsiteY0" fmla="*/ 1525145 h 1525145"/>
              <a:gd name="connsiteX1" fmla="*/ 1783389 w 1783389"/>
              <a:gd name="connsiteY1" fmla="*/ 0 h 1525145"/>
              <a:gd name="connsiteX0" fmla="*/ 0 w 1783389"/>
              <a:gd name="connsiteY0" fmla="*/ 1525145 h 1525145"/>
              <a:gd name="connsiteX1" fmla="*/ 1783389 w 1783389"/>
              <a:gd name="connsiteY1" fmla="*/ 0 h 1525145"/>
              <a:gd name="connsiteX0" fmla="*/ 0 w 1783389"/>
              <a:gd name="connsiteY0" fmla="*/ 1525145 h 1525145"/>
              <a:gd name="connsiteX1" fmla="*/ 1783389 w 1783389"/>
              <a:gd name="connsiteY1" fmla="*/ 0 h 1525145"/>
              <a:gd name="connsiteX0" fmla="*/ 0 w 1783389"/>
              <a:gd name="connsiteY0" fmla="*/ 1525145 h 1525145"/>
              <a:gd name="connsiteX1" fmla="*/ 1783389 w 1783389"/>
              <a:gd name="connsiteY1" fmla="*/ 0 h 1525145"/>
              <a:gd name="connsiteX0" fmla="*/ 0 w 1783389"/>
              <a:gd name="connsiteY0" fmla="*/ 1525145 h 1525145"/>
              <a:gd name="connsiteX1" fmla="*/ 1783389 w 1783389"/>
              <a:gd name="connsiteY1" fmla="*/ 0 h 1525145"/>
              <a:gd name="connsiteX0" fmla="*/ 0 w 1783389"/>
              <a:gd name="connsiteY0" fmla="*/ 1525145 h 1525145"/>
              <a:gd name="connsiteX1" fmla="*/ 1783389 w 1783389"/>
              <a:gd name="connsiteY1" fmla="*/ 0 h 15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3389" h="1525145">
                <a:moveTo>
                  <a:pt x="0" y="1525145"/>
                </a:moveTo>
                <a:cubicBezTo>
                  <a:pt x="193680" y="927387"/>
                  <a:pt x="970594" y="477410"/>
                  <a:pt x="1783389" y="0"/>
                </a:cubicBezTo>
              </a:path>
            </a:pathLst>
          </a:custGeom>
          <a:noFill/>
          <a:ln w="28575" cap="flat" cmpd="sng" algn="ctr">
            <a:solidFill>
              <a:srgbClr val="9933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Rectangle 1442">
            <a:extLst>
              <a:ext uri="{FF2B5EF4-FFF2-40B4-BE49-F238E27FC236}">
                <a16:creationId xmlns:a16="http://schemas.microsoft.com/office/drawing/2014/main" id="{9D3395A1-A169-D823-D642-314B6CA2D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869" y="1359761"/>
            <a:ext cx="1489268" cy="37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ほぼ平坦 　　　　　　　　　　</a:t>
            </a:r>
          </a:p>
        </p:txBody>
      </p:sp>
      <p:sp>
        <p:nvSpPr>
          <p:cNvPr id="341832" name="楕円 341831">
            <a:extLst>
              <a:ext uri="{FF2B5EF4-FFF2-40B4-BE49-F238E27FC236}">
                <a16:creationId xmlns:a16="http://schemas.microsoft.com/office/drawing/2014/main" id="{8C23CDC1-FC2C-C50E-327B-CBA9248A2443}"/>
              </a:ext>
            </a:extLst>
          </p:cNvPr>
          <p:cNvSpPr/>
          <p:nvPr/>
        </p:nvSpPr>
        <p:spPr bwMode="auto">
          <a:xfrm>
            <a:off x="6922943" y="720832"/>
            <a:ext cx="831385" cy="568441"/>
          </a:xfrm>
          <a:prstGeom prst="ellipse">
            <a:avLst/>
          </a:prstGeom>
          <a:solidFill>
            <a:srgbClr val="47FFD1">
              <a:alpha val="50196"/>
            </a:srgbClr>
          </a:solidFill>
          <a:ln w="2857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33" name="楕円 341832">
            <a:extLst>
              <a:ext uri="{FF2B5EF4-FFF2-40B4-BE49-F238E27FC236}">
                <a16:creationId xmlns:a16="http://schemas.microsoft.com/office/drawing/2014/main" id="{68C3316A-E670-E26C-5E5D-6C239D5AD927}"/>
              </a:ext>
            </a:extLst>
          </p:cNvPr>
          <p:cNvSpPr/>
          <p:nvPr/>
        </p:nvSpPr>
        <p:spPr bwMode="auto">
          <a:xfrm>
            <a:off x="7248350" y="514328"/>
            <a:ext cx="743126" cy="532741"/>
          </a:xfrm>
          <a:prstGeom prst="ellipse">
            <a:avLst/>
          </a:prstGeom>
          <a:solidFill>
            <a:srgbClr val="47FFD1">
              <a:alpha val="50196"/>
            </a:srgbClr>
          </a:solidFill>
          <a:ln w="2857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34" name="楕円 341833">
            <a:extLst>
              <a:ext uri="{FF2B5EF4-FFF2-40B4-BE49-F238E27FC236}">
                <a16:creationId xmlns:a16="http://schemas.microsoft.com/office/drawing/2014/main" id="{2E2F627C-E9D5-D55A-92C3-FDB41BA03A9B}"/>
              </a:ext>
            </a:extLst>
          </p:cNvPr>
          <p:cNvSpPr/>
          <p:nvPr/>
        </p:nvSpPr>
        <p:spPr bwMode="auto">
          <a:xfrm>
            <a:off x="7518738" y="449377"/>
            <a:ext cx="722959" cy="370135"/>
          </a:xfrm>
          <a:prstGeom prst="ellipse">
            <a:avLst/>
          </a:prstGeom>
          <a:solidFill>
            <a:srgbClr val="47FFD1">
              <a:alpha val="50196"/>
            </a:srgbClr>
          </a:solidFill>
          <a:ln w="2857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52" name="フリーフォーム: 図形 341851">
            <a:extLst>
              <a:ext uri="{FF2B5EF4-FFF2-40B4-BE49-F238E27FC236}">
                <a16:creationId xmlns:a16="http://schemas.microsoft.com/office/drawing/2014/main" id="{B033E9EB-9D1F-3587-3CEC-D148D1A6DEF1}"/>
              </a:ext>
            </a:extLst>
          </p:cNvPr>
          <p:cNvSpPr/>
          <p:nvPr/>
        </p:nvSpPr>
        <p:spPr bwMode="auto">
          <a:xfrm>
            <a:off x="7240427" y="769209"/>
            <a:ext cx="335192" cy="290838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191551"/>
              <a:gd name="connsiteY0" fmla="*/ 1641186 h 1641186"/>
              <a:gd name="connsiteX1" fmla="*/ 2191551 w 2191551"/>
              <a:gd name="connsiteY1" fmla="*/ 0 h 1641186"/>
              <a:gd name="connsiteX0" fmla="*/ 0 w 2129621"/>
              <a:gd name="connsiteY0" fmla="*/ 1326212 h 1326212"/>
              <a:gd name="connsiteX1" fmla="*/ 2129621 w 2129621"/>
              <a:gd name="connsiteY1" fmla="*/ 0 h 1326212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971362"/>
              <a:gd name="connsiteY0" fmla="*/ 1418493 h 1418493"/>
              <a:gd name="connsiteX1" fmla="*/ 1971362 w 1971362"/>
              <a:gd name="connsiteY1" fmla="*/ 0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1362" h="1418493">
                <a:moveTo>
                  <a:pt x="0" y="1418493"/>
                </a:moveTo>
                <a:cubicBezTo>
                  <a:pt x="810338" y="769179"/>
                  <a:pt x="1277993" y="417413"/>
                  <a:pt x="1971362" y="0"/>
                </a:cubicBezTo>
              </a:path>
            </a:pathLst>
          </a:custGeom>
          <a:noFill/>
          <a:ln w="28575" cap="flat" cmpd="sng" algn="ctr">
            <a:solidFill>
              <a:srgbClr val="9933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54" name="フリーフォーム: 図形 341853">
            <a:extLst>
              <a:ext uri="{FF2B5EF4-FFF2-40B4-BE49-F238E27FC236}">
                <a16:creationId xmlns:a16="http://schemas.microsoft.com/office/drawing/2014/main" id="{26456760-63EB-281D-7050-71226F31F886}"/>
              </a:ext>
            </a:extLst>
          </p:cNvPr>
          <p:cNvSpPr/>
          <p:nvPr/>
        </p:nvSpPr>
        <p:spPr bwMode="auto">
          <a:xfrm>
            <a:off x="7575619" y="588036"/>
            <a:ext cx="357419" cy="197115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191551"/>
              <a:gd name="connsiteY0" fmla="*/ 1641186 h 1641186"/>
              <a:gd name="connsiteX1" fmla="*/ 2191551 w 2191551"/>
              <a:gd name="connsiteY1" fmla="*/ 0 h 1641186"/>
              <a:gd name="connsiteX0" fmla="*/ 0 w 2129621"/>
              <a:gd name="connsiteY0" fmla="*/ 1326212 h 1326212"/>
              <a:gd name="connsiteX1" fmla="*/ 2129621 w 2129621"/>
              <a:gd name="connsiteY1" fmla="*/ 0 h 1326212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971362"/>
              <a:gd name="connsiteY0" fmla="*/ 1418493 h 1418493"/>
              <a:gd name="connsiteX1" fmla="*/ 1971362 w 1971362"/>
              <a:gd name="connsiteY1" fmla="*/ 0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1362" h="1418493">
                <a:moveTo>
                  <a:pt x="0" y="1418493"/>
                </a:moveTo>
                <a:cubicBezTo>
                  <a:pt x="810338" y="769179"/>
                  <a:pt x="1277993" y="417413"/>
                  <a:pt x="1971362" y="0"/>
                </a:cubicBezTo>
              </a:path>
            </a:pathLst>
          </a:custGeom>
          <a:noFill/>
          <a:ln w="28575" cap="flat" cmpd="sng" algn="ctr">
            <a:solidFill>
              <a:srgbClr val="9933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55" name="フリーフォーム: 図形 341854">
            <a:extLst>
              <a:ext uri="{FF2B5EF4-FFF2-40B4-BE49-F238E27FC236}">
                <a16:creationId xmlns:a16="http://schemas.microsoft.com/office/drawing/2014/main" id="{4AC6F7E0-EC71-4D9A-C916-2D857034712E}"/>
              </a:ext>
            </a:extLst>
          </p:cNvPr>
          <p:cNvSpPr/>
          <p:nvPr/>
        </p:nvSpPr>
        <p:spPr bwMode="auto">
          <a:xfrm>
            <a:off x="6993925" y="1046901"/>
            <a:ext cx="269449" cy="350489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191551"/>
              <a:gd name="connsiteY0" fmla="*/ 1641186 h 1641186"/>
              <a:gd name="connsiteX1" fmla="*/ 2191551 w 2191551"/>
              <a:gd name="connsiteY1" fmla="*/ 0 h 1641186"/>
              <a:gd name="connsiteX0" fmla="*/ 0 w 2129621"/>
              <a:gd name="connsiteY0" fmla="*/ 1326212 h 1326212"/>
              <a:gd name="connsiteX1" fmla="*/ 2129621 w 2129621"/>
              <a:gd name="connsiteY1" fmla="*/ 0 h 1326212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971362"/>
              <a:gd name="connsiteY0" fmla="*/ 1418493 h 1418493"/>
              <a:gd name="connsiteX1" fmla="*/ 1971362 w 1971362"/>
              <a:gd name="connsiteY1" fmla="*/ 0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1362" h="1418493">
                <a:moveTo>
                  <a:pt x="0" y="1418493"/>
                </a:moveTo>
                <a:cubicBezTo>
                  <a:pt x="810338" y="769179"/>
                  <a:pt x="1277993" y="417413"/>
                  <a:pt x="1971362" y="0"/>
                </a:cubicBezTo>
              </a:path>
            </a:pathLst>
          </a:custGeom>
          <a:noFill/>
          <a:ln w="28575" cap="flat" cmpd="sng" algn="ctr">
            <a:solidFill>
              <a:srgbClr val="9933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64" name="楕円 341663">
            <a:extLst>
              <a:ext uri="{FF2B5EF4-FFF2-40B4-BE49-F238E27FC236}">
                <a16:creationId xmlns:a16="http://schemas.microsoft.com/office/drawing/2014/main" id="{CCCEF04D-3FA3-00C0-8814-D9F16C60B4AC}"/>
              </a:ext>
            </a:extLst>
          </p:cNvPr>
          <p:cNvSpPr/>
          <p:nvPr/>
        </p:nvSpPr>
        <p:spPr bwMode="auto">
          <a:xfrm>
            <a:off x="7764486" y="411498"/>
            <a:ext cx="671709" cy="309159"/>
          </a:xfrm>
          <a:prstGeom prst="ellipse">
            <a:avLst/>
          </a:prstGeom>
          <a:solidFill>
            <a:srgbClr val="47FFD1">
              <a:alpha val="50196"/>
            </a:srgbClr>
          </a:solidFill>
          <a:ln w="2857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67" name="フリーフォーム: 図形 341666">
            <a:extLst>
              <a:ext uri="{FF2B5EF4-FFF2-40B4-BE49-F238E27FC236}">
                <a16:creationId xmlns:a16="http://schemas.microsoft.com/office/drawing/2014/main" id="{BD78C03B-B5BA-43B7-1EA7-FF9A9423F442}"/>
              </a:ext>
            </a:extLst>
          </p:cNvPr>
          <p:cNvSpPr/>
          <p:nvPr/>
        </p:nvSpPr>
        <p:spPr bwMode="auto">
          <a:xfrm>
            <a:off x="7928530" y="462429"/>
            <a:ext cx="385777" cy="125881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191551"/>
              <a:gd name="connsiteY0" fmla="*/ 1641186 h 1641186"/>
              <a:gd name="connsiteX1" fmla="*/ 2191551 w 2191551"/>
              <a:gd name="connsiteY1" fmla="*/ 0 h 1641186"/>
              <a:gd name="connsiteX0" fmla="*/ 0 w 2129621"/>
              <a:gd name="connsiteY0" fmla="*/ 1326212 h 1326212"/>
              <a:gd name="connsiteX1" fmla="*/ 2129621 w 2129621"/>
              <a:gd name="connsiteY1" fmla="*/ 0 h 1326212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971362"/>
              <a:gd name="connsiteY0" fmla="*/ 1442023 h 1442023"/>
              <a:gd name="connsiteX1" fmla="*/ 1971362 w 1971362"/>
              <a:gd name="connsiteY1" fmla="*/ 23530 h 1442023"/>
              <a:gd name="connsiteX0" fmla="*/ 0 w 1971362"/>
              <a:gd name="connsiteY0" fmla="*/ 1475437 h 1475437"/>
              <a:gd name="connsiteX1" fmla="*/ 1971362 w 1971362"/>
              <a:gd name="connsiteY1" fmla="*/ 56944 h 1475437"/>
              <a:gd name="connsiteX0" fmla="*/ 0 w 1971362"/>
              <a:gd name="connsiteY0" fmla="*/ 1415666 h 1415666"/>
              <a:gd name="connsiteX1" fmla="*/ 1971362 w 1971362"/>
              <a:gd name="connsiteY1" fmla="*/ 64181 h 1415666"/>
              <a:gd name="connsiteX0" fmla="*/ 0 w 1971362"/>
              <a:gd name="connsiteY0" fmla="*/ 1351479 h 1351479"/>
              <a:gd name="connsiteX1" fmla="*/ 1971362 w 1971362"/>
              <a:gd name="connsiteY1" fmla="*/ -6 h 1351479"/>
              <a:gd name="connsiteX0" fmla="*/ 0 w 1750488"/>
              <a:gd name="connsiteY0" fmla="*/ 1502688 h 1502688"/>
              <a:gd name="connsiteX1" fmla="*/ 1750488 w 1750488"/>
              <a:gd name="connsiteY1" fmla="*/ 0 h 1502688"/>
              <a:gd name="connsiteX0" fmla="*/ 0 w 1838837"/>
              <a:gd name="connsiteY0" fmla="*/ 1540490 h 1540490"/>
              <a:gd name="connsiteX1" fmla="*/ 1838837 w 1838837"/>
              <a:gd name="connsiteY1" fmla="*/ 0 h 1540490"/>
              <a:gd name="connsiteX0" fmla="*/ 0 w 1838837"/>
              <a:gd name="connsiteY0" fmla="*/ 1540490 h 1540490"/>
              <a:gd name="connsiteX1" fmla="*/ 1838837 w 1838837"/>
              <a:gd name="connsiteY1" fmla="*/ 0 h 15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38837" h="1540490">
                <a:moveTo>
                  <a:pt x="0" y="1540490"/>
                </a:moveTo>
                <a:cubicBezTo>
                  <a:pt x="662378" y="758956"/>
                  <a:pt x="974451" y="456985"/>
                  <a:pt x="1838837" y="0"/>
                </a:cubicBezTo>
              </a:path>
            </a:pathLst>
          </a:custGeom>
          <a:noFill/>
          <a:ln w="28575" cap="flat" cmpd="sng" algn="ctr">
            <a:solidFill>
              <a:srgbClr val="9933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68" name="Rectangle 1442">
            <a:extLst>
              <a:ext uri="{FF2B5EF4-FFF2-40B4-BE49-F238E27FC236}">
                <a16:creationId xmlns:a16="http://schemas.microsoft.com/office/drawing/2014/main" id="{8F1FBCA6-86F6-522E-EE02-4D49ACDF9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54" y="1033349"/>
            <a:ext cx="753500" cy="37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直線</a:t>
            </a:r>
          </a:p>
        </p:txBody>
      </p:sp>
      <p:sp>
        <p:nvSpPr>
          <p:cNvPr id="341669" name="Rectangle 1442">
            <a:extLst>
              <a:ext uri="{FF2B5EF4-FFF2-40B4-BE49-F238E27FC236}">
                <a16:creationId xmlns:a16="http://schemas.microsoft.com/office/drawing/2014/main" id="{171782B6-3786-C32D-4FC5-C4018176A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125" y="305401"/>
            <a:ext cx="1001980" cy="37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測地線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1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691" grpId="0"/>
      <p:bldP spid="341693" grpId="0"/>
      <p:bldP spid="341695" grpId="0" animBg="1"/>
      <p:bldP spid="341696" grpId="0" animBg="1"/>
      <p:bldP spid="341697" grpId="0"/>
      <p:bldP spid="11" grpId="0" animBg="1"/>
      <p:bldP spid="2" grpId="0" animBg="1"/>
      <p:bldP spid="7" grpId="0" animBg="1"/>
      <p:bldP spid="9" grpId="0" animBg="1"/>
      <p:bldP spid="25" grpId="0" animBg="1"/>
      <p:bldP spid="29" grpId="0"/>
      <p:bldP spid="341832" grpId="0" animBg="1"/>
      <p:bldP spid="341833" grpId="0" animBg="1"/>
      <p:bldP spid="341834" grpId="0" animBg="1"/>
      <p:bldP spid="341852" grpId="0" animBg="1"/>
      <p:bldP spid="341854" grpId="0" animBg="1"/>
      <p:bldP spid="341855" grpId="0" animBg="1"/>
      <p:bldP spid="341664" grpId="0" animBg="1"/>
      <p:bldP spid="341667" grpId="0" animBg="1"/>
      <p:bldP spid="341668" grpId="0"/>
      <p:bldP spid="3416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42">
            <a:extLst>
              <a:ext uri="{FF2B5EF4-FFF2-40B4-BE49-F238E27FC236}">
                <a16:creationId xmlns:a16="http://schemas.microsoft.com/office/drawing/2014/main" id="{C63E5FD1-93FC-3980-F48C-7D2532B28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968"/>
            <a:ext cx="66867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16~17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世紀、ガリレイは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地上の重力による加速度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が物体や場所に依らず一定（落体の法則）①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であることを発見した。</a:t>
            </a:r>
          </a:p>
        </p:txBody>
      </p:sp>
      <p:sp>
        <p:nvSpPr>
          <p:cNvPr id="2" name="Rectangle 1442">
            <a:extLst>
              <a:ext uri="{FF2B5EF4-FFF2-40B4-BE49-F238E27FC236}">
                <a16:creationId xmlns:a16="http://schemas.microsoft.com/office/drawing/2014/main" id="{D92AD352-F026-8B4B-EB42-712EDED71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40" y="1267721"/>
            <a:ext cx="651013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ピサの斜塔から軽重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つの物体を落とし、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落下時間が同じであることを実験的に示し、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人々を驚かせたという逸話は有名である。</a:t>
            </a:r>
          </a:p>
        </p:txBody>
      </p:sp>
      <p:sp>
        <p:nvSpPr>
          <p:cNvPr id="4" name="Rectangle 1442">
            <a:extLst>
              <a:ext uri="{FF2B5EF4-FFF2-40B4-BE49-F238E27FC236}">
                <a16:creationId xmlns:a16="http://schemas.microsoft.com/office/drawing/2014/main" id="{D4D6F052-08A3-58F5-B991-41C8D5FC1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6916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ニュートンは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運動の法則②と万有引力の法則③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を提唱して</a:t>
            </a:r>
          </a:p>
        </p:txBody>
      </p:sp>
      <p:pic>
        <p:nvPicPr>
          <p:cNvPr id="341420" name="Picture 2">
            <a:extLst>
              <a:ext uri="{FF2B5EF4-FFF2-40B4-BE49-F238E27FC236}">
                <a16:creationId xmlns:a16="http://schemas.microsoft.com/office/drawing/2014/main" id="{F8744FCA-D7AD-3907-3D4F-13F90B796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222" y="97743"/>
            <a:ext cx="2491738" cy="255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1428" name="Oval 37">
            <a:extLst>
              <a:ext uri="{FF2B5EF4-FFF2-40B4-BE49-F238E27FC236}">
                <a16:creationId xmlns:a16="http://schemas.microsoft.com/office/drawing/2014/main" id="{34A0D57B-E4E7-9DF8-C567-54615F4050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8569" y="1583961"/>
            <a:ext cx="360000" cy="3600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429" name="Oval 37">
            <a:extLst>
              <a:ext uri="{FF2B5EF4-FFF2-40B4-BE49-F238E27FC236}">
                <a16:creationId xmlns:a16="http://schemas.microsoft.com/office/drawing/2014/main" id="{FE280C3E-7164-65D4-9A1F-627874E919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40247" y="1651521"/>
            <a:ext cx="224880" cy="22488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cxnSp>
        <p:nvCxnSpPr>
          <p:cNvPr id="1052" name="直線矢印コネクタ 1051">
            <a:extLst>
              <a:ext uri="{FF2B5EF4-FFF2-40B4-BE49-F238E27FC236}">
                <a16:creationId xmlns:a16="http://schemas.microsoft.com/office/drawing/2014/main" id="{976EEDD2-AA44-6FC8-C74B-805587817EFE}"/>
              </a:ext>
            </a:extLst>
          </p:cNvPr>
          <p:cNvCxnSpPr>
            <a:cxnSpLocks noChangeAspect="1"/>
          </p:cNvCxnSpPr>
          <p:nvPr/>
        </p:nvCxnSpPr>
        <p:spPr bwMode="auto">
          <a:xfrm>
            <a:off x="7554901" y="1134955"/>
            <a:ext cx="0" cy="3733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5" name="直線矢印コネクタ 1054">
            <a:extLst>
              <a:ext uri="{FF2B5EF4-FFF2-40B4-BE49-F238E27FC236}">
                <a16:creationId xmlns:a16="http://schemas.microsoft.com/office/drawing/2014/main" id="{323ED9E4-7E92-6B78-F943-BA21DF064F96}"/>
              </a:ext>
            </a:extLst>
          </p:cNvPr>
          <p:cNvCxnSpPr>
            <a:cxnSpLocks noChangeAspect="1"/>
          </p:cNvCxnSpPr>
          <p:nvPr/>
        </p:nvCxnSpPr>
        <p:spPr bwMode="auto">
          <a:xfrm>
            <a:off x="7937923" y="1134955"/>
            <a:ext cx="0" cy="3733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円形吹き出し 183">
            <a:extLst>
              <a:ext uri="{FF2B5EF4-FFF2-40B4-BE49-F238E27FC236}">
                <a16:creationId xmlns:a16="http://schemas.microsoft.com/office/drawing/2014/main" id="{F6B19844-F252-834D-2736-070DD56E3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4532" y="598271"/>
            <a:ext cx="1110353" cy="889147"/>
          </a:xfrm>
          <a:prstGeom prst="wedgeEllipseCallout">
            <a:avLst>
              <a:gd name="adj1" fmla="val 63075"/>
              <a:gd name="adj2" fmla="val 55161"/>
            </a:avLst>
          </a:prstGeom>
          <a:noFill/>
          <a:ln w="9525" algn="ctr">
            <a:solidFill>
              <a:srgbClr val="CC66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同時に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落ちる</a:t>
            </a:r>
          </a:p>
        </p:txBody>
      </p:sp>
      <p:grpSp>
        <p:nvGrpSpPr>
          <p:cNvPr id="341419" name="グループ化 341418">
            <a:extLst>
              <a:ext uri="{FF2B5EF4-FFF2-40B4-BE49-F238E27FC236}">
                <a16:creationId xmlns:a16="http://schemas.microsoft.com/office/drawing/2014/main" id="{A79B8726-3ED2-C6FD-A06E-BA8D39AF83B8}"/>
              </a:ext>
            </a:extLst>
          </p:cNvPr>
          <p:cNvGrpSpPr>
            <a:grpSpLocks noChangeAspect="1"/>
          </p:cNvGrpSpPr>
          <p:nvPr/>
        </p:nvGrpSpPr>
        <p:grpSpPr>
          <a:xfrm>
            <a:off x="1091228" y="4061838"/>
            <a:ext cx="1503057" cy="1734525"/>
            <a:chOff x="4099750" y="4717722"/>
            <a:chExt cx="994108" cy="1170517"/>
          </a:xfrm>
        </p:grpSpPr>
        <p:cxnSp>
          <p:nvCxnSpPr>
            <p:cNvPr id="341408" name="直線矢印コネクタ 341407">
              <a:extLst>
                <a:ext uri="{FF2B5EF4-FFF2-40B4-BE49-F238E27FC236}">
                  <a16:creationId xmlns:a16="http://schemas.microsoft.com/office/drawing/2014/main" id="{390F0C22-2E2E-2619-AB26-C1868A053A12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>
              <a:off x="4099750" y="4717722"/>
              <a:ext cx="0" cy="42274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99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41414" name="グループ化 341413">
              <a:extLst>
                <a:ext uri="{FF2B5EF4-FFF2-40B4-BE49-F238E27FC236}">
                  <a16:creationId xmlns:a16="http://schemas.microsoft.com/office/drawing/2014/main" id="{AAE1E20E-F984-065A-DFBC-4A06B8E9C082}"/>
                </a:ext>
              </a:extLst>
            </p:cNvPr>
            <p:cNvGrpSpPr/>
            <p:nvPr/>
          </p:nvGrpSpPr>
          <p:grpSpPr>
            <a:xfrm flipH="1">
              <a:off x="4600706" y="4900671"/>
              <a:ext cx="493152" cy="987568"/>
              <a:chOff x="3384105" y="4173541"/>
              <a:chExt cx="675474" cy="1352680"/>
            </a:xfrm>
          </p:grpSpPr>
          <p:cxnSp>
            <p:nvCxnSpPr>
              <p:cNvPr id="341415" name="直線矢印コネクタ 341414">
                <a:extLst>
                  <a:ext uri="{FF2B5EF4-FFF2-40B4-BE49-F238E27FC236}">
                    <a16:creationId xmlns:a16="http://schemas.microsoft.com/office/drawing/2014/main" id="{10E09C15-98EB-8DC2-6A6E-19BC24F34B5D}"/>
                  </a:ext>
                </a:extLst>
              </p:cNvPr>
              <p:cNvCxnSpPr>
                <a:cxnSpLocks noChangeAspect="1"/>
              </p:cNvCxnSpPr>
              <p:nvPr/>
            </p:nvCxnSpPr>
            <p:spPr bwMode="auto">
              <a:xfrm>
                <a:off x="4059579" y="4173541"/>
                <a:ext cx="0" cy="579042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99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1416" name="直線矢印コネクタ 341415">
                <a:extLst>
                  <a:ext uri="{FF2B5EF4-FFF2-40B4-BE49-F238E27FC236}">
                    <a16:creationId xmlns:a16="http://schemas.microsoft.com/office/drawing/2014/main" id="{1A8FEEE1-2D29-37A1-540F-6EB2A7F21164}"/>
                  </a:ext>
                </a:extLst>
              </p:cNvPr>
              <p:cNvCxnSpPr>
                <a:cxnSpLocks noChangeAspect="1"/>
              </p:cNvCxnSpPr>
              <p:nvPr/>
            </p:nvCxnSpPr>
            <p:spPr bwMode="auto">
              <a:xfrm>
                <a:off x="3384105" y="4947179"/>
                <a:ext cx="0" cy="579042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99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042" name="グループ化 1041">
            <a:extLst>
              <a:ext uri="{FF2B5EF4-FFF2-40B4-BE49-F238E27FC236}">
                <a16:creationId xmlns:a16="http://schemas.microsoft.com/office/drawing/2014/main" id="{5A1E25BC-D487-F118-CDA3-BDB2A89CE29A}"/>
              </a:ext>
            </a:extLst>
          </p:cNvPr>
          <p:cNvGrpSpPr>
            <a:grpSpLocks noChangeAspect="1"/>
          </p:cNvGrpSpPr>
          <p:nvPr/>
        </p:nvGrpSpPr>
        <p:grpSpPr>
          <a:xfrm>
            <a:off x="3674825" y="3795267"/>
            <a:ext cx="2480269" cy="2705433"/>
            <a:chOff x="4628430" y="3795942"/>
            <a:chExt cx="2246906" cy="2553174"/>
          </a:xfrm>
          <a:solidFill>
            <a:srgbClr val="00B0F0"/>
          </a:solidFill>
        </p:grpSpPr>
        <p:sp>
          <p:nvSpPr>
            <p:cNvPr id="1044" name="Oval 37">
              <a:extLst>
                <a:ext uri="{FF2B5EF4-FFF2-40B4-BE49-F238E27FC236}">
                  <a16:creationId xmlns:a16="http://schemas.microsoft.com/office/drawing/2014/main" id="{20DC63E3-6A3A-03CA-526F-1AF32DEA30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28430" y="3795942"/>
              <a:ext cx="216000" cy="216000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1045" name="グループ化 1044">
              <a:extLst>
                <a:ext uri="{FF2B5EF4-FFF2-40B4-BE49-F238E27FC236}">
                  <a16:creationId xmlns:a16="http://schemas.microsoft.com/office/drawing/2014/main" id="{AB61DE86-9E13-215B-5123-17A7323F9030}"/>
                </a:ext>
              </a:extLst>
            </p:cNvPr>
            <p:cNvGrpSpPr/>
            <p:nvPr/>
          </p:nvGrpSpPr>
          <p:grpSpPr>
            <a:xfrm flipH="1">
              <a:off x="4860924" y="3825496"/>
              <a:ext cx="2014412" cy="2523620"/>
              <a:chOff x="2606833" y="3825496"/>
              <a:chExt cx="2014412" cy="2523620"/>
            </a:xfrm>
            <a:grpFill/>
          </p:grpSpPr>
          <p:sp>
            <p:nvSpPr>
              <p:cNvPr id="1046" name="Oval 37">
                <a:extLst>
                  <a:ext uri="{FF2B5EF4-FFF2-40B4-BE49-F238E27FC236}">
                    <a16:creationId xmlns:a16="http://schemas.microsoft.com/office/drawing/2014/main" id="{D52DF011-6BAA-2676-A203-AE4B50C1F82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6833" y="6133116"/>
                <a:ext cx="216000" cy="216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1047" name="Oval 37">
                <a:extLst>
                  <a:ext uri="{FF2B5EF4-FFF2-40B4-BE49-F238E27FC236}">
                    <a16:creationId xmlns:a16="http://schemas.microsoft.com/office/drawing/2014/main" id="{053049E8-D7EE-828A-7664-7819621406C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27632" y="5646700"/>
                <a:ext cx="216000" cy="216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1048" name="Oval 37">
                <a:extLst>
                  <a:ext uri="{FF2B5EF4-FFF2-40B4-BE49-F238E27FC236}">
                    <a16:creationId xmlns:a16="http://schemas.microsoft.com/office/drawing/2014/main" id="{35E65D42-6DC6-3C1C-4CBE-D8BDBF88284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58977" y="5209152"/>
                <a:ext cx="216000" cy="216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1049" name="Oval 37">
                <a:extLst>
                  <a:ext uri="{FF2B5EF4-FFF2-40B4-BE49-F238E27FC236}">
                    <a16:creationId xmlns:a16="http://schemas.microsoft.com/office/drawing/2014/main" id="{FBDD4D59-164B-4719-1F85-CE04A5960A3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276106" y="4837788"/>
                <a:ext cx="216000" cy="216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1050" name="Oval 37">
                <a:extLst>
                  <a:ext uri="{FF2B5EF4-FFF2-40B4-BE49-F238E27FC236}">
                    <a16:creationId xmlns:a16="http://schemas.microsoft.com/office/drawing/2014/main" id="{E42C034E-E61C-1FE6-BBD4-720C4E68198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08737" y="4510768"/>
                <a:ext cx="216000" cy="216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1051" name="Oval 37">
                <a:extLst>
                  <a:ext uri="{FF2B5EF4-FFF2-40B4-BE49-F238E27FC236}">
                    <a16:creationId xmlns:a16="http://schemas.microsoft.com/office/drawing/2014/main" id="{1E93D723-061B-AD87-14E3-C6F827914B1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728832" y="4258746"/>
                <a:ext cx="216000" cy="216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1053" name="Oval 37">
                <a:extLst>
                  <a:ext uri="{FF2B5EF4-FFF2-40B4-BE49-F238E27FC236}">
                    <a16:creationId xmlns:a16="http://schemas.microsoft.com/office/drawing/2014/main" id="{C12124F4-BB91-AD91-7EC2-71B460E6A7F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59528" y="4056107"/>
                <a:ext cx="216000" cy="216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1054" name="Oval 37">
                <a:extLst>
                  <a:ext uri="{FF2B5EF4-FFF2-40B4-BE49-F238E27FC236}">
                    <a16:creationId xmlns:a16="http://schemas.microsoft.com/office/drawing/2014/main" id="{4990D59C-D5E2-FD19-419B-519633AE339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175531" y="3916495"/>
                <a:ext cx="216000" cy="216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440" name="Oval 37">
                <a:extLst>
                  <a:ext uri="{FF2B5EF4-FFF2-40B4-BE49-F238E27FC236}">
                    <a16:creationId xmlns:a16="http://schemas.microsoft.com/office/drawing/2014/main" id="{57802BFD-295C-68C6-A178-89AD08F023F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05245" y="3825496"/>
                <a:ext cx="216000" cy="216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</p:grpSp>
      </p:grpSp>
      <p:grpSp>
        <p:nvGrpSpPr>
          <p:cNvPr id="341450" name="グループ化 341449">
            <a:extLst>
              <a:ext uri="{FF2B5EF4-FFF2-40B4-BE49-F238E27FC236}">
                <a16:creationId xmlns:a16="http://schemas.microsoft.com/office/drawing/2014/main" id="{55446C60-F3D7-3835-FB8B-8188034119A5}"/>
              </a:ext>
            </a:extLst>
          </p:cNvPr>
          <p:cNvGrpSpPr>
            <a:grpSpLocks noChangeAspect="1"/>
          </p:cNvGrpSpPr>
          <p:nvPr/>
        </p:nvGrpSpPr>
        <p:grpSpPr>
          <a:xfrm>
            <a:off x="3794042" y="4066326"/>
            <a:ext cx="1503057" cy="1734525"/>
            <a:chOff x="4099750" y="4717722"/>
            <a:chExt cx="994108" cy="1170517"/>
          </a:xfrm>
        </p:grpSpPr>
        <p:cxnSp>
          <p:nvCxnSpPr>
            <p:cNvPr id="341451" name="直線矢印コネクタ 341450">
              <a:extLst>
                <a:ext uri="{FF2B5EF4-FFF2-40B4-BE49-F238E27FC236}">
                  <a16:creationId xmlns:a16="http://schemas.microsoft.com/office/drawing/2014/main" id="{478417F1-9104-AB1C-1A39-E699F04FFCDC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>
              <a:off x="4099750" y="4717722"/>
              <a:ext cx="0" cy="42274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99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41453" name="グループ化 341452">
              <a:extLst>
                <a:ext uri="{FF2B5EF4-FFF2-40B4-BE49-F238E27FC236}">
                  <a16:creationId xmlns:a16="http://schemas.microsoft.com/office/drawing/2014/main" id="{E893B7A0-2993-1B14-DED7-D378A66F1D6C}"/>
                </a:ext>
              </a:extLst>
            </p:cNvPr>
            <p:cNvGrpSpPr/>
            <p:nvPr/>
          </p:nvGrpSpPr>
          <p:grpSpPr>
            <a:xfrm flipH="1">
              <a:off x="4600706" y="4900671"/>
              <a:ext cx="493152" cy="987568"/>
              <a:chOff x="3384105" y="4173541"/>
              <a:chExt cx="675474" cy="1352680"/>
            </a:xfrm>
          </p:grpSpPr>
          <p:cxnSp>
            <p:nvCxnSpPr>
              <p:cNvPr id="341454" name="直線矢印コネクタ 341453">
                <a:extLst>
                  <a:ext uri="{FF2B5EF4-FFF2-40B4-BE49-F238E27FC236}">
                    <a16:creationId xmlns:a16="http://schemas.microsoft.com/office/drawing/2014/main" id="{3DD2D964-65B8-38C4-DFD2-D5522D0F88BA}"/>
                  </a:ext>
                </a:extLst>
              </p:cNvPr>
              <p:cNvCxnSpPr>
                <a:cxnSpLocks noChangeAspect="1"/>
              </p:cNvCxnSpPr>
              <p:nvPr/>
            </p:nvCxnSpPr>
            <p:spPr bwMode="auto">
              <a:xfrm>
                <a:off x="4059579" y="4173541"/>
                <a:ext cx="0" cy="579042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99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1455" name="直線矢印コネクタ 341454">
                <a:extLst>
                  <a:ext uri="{FF2B5EF4-FFF2-40B4-BE49-F238E27FC236}">
                    <a16:creationId xmlns:a16="http://schemas.microsoft.com/office/drawing/2014/main" id="{3C3AB3E1-4E7B-FA45-661E-42EDCBED406D}"/>
                  </a:ext>
                </a:extLst>
              </p:cNvPr>
              <p:cNvCxnSpPr>
                <a:cxnSpLocks noChangeAspect="1"/>
              </p:cNvCxnSpPr>
              <p:nvPr/>
            </p:nvCxnSpPr>
            <p:spPr bwMode="auto">
              <a:xfrm>
                <a:off x="3384105" y="4947179"/>
                <a:ext cx="0" cy="579042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99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F415DE41-2101-5F56-D41A-0108B6CB84F3}"/>
              </a:ext>
            </a:extLst>
          </p:cNvPr>
          <p:cNvGrpSpPr>
            <a:grpSpLocks noChangeAspect="1"/>
          </p:cNvGrpSpPr>
          <p:nvPr/>
        </p:nvGrpSpPr>
        <p:grpSpPr>
          <a:xfrm>
            <a:off x="1018191" y="3818484"/>
            <a:ext cx="2385837" cy="2614787"/>
            <a:chOff x="4670265" y="3822090"/>
            <a:chExt cx="2161359" cy="2467630"/>
          </a:xfrm>
          <a:solidFill>
            <a:srgbClr val="00B0F0"/>
          </a:solidFill>
        </p:grpSpPr>
        <p:sp>
          <p:nvSpPr>
            <p:cNvPr id="19" name="Oval 37">
              <a:extLst>
                <a:ext uri="{FF2B5EF4-FFF2-40B4-BE49-F238E27FC236}">
                  <a16:creationId xmlns:a16="http://schemas.microsoft.com/office/drawing/2014/main" id="{30C0C672-05CE-E403-AD5F-FAB81FB79EC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70265" y="3822090"/>
              <a:ext cx="130451" cy="130451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F1CA4124-6049-FD0B-5180-9ABFC16BAE2B}"/>
                </a:ext>
              </a:extLst>
            </p:cNvPr>
            <p:cNvGrpSpPr/>
            <p:nvPr/>
          </p:nvGrpSpPr>
          <p:grpSpPr>
            <a:xfrm flipH="1">
              <a:off x="4902759" y="3851644"/>
              <a:ext cx="1928865" cy="2438076"/>
              <a:chOff x="2650545" y="3851644"/>
              <a:chExt cx="1928865" cy="2438076"/>
            </a:xfrm>
            <a:grpFill/>
          </p:grpSpPr>
          <p:sp>
            <p:nvSpPr>
              <p:cNvPr id="22" name="Oval 37">
                <a:extLst>
                  <a:ext uri="{FF2B5EF4-FFF2-40B4-BE49-F238E27FC236}">
                    <a16:creationId xmlns:a16="http://schemas.microsoft.com/office/drawing/2014/main" id="{BDAB80D3-A55E-7B62-5903-639085EF3FC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50545" y="6159269"/>
                <a:ext cx="130451" cy="13045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3" name="Oval 37">
                <a:extLst>
                  <a:ext uri="{FF2B5EF4-FFF2-40B4-BE49-F238E27FC236}">
                    <a16:creationId xmlns:a16="http://schemas.microsoft.com/office/drawing/2014/main" id="{0FBDB2D7-9216-2D59-21DF-E76B21B0350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71343" y="5672851"/>
                <a:ext cx="130451" cy="13045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4" name="Oval 37">
                <a:extLst>
                  <a:ext uri="{FF2B5EF4-FFF2-40B4-BE49-F238E27FC236}">
                    <a16:creationId xmlns:a16="http://schemas.microsoft.com/office/drawing/2014/main" id="{08BB1B21-9E12-5CBC-BF30-311554FCC28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02687" y="5235303"/>
                <a:ext cx="130451" cy="13045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5" name="Oval 37">
                <a:extLst>
                  <a:ext uri="{FF2B5EF4-FFF2-40B4-BE49-F238E27FC236}">
                    <a16:creationId xmlns:a16="http://schemas.microsoft.com/office/drawing/2014/main" id="{0CC2E195-D4F6-94D9-EAFB-4B3BFEAFF02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19818" y="4863939"/>
                <a:ext cx="130451" cy="13045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6" name="Oval 37">
                <a:extLst>
                  <a:ext uri="{FF2B5EF4-FFF2-40B4-BE49-F238E27FC236}">
                    <a16:creationId xmlns:a16="http://schemas.microsoft.com/office/drawing/2014/main" id="{B2541A42-BEF7-0D34-E645-CAF4850A756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52447" y="4536919"/>
                <a:ext cx="130451" cy="13045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7" name="Oval 37">
                <a:extLst>
                  <a:ext uri="{FF2B5EF4-FFF2-40B4-BE49-F238E27FC236}">
                    <a16:creationId xmlns:a16="http://schemas.microsoft.com/office/drawing/2014/main" id="{072B9AB6-52FE-CB73-D3C8-738D8896297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772545" y="4284897"/>
                <a:ext cx="130451" cy="13045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8" name="Oval 37">
                <a:extLst>
                  <a:ext uri="{FF2B5EF4-FFF2-40B4-BE49-F238E27FC236}">
                    <a16:creationId xmlns:a16="http://schemas.microsoft.com/office/drawing/2014/main" id="{91F8F555-41D6-784F-352E-FC3EEB31A91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003242" y="4082258"/>
                <a:ext cx="130451" cy="13045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9" name="Oval 37">
                <a:extLst>
                  <a:ext uri="{FF2B5EF4-FFF2-40B4-BE49-F238E27FC236}">
                    <a16:creationId xmlns:a16="http://schemas.microsoft.com/office/drawing/2014/main" id="{4A2A1508-C33D-EE02-5100-FC5D2C9B51C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19244" y="3942646"/>
                <a:ext cx="130451" cy="13045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0" name="Oval 37">
                <a:extLst>
                  <a:ext uri="{FF2B5EF4-FFF2-40B4-BE49-F238E27FC236}">
                    <a16:creationId xmlns:a16="http://schemas.microsoft.com/office/drawing/2014/main" id="{DA02CB9C-87C2-BC75-B64C-2090E2C412C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48959" y="3851644"/>
                <a:ext cx="130451" cy="13045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</p:grpSp>
      </p:grpSp>
      <p:sp>
        <p:nvSpPr>
          <p:cNvPr id="7" name="Rectangle 1442">
            <a:extLst>
              <a:ext uri="{FF2B5EF4-FFF2-40B4-BE49-F238E27FC236}">
                <a16:creationId xmlns:a16="http://schemas.microsoft.com/office/drawing/2014/main" id="{6F447A8F-EC09-0229-16A9-E66F12133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828" y="5040887"/>
            <a:ext cx="1207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加速度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409" name="Rectangle 1442">
            <a:extLst>
              <a:ext uri="{FF2B5EF4-FFF2-40B4-BE49-F238E27FC236}">
                <a16:creationId xmlns:a16="http://schemas.microsoft.com/office/drawing/2014/main" id="{D541512B-9C51-9CF8-8607-3F7005627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0252" y="5040887"/>
            <a:ext cx="1207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加速度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41418" name="グループ化 341417">
            <a:extLst>
              <a:ext uri="{FF2B5EF4-FFF2-40B4-BE49-F238E27FC236}">
                <a16:creationId xmlns:a16="http://schemas.microsoft.com/office/drawing/2014/main" id="{C191F466-C40C-933A-2C53-3B61EAF09046}"/>
              </a:ext>
            </a:extLst>
          </p:cNvPr>
          <p:cNvGrpSpPr/>
          <p:nvPr/>
        </p:nvGrpSpPr>
        <p:grpSpPr>
          <a:xfrm>
            <a:off x="680707" y="3626875"/>
            <a:ext cx="7258249" cy="2993381"/>
            <a:chOff x="697815" y="3519389"/>
            <a:chExt cx="7258249" cy="3148829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1BA154AE-1BA6-4996-00E5-779DE51B9D83}"/>
                </a:ext>
              </a:extLst>
            </p:cNvPr>
            <p:cNvSpPr/>
            <p:nvPr/>
          </p:nvSpPr>
          <p:spPr bwMode="auto">
            <a:xfrm>
              <a:off x="697815" y="3519389"/>
              <a:ext cx="7258249" cy="3148829"/>
            </a:xfrm>
            <a:prstGeom prst="rect">
              <a:avLst/>
            </a:prstGeom>
            <a:noFill/>
            <a:ln w="19050" cap="flat" cmpd="sng" algn="ctr">
              <a:solidFill>
                <a:srgbClr val="CC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5" name="Rectangle 1442">
              <a:extLst>
                <a:ext uri="{FF2B5EF4-FFF2-40B4-BE49-F238E27FC236}">
                  <a16:creationId xmlns:a16="http://schemas.microsoft.com/office/drawing/2014/main" id="{697426B9-D7A9-5EDC-49EA-FD014DE9A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8472" y="3740554"/>
              <a:ext cx="179009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加速度一定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落体の法則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41449" name="グループ化 341448">
            <a:extLst>
              <a:ext uri="{FF2B5EF4-FFF2-40B4-BE49-F238E27FC236}">
                <a16:creationId xmlns:a16="http://schemas.microsoft.com/office/drawing/2014/main" id="{490CB302-0A31-D9D9-65B0-125411F61925}"/>
              </a:ext>
            </a:extLst>
          </p:cNvPr>
          <p:cNvGrpSpPr>
            <a:grpSpLocks noChangeAspect="1"/>
          </p:cNvGrpSpPr>
          <p:nvPr/>
        </p:nvGrpSpPr>
        <p:grpSpPr>
          <a:xfrm>
            <a:off x="688161" y="4813815"/>
            <a:ext cx="4778639" cy="1970763"/>
            <a:chOff x="680707" y="3626875"/>
            <a:chExt cx="7258249" cy="2993381"/>
          </a:xfrm>
        </p:grpSpPr>
        <p:grpSp>
          <p:nvGrpSpPr>
            <p:cNvPr id="341452" name="グループ化 341451">
              <a:extLst>
                <a:ext uri="{FF2B5EF4-FFF2-40B4-BE49-F238E27FC236}">
                  <a16:creationId xmlns:a16="http://schemas.microsoft.com/office/drawing/2014/main" id="{F5FAB4B3-4DE5-4A68-6759-ECA9EC1CC84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91228" y="4061838"/>
              <a:ext cx="1503057" cy="1734525"/>
              <a:chOff x="4099750" y="4717722"/>
              <a:chExt cx="994108" cy="1170517"/>
            </a:xfrm>
          </p:grpSpPr>
          <p:cxnSp>
            <p:nvCxnSpPr>
              <p:cNvPr id="1043" name="直線矢印コネクタ 1042">
                <a:extLst>
                  <a:ext uri="{FF2B5EF4-FFF2-40B4-BE49-F238E27FC236}">
                    <a16:creationId xmlns:a16="http://schemas.microsoft.com/office/drawing/2014/main" id="{F994FBD1-25CE-9C47-2D3B-B83E489BF26A}"/>
                  </a:ext>
                </a:extLst>
              </p:cNvPr>
              <p:cNvCxnSpPr>
                <a:cxnSpLocks noChangeAspect="1"/>
              </p:cNvCxnSpPr>
              <p:nvPr/>
            </p:nvCxnSpPr>
            <p:spPr bwMode="auto">
              <a:xfrm>
                <a:off x="4099750" y="4717722"/>
                <a:ext cx="0" cy="422749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99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341472" name="グループ化 341471">
                <a:extLst>
                  <a:ext uri="{FF2B5EF4-FFF2-40B4-BE49-F238E27FC236}">
                    <a16:creationId xmlns:a16="http://schemas.microsoft.com/office/drawing/2014/main" id="{18D83464-DDE9-F932-45A3-D2A740B340D1}"/>
                  </a:ext>
                </a:extLst>
              </p:cNvPr>
              <p:cNvGrpSpPr/>
              <p:nvPr/>
            </p:nvGrpSpPr>
            <p:grpSpPr>
              <a:xfrm flipH="1">
                <a:off x="4600706" y="4900671"/>
                <a:ext cx="493152" cy="987568"/>
                <a:chOff x="3384105" y="4173541"/>
                <a:chExt cx="675474" cy="1352680"/>
              </a:xfrm>
            </p:grpSpPr>
            <p:cxnSp>
              <p:nvCxnSpPr>
                <p:cNvPr id="341473" name="直線矢印コネクタ 341472">
                  <a:extLst>
                    <a:ext uri="{FF2B5EF4-FFF2-40B4-BE49-F238E27FC236}">
                      <a16:creationId xmlns:a16="http://schemas.microsoft.com/office/drawing/2014/main" id="{CA673615-1EAA-FFA5-6B3A-7EBFCCAEEF8F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 bwMode="auto">
                <a:xfrm>
                  <a:off x="4059579" y="4173541"/>
                  <a:ext cx="0" cy="579042"/>
                </a:xfrm>
                <a:prstGeom prst="straightConnector1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FF99FF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1474" name="直線矢印コネクタ 341473">
                  <a:extLst>
                    <a:ext uri="{FF2B5EF4-FFF2-40B4-BE49-F238E27FC236}">
                      <a16:creationId xmlns:a16="http://schemas.microsoft.com/office/drawing/2014/main" id="{538650EC-D023-61A8-B99D-B7FBD18F4142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 bwMode="auto">
                <a:xfrm>
                  <a:off x="3384105" y="4947179"/>
                  <a:ext cx="0" cy="579042"/>
                </a:xfrm>
                <a:prstGeom prst="straightConnector1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FF99FF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341456" name="グループ化 341455">
              <a:extLst>
                <a:ext uri="{FF2B5EF4-FFF2-40B4-BE49-F238E27FC236}">
                  <a16:creationId xmlns:a16="http://schemas.microsoft.com/office/drawing/2014/main" id="{A912E500-A73F-E59A-0242-3A9B3F49409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74825" y="3795267"/>
              <a:ext cx="2480269" cy="2705433"/>
              <a:chOff x="4628430" y="3795942"/>
              <a:chExt cx="2246906" cy="2553174"/>
            </a:xfrm>
            <a:solidFill>
              <a:srgbClr val="00B0F0"/>
            </a:solidFill>
          </p:grpSpPr>
          <p:sp>
            <p:nvSpPr>
              <p:cNvPr id="1031" name="Oval 37">
                <a:extLst>
                  <a:ext uri="{FF2B5EF4-FFF2-40B4-BE49-F238E27FC236}">
                    <a16:creationId xmlns:a16="http://schemas.microsoft.com/office/drawing/2014/main" id="{50831328-8BC0-B071-2060-92E3991FCFC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28430" y="3795942"/>
                <a:ext cx="216000" cy="216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grpSp>
            <p:nvGrpSpPr>
              <p:cNvPr id="1032" name="グループ化 1031">
                <a:extLst>
                  <a:ext uri="{FF2B5EF4-FFF2-40B4-BE49-F238E27FC236}">
                    <a16:creationId xmlns:a16="http://schemas.microsoft.com/office/drawing/2014/main" id="{80CDFCF1-1BE1-7E36-E83F-C489AB2A2F79}"/>
                  </a:ext>
                </a:extLst>
              </p:cNvPr>
              <p:cNvGrpSpPr/>
              <p:nvPr/>
            </p:nvGrpSpPr>
            <p:grpSpPr>
              <a:xfrm flipH="1">
                <a:off x="4860924" y="3825496"/>
                <a:ext cx="2014412" cy="2523620"/>
                <a:chOff x="2606833" y="3825496"/>
                <a:chExt cx="2014412" cy="2523620"/>
              </a:xfrm>
              <a:grpFill/>
            </p:grpSpPr>
            <p:sp>
              <p:nvSpPr>
                <p:cNvPr id="1033" name="Oval 37">
                  <a:extLst>
                    <a:ext uri="{FF2B5EF4-FFF2-40B4-BE49-F238E27FC236}">
                      <a16:creationId xmlns:a16="http://schemas.microsoft.com/office/drawing/2014/main" id="{FCC8B92E-2676-E5A6-05EA-36E381815E2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06833" y="6133116"/>
                  <a:ext cx="216000" cy="2160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1034" name="Oval 37">
                  <a:extLst>
                    <a:ext uri="{FF2B5EF4-FFF2-40B4-BE49-F238E27FC236}">
                      <a16:creationId xmlns:a16="http://schemas.microsoft.com/office/drawing/2014/main" id="{42CC74ED-B95F-80AB-E152-A8D1076C083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27632" y="5646700"/>
                  <a:ext cx="216000" cy="2160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1035" name="Oval 37">
                  <a:extLst>
                    <a:ext uri="{FF2B5EF4-FFF2-40B4-BE49-F238E27FC236}">
                      <a16:creationId xmlns:a16="http://schemas.microsoft.com/office/drawing/2014/main" id="{9A79A816-3E23-9D44-D1FF-6AFF6D3C34C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58977" y="5209152"/>
                  <a:ext cx="216000" cy="2160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1036" name="Oval 37">
                  <a:extLst>
                    <a:ext uri="{FF2B5EF4-FFF2-40B4-BE49-F238E27FC236}">
                      <a16:creationId xmlns:a16="http://schemas.microsoft.com/office/drawing/2014/main" id="{B63F88FC-2A9D-70A4-CA36-C1ED8133EEB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276106" y="4837788"/>
                  <a:ext cx="216000" cy="2160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1037" name="Oval 37">
                  <a:extLst>
                    <a:ext uri="{FF2B5EF4-FFF2-40B4-BE49-F238E27FC236}">
                      <a16:creationId xmlns:a16="http://schemas.microsoft.com/office/drawing/2014/main" id="{CA3F19F5-03E4-A424-7AB0-9414BA0E907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508737" y="4510768"/>
                  <a:ext cx="216000" cy="2160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1038" name="Oval 37">
                  <a:extLst>
                    <a:ext uri="{FF2B5EF4-FFF2-40B4-BE49-F238E27FC236}">
                      <a16:creationId xmlns:a16="http://schemas.microsoft.com/office/drawing/2014/main" id="{23122008-4A0B-56FF-9650-A276FCE6068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728832" y="4258746"/>
                  <a:ext cx="216000" cy="2160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1039" name="Oval 37">
                  <a:extLst>
                    <a:ext uri="{FF2B5EF4-FFF2-40B4-BE49-F238E27FC236}">
                      <a16:creationId xmlns:a16="http://schemas.microsoft.com/office/drawing/2014/main" id="{1FF6FA48-845A-EBD0-E06B-D7960BABD72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959528" y="4056107"/>
                  <a:ext cx="216000" cy="2160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1040" name="Oval 37">
                  <a:extLst>
                    <a:ext uri="{FF2B5EF4-FFF2-40B4-BE49-F238E27FC236}">
                      <a16:creationId xmlns:a16="http://schemas.microsoft.com/office/drawing/2014/main" id="{13515DB5-7F81-D664-7F30-1C8D9E848C8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75531" y="3916495"/>
                  <a:ext cx="216000" cy="2160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1041" name="Oval 37">
                  <a:extLst>
                    <a:ext uri="{FF2B5EF4-FFF2-40B4-BE49-F238E27FC236}">
                      <a16:creationId xmlns:a16="http://schemas.microsoft.com/office/drawing/2014/main" id="{6F377BDC-B5CD-FC13-9222-23145511187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5245" y="3825496"/>
                  <a:ext cx="216000" cy="2160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</p:grpSp>
        </p:grpSp>
        <p:grpSp>
          <p:nvGrpSpPr>
            <p:cNvPr id="341457" name="グループ化 341456">
              <a:extLst>
                <a:ext uri="{FF2B5EF4-FFF2-40B4-BE49-F238E27FC236}">
                  <a16:creationId xmlns:a16="http://schemas.microsoft.com/office/drawing/2014/main" id="{DAE969F3-7F3C-CE92-F36B-C31381E6FA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94042" y="4066326"/>
              <a:ext cx="1503057" cy="1734525"/>
              <a:chOff x="4099750" y="4717722"/>
              <a:chExt cx="994108" cy="1170517"/>
            </a:xfrm>
          </p:grpSpPr>
          <p:cxnSp>
            <p:nvCxnSpPr>
              <p:cNvPr id="1027" name="直線矢印コネクタ 1026">
                <a:extLst>
                  <a:ext uri="{FF2B5EF4-FFF2-40B4-BE49-F238E27FC236}">
                    <a16:creationId xmlns:a16="http://schemas.microsoft.com/office/drawing/2014/main" id="{191D3938-F478-3333-9CAC-98CEB968E59A}"/>
                  </a:ext>
                </a:extLst>
              </p:cNvPr>
              <p:cNvCxnSpPr>
                <a:cxnSpLocks noChangeAspect="1"/>
              </p:cNvCxnSpPr>
              <p:nvPr/>
            </p:nvCxnSpPr>
            <p:spPr bwMode="auto">
              <a:xfrm>
                <a:off x="4099750" y="4717722"/>
                <a:ext cx="0" cy="422749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99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028" name="グループ化 1027">
                <a:extLst>
                  <a:ext uri="{FF2B5EF4-FFF2-40B4-BE49-F238E27FC236}">
                    <a16:creationId xmlns:a16="http://schemas.microsoft.com/office/drawing/2014/main" id="{B6A27C41-9F89-60CF-7F29-DF6B5CD720C3}"/>
                  </a:ext>
                </a:extLst>
              </p:cNvPr>
              <p:cNvGrpSpPr/>
              <p:nvPr/>
            </p:nvGrpSpPr>
            <p:grpSpPr>
              <a:xfrm flipH="1">
                <a:off x="4600706" y="4900671"/>
                <a:ext cx="493152" cy="987568"/>
                <a:chOff x="3384105" y="4173541"/>
                <a:chExt cx="675474" cy="1352680"/>
              </a:xfrm>
            </p:grpSpPr>
            <p:cxnSp>
              <p:nvCxnSpPr>
                <p:cNvPr id="1029" name="直線矢印コネクタ 1028">
                  <a:extLst>
                    <a:ext uri="{FF2B5EF4-FFF2-40B4-BE49-F238E27FC236}">
                      <a16:creationId xmlns:a16="http://schemas.microsoft.com/office/drawing/2014/main" id="{2D7B4990-0D1C-E0E4-8C3F-935960D276E7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 bwMode="auto">
                <a:xfrm>
                  <a:off x="4059579" y="4173541"/>
                  <a:ext cx="0" cy="579042"/>
                </a:xfrm>
                <a:prstGeom prst="straightConnector1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FF99FF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0" name="直線矢印コネクタ 1029">
                  <a:extLst>
                    <a:ext uri="{FF2B5EF4-FFF2-40B4-BE49-F238E27FC236}">
                      <a16:creationId xmlns:a16="http://schemas.microsoft.com/office/drawing/2014/main" id="{886419B5-D3C8-90E3-11CA-D97A53561C14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 bwMode="auto">
                <a:xfrm>
                  <a:off x="3384105" y="4947179"/>
                  <a:ext cx="0" cy="579042"/>
                </a:xfrm>
                <a:prstGeom prst="straightConnector1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FF99FF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341458" name="グループ化 341457">
              <a:extLst>
                <a:ext uri="{FF2B5EF4-FFF2-40B4-BE49-F238E27FC236}">
                  <a16:creationId xmlns:a16="http://schemas.microsoft.com/office/drawing/2014/main" id="{D2E2FA72-48AE-A957-FE50-9B89844B23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8191" y="3818484"/>
              <a:ext cx="2385837" cy="2614787"/>
              <a:chOff x="4670265" y="3822090"/>
              <a:chExt cx="2161359" cy="2467630"/>
            </a:xfrm>
            <a:solidFill>
              <a:srgbClr val="00B0F0"/>
            </a:solidFill>
          </p:grpSpPr>
          <p:sp>
            <p:nvSpPr>
              <p:cNvPr id="341464" name="Oval 37">
                <a:extLst>
                  <a:ext uri="{FF2B5EF4-FFF2-40B4-BE49-F238E27FC236}">
                    <a16:creationId xmlns:a16="http://schemas.microsoft.com/office/drawing/2014/main" id="{BA54F615-1FFD-7652-1E45-BE4039246B1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70265" y="3822090"/>
                <a:ext cx="130451" cy="13045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grpSp>
            <p:nvGrpSpPr>
              <p:cNvPr id="341465" name="グループ化 341464">
                <a:extLst>
                  <a:ext uri="{FF2B5EF4-FFF2-40B4-BE49-F238E27FC236}">
                    <a16:creationId xmlns:a16="http://schemas.microsoft.com/office/drawing/2014/main" id="{78302267-0CCA-B637-D543-2CE59515314B}"/>
                  </a:ext>
                </a:extLst>
              </p:cNvPr>
              <p:cNvGrpSpPr/>
              <p:nvPr/>
            </p:nvGrpSpPr>
            <p:grpSpPr>
              <a:xfrm flipH="1">
                <a:off x="4902759" y="3851644"/>
                <a:ext cx="1928865" cy="2438076"/>
                <a:chOff x="2650545" y="3851644"/>
                <a:chExt cx="1928865" cy="2438076"/>
              </a:xfrm>
              <a:grpFill/>
            </p:grpSpPr>
            <p:sp>
              <p:nvSpPr>
                <p:cNvPr id="341466" name="Oval 37">
                  <a:extLst>
                    <a:ext uri="{FF2B5EF4-FFF2-40B4-BE49-F238E27FC236}">
                      <a16:creationId xmlns:a16="http://schemas.microsoft.com/office/drawing/2014/main" id="{2564F38C-DAEF-5E2D-D29B-67002B517AD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50545" y="6159269"/>
                  <a:ext cx="130451" cy="130451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467" name="Oval 37">
                  <a:extLst>
                    <a:ext uri="{FF2B5EF4-FFF2-40B4-BE49-F238E27FC236}">
                      <a16:creationId xmlns:a16="http://schemas.microsoft.com/office/drawing/2014/main" id="{2A430A48-2E4E-11C9-A936-2D576F7A9BE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71343" y="5672851"/>
                  <a:ext cx="130451" cy="130451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468" name="Oval 37">
                  <a:extLst>
                    <a:ext uri="{FF2B5EF4-FFF2-40B4-BE49-F238E27FC236}">
                      <a16:creationId xmlns:a16="http://schemas.microsoft.com/office/drawing/2014/main" id="{05FA91D3-36AC-A40E-CDA5-99A82ABCBA8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102687" y="5235303"/>
                  <a:ext cx="130451" cy="130451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469" name="Oval 37">
                  <a:extLst>
                    <a:ext uri="{FF2B5EF4-FFF2-40B4-BE49-F238E27FC236}">
                      <a16:creationId xmlns:a16="http://schemas.microsoft.com/office/drawing/2014/main" id="{2F72282B-952E-5D1F-252E-CF6C8A07F90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319818" y="4863939"/>
                  <a:ext cx="130451" cy="130451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470" name="Oval 37">
                  <a:extLst>
                    <a:ext uri="{FF2B5EF4-FFF2-40B4-BE49-F238E27FC236}">
                      <a16:creationId xmlns:a16="http://schemas.microsoft.com/office/drawing/2014/main" id="{D93D2152-1CA4-0D2C-E188-A7BD2A1EB50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552447" y="4536919"/>
                  <a:ext cx="130451" cy="130451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471" name="Oval 37">
                  <a:extLst>
                    <a:ext uri="{FF2B5EF4-FFF2-40B4-BE49-F238E27FC236}">
                      <a16:creationId xmlns:a16="http://schemas.microsoft.com/office/drawing/2014/main" id="{693F5072-803B-9490-A651-B7097CC4D37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772545" y="4284897"/>
                  <a:ext cx="130451" cy="130451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1024" name="Oval 37">
                  <a:extLst>
                    <a:ext uri="{FF2B5EF4-FFF2-40B4-BE49-F238E27FC236}">
                      <a16:creationId xmlns:a16="http://schemas.microsoft.com/office/drawing/2014/main" id="{7058F195-5B37-99C5-32EE-5CAFDE6B974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03242" y="4082258"/>
                  <a:ext cx="130451" cy="130451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1025" name="Oval 37">
                  <a:extLst>
                    <a:ext uri="{FF2B5EF4-FFF2-40B4-BE49-F238E27FC236}">
                      <a16:creationId xmlns:a16="http://schemas.microsoft.com/office/drawing/2014/main" id="{31C184CE-3AB2-E4E9-D074-7D3337581E8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19244" y="3942646"/>
                  <a:ext cx="130451" cy="130451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1026" name="Oval 37">
                  <a:extLst>
                    <a:ext uri="{FF2B5EF4-FFF2-40B4-BE49-F238E27FC236}">
                      <a16:creationId xmlns:a16="http://schemas.microsoft.com/office/drawing/2014/main" id="{267EA1EB-08D4-800C-7A78-E6F2998C547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48959" y="3851644"/>
                  <a:ext cx="130451" cy="130451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</p:grpSp>
        </p:grpSp>
        <p:sp>
          <p:nvSpPr>
            <p:cNvPr id="341459" name="Rectangle 1442">
              <a:extLst>
                <a:ext uri="{FF2B5EF4-FFF2-40B4-BE49-F238E27FC236}">
                  <a16:creationId xmlns:a16="http://schemas.microsoft.com/office/drawing/2014/main" id="{BB46EE35-7CC7-F32E-6CF6-DEFFF2EE6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828" y="5040887"/>
              <a:ext cx="120716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加速度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460" name="Rectangle 1442">
              <a:extLst>
                <a:ext uri="{FF2B5EF4-FFF2-40B4-BE49-F238E27FC236}">
                  <a16:creationId xmlns:a16="http://schemas.microsoft.com/office/drawing/2014/main" id="{8FB7D672-EEEE-2495-14C2-72E74FD63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253" y="5040887"/>
              <a:ext cx="120716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加速度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341461" name="グループ化 341460">
              <a:extLst>
                <a:ext uri="{FF2B5EF4-FFF2-40B4-BE49-F238E27FC236}">
                  <a16:creationId xmlns:a16="http://schemas.microsoft.com/office/drawing/2014/main" id="{60CDDE98-EC4C-E5A2-27D0-7DB8B87227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0707" y="3626875"/>
              <a:ext cx="7258249" cy="2993381"/>
              <a:chOff x="697815" y="3519389"/>
              <a:chExt cx="7258249" cy="3148829"/>
            </a:xfrm>
          </p:grpSpPr>
          <p:sp>
            <p:nvSpPr>
              <p:cNvPr id="341462" name="正方形/長方形 341461">
                <a:extLst>
                  <a:ext uri="{FF2B5EF4-FFF2-40B4-BE49-F238E27FC236}">
                    <a16:creationId xmlns:a16="http://schemas.microsoft.com/office/drawing/2014/main" id="{E6F00FC6-14FC-01F7-E056-A9B034668045}"/>
                  </a:ext>
                </a:extLst>
              </p:cNvPr>
              <p:cNvSpPr/>
              <p:nvPr/>
            </p:nvSpPr>
            <p:spPr bwMode="auto">
              <a:xfrm>
                <a:off x="697815" y="3519389"/>
                <a:ext cx="7258249" cy="3148829"/>
              </a:xfrm>
              <a:prstGeom prst="rect">
                <a:avLst/>
              </a:prstGeom>
              <a:noFill/>
              <a:ln w="19050" cap="flat" cmpd="sng" algn="ctr">
                <a:solidFill>
                  <a:srgbClr val="CC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463" name="Rectangle 1442">
                <a:extLst>
                  <a:ext uri="{FF2B5EF4-FFF2-40B4-BE49-F238E27FC236}">
                    <a16:creationId xmlns:a16="http://schemas.microsoft.com/office/drawing/2014/main" id="{66C5D659-A5D7-E9AA-B920-1B20635EA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8472" y="3740554"/>
                <a:ext cx="1790098" cy="5503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33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加速度一定</a:t>
                </a:r>
                <a:endPara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33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落体の法則</a:t>
                </a:r>
                <a:endPara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grpSp>
        <p:nvGrpSpPr>
          <p:cNvPr id="341513" name="グループ化 341512">
            <a:extLst>
              <a:ext uri="{FF2B5EF4-FFF2-40B4-BE49-F238E27FC236}">
                <a16:creationId xmlns:a16="http://schemas.microsoft.com/office/drawing/2014/main" id="{334A8726-840D-422D-9D2E-E36F35018FBC}"/>
              </a:ext>
            </a:extLst>
          </p:cNvPr>
          <p:cNvGrpSpPr>
            <a:grpSpLocks noChangeAspect="1"/>
          </p:cNvGrpSpPr>
          <p:nvPr/>
        </p:nvGrpSpPr>
        <p:grpSpPr>
          <a:xfrm>
            <a:off x="5597460" y="4806697"/>
            <a:ext cx="2468595" cy="2023806"/>
            <a:chOff x="5907088" y="0"/>
            <a:chExt cx="3288505" cy="2519252"/>
          </a:xfrm>
        </p:grpSpPr>
        <p:sp>
          <p:nvSpPr>
            <p:cNvPr id="341494" name="AutoShape 100">
              <a:extLst>
                <a:ext uri="{FF2B5EF4-FFF2-40B4-BE49-F238E27FC236}">
                  <a16:creationId xmlns:a16="http://schemas.microsoft.com/office/drawing/2014/main" id="{B4D18F88-4E84-403F-8D70-B6C14737B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7088" y="0"/>
              <a:ext cx="3236912" cy="249555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495" name="Oval 46">
              <a:extLst>
                <a:ext uri="{FF2B5EF4-FFF2-40B4-BE49-F238E27FC236}">
                  <a16:creationId xmlns:a16="http://schemas.microsoft.com/office/drawing/2014/main" id="{09CC6D53-3181-9231-A428-127B94E04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0313" y="130175"/>
              <a:ext cx="2533650" cy="2128838"/>
            </a:xfrm>
            <a:prstGeom prst="ellipse">
              <a:avLst/>
            </a:prstGeom>
            <a:noFill/>
            <a:ln w="28575" algn="ctr">
              <a:solidFill>
                <a:srgbClr val="CC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496" name="Oval 149">
              <a:extLst>
                <a:ext uri="{FF2B5EF4-FFF2-40B4-BE49-F238E27FC236}">
                  <a16:creationId xmlns:a16="http://schemas.microsoft.com/office/drawing/2014/main" id="{E50B34EE-B034-8A6D-111C-78F8A7F6C5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58097">
              <a:off x="6465888" y="708025"/>
              <a:ext cx="1616075" cy="1350963"/>
            </a:xfrm>
            <a:prstGeom prst="ellipse">
              <a:avLst/>
            </a:prstGeom>
            <a:noFill/>
            <a:ln w="28575" algn="ctr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498" name="Rectangle 176">
              <a:extLst>
                <a:ext uri="{FF2B5EF4-FFF2-40B4-BE49-F238E27FC236}">
                  <a16:creationId xmlns:a16="http://schemas.microsoft.com/office/drawing/2014/main" id="{76FC466F-ABE3-41C7-6732-E329DBB5A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3310" y="2146638"/>
              <a:ext cx="1402283" cy="372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天体の運行</a:t>
              </a:r>
            </a:p>
          </p:txBody>
        </p:sp>
        <p:sp>
          <p:nvSpPr>
            <p:cNvPr id="341499" name="Oval 65">
              <a:extLst>
                <a:ext uri="{FF2B5EF4-FFF2-40B4-BE49-F238E27FC236}">
                  <a16:creationId xmlns:a16="http://schemas.microsoft.com/office/drawing/2014/main" id="{8FD2123D-0F28-8547-90B3-17DE7C071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5538" y="1111250"/>
              <a:ext cx="187325" cy="182563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500" name="Oval 66">
              <a:extLst>
                <a:ext uri="{FF2B5EF4-FFF2-40B4-BE49-F238E27FC236}">
                  <a16:creationId xmlns:a16="http://schemas.microsoft.com/office/drawing/2014/main" id="{AC70947C-242D-64BD-9860-864767F9D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0300" y="1116013"/>
              <a:ext cx="187325" cy="182562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501" name="Oval 67">
              <a:extLst>
                <a:ext uri="{FF2B5EF4-FFF2-40B4-BE49-F238E27FC236}">
                  <a16:creationId xmlns:a16="http://schemas.microsoft.com/office/drawing/2014/main" id="{F34FFF2F-59D7-C2EC-542C-8D2294BDE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0775" y="1116013"/>
              <a:ext cx="187325" cy="182562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502" name="Oval 71">
              <a:extLst>
                <a:ext uri="{FF2B5EF4-FFF2-40B4-BE49-F238E27FC236}">
                  <a16:creationId xmlns:a16="http://schemas.microsoft.com/office/drawing/2014/main" id="{1B39D7AF-A8D7-5059-09F2-9BA08A755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9825" y="1111250"/>
              <a:ext cx="187325" cy="182563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503" name="Oval 72">
              <a:extLst>
                <a:ext uri="{FF2B5EF4-FFF2-40B4-BE49-F238E27FC236}">
                  <a16:creationId xmlns:a16="http://schemas.microsoft.com/office/drawing/2014/main" id="{D4517810-DF76-AFF8-9F46-AA1EA1885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4588" y="1116013"/>
              <a:ext cx="187325" cy="182562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504" name="Oval 73">
              <a:extLst>
                <a:ext uri="{FF2B5EF4-FFF2-40B4-BE49-F238E27FC236}">
                  <a16:creationId xmlns:a16="http://schemas.microsoft.com/office/drawing/2014/main" id="{E9769EBD-F932-34BB-D9D8-287C63DD1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5063" y="1116013"/>
              <a:ext cx="187325" cy="182562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505" name="Oval 153">
              <a:extLst>
                <a:ext uri="{FF2B5EF4-FFF2-40B4-BE49-F238E27FC236}">
                  <a16:creationId xmlns:a16="http://schemas.microsoft.com/office/drawing/2014/main" id="{5D703082-D486-0D79-3491-3A04A8E81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8900" y="841375"/>
              <a:ext cx="187325" cy="182563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506" name="Line 48">
              <a:extLst>
                <a:ext uri="{FF2B5EF4-FFF2-40B4-BE49-F238E27FC236}">
                  <a16:creationId xmlns:a16="http://schemas.microsoft.com/office/drawing/2014/main" id="{1F86EF40-22FB-2560-5E34-58D4049DC6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96025" y="1200150"/>
              <a:ext cx="2520950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507" name="Line 154">
              <a:extLst>
                <a:ext uri="{FF2B5EF4-FFF2-40B4-BE49-F238E27FC236}">
                  <a16:creationId xmlns:a16="http://schemas.microsoft.com/office/drawing/2014/main" id="{60C22F74-C34F-A8C9-3C36-AABFFAA59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7013" y="990600"/>
              <a:ext cx="1358900" cy="828675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508" name="Oval 47">
              <a:extLst>
                <a:ext uri="{FF2B5EF4-FFF2-40B4-BE49-F238E27FC236}">
                  <a16:creationId xmlns:a16="http://schemas.microsoft.com/office/drawing/2014/main" id="{715F8750-987D-2F22-BDB7-2902BC35D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5450" y="1058863"/>
              <a:ext cx="288925" cy="288925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CC6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341509" name="グループ化 341508">
              <a:extLst>
                <a:ext uri="{FF2B5EF4-FFF2-40B4-BE49-F238E27FC236}">
                  <a16:creationId xmlns:a16="http://schemas.microsoft.com/office/drawing/2014/main" id="{E8B6A4B0-B208-6A89-CF7A-E109BF686931}"/>
                </a:ext>
              </a:extLst>
            </p:cNvPr>
            <p:cNvGrpSpPr/>
            <p:nvPr/>
          </p:nvGrpSpPr>
          <p:grpSpPr>
            <a:xfrm>
              <a:off x="6609701" y="809625"/>
              <a:ext cx="782638" cy="820738"/>
              <a:chOff x="6609701" y="809625"/>
              <a:chExt cx="782638" cy="820738"/>
            </a:xfrm>
          </p:grpSpPr>
          <p:sp>
            <p:nvSpPr>
              <p:cNvPr id="341510" name="Oval 150">
                <a:extLst>
                  <a:ext uri="{FF2B5EF4-FFF2-40B4-BE49-F238E27FC236}">
                    <a16:creationId xmlns:a16="http://schemas.microsoft.com/office/drawing/2014/main" id="{CD6DB351-39E2-5A39-6176-FD64D92DB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818316">
                <a:off x="6609701" y="809625"/>
                <a:ext cx="782638" cy="736600"/>
              </a:xfrm>
              <a:prstGeom prst="ellipse">
                <a:avLst/>
              </a:prstGeom>
              <a:noFill/>
              <a:ln w="28575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41511" name="Oval 152">
                <a:extLst>
                  <a:ext uri="{FF2B5EF4-FFF2-40B4-BE49-F238E27FC236}">
                    <a16:creationId xmlns:a16="http://schemas.microsoft.com/office/drawing/2014/main" id="{B1195331-0FED-1B0B-E9EA-CD47B170A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75475" y="1447800"/>
                <a:ext cx="187325" cy="18256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41512" name="Line 155">
                <a:extLst>
                  <a:ext uri="{FF2B5EF4-FFF2-40B4-BE49-F238E27FC236}">
                    <a16:creationId xmlns:a16="http://schemas.microsoft.com/office/drawing/2014/main" id="{05A1B168-D97E-F183-7EDF-A9C4E98B7B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57975" y="962025"/>
                <a:ext cx="654050" cy="423863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sp>
        <p:nvSpPr>
          <p:cNvPr id="12" name="Rectangle 1442">
            <a:extLst>
              <a:ext uri="{FF2B5EF4-FFF2-40B4-BE49-F238E27FC236}">
                <a16:creationId xmlns:a16="http://schemas.microsoft.com/office/drawing/2014/main" id="{4CBE328D-1BCA-3D06-99E6-D1D50924B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933" y="6939496"/>
            <a:ext cx="24792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図訂正</a:t>
            </a:r>
            <a:r>
              <a:rPr lang="en-US" altLang="ja-JP" sz="2400" i="0" dirty="0">
                <a:solidFill>
                  <a:srgbClr val="9933FF"/>
                </a:solidFill>
              </a:rPr>
              <a:t>2023/8/1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422" name="Rectangle 1442">
            <a:extLst>
              <a:ext uri="{FF2B5EF4-FFF2-40B4-BE49-F238E27FC236}">
                <a16:creationId xmlns:a16="http://schemas.microsoft.com/office/drawing/2014/main" id="{62311440-CFCD-8836-09CE-D5795637B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318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defRPr/>
            </a:pPr>
            <a:r>
              <a:rPr lang="ja-JP" altLang="en-US" sz="2400" i="0">
                <a:solidFill>
                  <a:srgbClr val="000000"/>
                </a:solidFill>
              </a:rPr>
              <a:t>地上の落体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の運動と惑星の運動を統一的に説明することに成功した。</a:t>
            </a: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DD6C08C3-A389-F3B2-51D2-68E92A0871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7024" y="3393465"/>
            <a:ext cx="2" cy="1419163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Line 13">
            <a:extLst>
              <a:ext uri="{FF2B5EF4-FFF2-40B4-BE49-F238E27FC236}">
                <a16:creationId xmlns:a16="http://schemas.microsoft.com/office/drawing/2014/main" id="{5508BFE6-668F-2E07-DA54-A306562D6F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2565" y="3372072"/>
            <a:ext cx="2733096" cy="1431670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452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4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3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100"/>
                                        <p:tgtEl>
                                          <p:spTgt spid="34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  <p:bldP spid="341428" grpId="0" animBg="1"/>
      <p:bldP spid="341429" grpId="0" animBg="1"/>
      <p:bldP spid="8" grpId="0" animBg="1"/>
      <p:bldP spid="7" grpId="0"/>
      <p:bldP spid="7" grpId="1"/>
      <p:bldP spid="341409" grpId="0"/>
      <p:bldP spid="341409" grpId="1"/>
      <p:bldP spid="341422" grpId="0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849" name="Rectangle 46">
            <a:extLst>
              <a:ext uri="{FF2B5EF4-FFF2-40B4-BE49-F238E27FC236}">
                <a16:creationId xmlns:a16="http://schemas.microsoft.com/office/drawing/2014/main" id="{359C7511-9F67-5340-78BE-C172BDCBE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50" y="0"/>
            <a:ext cx="6185586" cy="244626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Rectangle 46">
            <a:extLst>
              <a:ext uri="{FF2B5EF4-FFF2-40B4-BE49-F238E27FC236}">
                <a16:creationId xmlns:a16="http://schemas.microsoft.com/office/drawing/2014/main" id="{E3CC6442-C342-496F-5576-FBC262CD8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50" y="0"/>
            <a:ext cx="6185586" cy="1675231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734" name="Freeform 10">
            <a:extLst>
              <a:ext uri="{FF2B5EF4-FFF2-40B4-BE49-F238E27FC236}">
                <a16:creationId xmlns:a16="http://schemas.microsoft.com/office/drawing/2014/main" id="{9EE547FA-1E6D-A639-9D9C-F1002587E556}"/>
              </a:ext>
            </a:extLst>
          </p:cNvPr>
          <p:cNvSpPr>
            <a:spLocks/>
          </p:cNvSpPr>
          <p:nvPr/>
        </p:nvSpPr>
        <p:spPr bwMode="auto">
          <a:xfrm>
            <a:off x="6336456" y="243643"/>
            <a:ext cx="2701624" cy="1850578"/>
          </a:xfrm>
          <a:custGeom>
            <a:avLst/>
            <a:gdLst>
              <a:gd name="T0" fmla="*/ 1799391789 w 2499"/>
              <a:gd name="T1" fmla="*/ 211693163 h 1733"/>
              <a:gd name="T2" fmla="*/ 929938567 w 2499"/>
              <a:gd name="T3" fmla="*/ 1227317111 h 1733"/>
              <a:gd name="T4" fmla="*/ 378023485 w 2499"/>
              <a:gd name="T5" fmla="*/ 2147483647 h 1733"/>
              <a:gd name="T6" fmla="*/ 68045021 w 2499"/>
              <a:gd name="T7" fmla="*/ 2147483647 h 1733"/>
              <a:gd name="T8" fmla="*/ 55443444 w 2499"/>
              <a:gd name="T9" fmla="*/ 2147483647 h 1733"/>
              <a:gd name="T10" fmla="*/ 405746001 w 2499"/>
              <a:gd name="T11" fmla="*/ 2147483647 h 1733"/>
              <a:gd name="T12" fmla="*/ 2147483647 w 2499"/>
              <a:gd name="T13" fmla="*/ 2147483647 h 1733"/>
              <a:gd name="T14" fmla="*/ 2147483647 w 2499"/>
              <a:gd name="T15" fmla="*/ 2147483647 h 1733"/>
              <a:gd name="T16" fmla="*/ 2147483647 w 2499"/>
              <a:gd name="T17" fmla="*/ 2147483647 h 1733"/>
              <a:gd name="T18" fmla="*/ 2147483647 w 2499"/>
              <a:gd name="T19" fmla="*/ 2147483647 h 1733"/>
              <a:gd name="T20" fmla="*/ 2147483647 w 2499"/>
              <a:gd name="T21" fmla="*/ 2147483647 h 1733"/>
              <a:gd name="T22" fmla="*/ 2147483647 w 2499"/>
              <a:gd name="T23" fmla="*/ 1905238471 h 1733"/>
              <a:gd name="T24" fmla="*/ 2147483647 w 2499"/>
              <a:gd name="T25" fmla="*/ 1166833350 h 1733"/>
              <a:gd name="T26" fmla="*/ 2147483647 w 2499"/>
              <a:gd name="T27" fmla="*/ 1164312399 h 1733"/>
              <a:gd name="T28" fmla="*/ 2147483647 w 2499"/>
              <a:gd name="T29" fmla="*/ 1144151145 h 1733"/>
              <a:gd name="T30" fmla="*/ 2147483647 w 2499"/>
              <a:gd name="T31" fmla="*/ 471270098 h 1733"/>
              <a:gd name="T32" fmla="*/ 2147483647 w 2499"/>
              <a:gd name="T33" fmla="*/ 83165965 h 1733"/>
              <a:gd name="T34" fmla="*/ 2147483647 w 2499"/>
              <a:gd name="T35" fmla="*/ 22682204 h 1733"/>
              <a:gd name="T36" fmla="*/ 1799391789 w 2499"/>
              <a:gd name="T37" fmla="*/ 211693163 h 17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connsiteX0" fmla="*/ 3427 w 10433"/>
              <a:gd name="connsiteY0" fmla="*/ 459 h 9818"/>
              <a:gd name="connsiteX1" fmla="*/ 2047 w 10433"/>
              <a:gd name="connsiteY1" fmla="*/ 2784 h 9818"/>
              <a:gd name="connsiteX2" fmla="*/ 1170 w 10433"/>
              <a:gd name="connsiteY2" fmla="*/ 5889 h 9818"/>
              <a:gd name="connsiteX3" fmla="*/ 678 w 10433"/>
              <a:gd name="connsiteY3" fmla="*/ 9022 h 9818"/>
              <a:gd name="connsiteX4" fmla="*/ 7 w 10433"/>
              <a:gd name="connsiteY4" fmla="*/ 9253 h 9818"/>
              <a:gd name="connsiteX5" fmla="*/ 1214 w 10433"/>
              <a:gd name="connsiteY5" fmla="*/ 8855 h 9818"/>
              <a:gd name="connsiteX6" fmla="*/ 4095 w 10433"/>
              <a:gd name="connsiteY6" fmla="*/ 6968 h 9818"/>
              <a:gd name="connsiteX7" fmla="*/ 6084 w 10433"/>
              <a:gd name="connsiteY7" fmla="*/ 7747 h 9818"/>
              <a:gd name="connsiteX8" fmla="*/ 7521 w 10433"/>
              <a:gd name="connsiteY8" fmla="*/ 9755 h 9818"/>
              <a:gd name="connsiteX9" fmla="*/ 7697 w 10433"/>
              <a:gd name="connsiteY9" fmla="*/ 9085 h 9818"/>
              <a:gd name="connsiteX10" fmla="*/ 8257 w 10433"/>
              <a:gd name="connsiteY10" fmla="*/ 6708 h 9818"/>
              <a:gd name="connsiteX11" fmla="*/ 9221 w 10433"/>
              <a:gd name="connsiteY11" fmla="*/ 4336 h 9818"/>
              <a:gd name="connsiteX12" fmla="*/ 10310 w 10433"/>
              <a:gd name="connsiteY12" fmla="*/ 2646 h 9818"/>
              <a:gd name="connsiteX13" fmla="*/ 10366 w 10433"/>
              <a:gd name="connsiteY13" fmla="*/ 2640 h 9818"/>
              <a:gd name="connsiteX14" fmla="*/ 10274 w 10433"/>
              <a:gd name="connsiteY14" fmla="*/ 2594 h 9818"/>
              <a:gd name="connsiteX15" fmla="*/ 8577 w 10433"/>
              <a:gd name="connsiteY15" fmla="*/ 1053 h 9818"/>
              <a:gd name="connsiteX16" fmla="*/ 6628 w 10433"/>
              <a:gd name="connsiteY16" fmla="*/ 164 h 9818"/>
              <a:gd name="connsiteX17" fmla="*/ 4756 w 10433"/>
              <a:gd name="connsiteY17" fmla="*/ 26 h 9818"/>
              <a:gd name="connsiteX18" fmla="*/ 3427 w 10433"/>
              <a:gd name="connsiteY18" fmla="*/ 459 h 9818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327 w 10206"/>
              <a:gd name="connsiteY2" fmla="*/ 599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9019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063 w 10206"/>
              <a:gd name="connsiteY2" fmla="*/ 588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9019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063 w 10206"/>
              <a:gd name="connsiteY2" fmla="*/ 588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8504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601 w 10206"/>
              <a:gd name="connsiteY0" fmla="*/ 22 h 10197"/>
              <a:gd name="connsiteX1" fmla="*/ 2168 w 10206"/>
              <a:gd name="connsiteY1" fmla="*/ 3033 h 10197"/>
              <a:gd name="connsiteX2" fmla="*/ 1063 w 10206"/>
              <a:gd name="connsiteY2" fmla="*/ 6085 h 10197"/>
              <a:gd name="connsiteX3" fmla="*/ 40 w 10206"/>
              <a:gd name="connsiteY3" fmla="*/ 9644 h 10197"/>
              <a:gd name="connsiteX4" fmla="*/ 213 w 10206"/>
              <a:gd name="connsiteY4" fmla="*/ 9622 h 10197"/>
              <a:gd name="connsiteX5" fmla="*/ 1370 w 10206"/>
              <a:gd name="connsiteY5" fmla="*/ 8701 h 10197"/>
              <a:gd name="connsiteX6" fmla="*/ 4131 w 10206"/>
              <a:gd name="connsiteY6" fmla="*/ 7294 h 10197"/>
              <a:gd name="connsiteX7" fmla="*/ 6037 w 10206"/>
              <a:gd name="connsiteY7" fmla="*/ 8088 h 10197"/>
              <a:gd name="connsiteX8" fmla="*/ 7415 w 10206"/>
              <a:gd name="connsiteY8" fmla="*/ 10133 h 10197"/>
              <a:gd name="connsiteX9" fmla="*/ 7584 w 10206"/>
              <a:gd name="connsiteY9" fmla="*/ 9450 h 10197"/>
              <a:gd name="connsiteX10" fmla="*/ 8120 w 10206"/>
              <a:gd name="connsiteY10" fmla="*/ 7029 h 10197"/>
              <a:gd name="connsiteX11" fmla="*/ 9044 w 10206"/>
              <a:gd name="connsiteY11" fmla="*/ 4613 h 10197"/>
              <a:gd name="connsiteX12" fmla="*/ 10088 w 10206"/>
              <a:gd name="connsiteY12" fmla="*/ 2892 h 10197"/>
              <a:gd name="connsiteX13" fmla="*/ 10142 w 10206"/>
              <a:gd name="connsiteY13" fmla="*/ 2886 h 10197"/>
              <a:gd name="connsiteX14" fmla="*/ 10054 w 10206"/>
              <a:gd name="connsiteY14" fmla="*/ 2839 h 10197"/>
              <a:gd name="connsiteX15" fmla="*/ 8427 w 10206"/>
              <a:gd name="connsiteY15" fmla="*/ 1270 h 10197"/>
              <a:gd name="connsiteX16" fmla="*/ 6559 w 10206"/>
              <a:gd name="connsiteY16" fmla="*/ 364 h 10197"/>
              <a:gd name="connsiteX17" fmla="*/ 4765 w 10206"/>
              <a:gd name="connsiteY17" fmla="*/ 223 h 10197"/>
              <a:gd name="connsiteX18" fmla="*/ 3601 w 10206"/>
              <a:gd name="connsiteY18" fmla="*/ 22 h 10197"/>
              <a:gd name="connsiteX0" fmla="*/ 3601 w 10206"/>
              <a:gd name="connsiteY0" fmla="*/ 46 h 10221"/>
              <a:gd name="connsiteX1" fmla="*/ 2168 w 10206"/>
              <a:gd name="connsiteY1" fmla="*/ 3057 h 10221"/>
              <a:gd name="connsiteX2" fmla="*/ 1063 w 10206"/>
              <a:gd name="connsiteY2" fmla="*/ 6109 h 10221"/>
              <a:gd name="connsiteX3" fmla="*/ 40 w 10206"/>
              <a:gd name="connsiteY3" fmla="*/ 9668 h 10221"/>
              <a:gd name="connsiteX4" fmla="*/ 213 w 10206"/>
              <a:gd name="connsiteY4" fmla="*/ 9646 h 10221"/>
              <a:gd name="connsiteX5" fmla="*/ 1370 w 10206"/>
              <a:gd name="connsiteY5" fmla="*/ 8725 h 10221"/>
              <a:gd name="connsiteX6" fmla="*/ 4131 w 10206"/>
              <a:gd name="connsiteY6" fmla="*/ 7318 h 10221"/>
              <a:gd name="connsiteX7" fmla="*/ 6037 w 10206"/>
              <a:gd name="connsiteY7" fmla="*/ 8112 h 10221"/>
              <a:gd name="connsiteX8" fmla="*/ 7415 w 10206"/>
              <a:gd name="connsiteY8" fmla="*/ 10157 h 10221"/>
              <a:gd name="connsiteX9" fmla="*/ 7584 w 10206"/>
              <a:gd name="connsiteY9" fmla="*/ 9474 h 10221"/>
              <a:gd name="connsiteX10" fmla="*/ 8120 w 10206"/>
              <a:gd name="connsiteY10" fmla="*/ 7053 h 10221"/>
              <a:gd name="connsiteX11" fmla="*/ 9044 w 10206"/>
              <a:gd name="connsiteY11" fmla="*/ 4637 h 10221"/>
              <a:gd name="connsiteX12" fmla="*/ 10088 w 10206"/>
              <a:gd name="connsiteY12" fmla="*/ 2916 h 10221"/>
              <a:gd name="connsiteX13" fmla="*/ 10142 w 10206"/>
              <a:gd name="connsiteY13" fmla="*/ 2910 h 10221"/>
              <a:gd name="connsiteX14" fmla="*/ 10054 w 10206"/>
              <a:gd name="connsiteY14" fmla="*/ 2863 h 10221"/>
              <a:gd name="connsiteX15" fmla="*/ 8427 w 10206"/>
              <a:gd name="connsiteY15" fmla="*/ 1294 h 10221"/>
              <a:gd name="connsiteX16" fmla="*/ 6559 w 10206"/>
              <a:gd name="connsiteY16" fmla="*/ 388 h 10221"/>
              <a:gd name="connsiteX17" fmla="*/ 4787 w 10206"/>
              <a:gd name="connsiteY17" fmla="*/ 78 h 10221"/>
              <a:gd name="connsiteX18" fmla="*/ 3601 w 10206"/>
              <a:gd name="connsiteY18" fmla="*/ 46 h 10221"/>
              <a:gd name="connsiteX0" fmla="*/ 3601 w 10206"/>
              <a:gd name="connsiteY0" fmla="*/ 46 h 10157"/>
              <a:gd name="connsiteX1" fmla="*/ 2168 w 10206"/>
              <a:gd name="connsiteY1" fmla="*/ 3057 h 10157"/>
              <a:gd name="connsiteX2" fmla="*/ 1063 w 10206"/>
              <a:gd name="connsiteY2" fmla="*/ 6109 h 10157"/>
              <a:gd name="connsiteX3" fmla="*/ 40 w 10206"/>
              <a:gd name="connsiteY3" fmla="*/ 9668 h 10157"/>
              <a:gd name="connsiteX4" fmla="*/ 213 w 10206"/>
              <a:gd name="connsiteY4" fmla="*/ 9646 h 10157"/>
              <a:gd name="connsiteX5" fmla="*/ 1370 w 10206"/>
              <a:gd name="connsiteY5" fmla="*/ 8725 h 10157"/>
              <a:gd name="connsiteX6" fmla="*/ 4131 w 10206"/>
              <a:gd name="connsiteY6" fmla="*/ 7318 h 10157"/>
              <a:gd name="connsiteX7" fmla="*/ 6037 w 10206"/>
              <a:gd name="connsiteY7" fmla="*/ 8112 h 10157"/>
              <a:gd name="connsiteX8" fmla="*/ 7415 w 10206"/>
              <a:gd name="connsiteY8" fmla="*/ 10157 h 10157"/>
              <a:gd name="connsiteX9" fmla="*/ 8120 w 10206"/>
              <a:gd name="connsiteY9" fmla="*/ 7053 h 10157"/>
              <a:gd name="connsiteX10" fmla="*/ 9044 w 10206"/>
              <a:gd name="connsiteY10" fmla="*/ 4637 h 10157"/>
              <a:gd name="connsiteX11" fmla="*/ 10088 w 10206"/>
              <a:gd name="connsiteY11" fmla="*/ 2916 h 10157"/>
              <a:gd name="connsiteX12" fmla="*/ 10142 w 10206"/>
              <a:gd name="connsiteY12" fmla="*/ 2910 h 10157"/>
              <a:gd name="connsiteX13" fmla="*/ 10054 w 10206"/>
              <a:gd name="connsiteY13" fmla="*/ 2863 h 10157"/>
              <a:gd name="connsiteX14" fmla="*/ 8427 w 10206"/>
              <a:gd name="connsiteY14" fmla="*/ 1294 h 10157"/>
              <a:gd name="connsiteX15" fmla="*/ 6559 w 10206"/>
              <a:gd name="connsiteY15" fmla="*/ 388 h 10157"/>
              <a:gd name="connsiteX16" fmla="*/ 4787 w 10206"/>
              <a:gd name="connsiteY16" fmla="*/ 78 h 10157"/>
              <a:gd name="connsiteX17" fmla="*/ 3601 w 10206"/>
              <a:gd name="connsiteY17" fmla="*/ 46 h 10157"/>
              <a:gd name="connsiteX0" fmla="*/ 3601 w 10206"/>
              <a:gd name="connsiteY0" fmla="*/ 46 h 9953"/>
              <a:gd name="connsiteX1" fmla="*/ 2168 w 10206"/>
              <a:gd name="connsiteY1" fmla="*/ 3057 h 9953"/>
              <a:gd name="connsiteX2" fmla="*/ 1063 w 10206"/>
              <a:gd name="connsiteY2" fmla="*/ 6109 h 9953"/>
              <a:gd name="connsiteX3" fmla="*/ 40 w 10206"/>
              <a:gd name="connsiteY3" fmla="*/ 9668 h 9953"/>
              <a:gd name="connsiteX4" fmla="*/ 213 w 10206"/>
              <a:gd name="connsiteY4" fmla="*/ 9646 h 9953"/>
              <a:gd name="connsiteX5" fmla="*/ 1370 w 10206"/>
              <a:gd name="connsiteY5" fmla="*/ 8725 h 9953"/>
              <a:gd name="connsiteX6" fmla="*/ 4131 w 10206"/>
              <a:gd name="connsiteY6" fmla="*/ 7318 h 9953"/>
              <a:gd name="connsiteX7" fmla="*/ 6037 w 10206"/>
              <a:gd name="connsiteY7" fmla="*/ 8112 h 9953"/>
              <a:gd name="connsiteX8" fmla="*/ 7629 w 10206"/>
              <a:gd name="connsiteY8" fmla="*/ 9320 h 9953"/>
              <a:gd name="connsiteX9" fmla="*/ 8120 w 10206"/>
              <a:gd name="connsiteY9" fmla="*/ 7053 h 9953"/>
              <a:gd name="connsiteX10" fmla="*/ 9044 w 10206"/>
              <a:gd name="connsiteY10" fmla="*/ 4637 h 9953"/>
              <a:gd name="connsiteX11" fmla="*/ 10088 w 10206"/>
              <a:gd name="connsiteY11" fmla="*/ 2916 h 9953"/>
              <a:gd name="connsiteX12" fmla="*/ 10142 w 10206"/>
              <a:gd name="connsiteY12" fmla="*/ 2910 h 9953"/>
              <a:gd name="connsiteX13" fmla="*/ 10054 w 10206"/>
              <a:gd name="connsiteY13" fmla="*/ 2863 h 9953"/>
              <a:gd name="connsiteX14" fmla="*/ 8427 w 10206"/>
              <a:gd name="connsiteY14" fmla="*/ 1294 h 9953"/>
              <a:gd name="connsiteX15" fmla="*/ 6559 w 10206"/>
              <a:gd name="connsiteY15" fmla="*/ 388 h 9953"/>
              <a:gd name="connsiteX16" fmla="*/ 4787 w 10206"/>
              <a:gd name="connsiteY16" fmla="*/ 78 h 9953"/>
              <a:gd name="connsiteX17" fmla="*/ 3601 w 10206"/>
              <a:gd name="connsiteY17" fmla="*/ 46 h 9953"/>
              <a:gd name="connsiteX0" fmla="*/ 3528 w 9999"/>
              <a:gd name="connsiteY0" fmla="*/ 46 h 10000"/>
              <a:gd name="connsiteX1" fmla="*/ 2124 w 9999"/>
              <a:gd name="connsiteY1" fmla="*/ 3071 h 10000"/>
              <a:gd name="connsiteX2" fmla="*/ 1042 w 9999"/>
              <a:gd name="connsiteY2" fmla="*/ 6138 h 10000"/>
              <a:gd name="connsiteX3" fmla="*/ 39 w 9999"/>
              <a:gd name="connsiteY3" fmla="*/ 9714 h 10000"/>
              <a:gd name="connsiteX4" fmla="*/ 209 w 9999"/>
              <a:gd name="connsiteY4" fmla="*/ 9692 h 10000"/>
              <a:gd name="connsiteX5" fmla="*/ 1342 w 9999"/>
              <a:gd name="connsiteY5" fmla="*/ 8766 h 10000"/>
              <a:gd name="connsiteX6" fmla="*/ 4048 w 9999"/>
              <a:gd name="connsiteY6" fmla="*/ 7353 h 10000"/>
              <a:gd name="connsiteX7" fmla="*/ 5915 w 9999"/>
              <a:gd name="connsiteY7" fmla="*/ 8150 h 10000"/>
              <a:gd name="connsiteX8" fmla="*/ 7475 w 9999"/>
              <a:gd name="connsiteY8" fmla="*/ 9364 h 10000"/>
              <a:gd name="connsiteX9" fmla="*/ 7956 w 9999"/>
              <a:gd name="connsiteY9" fmla="*/ 7086 h 10000"/>
              <a:gd name="connsiteX10" fmla="*/ 8861 w 9999"/>
              <a:gd name="connsiteY10" fmla="*/ 4659 h 10000"/>
              <a:gd name="connsiteX11" fmla="*/ 9884 w 9999"/>
              <a:gd name="connsiteY11" fmla="*/ 2930 h 10000"/>
              <a:gd name="connsiteX12" fmla="*/ 9937 w 9999"/>
              <a:gd name="connsiteY12" fmla="*/ 2924 h 10000"/>
              <a:gd name="connsiteX13" fmla="*/ 9851 w 9999"/>
              <a:gd name="connsiteY13" fmla="*/ 2877 h 10000"/>
              <a:gd name="connsiteX14" fmla="*/ 8257 w 9999"/>
              <a:gd name="connsiteY14" fmla="*/ 1300 h 10000"/>
              <a:gd name="connsiteX15" fmla="*/ 6427 w 9999"/>
              <a:gd name="connsiteY15" fmla="*/ 390 h 10000"/>
              <a:gd name="connsiteX16" fmla="*/ 4690 w 9999"/>
              <a:gd name="connsiteY16" fmla="*/ 78 h 10000"/>
              <a:gd name="connsiteX17" fmla="*/ 3528 w 9999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5916 w 10000"/>
              <a:gd name="connsiteY7" fmla="*/ 8150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6034 w 10000"/>
              <a:gd name="connsiteY7" fmla="*/ 8076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6010 w 10000"/>
              <a:gd name="connsiteY7" fmla="*/ 7854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4690 w 10000"/>
              <a:gd name="connsiteY0" fmla="*/ 165 h 10087"/>
              <a:gd name="connsiteX1" fmla="*/ 2124 w 10000"/>
              <a:gd name="connsiteY1" fmla="*/ 3158 h 10087"/>
              <a:gd name="connsiteX2" fmla="*/ 1042 w 10000"/>
              <a:gd name="connsiteY2" fmla="*/ 6225 h 10087"/>
              <a:gd name="connsiteX3" fmla="*/ 39 w 10000"/>
              <a:gd name="connsiteY3" fmla="*/ 9801 h 10087"/>
              <a:gd name="connsiteX4" fmla="*/ 209 w 10000"/>
              <a:gd name="connsiteY4" fmla="*/ 9779 h 10087"/>
              <a:gd name="connsiteX5" fmla="*/ 1342 w 10000"/>
              <a:gd name="connsiteY5" fmla="*/ 8853 h 10087"/>
              <a:gd name="connsiteX6" fmla="*/ 4048 w 10000"/>
              <a:gd name="connsiteY6" fmla="*/ 7440 h 10087"/>
              <a:gd name="connsiteX7" fmla="*/ 6010 w 10000"/>
              <a:gd name="connsiteY7" fmla="*/ 7941 h 10087"/>
              <a:gd name="connsiteX8" fmla="*/ 7476 w 10000"/>
              <a:gd name="connsiteY8" fmla="*/ 9451 h 10087"/>
              <a:gd name="connsiteX9" fmla="*/ 7957 w 10000"/>
              <a:gd name="connsiteY9" fmla="*/ 7173 h 10087"/>
              <a:gd name="connsiteX10" fmla="*/ 8862 w 10000"/>
              <a:gd name="connsiteY10" fmla="*/ 4746 h 10087"/>
              <a:gd name="connsiteX11" fmla="*/ 9885 w 10000"/>
              <a:gd name="connsiteY11" fmla="*/ 3017 h 10087"/>
              <a:gd name="connsiteX12" fmla="*/ 9938 w 10000"/>
              <a:gd name="connsiteY12" fmla="*/ 3011 h 10087"/>
              <a:gd name="connsiteX13" fmla="*/ 9852 w 10000"/>
              <a:gd name="connsiteY13" fmla="*/ 2964 h 10087"/>
              <a:gd name="connsiteX14" fmla="*/ 8258 w 10000"/>
              <a:gd name="connsiteY14" fmla="*/ 1387 h 10087"/>
              <a:gd name="connsiteX15" fmla="*/ 6428 w 10000"/>
              <a:gd name="connsiteY15" fmla="*/ 477 h 10087"/>
              <a:gd name="connsiteX16" fmla="*/ 4690 w 10000"/>
              <a:gd name="connsiteY16" fmla="*/ 165 h 10087"/>
              <a:gd name="connsiteX0" fmla="*/ 6428 w 10000"/>
              <a:gd name="connsiteY0" fmla="*/ 65 h 9675"/>
              <a:gd name="connsiteX1" fmla="*/ 2124 w 10000"/>
              <a:gd name="connsiteY1" fmla="*/ 2746 h 9675"/>
              <a:gd name="connsiteX2" fmla="*/ 1042 w 10000"/>
              <a:gd name="connsiteY2" fmla="*/ 5813 h 9675"/>
              <a:gd name="connsiteX3" fmla="*/ 39 w 10000"/>
              <a:gd name="connsiteY3" fmla="*/ 9389 h 9675"/>
              <a:gd name="connsiteX4" fmla="*/ 209 w 10000"/>
              <a:gd name="connsiteY4" fmla="*/ 9367 h 9675"/>
              <a:gd name="connsiteX5" fmla="*/ 1342 w 10000"/>
              <a:gd name="connsiteY5" fmla="*/ 8441 h 9675"/>
              <a:gd name="connsiteX6" fmla="*/ 4048 w 10000"/>
              <a:gd name="connsiteY6" fmla="*/ 7028 h 9675"/>
              <a:gd name="connsiteX7" fmla="*/ 6010 w 10000"/>
              <a:gd name="connsiteY7" fmla="*/ 7529 h 9675"/>
              <a:gd name="connsiteX8" fmla="*/ 7476 w 10000"/>
              <a:gd name="connsiteY8" fmla="*/ 9039 h 9675"/>
              <a:gd name="connsiteX9" fmla="*/ 7957 w 10000"/>
              <a:gd name="connsiteY9" fmla="*/ 6761 h 9675"/>
              <a:gd name="connsiteX10" fmla="*/ 8862 w 10000"/>
              <a:gd name="connsiteY10" fmla="*/ 4334 h 9675"/>
              <a:gd name="connsiteX11" fmla="*/ 9885 w 10000"/>
              <a:gd name="connsiteY11" fmla="*/ 2605 h 9675"/>
              <a:gd name="connsiteX12" fmla="*/ 9938 w 10000"/>
              <a:gd name="connsiteY12" fmla="*/ 2599 h 9675"/>
              <a:gd name="connsiteX13" fmla="*/ 9852 w 10000"/>
              <a:gd name="connsiteY13" fmla="*/ 2552 h 9675"/>
              <a:gd name="connsiteX14" fmla="*/ 8258 w 10000"/>
              <a:gd name="connsiteY14" fmla="*/ 975 h 9675"/>
              <a:gd name="connsiteX15" fmla="*/ 6428 w 10000"/>
              <a:gd name="connsiteY15" fmla="*/ 65 h 9675"/>
              <a:gd name="connsiteX0" fmla="*/ 5662 w 10000"/>
              <a:gd name="connsiteY0" fmla="*/ 111 h 9530"/>
              <a:gd name="connsiteX1" fmla="*/ 2124 w 10000"/>
              <a:gd name="connsiteY1" fmla="*/ 2368 h 9530"/>
              <a:gd name="connsiteX2" fmla="*/ 1042 w 10000"/>
              <a:gd name="connsiteY2" fmla="*/ 5538 h 9530"/>
              <a:gd name="connsiteX3" fmla="*/ 39 w 10000"/>
              <a:gd name="connsiteY3" fmla="*/ 9234 h 9530"/>
              <a:gd name="connsiteX4" fmla="*/ 209 w 10000"/>
              <a:gd name="connsiteY4" fmla="*/ 9212 h 9530"/>
              <a:gd name="connsiteX5" fmla="*/ 1342 w 10000"/>
              <a:gd name="connsiteY5" fmla="*/ 8255 h 9530"/>
              <a:gd name="connsiteX6" fmla="*/ 4048 w 10000"/>
              <a:gd name="connsiteY6" fmla="*/ 6794 h 9530"/>
              <a:gd name="connsiteX7" fmla="*/ 6010 w 10000"/>
              <a:gd name="connsiteY7" fmla="*/ 7312 h 9530"/>
              <a:gd name="connsiteX8" fmla="*/ 7476 w 10000"/>
              <a:gd name="connsiteY8" fmla="*/ 8873 h 9530"/>
              <a:gd name="connsiteX9" fmla="*/ 7957 w 10000"/>
              <a:gd name="connsiteY9" fmla="*/ 6518 h 9530"/>
              <a:gd name="connsiteX10" fmla="*/ 8862 w 10000"/>
              <a:gd name="connsiteY10" fmla="*/ 4010 h 9530"/>
              <a:gd name="connsiteX11" fmla="*/ 9885 w 10000"/>
              <a:gd name="connsiteY11" fmla="*/ 2223 h 9530"/>
              <a:gd name="connsiteX12" fmla="*/ 9938 w 10000"/>
              <a:gd name="connsiteY12" fmla="*/ 2216 h 9530"/>
              <a:gd name="connsiteX13" fmla="*/ 9852 w 10000"/>
              <a:gd name="connsiteY13" fmla="*/ 2168 h 9530"/>
              <a:gd name="connsiteX14" fmla="*/ 8258 w 10000"/>
              <a:gd name="connsiteY14" fmla="*/ 538 h 9530"/>
              <a:gd name="connsiteX15" fmla="*/ 5662 w 10000"/>
              <a:gd name="connsiteY15" fmla="*/ 111 h 9530"/>
              <a:gd name="connsiteX0" fmla="*/ 4712 w 10000"/>
              <a:gd name="connsiteY0" fmla="*/ 156 h 9815"/>
              <a:gd name="connsiteX1" fmla="*/ 2124 w 10000"/>
              <a:gd name="connsiteY1" fmla="*/ 2300 h 9815"/>
              <a:gd name="connsiteX2" fmla="*/ 1042 w 10000"/>
              <a:gd name="connsiteY2" fmla="*/ 5626 h 9815"/>
              <a:gd name="connsiteX3" fmla="*/ 39 w 10000"/>
              <a:gd name="connsiteY3" fmla="*/ 9504 h 9815"/>
              <a:gd name="connsiteX4" fmla="*/ 209 w 10000"/>
              <a:gd name="connsiteY4" fmla="*/ 9481 h 9815"/>
              <a:gd name="connsiteX5" fmla="*/ 1342 w 10000"/>
              <a:gd name="connsiteY5" fmla="*/ 8477 h 9815"/>
              <a:gd name="connsiteX6" fmla="*/ 4048 w 10000"/>
              <a:gd name="connsiteY6" fmla="*/ 6944 h 9815"/>
              <a:gd name="connsiteX7" fmla="*/ 6010 w 10000"/>
              <a:gd name="connsiteY7" fmla="*/ 7488 h 9815"/>
              <a:gd name="connsiteX8" fmla="*/ 7476 w 10000"/>
              <a:gd name="connsiteY8" fmla="*/ 9126 h 9815"/>
              <a:gd name="connsiteX9" fmla="*/ 7957 w 10000"/>
              <a:gd name="connsiteY9" fmla="*/ 6654 h 9815"/>
              <a:gd name="connsiteX10" fmla="*/ 8862 w 10000"/>
              <a:gd name="connsiteY10" fmla="*/ 4023 h 9815"/>
              <a:gd name="connsiteX11" fmla="*/ 9885 w 10000"/>
              <a:gd name="connsiteY11" fmla="*/ 2148 h 9815"/>
              <a:gd name="connsiteX12" fmla="*/ 9938 w 10000"/>
              <a:gd name="connsiteY12" fmla="*/ 2140 h 9815"/>
              <a:gd name="connsiteX13" fmla="*/ 9852 w 10000"/>
              <a:gd name="connsiteY13" fmla="*/ 2090 h 9815"/>
              <a:gd name="connsiteX14" fmla="*/ 8258 w 10000"/>
              <a:gd name="connsiteY14" fmla="*/ 380 h 9815"/>
              <a:gd name="connsiteX15" fmla="*/ 4712 w 10000"/>
              <a:gd name="connsiteY15" fmla="*/ 156 h 9815"/>
              <a:gd name="connsiteX0" fmla="*/ 5187 w 10000"/>
              <a:gd name="connsiteY0" fmla="*/ 198 h 9901"/>
              <a:gd name="connsiteX1" fmla="*/ 2124 w 10000"/>
              <a:gd name="connsiteY1" fmla="*/ 2244 h 9901"/>
              <a:gd name="connsiteX2" fmla="*/ 1042 w 10000"/>
              <a:gd name="connsiteY2" fmla="*/ 5633 h 9901"/>
              <a:gd name="connsiteX3" fmla="*/ 39 w 10000"/>
              <a:gd name="connsiteY3" fmla="*/ 9584 h 9901"/>
              <a:gd name="connsiteX4" fmla="*/ 209 w 10000"/>
              <a:gd name="connsiteY4" fmla="*/ 9561 h 9901"/>
              <a:gd name="connsiteX5" fmla="*/ 1342 w 10000"/>
              <a:gd name="connsiteY5" fmla="*/ 8538 h 9901"/>
              <a:gd name="connsiteX6" fmla="*/ 4048 w 10000"/>
              <a:gd name="connsiteY6" fmla="*/ 6976 h 9901"/>
              <a:gd name="connsiteX7" fmla="*/ 6010 w 10000"/>
              <a:gd name="connsiteY7" fmla="*/ 7530 h 9901"/>
              <a:gd name="connsiteX8" fmla="*/ 7476 w 10000"/>
              <a:gd name="connsiteY8" fmla="*/ 9199 h 9901"/>
              <a:gd name="connsiteX9" fmla="*/ 7957 w 10000"/>
              <a:gd name="connsiteY9" fmla="*/ 6680 h 9901"/>
              <a:gd name="connsiteX10" fmla="*/ 8862 w 10000"/>
              <a:gd name="connsiteY10" fmla="*/ 4000 h 9901"/>
              <a:gd name="connsiteX11" fmla="*/ 9885 w 10000"/>
              <a:gd name="connsiteY11" fmla="*/ 2089 h 9901"/>
              <a:gd name="connsiteX12" fmla="*/ 9938 w 10000"/>
              <a:gd name="connsiteY12" fmla="*/ 2081 h 9901"/>
              <a:gd name="connsiteX13" fmla="*/ 9852 w 10000"/>
              <a:gd name="connsiteY13" fmla="*/ 2030 h 9901"/>
              <a:gd name="connsiteX14" fmla="*/ 8258 w 10000"/>
              <a:gd name="connsiteY14" fmla="*/ 288 h 9901"/>
              <a:gd name="connsiteX15" fmla="*/ 5187 w 10000"/>
              <a:gd name="connsiteY15" fmla="*/ 198 h 9901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1014 h 10814"/>
              <a:gd name="connsiteX1" fmla="*/ 3445 w 10000"/>
              <a:gd name="connsiteY1" fmla="*/ 5 h 10814"/>
              <a:gd name="connsiteX2" fmla="*/ 1042 w 10000"/>
              <a:gd name="connsiteY2" fmla="*/ 6503 h 10814"/>
              <a:gd name="connsiteX3" fmla="*/ 39 w 10000"/>
              <a:gd name="connsiteY3" fmla="*/ 10494 h 10814"/>
              <a:gd name="connsiteX4" fmla="*/ 209 w 10000"/>
              <a:gd name="connsiteY4" fmla="*/ 10471 h 10814"/>
              <a:gd name="connsiteX5" fmla="*/ 1342 w 10000"/>
              <a:gd name="connsiteY5" fmla="*/ 9437 h 10814"/>
              <a:gd name="connsiteX6" fmla="*/ 4048 w 10000"/>
              <a:gd name="connsiteY6" fmla="*/ 7860 h 10814"/>
              <a:gd name="connsiteX7" fmla="*/ 6010 w 10000"/>
              <a:gd name="connsiteY7" fmla="*/ 8419 h 10814"/>
              <a:gd name="connsiteX8" fmla="*/ 7476 w 10000"/>
              <a:gd name="connsiteY8" fmla="*/ 10105 h 10814"/>
              <a:gd name="connsiteX9" fmla="*/ 7957 w 10000"/>
              <a:gd name="connsiteY9" fmla="*/ 7561 h 10814"/>
              <a:gd name="connsiteX10" fmla="*/ 8862 w 10000"/>
              <a:gd name="connsiteY10" fmla="*/ 4854 h 10814"/>
              <a:gd name="connsiteX11" fmla="*/ 9885 w 10000"/>
              <a:gd name="connsiteY11" fmla="*/ 2924 h 10814"/>
              <a:gd name="connsiteX12" fmla="*/ 9938 w 10000"/>
              <a:gd name="connsiteY12" fmla="*/ 2916 h 10814"/>
              <a:gd name="connsiteX13" fmla="*/ 9852 w 10000"/>
              <a:gd name="connsiteY13" fmla="*/ 2864 h 10814"/>
              <a:gd name="connsiteX14" fmla="*/ 8258 w 10000"/>
              <a:gd name="connsiteY14" fmla="*/ 1105 h 10814"/>
              <a:gd name="connsiteX15" fmla="*/ 5187 w 10000"/>
              <a:gd name="connsiteY15" fmla="*/ 1014 h 10814"/>
              <a:gd name="connsiteX0" fmla="*/ 5328 w 10000"/>
              <a:gd name="connsiteY0" fmla="*/ 760 h 11220"/>
              <a:gd name="connsiteX1" fmla="*/ 3445 w 10000"/>
              <a:gd name="connsiteY1" fmla="*/ 411 h 11220"/>
              <a:gd name="connsiteX2" fmla="*/ 1042 w 10000"/>
              <a:gd name="connsiteY2" fmla="*/ 6909 h 11220"/>
              <a:gd name="connsiteX3" fmla="*/ 39 w 10000"/>
              <a:gd name="connsiteY3" fmla="*/ 10900 h 11220"/>
              <a:gd name="connsiteX4" fmla="*/ 209 w 10000"/>
              <a:gd name="connsiteY4" fmla="*/ 10877 h 11220"/>
              <a:gd name="connsiteX5" fmla="*/ 1342 w 10000"/>
              <a:gd name="connsiteY5" fmla="*/ 9843 h 11220"/>
              <a:gd name="connsiteX6" fmla="*/ 4048 w 10000"/>
              <a:gd name="connsiteY6" fmla="*/ 8266 h 11220"/>
              <a:gd name="connsiteX7" fmla="*/ 6010 w 10000"/>
              <a:gd name="connsiteY7" fmla="*/ 8825 h 11220"/>
              <a:gd name="connsiteX8" fmla="*/ 7476 w 10000"/>
              <a:gd name="connsiteY8" fmla="*/ 10511 h 11220"/>
              <a:gd name="connsiteX9" fmla="*/ 7957 w 10000"/>
              <a:gd name="connsiteY9" fmla="*/ 7967 h 11220"/>
              <a:gd name="connsiteX10" fmla="*/ 8862 w 10000"/>
              <a:gd name="connsiteY10" fmla="*/ 5260 h 11220"/>
              <a:gd name="connsiteX11" fmla="*/ 9885 w 10000"/>
              <a:gd name="connsiteY11" fmla="*/ 3330 h 11220"/>
              <a:gd name="connsiteX12" fmla="*/ 9938 w 10000"/>
              <a:gd name="connsiteY12" fmla="*/ 3322 h 11220"/>
              <a:gd name="connsiteX13" fmla="*/ 9852 w 10000"/>
              <a:gd name="connsiteY13" fmla="*/ 3270 h 11220"/>
              <a:gd name="connsiteX14" fmla="*/ 8258 w 10000"/>
              <a:gd name="connsiteY14" fmla="*/ 1511 h 11220"/>
              <a:gd name="connsiteX15" fmla="*/ 5328 w 10000"/>
              <a:gd name="connsiteY15" fmla="*/ 760 h 11220"/>
              <a:gd name="connsiteX0" fmla="*/ 5328 w 10000"/>
              <a:gd name="connsiteY0" fmla="*/ 644 h 11269"/>
              <a:gd name="connsiteX1" fmla="*/ 3445 w 10000"/>
              <a:gd name="connsiteY1" fmla="*/ 460 h 11269"/>
              <a:gd name="connsiteX2" fmla="*/ 1042 w 10000"/>
              <a:gd name="connsiteY2" fmla="*/ 6958 h 11269"/>
              <a:gd name="connsiteX3" fmla="*/ 39 w 10000"/>
              <a:gd name="connsiteY3" fmla="*/ 10949 h 11269"/>
              <a:gd name="connsiteX4" fmla="*/ 209 w 10000"/>
              <a:gd name="connsiteY4" fmla="*/ 10926 h 11269"/>
              <a:gd name="connsiteX5" fmla="*/ 1342 w 10000"/>
              <a:gd name="connsiteY5" fmla="*/ 9892 h 11269"/>
              <a:gd name="connsiteX6" fmla="*/ 4048 w 10000"/>
              <a:gd name="connsiteY6" fmla="*/ 8315 h 11269"/>
              <a:gd name="connsiteX7" fmla="*/ 6010 w 10000"/>
              <a:gd name="connsiteY7" fmla="*/ 8874 h 11269"/>
              <a:gd name="connsiteX8" fmla="*/ 7476 w 10000"/>
              <a:gd name="connsiteY8" fmla="*/ 10560 h 11269"/>
              <a:gd name="connsiteX9" fmla="*/ 7957 w 10000"/>
              <a:gd name="connsiteY9" fmla="*/ 8016 h 11269"/>
              <a:gd name="connsiteX10" fmla="*/ 8862 w 10000"/>
              <a:gd name="connsiteY10" fmla="*/ 5309 h 11269"/>
              <a:gd name="connsiteX11" fmla="*/ 9885 w 10000"/>
              <a:gd name="connsiteY11" fmla="*/ 3379 h 11269"/>
              <a:gd name="connsiteX12" fmla="*/ 9938 w 10000"/>
              <a:gd name="connsiteY12" fmla="*/ 3371 h 11269"/>
              <a:gd name="connsiteX13" fmla="*/ 9852 w 10000"/>
              <a:gd name="connsiteY13" fmla="*/ 3319 h 11269"/>
              <a:gd name="connsiteX14" fmla="*/ 8258 w 10000"/>
              <a:gd name="connsiteY14" fmla="*/ 1560 h 11269"/>
              <a:gd name="connsiteX15" fmla="*/ 5328 w 10000"/>
              <a:gd name="connsiteY15" fmla="*/ 644 h 11269"/>
              <a:gd name="connsiteX0" fmla="*/ 5328 w 10000"/>
              <a:gd name="connsiteY0" fmla="*/ 225 h 10850"/>
              <a:gd name="connsiteX1" fmla="*/ 3445 w 10000"/>
              <a:gd name="connsiteY1" fmla="*/ 41 h 10850"/>
              <a:gd name="connsiteX2" fmla="*/ 1042 w 10000"/>
              <a:gd name="connsiteY2" fmla="*/ 6539 h 10850"/>
              <a:gd name="connsiteX3" fmla="*/ 39 w 10000"/>
              <a:gd name="connsiteY3" fmla="*/ 10530 h 10850"/>
              <a:gd name="connsiteX4" fmla="*/ 209 w 10000"/>
              <a:gd name="connsiteY4" fmla="*/ 10507 h 10850"/>
              <a:gd name="connsiteX5" fmla="*/ 1342 w 10000"/>
              <a:gd name="connsiteY5" fmla="*/ 9473 h 10850"/>
              <a:gd name="connsiteX6" fmla="*/ 4048 w 10000"/>
              <a:gd name="connsiteY6" fmla="*/ 7896 h 10850"/>
              <a:gd name="connsiteX7" fmla="*/ 6010 w 10000"/>
              <a:gd name="connsiteY7" fmla="*/ 8455 h 10850"/>
              <a:gd name="connsiteX8" fmla="*/ 7476 w 10000"/>
              <a:gd name="connsiteY8" fmla="*/ 10141 h 10850"/>
              <a:gd name="connsiteX9" fmla="*/ 7957 w 10000"/>
              <a:gd name="connsiteY9" fmla="*/ 7597 h 10850"/>
              <a:gd name="connsiteX10" fmla="*/ 8862 w 10000"/>
              <a:gd name="connsiteY10" fmla="*/ 4890 h 10850"/>
              <a:gd name="connsiteX11" fmla="*/ 9885 w 10000"/>
              <a:gd name="connsiteY11" fmla="*/ 2960 h 10850"/>
              <a:gd name="connsiteX12" fmla="*/ 9938 w 10000"/>
              <a:gd name="connsiteY12" fmla="*/ 2952 h 10850"/>
              <a:gd name="connsiteX13" fmla="*/ 9852 w 10000"/>
              <a:gd name="connsiteY13" fmla="*/ 2900 h 10850"/>
              <a:gd name="connsiteX14" fmla="*/ 8258 w 10000"/>
              <a:gd name="connsiteY14" fmla="*/ 1141 h 10850"/>
              <a:gd name="connsiteX15" fmla="*/ 5328 w 10000"/>
              <a:gd name="connsiteY15" fmla="*/ 225 h 10850"/>
              <a:gd name="connsiteX0" fmla="*/ 5328 w 10000"/>
              <a:gd name="connsiteY0" fmla="*/ 654 h 11279"/>
              <a:gd name="connsiteX1" fmla="*/ 3445 w 10000"/>
              <a:gd name="connsiteY1" fmla="*/ 470 h 11279"/>
              <a:gd name="connsiteX2" fmla="*/ 1230 w 10000"/>
              <a:gd name="connsiteY2" fmla="*/ 7092 h 11279"/>
              <a:gd name="connsiteX3" fmla="*/ 39 w 10000"/>
              <a:gd name="connsiteY3" fmla="*/ 10959 h 11279"/>
              <a:gd name="connsiteX4" fmla="*/ 209 w 10000"/>
              <a:gd name="connsiteY4" fmla="*/ 10936 h 11279"/>
              <a:gd name="connsiteX5" fmla="*/ 1342 w 10000"/>
              <a:gd name="connsiteY5" fmla="*/ 9902 h 11279"/>
              <a:gd name="connsiteX6" fmla="*/ 4048 w 10000"/>
              <a:gd name="connsiteY6" fmla="*/ 8325 h 11279"/>
              <a:gd name="connsiteX7" fmla="*/ 6010 w 10000"/>
              <a:gd name="connsiteY7" fmla="*/ 8884 h 11279"/>
              <a:gd name="connsiteX8" fmla="*/ 7476 w 10000"/>
              <a:gd name="connsiteY8" fmla="*/ 10570 h 11279"/>
              <a:gd name="connsiteX9" fmla="*/ 7957 w 10000"/>
              <a:gd name="connsiteY9" fmla="*/ 8026 h 11279"/>
              <a:gd name="connsiteX10" fmla="*/ 8862 w 10000"/>
              <a:gd name="connsiteY10" fmla="*/ 5319 h 11279"/>
              <a:gd name="connsiteX11" fmla="*/ 9885 w 10000"/>
              <a:gd name="connsiteY11" fmla="*/ 3389 h 11279"/>
              <a:gd name="connsiteX12" fmla="*/ 9938 w 10000"/>
              <a:gd name="connsiteY12" fmla="*/ 3381 h 11279"/>
              <a:gd name="connsiteX13" fmla="*/ 9852 w 10000"/>
              <a:gd name="connsiteY13" fmla="*/ 3329 h 11279"/>
              <a:gd name="connsiteX14" fmla="*/ 8258 w 10000"/>
              <a:gd name="connsiteY14" fmla="*/ 1570 h 11279"/>
              <a:gd name="connsiteX15" fmla="*/ 5328 w 10000"/>
              <a:gd name="connsiteY15" fmla="*/ 654 h 11279"/>
              <a:gd name="connsiteX0" fmla="*/ 5328 w 10000"/>
              <a:gd name="connsiteY0" fmla="*/ 289 h 10914"/>
              <a:gd name="connsiteX1" fmla="*/ 3445 w 10000"/>
              <a:gd name="connsiteY1" fmla="*/ 105 h 10914"/>
              <a:gd name="connsiteX2" fmla="*/ 1230 w 10000"/>
              <a:gd name="connsiteY2" fmla="*/ 6727 h 10914"/>
              <a:gd name="connsiteX3" fmla="*/ 39 w 10000"/>
              <a:gd name="connsiteY3" fmla="*/ 10594 h 10914"/>
              <a:gd name="connsiteX4" fmla="*/ 209 w 10000"/>
              <a:gd name="connsiteY4" fmla="*/ 10571 h 10914"/>
              <a:gd name="connsiteX5" fmla="*/ 1342 w 10000"/>
              <a:gd name="connsiteY5" fmla="*/ 9537 h 10914"/>
              <a:gd name="connsiteX6" fmla="*/ 4048 w 10000"/>
              <a:gd name="connsiteY6" fmla="*/ 7960 h 10914"/>
              <a:gd name="connsiteX7" fmla="*/ 6010 w 10000"/>
              <a:gd name="connsiteY7" fmla="*/ 8519 h 10914"/>
              <a:gd name="connsiteX8" fmla="*/ 7476 w 10000"/>
              <a:gd name="connsiteY8" fmla="*/ 10205 h 10914"/>
              <a:gd name="connsiteX9" fmla="*/ 7957 w 10000"/>
              <a:gd name="connsiteY9" fmla="*/ 7661 h 10914"/>
              <a:gd name="connsiteX10" fmla="*/ 8862 w 10000"/>
              <a:gd name="connsiteY10" fmla="*/ 4954 h 10914"/>
              <a:gd name="connsiteX11" fmla="*/ 9885 w 10000"/>
              <a:gd name="connsiteY11" fmla="*/ 3024 h 10914"/>
              <a:gd name="connsiteX12" fmla="*/ 9938 w 10000"/>
              <a:gd name="connsiteY12" fmla="*/ 3016 h 10914"/>
              <a:gd name="connsiteX13" fmla="*/ 9852 w 10000"/>
              <a:gd name="connsiteY13" fmla="*/ 2964 h 10914"/>
              <a:gd name="connsiteX14" fmla="*/ 8258 w 10000"/>
              <a:gd name="connsiteY14" fmla="*/ 1205 h 10914"/>
              <a:gd name="connsiteX15" fmla="*/ 5328 w 10000"/>
              <a:gd name="connsiteY15" fmla="*/ 289 h 10914"/>
              <a:gd name="connsiteX0" fmla="*/ 5316 w 9988"/>
              <a:gd name="connsiteY0" fmla="*/ 289 h 10869"/>
              <a:gd name="connsiteX1" fmla="*/ 3433 w 9988"/>
              <a:gd name="connsiteY1" fmla="*/ 105 h 10869"/>
              <a:gd name="connsiteX2" fmla="*/ 1218 w 9988"/>
              <a:gd name="connsiteY2" fmla="*/ 6727 h 10869"/>
              <a:gd name="connsiteX3" fmla="*/ 27 w 9988"/>
              <a:gd name="connsiteY3" fmla="*/ 10594 h 10869"/>
              <a:gd name="connsiteX4" fmla="*/ 268 w 9988"/>
              <a:gd name="connsiteY4" fmla="*/ 10406 h 10869"/>
              <a:gd name="connsiteX5" fmla="*/ 1330 w 9988"/>
              <a:gd name="connsiteY5" fmla="*/ 9537 h 10869"/>
              <a:gd name="connsiteX6" fmla="*/ 4036 w 9988"/>
              <a:gd name="connsiteY6" fmla="*/ 7960 h 10869"/>
              <a:gd name="connsiteX7" fmla="*/ 5998 w 9988"/>
              <a:gd name="connsiteY7" fmla="*/ 8519 h 10869"/>
              <a:gd name="connsiteX8" fmla="*/ 7464 w 9988"/>
              <a:gd name="connsiteY8" fmla="*/ 10205 h 10869"/>
              <a:gd name="connsiteX9" fmla="*/ 7945 w 9988"/>
              <a:gd name="connsiteY9" fmla="*/ 7661 h 10869"/>
              <a:gd name="connsiteX10" fmla="*/ 8850 w 9988"/>
              <a:gd name="connsiteY10" fmla="*/ 4954 h 10869"/>
              <a:gd name="connsiteX11" fmla="*/ 9873 w 9988"/>
              <a:gd name="connsiteY11" fmla="*/ 3024 h 10869"/>
              <a:gd name="connsiteX12" fmla="*/ 9926 w 9988"/>
              <a:gd name="connsiteY12" fmla="*/ 3016 h 10869"/>
              <a:gd name="connsiteX13" fmla="*/ 9840 w 9988"/>
              <a:gd name="connsiteY13" fmla="*/ 2964 h 10869"/>
              <a:gd name="connsiteX14" fmla="*/ 8246 w 9988"/>
              <a:gd name="connsiteY14" fmla="*/ 1205 h 10869"/>
              <a:gd name="connsiteX15" fmla="*/ 5316 w 9988"/>
              <a:gd name="connsiteY15" fmla="*/ 289 h 10869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1332 w 10000"/>
              <a:gd name="connsiteY5" fmla="*/ 8774 h 10000"/>
              <a:gd name="connsiteX6" fmla="*/ 4041 w 10000"/>
              <a:gd name="connsiteY6" fmla="*/ 7324 h 10000"/>
              <a:gd name="connsiteX7" fmla="*/ 7473 w 10000"/>
              <a:gd name="connsiteY7" fmla="*/ 9389 h 10000"/>
              <a:gd name="connsiteX8" fmla="*/ 7955 w 10000"/>
              <a:gd name="connsiteY8" fmla="*/ 7048 h 10000"/>
              <a:gd name="connsiteX9" fmla="*/ 8861 w 10000"/>
              <a:gd name="connsiteY9" fmla="*/ 4558 h 10000"/>
              <a:gd name="connsiteX10" fmla="*/ 9885 w 10000"/>
              <a:gd name="connsiteY10" fmla="*/ 2782 h 10000"/>
              <a:gd name="connsiteX11" fmla="*/ 9938 w 10000"/>
              <a:gd name="connsiteY11" fmla="*/ 2775 h 10000"/>
              <a:gd name="connsiteX12" fmla="*/ 9852 w 10000"/>
              <a:gd name="connsiteY12" fmla="*/ 2727 h 10000"/>
              <a:gd name="connsiteX13" fmla="*/ 8256 w 10000"/>
              <a:gd name="connsiteY13" fmla="*/ 1109 h 10000"/>
              <a:gd name="connsiteX14" fmla="*/ 5322 w 10000"/>
              <a:gd name="connsiteY14" fmla="*/ 266 h 10000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1332 w 10000"/>
              <a:gd name="connsiteY5" fmla="*/ 8774 h 10000"/>
              <a:gd name="connsiteX6" fmla="*/ 7473 w 10000"/>
              <a:gd name="connsiteY6" fmla="*/ 9389 h 10000"/>
              <a:gd name="connsiteX7" fmla="*/ 7955 w 10000"/>
              <a:gd name="connsiteY7" fmla="*/ 7048 h 10000"/>
              <a:gd name="connsiteX8" fmla="*/ 8861 w 10000"/>
              <a:gd name="connsiteY8" fmla="*/ 4558 h 10000"/>
              <a:gd name="connsiteX9" fmla="*/ 9885 w 10000"/>
              <a:gd name="connsiteY9" fmla="*/ 2782 h 10000"/>
              <a:gd name="connsiteX10" fmla="*/ 9938 w 10000"/>
              <a:gd name="connsiteY10" fmla="*/ 2775 h 10000"/>
              <a:gd name="connsiteX11" fmla="*/ 9852 w 10000"/>
              <a:gd name="connsiteY11" fmla="*/ 2727 h 10000"/>
              <a:gd name="connsiteX12" fmla="*/ 8256 w 10000"/>
              <a:gd name="connsiteY12" fmla="*/ 1109 h 10000"/>
              <a:gd name="connsiteX13" fmla="*/ 5322 w 10000"/>
              <a:gd name="connsiteY13" fmla="*/ 266 h 10000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4583 w 10000"/>
              <a:gd name="connsiteY5" fmla="*/ 8622 h 10000"/>
              <a:gd name="connsiteX6" fmla="*/ 7473 w 10000"/>
              <a:gd name="connsiteY6" fmla="*/ 9389 h 10000"/>
              <a:gd name="connsiteX7" fmla="*/ 7955 w 10000"/>
              <a:gd name="connsiteY7" fmla="*/ 7048 h 10000"/>
              <a:gd name="connsiteX8" fmla="*/ 8861 w 10000"/>
              <a:gd name="connsiteY8" fmla="*/ 4558 h 10000"/>
              <a:gd name="connsiteX9" fmla="*/ 9885 w 10000"/>
              <a:gd name="connsiteY9" fmla="*/ 2782 h 10000"/>
              <a:gd name="connsiteX10" fmla="*/ 9938 w 10000"/>
              <a:gd name="connsiteY10" fmla="*/ 2775 h 10000"/>
              <a:gd name="connsiteX11" fmla="*/ 9852 w 10000"/>
              <a:gd name="connsiteY11" fmla="*/ 2727 h 10000"/>
              <a:gd name="connsiteX12" fmla="*/ 8256 w 10000"/>
              <a:gd name="connsiteY12" fmla="*/ 1109 h 10000"/>
              <a:gd name="connsiteX13" fmla="*/ 5322 w 10000"/>
              <a:gd name="connsiteY13" fmla="*/ 266 h 10000"/>
              <a:gd name="connsiteX0" fmla="*/ 5085 w 9763"/>
              <a:gd name="connsiteY0" fmla="*/ 266 h 9580"/>
              <a:gd name="connsiteX1" fmla="*/ 3200 w 9763"/>
              <a:gd name="connsiteY1" fmla="*/ 97 h 9580"/>
              <a:gd name="connsiteX2" fmla="*/ 982 w 9763"/>
              <a:gd name="connsiteY2" fmla="*/ 6189 h 9580"/>
              <a:gd name="connsiteX3" fmla="*/ 897 w 9763"/>
              <a:gd name="connsiteY3" fmla="*/ 6406 h 9580"/>
              <a:gd name="connsiteX4" fmla="*/ 31 w 9763"/>
              <a:gd name="connsiteY4" fmla="*/ 9574 h 9580"/>
              <a:gd name="connsiteX5" fmla="*/ 4346 w 9763"/>
              <a:gd name="connsiteY5" fmla="*/ 8622 h 9580"/>
              <a:gd name="connsiteX6" fmla="*/ 7236 w 9763"/>
              <a:gd name="connsiteY6" fmla="*/ 9389 h 9580"/>
              <a:gd name="connsiteX7" fmla="*/ 7718 w 9763"/>
              <a:gd name="connsiteY7" fmla="*/ 7048 h 9580"/>
              <a:gd name="connsiteX8" fmla="*/ 8624 w 9763"/>
              <a:gd name="connsiteY8" fmla="*/ 4558 h 9580"/>
              <a:gd name="connsiteX9" fmla="*/ 9648 w 9763"/>
              <a:gd name="connsiteY9" fmla="*/ 2782 h 9580"/>
              <a:gd name="connsiteX10" fmla="*/ 9701 w 9763"/>
              <a:gd name="connsiteY10" fmla="*/ 2775 h 9580"/>
              <a:gd name="connsiteX11" fmla="*/ 9615 w 9763"/>
              <a:gd name="connsiteY11" fmla="*/ 2727 h 9580"/>
              <a:gd name="connsiteX12" fmla="*/ 8019 w 9763"/>
              <a:gd name="connsiteY12" fmla="*/ 1109 h 9580"/>
              <a:gd name="connsiteX13" fmla="*/ 5085 w 9763"/>
              <a:gd name="connsiteY13" fmla="*/ 266 h 9580"/>
              <a:gd name="connsiteX0" fmla="*/ 4595 w 9387"/>
              <a:gd name="connsiteY0" fmla="*/ 278 h 9873"/>
              <a:gd name="connsiteX1" fmla="*/ 2665 w 9387"/>
              <a:gd name="connsiteY1" fmla="*/ 101 h 9873"/>
              <a:gd name="connsiteX2" fmla="*/ 393 w 9387"/>
              <a:gd name="connsiteY2" fmla="*/ 6460 h 9873"/>
              <a:gd name="connsiteX3" fmla="*/ 306 w 9387"/>
              <a:gd name="connsiteY3" fmla="*/ 6687 h 9873"/>
              <a:gd name="connsiteX4" fmla="*/ 71 w 9387"/>
              <a:gd name="connsiteY4" fmla="*/ 7418 h 9873"/>
              <a:gd name="connsiteX5" fmla="*/ 3839 w 9387"/>
              <a:gd name="connsiteY5" fmla="*/ 9000 h 9873"/>
              <a:gd name="connsiteX6" fmla="*/ 6799 w 9387"/>
              <a:gd name="connsiteY6" fmla="*/ 9801 h 9873"/>
              <a:gd name="connsiteX7" fmla="*/ 7292 w 9387"/>
              <a:gd name="connsiteY7" fmla="*/ 7357 h 9873"/>
              <a:gd name="connsiteX8" fmla="*/ 8220 w 9387"/>
              <a:gd name="connsiteY8" fmla="*/ 4758 h 9873"/>
              <a:gd name="connsiteX9" fmla="*/ 9269 w 9387"/>
              <a:gd name="connsiteY9" fmla="*/ 2904 h 9873"/>
              <a:gd name="connsiteX10" fmla="*/ 9323 w 9387"/>
              <a:gd name="connsiteY10" fmla="*/ 2897 h 9873"/>
              <a:gd name="connsiteX11" fmla="*/ 9235 w 9387"/>
              <a:gd name="connsiteY11" fmla="*/ 2847 h 9873"/>
              <a:gd name="connsiteX12" fmla="*/ 7601 w 9387"/>
              <a:gd name="connsiteY12" fmla="*/ 1158 h 9873"/>
              <a:gd name="connsiteX13" fmla="*/ 4595 w 9387"/>
              <a:gd name="connsiteY13" fmla="*/ 278 h 9873"/>
              <a:gd name="connsiteX0" fmla="*/ 4894 w 10000"/>
              <a:gd name="connsiteY0" fmla="*/ 282 h 9985"/>
              <a:gd name="connsiteX1" fmla="*/ 2838 w 10000"/>
              <a:gd name="connsiteY1" fmla="*/ 102 h 9985"/>
              <a:gd name="connsiteX2" fmla="*/ 418 w 10000"/>
              <a:gd name="connsiteY2" fmla="*/ 6543 h 9985"/>
              <a:gd name="connsiteX3" fmla="*/ 325 w 10000"/>
              <a:gd name="connsiteY3" fmla="*/ 6773 h 9985"/>
              <a:gd name="connsiteX4" fmla="*/ 75 w 10000"/>
              <a:gd name="connsiteY4" fmla="*/ 7513 h 9985"/>
              <a:gd name="connsiteX5" fmla="*/ 4192 w 10000"/>
              <a:gd name="connsiteY5" fmla="*/ 8875 h 9985"/>
              <a:gd name="connsiteX6" fmla="*/ 7242 w 10000"/>
              <a:gd name="connsiteY6" fmla="*/ 9927 h 9985"/>
              <a:gd name="connsiteX7" fmla="*/ 7767 w 10000"/>
              <a:gd name="connsiteY7" fmla="*/ 7452 h 9985"/>
              <a:gd name="connsiteX8" fmla="*/ 8756 w 10000"/>
              <a:gd name="connsiteY8" fmla="*/ 4819 h 9985"/>
              <a:gd name="connsiteX9" fmla="*/ 9873 w 10000"/>
              <a:gd name="connsiteY9" fmla="*/ 2941 h 9985"/>
              <a:gd name="connsiteX10" fmla="*/ 9931 w 10000"/>
              <a:gd name="connsiteY10" fmla="*/ 2934 h 9985"/>
              <a:gd name="connsiteX11" fmla="*/ 9837 w 10000"/>
              <a:gd name="connsiteY11" fmla="*/ 2884 h 9985"/>
              <a:gd name="connsiteX12" fmla="*/ 8096 w 10000"/>
              <a:gd name="connsiteY12" fmla="*/ 1173 h 9985"/>
              <a:gd name="connsiteX13" fmla="*/ 4894 w 10000"/>
              <a:gd name="connsiteY13" fmla="*/ 282 h 9985"/>
              <a:gd name="connsiteX0" fmla="*/ 4894 w 10000"/>
              <a:gd name="connsiteY0" fmla="*/ 282 h 9945"/>
              <a:gd name="connsiteX1" fmla="*/ 2838 w 10000"/>
              <a:gd name="connsiteY1" fmla="*/ 102 h 9945"/>
              <a:gd name="connsiteX2" fmla="*/ 418 w 10000"/>
              <a:gd name="connsiteY2" fmla="*/ 6553 h 9945"/>
              <a:gd name="connsiteX3" fmla="*/ 325 w 10000"/>
              <a:gd name="connsiteY3" fmla="*/ 6783 h 9945"/>
              <a:gd name="connsiteX4" fmla="*/ 75 w 10000"/>
              <a:gd name="connsiteY4" fmla="*/ 7524 h 9945"/>
              <a:gd name="connsiteX5" fmla="*/ 4192 w 10000"/>
              <a:gd name="connsiteY5" fmla="*/ 8888 h 9945"/>
              <a:gd name="connsiteX6" fmla="*/ 7242 w 10000"/>
              <a:gd name="connsiteY6" fmla="*/ 9942 h 9945"/>
              <a:gd name="connsiteX7" fmla="*/ 7767 w 10000"/>
              <a:gd name="connsiteY7" fmla="*/ 7463 h 9945"/>
              <a:gd name="connsiteX8" fmla="*/ 8756 w 10000"/>
              <a:gd name="connsiteY8" fmla="*/ 4826 h 9945"/>
              <a:gd name="connsiteX9" fmla="*/ 9873 w 10000"/>
              <a:gd name="connsiteY9" fmla="*/ 2945 h 9945"/>
              <a:gd name="connsiteX10" fmla="*/ 9931 w 10000"/>
              <a:gd name="connsiteY10" fmla="*/ 2938 h 9945"/>
              <a:gd name="connsiteX11" fmla="*/ 9837 w 10000"/>
              <a:gd name="connsiteY11" fmla="*/ 2888 h 9945"/>
              <a:gd name="connsiteX12" fmla="*/ 8096 w 10000"/>
              <a:gd name="connsiteY12" fmla="*/ 1175 h 9945"/>
              <a:gd name="connsiteX13" fmla="*/ 4894 w 10000"/>
              <a:gd name="connsiteY13" fmla="*/ 282 h 9945"/>
              <a:gd name="connsiteX0" fmla="*/ 4894 w 10000"/>
              <a:gd name="connsiteY0" fmla="*/ 284 h 10000"/>
              <a:gd name="connsiteX1" fmla="*/ 2838 w 10000"/>
              <a:gd name="connsiteY1" fmla="*/ 103 h 10000"/>
              <a:gd name="connsiteX2" fmla="*/ 418 w 10000"/>
              <a:gd name="connsiteY2" fmla="*/ 6589 h 10000"/>
              <a:gd name="connsiteX3" fmla="*/ 325 w 10000"/>
              <a:gd name="connsiteY3" fmla="*/ 6821 h 10000"/>
              <a:gd name="connsiteX4" fmla="*/ 75 w 10000"/>
              <a:gd name="connsiteY4" fmla="*/ 7566 h 10000"/>
              <a:gd name="connsiteX5" fmla="*/ 4192 w 10000"/>
              <a:gd name="connsiteY5" fmla="*/ 8937 h 10000"/>
              <a:gd name="connsiteX6" fmla="*/ 7242 w 10000"/>
              <a:gd name="connsiteY6" fmla="*/ 9997 h 10000"/>
              <a:gd name="connsiteX7" fmla="*/ 7767 w 10000"/>
              <a:gd name="connsiteY7" fmla="*/ 7504 h 10000"/>
              <a:gd name="connsiteX8" fmla="*/ 8756 w 10000"/>
              <a:gd name="connsiteY8" fmla="*/ 4853 h 10000"/>
              <a:gd name="connsiteX9" fmla="*/ 9873 w 10000"/>
              <a:gd name="connsiteY9" fmla="*/ 2961 h 10000"/>
              <a:gd name="connsiteX10" fmla="*/ 9931 w 10000"/>
              <a:gd name="connsiteY10" fmla="*/ 2954 h 10000"/>
              <a:gd name="connsiteX11" fmla="*/ 9837 w 10000"/>
              <a:gd name="connsiteY11" fmla="*/ 2904 h 10000"/>
              <a:gd name="connsiteX12" fmla="*/ 8096 w 10000"/>
              <a:gd name="connsiteY12" fmla="*/ 1181 h 10000"/>
              <a:gd name="connsiteX13" fmla="*/ 4894 w 10000"/>
              <a:gd name="connsiteY13" fmla="*/ 284 h 10000"/>
              <a:gd name="connsiteX0" fmla="*/ 4856 w 9962"/>
              <a:gd name="connsiteY0" fmla="*/ 284 h 10000"/>
              <a:gd name="connsiteX1" fmla="*/ 2800 w 9962"/>
              <a:gd name="connsiteY1" fmla="*/ 103 h 10000"/>
              <a:gd name="connsiteX2" fmla="*/ 380 w 9962"/>
              <a:gd name="connsiteY2" fmla="*/ 6589 h 10000"/>
              <a:gd name="connsiteX3" fmla="*/ 878 w 9962"/>
              <a:gd name="connsiteY3" fmla="*/ 4315 h 10000"/>
              <a:gd name="connsiteX4" fmla="*/ 37 w 9962"/>
              <a:gd name="connsiteY4" fmla="*/ 7566 h 10000"/>
              <a:gd name="connsiteX5" fmla="*/ 4154 w 9962"/>
              <a:gd name="connsiteY5" fmla="*/ 8937 h 10000"/>
              <a:gd name="connsiteX6" fmla="*/ 7204 w 9962"/>
              <a:gd name="connsiteY6" fmla="*/ 9997 h 10000"/>
              <a:gd name="connsiteX7" fmla="*/ 7729 w 9962"/>
              <a:gd name="connsiteY7" fmla="*/ 7504 h 10000"/>
              <a:gd name="connsiteX8" fmla="*/ 8718 w 9962"/>
              <a:gd name="connsiteY8" fmla="*/ 4853 h 10000"/>
              <a:gd name="connsiteX9" fmla="*/ 9835 w 9962"/>
              <a:gd name="connsiteY9" fmla="*/ 2961 h 10000"/>
              <a:gd name="connsiteX10" fmla="*/ 9893 w 9962"/>
              <a:gd name="connsiteY10" fmla="*/ 2954 h 10000"/>
              <a:gd name="connsiteX11" fmla="*/ 9799 w 9962"/>
              <a:gd name="connsiteY11" fmla="*/ 2904 h 10000"/>
              <a:gd name="connsiteX12" fmla="*/ 8058 w 9962"/>
              <a:gd name="connsiteY12" fmla="*/ 1181 h 10000"/>
              <a:gd name="connsiteX13" fmla="*/ 4856 w 9962"/>
              <a:gd name="connsiteY13" fmla="*/ 284 h 10000"/>
              <a:gd name="connsiteX0" fmla="*/ 4564 w 9689"/>
              <a:gd name="connsiteY0" fmla="*/ 284 h 10000"/>
              <a:gd name="connsiteX1" fmla="*/ 2500 w 9689"/>
              <a:gd name="connsiteY1" fmla="*/ 103 h 10000"/>
              <a:gd name="connsiteX2" fmla="*/ 70 w 9689"/>
              <a:gd name="connsiteY2" fmla="*/ 6589 h 10000"/>
              <a:gd name="connsiteX3" fmla="*/ 570 w 9689"/>
              <a:gd name="connsiteY3" fmla="*/ 4315 h 10000"/>
              <a:gd name="connsiteX4" fmla="*/ 371 w 9689"/>
              <a:gd name="connsiteY4" fmla="*/ 7566 h 10000"/>
              <a:gd name="connsiteX5" fmla="*/ 3859 w 9689"/>
              <a:gd name="connsiteY5" fmla="*/ 8937 h 10000"/>
              <a:gd name="connsiteX6" fmla="*/ 6920 w 9689"/>
              <a:gd name="connsiteY6" fmla="*/ 9997 h 10000"/>
              <a:gd name="connsiteX7" fmla="*/ 7447 w 9689"/>
              <a:gd name="connsiteY7" fmla="*/ 7504 h 10000"/>
              <a:gd name="connsiteX8" fmla="*/ 8440 w 9689"/>
              <a:gd name="connsiteY8" fmla="*/ 4853 h 10000"/>
              <a:gd name="connsiteX9" fmla="*/ 9562 w 9689"/>
              <a:gd name="connsiteY9" fmla="*/ 2961 h 10000"/>
              <a:gd name="connsiteX10" fmla="*/ 9620 w 9689"/>
              <a:gd name="connsiteY10" fmla="*/ 2954 h 10000"/>
              <a:gd name="connsiteX11" fmla="*/ 9525 w 9689"/>
              <a:gd name="connsiteY11" fmla="*/ 2904 h 10000"/>
              <a:gd name="connsiteX12" fmla="*/ 7778 w 9689"/>
              <a:gd name="connsiteY12" fmla="*/ 1181 h 10000"/>
              <a:gd name="connsiteX13" fmla="*/ 4564 w 9689"/>
              <a:gd name="connsiteY13" fmla="*/ 284 h 10000"/>
              <a:gd name="connsiteX0" fmla="*/ 4468 w 9758"/>
              <a:gd name="connsiteY0" fmla="*/ 473 h 10189"/>
              <a:gd name="connsiteX1" fmla="*/ 2338 w 9758"/>
              <a:gd name="connsiteY1" fmla="*/ 292 h 10189"/>
              <a:gd name="connsiteX2" fmla="*/ 346 w 9758"/>
              <a:gd name="connsiteY2" fmla="*/ 4504 h 10189"/>
              <a:gd name="connsiteX3" fmla="*/ 141 w 9758"/>
              <a:gd name="connsiteY3" fmla="*/ 7755 h 10189"/>
              <a:gd name="connsiteX4" fmla="*/ 3741 w 9758"/>
              <a:gd name="connsiteY4" fmla="*/ 9126 h 10189"/>
              <a:gd name="connsiteX5" fmla="*/ 6900 w 9758"/>
              <a:gd name="connsiteY5" fmla="*/ 10186 h 10189"/>
              <a:gd name="connsiteX6" fmla="*/ 7444 w 9758"/>
              <a:gd name="connsiteY6" fmla="*/ 7693 h 10189"/>
              <a:gd name="connsiteX7" fmla="*/ 8469 w 9758"/>
              <a:gd name="connsiteY7" fmla="*/ 5042 h 10189"/>
              <a:gd name="connsiteX8" fmla="*/ 9627 w 9758"/>
              <a:gd name="connsiteY8" fmla="*/ 3150 h 10189"/>
              <a:gd name="connsiteX9" fmla="*/ 9687 w 9758"/>
              <a:gd name="connsiteY9" fmla="*/ 3143 h 10189"/>
              <a:gd name="connsiteX10" fmla="*/ 9589 w 9758"/>
              <a:gd name="connsiteY10" fmla="*/ 3093 h 10189"/>
              <a:gd name="connsiteX11" fmla="*/ 7786 w 9758"/>
              <a:gd name="connsiteY11" fmla="*/ 1370 h 10189"/>
              <a:gd name="connsiteX12" fmla="*/ 4468 w 9758"/>
              <a:gd name="connsiteY12" fmla="*/ 473 h 10189"/>
              <a:gd name="connsiteX0" fmla="*/ 4579 w 10000"/>
              <a:gd name="connsiteY0" fmla="*/ 36 h 9572"/>
              <a:gd name="connsiteX1" fmla="*/ 1168 w 10000"/>
              <a:gd name="connsiteY1" fmla="*/ 2080 h 9572"/>
              <a:gd name="connsiteX2" fmla="*/ 355 w 10000"/>
              <a:gd name="connsiteY2" fmla="*/ 3992 h 9572"/>
              <a:gd name="connsiteX3" fmla="*/ 144 w 10000"/>
              <a:gd name="connsiteY3" fmla="*/ 7183 h 9572"/>
              <a:gd name="connsiteX4" fmla="*/ 3834 w 10000"/>
              <a:gd name="connsiteY4" fmla="*/ 8529 h 9572"/>
              <a:gd name="connsiteX5" fmla="*/ 7071 w 10000"/>
              <a:gd name="connsiteY5" fmla="*/ 9569 h 9572"/>
              <a:gd name="connsiteX6" fmla="*/ 7629 w 10000"/>
              <a:gd name="connsiteY6" fmla="*/ 7122 h 9572"/>
              <a:gd name="connsiteX7" fmla="*/ 8679 w 10000"/>
              <a:gd name="connsiteY7" fmla="*/ 4520 h 9572"/>
              <a:gd name="connsiteX8" fmla="*/ 9866 w 10000"/>
              <a:gd name="connsiteY8" fmla="*/ 2664 h 9572"/>
              <a:gd name="connsiteX9" fmla="*/ 9927 w 10000"/>
              <a:gd name="connsiteY9" fmla="*/ 2657 h 9572"/>
              <a:gd name="connsiteX10" fmla="*/ 9827 w 10000"/>
              <a:gd name="connsiteY10" fmla="*/ 2608 h 9572"/>
              <a:gd name="connsiteX11" fmla="*/ 7979 w 10000"/>
              <a:gd name="connsiteY11" fmla="*/ 917 h 9572"/>
              <a:gd name="connsiteX12" fmla="*/ 4579 w 10000"/>
              <a:gd name="connsiteY12" fmla="*/ 36 h 9572"/>
              <a:gd name="connsiteX0" fmla="*/ 4579 w 10000"/>
              <a:gd name="connsiteY0" fmla="*/ 118 h 10081"/>
              <a:gd name="connsiteX1" fmla="*/ 1987 w 10000"/>
              <a:gd name="connsiteY1" fmla="*/ 471 h 10081"/>
              <a:gd name="connsiteX2" fmla="*/ 355 w 10000"/>
              <a:gd name="connsiteY2" fmla="*/ 4250 h 10081"/>
              <a:gd name="connsiteX3" fmla="*/ 144 w 10000"/>
              <a:gd name="connsiteY3" fmla="*/ 7584 h 10081"/>
              <a:gd name="connsiteX4" fmla="*/ 3834 w 10000"/>
              <a:gd name="connsiteY4" fmla="*/ 8990 h 10081"/>
              <a:gd name="connsiteX5" fmla="*/ 7071 w 10000"/>
              <a:gd name="connsiteY5" fmla="*/ 10077 h 10081"/>
              <a:gd name="connsiteX6" fmla="*/ 7629 w 10000"/>
              <a:gd name="connsiteY6" fmla="*/ 7520 h 10081"/>
              <a:gd name="connsiteX7" fmla="*/ 8679 w 10000"/>
              <a:gd name="connsiteY7" fmla="*/ 4802 h 10081"/>
              <a:gd name="connsiteX8" fmla="*/ 9866 w 10000"/>
              <a:gd name="connsiteY8" fmla="*/ 2863 h 10081"/>
              <a:gd name="connsiteX9" fmla="*/ 9927 w 10000"/>
              <a:gd name="connsiteY9" fmla="*/ 2856 h 10081"/>
              <a:gd name="connsiteX10" fmla="*/ 9827 w 10000"/>
              <a:gd name="connsiteY10" fmla="*/ 2805 h 10081"/>
              <a:gd name="connsiteX11" fmla="*/ 7979 w 10000"/>
              <a:gd name="connsiteY11" fmla="*/ 1038 h 10081"/>
              <a:gd name="connsiteX12" fmla="*/ 4579 w 10000"/>
              <a:gd name="connsiteY12" fmla="*/ 118 h 10081"/>
              <a:gd name="connsiteX0" fmla="*/ 4470 w 10000"/>
              <a:gd name="connsiteY0" fmla="*/ 520 h 9820"/>
              <a:gd name="connsiteX1" fmla="*/ 1987 w 10000"/>
              <a:gd name="connsiteY1" fmla="*/ 210 h 9820"/>
              <a:gd name="connsiteX2" fmla="*/ 355 w 10000"/>
              <a:gd name="connsiteY2" fmla="*/ 3989 h 9820"/>
              <a:gd name="connsiteX3" fmla="*/ 144 w 10000"/>
              <a:gd name="connsiteY3" fmla="*/ 7323 h 9820"/>
              <a:gd name="connsiteX4" fmla="*/ 3834 w 10000"/>
              <a:gd name="connsiteY4" fmla="*/ 8729 h 9820"/>
              <a:gd name="connsiteX5" fmla="*/ 7071 w 10000"/>
              <a:gd name="connsiteY5" fmla="*/ 9816 h 9820"/>
              <a:gd name="connsiteX6" fmla="*/ 7629 w 10000"/>
              <a:gd name="connsiteY6" fmla="*/ 7259 h 9820"/>
              <a:gd name="connsiteX7" fmla="*/ 8679 w 10000"/>
              <a:gd name="connsiteY7" fmla="*/ 4541 h 9820"/>
              <a:gd name="connsiteX8" fmla="*/ 9866 w 10000"/>
              <a:gd name="connsiteY8" fmla="*/ 2602 h 9820"/>
              <a:gd name="connsiteX9" fmla="*/ 9927 w 10000"/>
              <a:gd name="connsiteY9" fmla="*/ 2595 h 9820"/>
              <a:gd name="connsiteX10" fmla="*/ 9827 w 10000"/>
              <a:gd name="connsiteY10" fmla="*/ 2544 h 9820"/>
              <a:gd name="connsiteX11" fmla="*/ 7979 w 10000"/>
              <a:gd name="connsiteY11" fmla="*/ 777 h 9820"/>
              <a:gd name="connsiteX12" fmla="*/ 4470 w 10000"/>
              <a:gd name="connsiteY12" fmla="*/ 520 h 9820"/>
              <a:gd name="connsiteX0" fmla="*/ 4470 w 10231"/>
              <a:gd name="connsiteY0" fmla="*/ 530 h 10000"/>
              <a:gd name="connsiteX1" fmla="*/ 1987 w 10231"/>
              <a:gd name="connsiteY1" fmla="*/ 214 h 10000"/>
              <a:gd name="connsiteX2" fmla="*/ 355 w 10231"/>
              <a:gd name="connsiteY2" fmla="*/ 4062 h 10000"/>
              <a:gd name="connsiteX3" fmla="*/ 144 w 10231"/>
              <a:gd name="connsiteY3" fmla="*/ 7457 h 10000"/>
              <a:gd name="connsiteX4" fmla="*/ 3834 w 10231"/>
              <a:gd name="connsiteY4" fmla="*/ 8889 h 10000"/>
              <a:gd name="connsiteX5" fmla="*/ 7071 w 10231"/>
              <a:gd name="connsiteY5" fmla="*/ 9996 h 10000"/>
              <a:gd name="connsiteX6" fmla="*/ 7629 w 10231"/>
              <a:gd name="connsiteY6" fmla="*/ 7392 h 10000"/>
              <a:gd name="connsiteX7" fmla="*/ 8679 w 10231"/>
              <a:gd name="connsiteY7" fmla="*/ 4624 h 10000"/>
              <a:gd name="connsiteX8" fmla="*/ 9866 w 10231"/>
              <a:gd name="connsiteY8" fmla="*/ 2650 h 10000"/>
              <a:gd name="connsiteX9" fmla="*/ 9927 w 10231"/>
              <a:gd name="connsiteY9" fmla="*/ 2643 h 10000"/>
              <a:gd name="connsiteX10" fmla="*/ 10127 w 10231"/>
              <a:gd name="connsiteY10" fmla="*/ 439 h 10000"/>
              <a:gd name="connsiteX11" fmla="*/ 7979 w 10231"/>
              <a:gd name="connsiteY11" fmla="*/ 791 h 10000"/>
              <a:gd name="connsiteX12" fmla="*/ 4470 w 10231"/>
              <a:gd name="connsiteY12" fmla="*/ 530 h 10000"/>
              <a:gd name="connsiteX0" fmla="*/ 4470 w 10127"/>
              <a:gd name="connsiteY0" fmla="*/ 530 h 10000"/>
              <a:gd name="connsiteX1" fmla="*/ 1987 w 10127"/>
              <a:gd name="connsiteY1" fmla="*/ 214 h 10000"/>
              <a:gd name="connsiteX2" fmla="*/ 355 w 10127"/>
              <a:gd name="connsiteY2" fmla="*/ 4062 h 10000"/>
              <a:gd name="connsiteX3" fmla="*/ 144 w 10127"/>
              <a:gd name="connsiteY3" fmla="*/ 7457 h 10000"/>
              <a:gd name="connsiteX4" fmla="*/ 3834 w 10127"/>
              <a:gd name="connsiteY4" fmla="*/ 8889 h 10000"/>
              <a:gd name="connsiteX5" fmla="*/ 7071 w 10127"/>
              <a:gd name="connsiteY5" fmla="*/ 9996 h 10000"/>
              <a:gd name="connsiteX6" fmla="*/ 7629 w 10127"/>
              <a:gd name="connsiteY6" fmla="*/ 7392 h 10000"/>
              <a:gd name="connsiteX7" fmla="*/ 8679 w 10127"/>
              <a:gd name="connsiteY7" fmla="*/ 4624 h 10000"/>
              <a:gd name="connsiteX8" fmla="*/ 9866 w 10127"/>
              <a:gd name="connsiteY8" fmla="*/ 2650 h 10000"/>
              <a:gd name="connsiteX9" fmla="*/ 9927 w 10127"/>
              <a:gd name="connsiteY9" fmla="*/ 2643 h 10000"/>
              <a:gd name="connsiteX10" fmla="*/ 10127 w 10127"/>
              <a:gd name="connsiteY10" fmla="*/ 439 h 10000"/>
              <a:gd name="connsiteX11" fmla="*/ 7979 w 10127"/>
              <a:gd name="connsiteY11" fmla="*/ 791 h 10000"/>
              <a:gd name="connsiteX12" fmla="*/ 4470 w 10127"/>
              <a:gd name="connsiteY12" fmla="*/ 530 h 10000"/>
              <a:gd name="connsiteX0" fmla="*/ 4470 w 10291"/>
              <a:gd name="connsiteY0" fmla="*/ 530 h 10000"/>
              <a:gd name="connsiteX1" fmla="*/ 1987 w 10291"/>
              <a:gd name="connsiteY1" fmla="*/ 214 h 10000"/>
              <a:gd name="connsiteX2" fmla="*/ 355 w 10291"/>
              <a:gd name="connsiteY2" fmla="*/ 4062 h 10000"/>
              <a:gd name="connsiteX3" fmla="*/ 144 w 10291"/>
              <a:gd name="connsiteY3" fmla="*/ 7457 h 10000"/>
              <a:gd name="connsiteX4" fmla="*/ 3834 w 10291"/>
              <a:gd name="connsiteY4" fmla="*/ 8889 h 10000"/>
              <a:gd name="connsiteX5" fmla="*/ 7071 w 10291"/>
              <a:gd name="connsiteY5" fmla="*/ 9996 h 10000"/>
              <a:gd name="connsiteX6" fmla="*/ 7629 w 10291"/>
              <a:gd name="connsiteY6" fmla="*/ 7392 h 10000"/>
              <a:gd name="connsiteX7" fmla="*/ 8679 w 10291"/>
              <a:gd name="connsiteY7" fmla="*/ 4624 h 10000"/>
              <a:gd name="connsiteX8" fmla="*/ 9866 w 10291"/>
              <a:gd name="connsiteY8" fmla="*/ 2650 h 10000"/>
              <a:gd name="connsiteX9" fmla="*/ 9927 w 10291"/>
              <a:gd name="connsiteY9" fmla="*/ 2643 h 10000"/>
              <a:gd name="connsiteX10" fmla="*/ 10291 w 10291"/>
              <a:gd name="connsiteY10" fmla="*/ 777 h 10000"/>
              <a:gd name="connsiteX11" fmla="*/ 7979 w 10291"/>
              <a:gd name="connsiteY11" fmla="*/ 791 h 10000"/>
              <a:gd name="connsiteX12" fmla="*/ 4470 w 10291"/>
              <a:gd name="connsiteY12" fmla="*/ 530 h 10000"/>
              <a:gd name="connsiteX0" fmla="*/ 4470 w 10291"/>
              <a:gd name="connsiteY0" fmla="*/ 525 h 9995"/>
              <a:gd name="connsiteX1" fmla="*/ 1987 w 10291"/>
              <a:gd name="connsiteY1" fmla="*/ 209 h 9995"/>
              <a:gd name="connsiteX2" fmla="*/ 355 w 10291"/>
              <a:gd name="connsiteY2" fmla="*/ 4057 h 9995"/>
              <a:gd name="connsiteX3" fmla="*/ 144 w 10291"/>
              <a:gd name="connsiteY3" fmla="*/ 7452 h 9995"/>
              <a:gd name="connsiteX4" fmla="*/ 3834 w 10291"/>
              <a:gd name="connsiteY4" fmla="*/ 8884 h 9995"/>
              <a:gd name="connsiteX5" fmla="*/ 7071 w 10291"/>
              <a:gd name="connsiteY5" fmla="*/ 9991 h 9995"/>
              <a:gd name="connsiteX6" fmla="*/ 7629 w 10291"/>
              <a:gd name="connsiteY6" fmla="*/ 7387 h 9995"/>
              <a:gd name="connsiteX7" fmla="*/ 8679 w 10291"/>
              <a:gd name="connsiteY7" fmla="*/ 4619 h 9995"/>
              <a:gd name="connsiteX8" fmla="*/ 9866 w 10291"/>
              <a:gd name="connsiteY8" fmla="*/ 2645 h 9995"/>
              <a:gd name="connsiteX9" fmla="*/ 9927 w 10291"/>
              <a:gd name="connsiteY9" fmla="*/ 2638 h 9995"/>
              <a:gd name="connsiteX10" fmla="*/ 10291 w 10291"/>
              <a:gd name="connsiteY10" fmla="*/ 772 h 9995"/>
              <a:gd name="connsiteX11" fmla="*/ 8143 w 10291"/>
              <a:gd name="connsiteY11" fmla="*/ 617 h 9995"/>
              <a:gd name="connsiteX12" fmla="*/ 4470 w 10291"/>
              <a:gd name="connsiteY12" fmla="*/ 525 h 9995"/>
              <a:gd name="connsiteX0" fmla="*/ 4344 w 10133"/>
              <a:gd name="connsiteY0" fmla="*/ 525 h 10000"/>
              <a:gd name="connsiteX1" fmla="*/ 1931 w 10133"/>
              <a:gd name="connsiteY1" fmla="*/ 209 h 10000"/>
              <a:gd name="connsiteX2" fmla="*/ 345 w 10133"/>
              <a:gd name="connsiteY2" fmla="*/ 4059 h 10000"/>
              <a:gd name="connsiteX3" fmla="*/ 140 w 10133"/>
              <a:gd name="connsiteY3" fmla="*/ 7456 h 10000"/>
              <a:gd name="connsiteX4" fmla="*/ 3726 w 10133"/>
              <a:gd name="connsiteY4" fmla="*/ 8888 h 10000"/>
              <a:gd name="connsiteX5" fmla="*/ 6871 w 10133"/>
              <a:gd name="connsiteY5" fmla="*/ 9996 h 10000"/>
              <a:gd name="connsiteX6" fmla="*/ 7413 w 10133"/>
              <a:gd name="connsiteY6" fmla="*/ 7391 h 10000"/>
              <a:gd name="connsiteX7" fmla="*/ 8434 w 10133"/>
              <a:gd name="connsiteY7" fmla="*/ 4621 h 10000"/>
              <a:gd name="connsiteX8" fmla="*/ 9587 w 10133"/>
              <a:gd name="connsiteY8" fmla="*/ 2646 h 10000"/>
              <a:gd name="connsiteX9" fmla="*/ 9646 w 10133"/>
              <a:gd name="connsiteY9" fmla="*/ 2639 h 10000"/>
              <a:gd name="connsiteX10" fmla="*/ 10133 w 10133"/>
              <a:gd name="connsiteY10" fmla="*/ 223 h 10000"/>
              <a:gd name="connsiteX11" fmla="*/ 7913 w 10133"/>
              <a:gd name="connsiteY11" fmla="*/ 617 h 10000"/>
              <a:gd name="connsiteX12" fmla="*/ 4344 w 10133"/>
              <a:gd name="connsiteY12" fmla="*/ 525 h 10000"/>
              <a:gd name="connsiteX0" fmla="*/ 4052 w 10133"/>
              <a:gd name="connsiteY0" fmla="*/ 763 h 9942"/>
              <a:gd name="connsiteX1" fmla="*/ 1931 w 10133"/>
              <a:gd name="connsiteY1" fmla="*/ 151 h 9942"/>
              <a:gd name="connsiteX2" fmla="*/ 345 w 10133"/>
              <a:gd name="connsiteY2" fmla="*/ 4001 h 9942"/>
              <a:gd name="connsiteX3" fmla="*/ 140 w 10133"/>
              <a:gd name="connsiteY3" fmla="*/ 7398 h 9942"/>
              <a:gd name="connsiteX4" fmla="*/ 3726 w 10133"/>
              <a:gd name="connsiteY4" fmla="*/ 8830 h 9942"/>
              <a:gd name="connsiteX5" fmla="*/ 6871 w 10133"/>
              <a:gd name="connsiteY5" fmla="*/ 9938 h 9942"/>
              <a:gd name="connsiteX6" fmla="*/ 7413 w 10133"/>
              <a:gd name="connsiteY6" fmla="*/ 7333 h 9942"/>
              <a:gd name="connsiteX7" fmla="*/ 8434 w 10133"/>
              <a:gd name="connsiteY7" fmla="*/ 4563 h 9942"/>
              <a:gd name="connsiteX8" fmla="*/ 9587 w 10133"/>
              <a:gd name="connsiteY8" fmla="*/ 2588 h 9942"/>
              <a:gd name="connsiteX9" fmla="*/ 9646 w 10133"/>
              <a:gd name="connsiteY9" fmla="*/ 2581 h 9942"/>
              <a:gd name="connsiteX10" fmla="*/ 10133 w 10133"/>
              <a:gd name="connsiteY10" fmla="*/ 165 h 9942"/>
              <a:gd name="connsiteX11" fmla="*/ 7913 w 10133"/>
              <a:gd name="connsiteY11" fmla="*/ 559 h 9942"/>
              <a:gd name="connsiteX12" fmla="*/ 4052 w 10133"/>
              <a:gd name="connsiteY12" fmla="*/ 763 h 9942"/>
              <a:gd name="connsiteX0" fmla="*/ 3999 w 10000"/>
              <a:gd name="connsiteY0" fmla="*/ 691 h 9924"/>
              <a:gd name="connsiteX1" fmla="*/ 1906 w 10000"/>
              <a:gd name="connsiteY1" fmla="*/ 76 h 9924"/>
              <a:gd name="connsiteX2" fmla="*/ 340 w 10000"/>
              <a:gd name="connsiteY2" fmla="*/ 3948 h 9924"/>
              <a:gd name="connsiteX3" fmla="*/ 138 w 10000"/>
              <a:gd name="connsiteY3" fmla="*/ 7365 h 9924"/>
              <a:gd name="connsiteX4" fmla="*/ 3677 w 10000"/>
              <a:gd name="connsiteY4" fmla="*/ 8806 h 9924"/>
              <a:gd name="connsiteX5" fmla="*/ 6781 w 10000"/>
              <a:gd name="connsiteY5" fmla="*/ 9920 h 9924"/>
              <a:gd name="connsiteX6" fmla="*/ 7316 w 10000"/>
              <a:gd name="connsiteY6" fmla="*/ 7300 h 9924"/>
              <a:gd name="connsiteX7" fmla="*/ 8323 w 10000"/>
              <a:gd name="connsiteY7" fmla="*/ 4514 h 9924"/>
              <a:gd name="connsiteX8" fmla="*/ 9461 w 10000"/>
              <a:gd name="connsiteY8" fmla="*/ 2527 h 9924"/>
              <a:gd name="connsiteX9" fmla="*/ 9519 w 10000"/>
              <a:gd name="connsiteY9" fmla="*/ 2520 h 9924"/>
              <a:gd name="connsiteX10" fmla="*/ 10000 w 10000"/>
              <a:gd name="connsiteY10" fmla="*/ 90 h 9924"/>
              <a:gd name="connsiteX11" fmla="*/ 7809 w 10000"/>
              <a:gd name="connsiteY11" fmla="*/ 486 h 9924"/>
              <a:gd name="connsiteX12" fmla="*/ 3999 w 10000"/>
              <a:gd name="connsiteY12" fmla="*/ 691 h 9924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8323 w 10000"/>
              <a:gd name="connsiteY7" fmla="*/ 4549 h 10000"/>
              <a:gd name="connsiteX8" fmla="*/ 9461 w 10000"/>
              <a:gd name="connsiteY8" fmla="*/ 2546 h 10000"/>
              <a:gd name="connsiteX9" fmla="*/ 8210 w 10000"/>
              <a:gd name="connsiteY9" fmla="*/ 2625 h 10000"/>
              <a:gd name="connsiteX10" fmla="*/ 10000 w 10000"/>
              <a:gd name="connsiteY10" fmla="*/ 91 h 10000"/>
              <a:gd name="connsiteX11" fmla="*/ 7809 w 10000"/>
              <a:gd name="connsiteY11" fmla="*/ 490 h 10000"/>
              <a:gd name="connsiteX12" fmla="*/ 3999 w 10000"/>
              <a:gd name="connsiteY12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8323 w 10000"/>
              <a:gd name="connsiteY7" fmla="*/ 4549 h 10000"/>
              <a:gd name="connsiteX8" fmla="*/ 7550 w 10000"/>
              <a:gd name="connsiteY8" fmla="*/ 4386 h 10000"/>
              <a:gd name="connsiteX9" fmla="*/ 8210 w 10000"/>
              <a:gd name="connsiteY9" fmla="*/ 2625 h 10000"/>
              <a:gd name="connsiteX10" fmla="*/ 10000 w 10000"/>
              <a:gd name="connsiteY10" fmla="*/ 91 h 10000"/>
              <a:gd name="connsiteX11" fmla="*/ 7809 w 10000"/>
              <a:gd name="connsiteY11" fmla="*/ 490 h 10000"/>
              <a:gd name="connsiteX12" fmla="*/ 3999 w 10000"/>
              <a:gd name="connsiteY12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7550 w 10000"/>
              <a:gd name="connsiteY7" fmla="*/ 4386 h 10000"/>
              <a:gd name="connsiteX8" fmla="*/ 8210 w 10000"/>
              <a:gd name="connsiteY8" fmla="*/ 2625 h 10000"/>
              <a:gd name="connsiteX9" fmla="*/ 10000 w 10000"/>
              <a:gd name="connsiteY9" fmla="*/ 91 h 10000"/>
              <a:gd name="connsiteX10" fmla="*/ 7809 w 10000"/>
              <a:gd name="connsiteY10" fmla="*/ 490 h 10000"/>
              <a:gd name="connsiteX11" fmla="*/ 3999 w 10000"/>
              <a:gd name="connsiteY11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002 w 10000"/>
              <a:gd name="connsiteY6" fmla="*/ 7356 h 10000"/>
              <a:gd name="connsiteX7" fmla="*/ 7550 w 10000"/>
              <a:gd name="connsiteY7" fmla="*/ 4386 h 10000"/>
              <a:gd name="connsiteX8" fmla="*/ 8210 w 10000"/>
              <a:gd name="connsiteY8" fmla="*/ 2625 h 10000"/>
              <a:gd name="connsiteX9" fmla="*/ 10000 w 10000"/>
              <a:gd name="connsiteY9" fmla="*/ 91 h 10000"/>
              <a:gd name="connsiteX10" fmla="*/ 7809 w 10000"/>
              <a:gd name="connsiteY10" fmla="*/ 490 h 10000"/>
              <a:gd name="connsiteX11" fmla="*/ 3999 w 10000"/>
              <a:gd name="connsiteY11" fmla="*/ 696 h 10000"/>
              <a:gd name="connsiteX0" fmla="*/ 3999 w 10000"/>
              <a:gd name="connsiteY0" fmla="*/ 696 h 9998"/>
              <a:gd name="connsiteX1" fmla="*/ 1906 w 10000"/>
              <a:gd name="connsiteY1" fmla="*/ 77 h 9998"/>
              <a:gd name="connsiteX2" fmla="*/ 340 w 10000"/>
              <a:gd name="connsiteY2" fmla="*/ 3978 h 9998"/>
              <a:gd name="connsiteX3" fmla="*/ 138 w 10000"/>
              <a:gd name="connsiteY3" fmla="*/ 7421 h 9998"/>
              <a:gd name="connsiteX4" fmla="*/ 3782 w 10000"/>
              <a:gd name="connsiteY4" fmla="*/ 8402 h 9998"/>
              <a:gd name="connsiteX5" fmla="*/ 6781 w 10000"/>
              <a:gd name="connsiteY5" fmla="*/ 9996 h 9998"/>
              <a:gd name="connsiteX6" fmla="*/ 7002 w 10000"/>
              <a:gd name="connsiteY6" fmla="*/ 7356 h 9998"/>
              <a:gd name="connsiteX7" fmla="*/ 7550 w 10000"/>
              <a:gd name="connsiteY7" fmla="*/ 4386 h 9998"/>
              <a:gd name="connsiteX8" fmla="*/ 8210 w 10000"/>
              <a:gd name="connsiteY8" fmla="*/ 2625 h 9998"/>
              <a:gd name="connsiteX9" fmla="*/ 10000 w 10000"/>
              <a:gd name="connsiteY9" fmla="*/ 91 h 9998"/>
              <a:gd name="connsiteX10" fmla="*/ 7809 w 10000"/>
              <a:gd name="connsiteY10" fmla="*/ 490 h 9998"/>
              <a:gd name="connsiteX11" fmla="*/ 3999 w 10000"/>
              <a:gd name="connsiteY11" fmla="*/ 696 h 9998"/>
              <a:gd name="connsiteX0" fmla="*/ 4320 w 10321"/>
              <a:gd name="connsiteY0" fmla="*/ 696 h 10000"/>
              <a:gd name="connsiteX1" fmla="*/ 2227 w 10321"/>
              <a:gd name="connsiteY1" fmla="*/ 77 h 10000"/>
              <a:gd name="connsiteX2" fmla="*/ 661 w 10321"/>
              <a:gd name="connsiteY2" fmla="*/ 3979 h 10000"/>
              <a:gd name="connsiteX3" fmla="*/ 66 w 10321"/>
              <a:gd name="connsiteY3" fmla="*/ 8235 h 10000"/>
              <a:gd name="connsiteX4" fmla="*/ 4103 w 10321"/>
              <a:gd name="connsiteY4" fmla="*/ 8404 h 10000"/>
              <a:gd name="connsiteX5" fmla="*/ 7102 w 10321"/>
              <a:gd name="connsiteY5" fmla="*/ 9998 h 10000"/>
              <a:gd name="connsiteX6" fmla="*/ 7323 w 10321"/>
              <a:gd name="connsiteY6" fmla="*/ 7357 h 10000"/>
              <a:gd name="connsiteX7" fmla="*/ 7871 w 10321"/>
              <a:gd name="connsiteY7" fmla="*/ 4387 h 10000"/>
              <a:gd name="connsiteX8" fmla="*/ 8531 w 10321"/>
              <a:gd name="connsiteY8" fmla="*/ 2626 h 10000"/>
              <a:gd name="connsiteX9" fmla="*/ 10321 w 10321"/>
              <a:gd name="connsiteY9" fmla="*/ 91 h 10000"/>
              <a:gd name="connsiteX10" fmla="*/ 8130 w 10321"/>
              <a:gd name="connsiteY10" fmla="*/ 490 h 10000"/>
              <a:gd name="connsiteX11" fmla="*/ 4320 w 10321"/>
              <a:gd name="connsiteY11" fmla="*/ 696 h 10000"/>
              <a:gd name="connsiteX0" fmla="*/ 4320 w 10321"/>
              <a:gd name="connsiteY0" fmla="*/ 696 h 10000"/>
              <a:gd name="connsiteX1" fmla="*/ 2227 w 10321"/>
              <a:gd name="connsiteY1" fmla="*/ 77 h 10000"/>
              <a:gd name="connsiteX2" fmla="*/ 661 w 10321"/>
              <a:gd name="connsiteY2" fmla="*/ 3979 h 10000"/>
              <a:gd name="connsiteX3" fmla="*/ 66 w 10321"/>
              <a:gd name="connsiteY3" fmla="*/ 8235 h 10000"/>
              <a:gd name="connsiteX4" fmla="*/ 4155 w 10321"/>
              <a:gd name="connsiteY4" fmla="*/ 8661 h 10000"/>
              <a:gd name="connsiteX5" fmla="*/ 7102 w 10321"/>
              <a:gd name="connsiteY5" fmla="*/ 9998 h 10000"/>
              <a:gd name="connsiteX6" fmla="*/ 7323 w 10321"/>
              <a:gd name="connsiteY6" fmla="*/ 7357 h 10000"/>
              <a:gd name="connsiteX7" fmla="*/ 7871 w 10321"/>
              <a:gd name="connsiteY7" fmla="*/ 4387 h 10000"/>
              <a:gd name="connsiteX8" fmla="*/ 8531 w 10321"/>
              <a:gd name="connsiteY8" fmla="*/ 2626 h 10000"/>
              <a:gd name="connsiteX9" fmla="*/ 10321 w 10321"/>
              <a:gd name="connsiteY9" fmla="*/ 91 h 10000"/>
              <a:gd name="connsiteX10" fmla="*/ 8130 w 10321"/>
              <a:gd name="connsiteY10" fmla="*/ 490 h 10000"/>
              <a:gd name="connsiteX11" fmla="*/ 4320 w 10321"/>
              <a:gd name="connsiteY11" fmla="*/ 696 h 10000"/>
              <a:gd name="connsiteX0" fmla="*/ 4320 w 10321"/>
              <a:gd name="connsiteY0" fmla="*/ 696 h 9659"/>
              <a:gd name="connsiteX1" fmla="*/ 2227 w 10321"/>
              <a:gd name="connsiteY1" fmla="*/ 77 h 9659"/>
              <a:gd name="connsiteX2" fmla="*/ 661 w 10321"/>
              <a:gd name="connsiteY2" fmla="*/ 3979 h 9659"/>
              <a:gd name="connsiteX3" fmla="*/ 66 w 10321"/>
              <a:gd name="connsiteY3" fmla="*/ 8235 h 9659"/>
              <a:gd name="connsiteX4" fmla="*/ 4155 w 10321"/>
              <a:gd name="connsiteY4" fmla="*/ 8661 h 9659"/>
              <a:gd name="connsiteX5" fmla="*/ 7233 w 10321"/>
              <a:gd name="connsiteY5" fmla="*/ 9656 h 9659"/>
              <a:gd name="connsiteX6" fmla="*/ 7323 w 10321"/>
              <a:gd name="connsiteY6" fmla="*/ 7357 h 9659"/>
              <a:gd name="connsiteX7" fmla="*/ 7871 w 10321"/>
              <a:gd name="connsiteY7" fmla="*/ 4387 h 9659"/>
              <a:gd name="connsiteX8" fmla="*/ 8531 w 10321"/>
              <a:gd name="connsiteY8" fmla="*/ 2626 h 9659"/>
              <a:gd name="connsiteX9" fmla="*/ 10321 w 10321"/>
              <a:gd name="connsiteY9" fmla="*/ 91 h 9659"/>
              <a:gd name="connsiteX10" fmla="*/ 8130 w 10321"/>
              <a:gd name="connsiteY10" fmla="*/ 490 h 9659"/>
              <a:gd name="connsiteX11" fmla="*/ 4320 w 10321"/>
              <a:gd name="connsiteY11" fmla="*/ 696 h 9659"/>
              <a:gd name="connsiteX0" fmla="*/ 4186 w 10000"/>
              <a:gd name="connsiteY0" fmla="*/ 721 h 10000"/>
              <a:gd name="connsiteX1" fmla="*/ 2158 w 10000"/>
              <a:gd name="connsiteY1" fmla="*/ 80 h 10000"/>
              <a:gd name="connsiteX2" fmla="*/ 640 w 10000"/>
              <a:gd name="connsiteY2" fmla="*/ 4119 h 10000"/>
              <a:gd name="connsiteX3" fmla="*/ 64 w 10000"/>
              <a:gd name="connsiteY3" fmla="*/ 8792 h 10000"/>
              <a:gd name="connsiteX4" fmla="*/ 4026 w 10000"/>
              <a:gd name="connsiteY4" fmla="*/ 8967 h 10000"/>
              <a:gd name="connsiteX5" fmla="*/ 7008 w 10000"/>
              <a:gd name="connsiteY5" fmla="*/ 9997 h 10000"/>
              <a:gd name="connsiteX6" fmla="*/ 7095 w 10000"/>
              <a:gd name="connsiteY6" fmla="*/ 7617 h 10000"/>
              <a:gd name="connsiteX7" fmla="*/ 7626 w 10000"/>
              <a:gd name="connsiteY7" fmla="*/ 4542 h 10000"/>
              <a:gd name="connsiteX8" fmla="*/ 8266 w 10000"/>
              <a:gd name="connsiteY8" fmla="*/ 2719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9999"/>
              <a:gd name="connsiteX1" fmla="*/ 2158 w 10000"/>
              <a:gd name="connsiteY1" fmla="*/ 80 h 9999"/>
              <a:gd name="connsiteX2" fmla="*/ 640 w 10000"/>
              <a:gd name="connsiteY2" fmla="*/ 4119 h 9999"/>
              <a:gd name="connsiteX3" fmla="*/ 64 w 10000"/>
              <a:gd name="connsiteY3" fmla="*/ 8792 h 9999"/>
              <a:gd name="connsiteX4" fmla="*/ 3468 w 10000"/>
              <a:gd name="connsiteY4" fmla="*/ 8612 h 9999"/>
              <a:gd name="connsiteX5" fmla="*/ 7008 w 10000"/>
              <a:gd name="connsiteY5" fmla="*/ 9997 h 9999"/>
              <a:gd name="connsiteX6" fmla="*/ 7095 w 10000"/>
              <a:gd name="connsiteY6" fmla="*/ 7617 h 9999"/>
              <a:gd name="connsiteX7" fmla="*/ 7626 w 10000"/>
              <a:gd name="connsiteY7" fmla="*/ 4542 h 9999"/>
              <a:gd name="connsiteX8" fmla="*/ 8266 w 10000"/>
              <a:gd name="connsiteY8" fmla="*/ 2719 h 9999"/>
              <a:gd name="connsiteX9" fmla="*/ 10000 w 10000"/>
              <a:gd name="connsiteY9" fmla="*/ 94 h 9999"/>
              <a:gd name="connsiteX10" fmla="*/ 7877 w 10000"/>
              <a:gd name="connsiteY10" fmla="*/ 507 h 9999"/>
              <a:gd name="connsiteX11" fmla="*/ 4186 w 10000"/>
              <a:gd name="connsiteY11" fmla="*/ 721 h 9999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266 w 10000"/>
              <a:gd name="connsiteY8" fmla="*/ 2719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418 w 10000"/>
              <a:gd name="connsiteY8" fmla="*/ 2054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545 w 10000"/>
              <a:gd name="connsiteY8" fmla="*/ 2143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51 h 10030"/>
              <a:gd name="connsiteX1" fmla="*/ 2082 w 10000"/>
              <a:gd name="connsiteY1" fmla="*/ 420 h 10030"/>
              <a:gd name="connsiteX2" fmla="*/ 640 w 10000"/>
              <a:gd name="connsiteY2" fmla="*/ 4149 h 10030"/>
              <a:gd name="connsiteX3" fmla="*/ 64 w 10000"/>
              <a:gd name="connsiteY3" fmla="*/ 8823 h 10030"/>
              <a:gd name="connsiteX4" fmla="*/ 3468 w 10000"/>
              <a:gd name="connsiteY4" fmla="*/ 8643 h 10030"/>
              <a:gd name="connsiteX5" fmla="*/ 7008 w 10000"/>
              <a:gd name="connsiteY5" fmla="*/ 10028 h 10030"/>
              <a:gd name="connsiteX6" fmla="*/ 7095 w 10000"/>
              <a:gd name="connsiteY6" fmla="*/ 7648 h 10030"/>
              <a:gd name="connsiteX7" fmla="*/ 7626 w 10000"/>
              <a:gd name="connsiteY7" fmla="*/ 4572 h 10030"/>
              <a:gd name="connsiteX8" fmla="*/ 8545 w 10000"/>
              <a:gd name="connsiteY8" fmla="*/ 2173 h 10030"/>
              <a:gd name="connsiteX9" fmla="*/ 10000 w 10000"/>
              <a:gd name="connsiteY9" fmla="*/ 124 h 10030"/>
              <a:gd name="connsiteX10" fmla="*/ 7852 w 10000"/>
              <a:gd name="connsiteY10" fmla="*/ 315 h 10030"/>
              <a:gd name="connsiteX11" fmla="*/ 4186 w 10000"/>
              <a:gd name="connsiteY11" fmla="*/ 751 h 10030"/>
              <a:gd name="connsiteX0" fmla="*/ 4186 w 10000"/>
              <a:gd name="connsiteY0" fmla="*/ 751 h 10032"/>
              <a:gd name="connsiteX1" fmla="*/ 2082 w 10000"/>
              <a:gd name="connsiteY1" fmla="*/ 420 h 10032"/>
              <a:gd name="connsiteX2" fmla="*/ 640 w 10000"/>
              <a:gd name="connsiteY2" fmla="*/ 4149 h 10032"/>
              <a:gd name="connsiteX3" fmla="*/ 64 w 10000"/>
              <a:gd name="connsiteY3" fmla="*/ 8823 h 10032"/>
              <a:gd name="connsiteX4" fmla="*/ 3316 w 10000"/>
              <a:gd name="connsiteY4" fmla="*/ 9086 h 10032"/>
              <a:gd name="connsiteX5" fmla="*/ 7008 w 10000"/>
              <a:gd name="connsiteY5" fmla="*/ 10028 h 10032"/>
              <a:gd name="connsiteX6" fmla="*/ 7095 w 10000"/>
              <a:gd name="connsiteY6" fmla="*/ 7648 h 10032"/>
              <a:gd name="connsiteX7" fmla="*/ 7626 w 10000"/>
              <a:gd name="connsiteY7" fmla="*/ 4572 h 10032"/>
              <a:gd name="connsiteX8" fmla="*/ 8545 w 10000"/>
              <a:gd name="connsiteY8" fmla="*/ 2173 h 10032"/>
              <a:gd name="connsiteX9" fmla="*/ 10000 w 10000"/>
              <a:gd name="connsiteY9" fmla="*/ 124 h 10032"/>
              <a:gd name="connsiteX10" fmla="*/ 7852 w 10000"/>
              <a:gd name="connsiteY10" fmla="*/ 315 h 10032"/>
              <a:gd name="connsiteX11" fmla="*/ 4186 w 10000"/>
              <a:gd name="connsiteY11" fmla="*/ 751 h 10032"/>
              <a:gd name="connsiteX0" fmla="*/ 4186 w 10000"/>
              <a:gd name="connsiteY0" fmla="*/ 751 h 10032"/>
              <a:gd name="connsiteX1" fmla="*/ 1930 w 10000"/>
              <a:gd name="connsiteY1" fmla="*/ 686 h 10032"/>
              <a:gd name="connsiteX2" fmla="*/ 640 w 10000"/>
              <a:gd name="connsiteY2" fmla="*/ 4149 h 10032"/>
              <a:gd name="connsiteX3" fmla="*/ 64 w 10000"/>
              <a:gd name="connsiteY3" fmla="*/ 8823 h 10032"/>
              <a:gd name="connsiteX4" fmla="*/ 3316 w 10000"/>
              <a:gd name="connsiteY4" fmla="*/ 9086 h 10032"/>
              <a:gd name="connsiteX5" fmla="*/ 7008 w 10000"/>
              <a:gd name="connsiteY5" fmla="*/ 10028 h 10032"/>
              <a:gd name="connsiteX6" fmla="*/ 7095 w 10000"/>
              <a:gd name="connsiteY6" fmla="*/ 7648 h 10032"/>
              <a:gd name="connsiteX7" fmla="*/ 7626 w 10000"/>
              <a:gd name="connsiteY7" fmla="*/ 4572 h 10032"/>
              <a:gd name="connsiteX8" fmla="*/ 8545 w 10000"/>
              <a:gd name="connsiteY8" fmla="*/ 2173 h 10032"/>
              <a:gd name="connsiteX9" fmla="*/ 10000 w 10000"/>
              <a:gd name="connsiteY9" fmla="*/ 124 h 10032"/>
              <a:gd name="connsiteX10" fmla="*/ 7852 w 10000"/>
              <a:gd name="connsiteY10" fmla="*/ 315 h 10032"/>
              <a:gd name="connsiteX11" fmla="*/ 4186 w 10000"/>
              <a:gd name="connsiteY11" fmla="*/ 751 h 10032"/>
              <a:gd name="connsiteX0" fmla="*/ 4135 w 10000"/>
              <a:gd name="connsiteY0" fmla="*/ 797 h 10034"/>
              <a:gd name="connsiteX1" fmla="*/ 1930 w 10000"/>
              <a:gd name="connsiteY1" fmla="*/ 688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135 w 10000"/>
              <a:gd name="connsiteY0" fmla="*/ 797 h 10034"/>
              <a:gd name="connsiteX1" fmla="*/ 1930 w 10000"/>
              <a:gd name="connsiteY1" fmla="*/ 688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135 w 10000"/>
              <a:gd name="connsiteY0" fmla="*/ 797 h 10034"/>
              <a:gd name="connsiteX1" fmla="*/ 2361 w 10000"/>
              <a:gd name="connsiteY1" fmla="*/ 732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591 w 10000"/>
              <a:gd name="connsiteY0" fmla="*/ 797 h 10034"/>
              <a:gd name="connsiteX1" fmla="*/ 2361 w 10000"/>
              <a:gd name="connsiteY1" fmla="*/ 732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591 w 10000"/>
              <a:gd name="connsiteY11" fmla="*/ 797 h 10034"/>
              <a:gd name="connsiteX0" fmla="*/ 4607 w 10016"/>
              <a:gd name="connsiteY0" fmla="*/ 797 h 10034"/>
              <a:gd name="connsiteX1" fmla="*/ 2377 w 10016"/>
              <a:gd name="connsiteY1" fmla="*/ 732 h 10034"/>
              <a:gd name="connsiteX2" fmla="*/ 1087 w 10016"/>
              <a:gd name="connsiteY2" fmla="*/ 4284 h 10034"/>
              <a:gd name="connsiteX3" fmla="*/ 80 w 10016"/>
              <a:gd name="connsiteY3" fmla="*/ 8825 h 10034"/>
              <a:gd name="connsiteX4" fmla="*/ 3332 w 10016"/>
              <a:gd name="connsiteY4" fmla="*/ 9088 h 10034"/>
              <a:gd name="connsiteX5" fmla="*/ 7024 w 10016"/>
              <a:gd name="connsiteY5" fmla="*/ 10030 h 10034"/>
              <a:gd name="connsiteX6" fmla="*/ 7111 w 10016"/>
              <a:gd name="connsiteY6" fmla="*/ 7650 h 10034"/>
              <a:gd name="connsiteX7" fmla="*/ 7642 w 10016"/>
              <a:gd name="connsiteY7" fmla="*/ 4574 h 10034"/>
              <a:gd name="connsiteX8" fmla="*/ 8561 w 10016"/>
              <a:gd name="connsiteY8" fmla="*/ 2175 h 10034"/>
              <a:gd name="connsiteX9" fmla="*/ 10016 w 10016"/>
              <a:gd name="connsiteY9" fmla="*/ 126 h 10034"/>
              <a:gd name="connsiteX10" fmla="*/ 7868 w 10016"/>
              <a:gd name="connsiteY10" fmla="*/ 317 h 10034"/>
              <a:gd name="connsiteX11" fmla="*/ 4607 w 10016"/>
              <a:gd name="connsiteY11" fmla="*/ 797 h 10034"/>
              <a:gd name="connsiteX0" fmla="*/ 4024 w 9433"/>
              <a:gd name="connsiteY0" fmla="*/ 797 h 10034"/>
              <a:gd name="connsiteX1" fmla="*/ 1794 w 9433"/>
              <a:gd name="connsiteY1" fmla="*/ 732 h 10034"/>
              <a:gd name="connsiteX2" fmla="*/ 504 w 9433"/>
              <a:gd name="connsiteY2" fmla="*/ 4284 h 10034"/>
              <a:gd name="connsiteX3" fmla="*/ 156 w 9433"/>
              <a:gd name="connsiteY3" fmla="*/ 8426 h 10034"/>
              <a:gd name="connsiteX4" fmla="*/ 2749 w 9433"/>
              <a:gd name="connsiteY4" fmla="*/ 9088 h 10034"/>
              <a:gd name="connsiteX5" fmla="*/ 6441 w 9433"/>
              <a:gd name="connsiteY5" fmla="*/ 10030 h 10034"/>
              <a:gd name="connsiteX6" fmla="*/ 6528 w 9433"/>
              <a:gd name="connsiteY6" fmla="*/ 7650 h 10034"/>
              <a:gd name="connsiteX7" fmla="*/ 7059 w 9433"/>
              <a:gd name="connsiteY7" fmla="*/ 4574 h 10034"/>
              <a:gd name="connsiteX8" fmla="*/ 7978 w 9433"/>
              <a:gd name="connsiteY8" fmla="*/ 2175 h 10034"/>
              <a:gd name="connsiteX9" fmla="*/ 9433 w 9433"/>
              <a:gd name="connsiteY9" fmla="*/ 126 h 10034"/>
              <a:gd name="connsiteX10" fmla="*/ 7285 w 9433"/>
              <a:gd name="connsiteY10" fmla="*/ 317 h 10034"/>
              <a:gd name="connsiteX11" fmla="*/ 4024 w 9433"/>
              <a:gd name="connsiteY11" fmla="*/ 797 h 10034"/>
              <a:gd name="connsiteX0" fmla="*/ 4107 w 9841"/>
              <a:gd name="connsiteY0" fmla="*/ 794 h 10000"/>
              <a:gd name="connsiteX1" fmla="*/ 1743 w 9841"/>
              <a:gd name="connsiteY1" fmla="*/ 730 h 10000"/>
              <a:gd name="connsiteX2" fmla="*/ 375 w 9841"/>
              <a:gd name="connsiteY2" fmla="*/ 4269 h 10000"/>
              <a:gd name="connsiteX3" fmla="*/ 6 w 9841"/>
              <a:gd name="connsiteY3" fmla="*/ 8397 h 10000"/>
              <a:gd name="connsiteX4" fmla="*/ 2755 w 9841"/>
              <a:gd name="connsiteY4" fmla="*/ 9057 h 10000"/>
              <a:gd name="connsiteX5" fmla="*/ 6669 w 9841"/>
              <a:gd name="connsiteY5" fmla="*/ 9996 h 10000"/>
              <a:gd name="connsiteX6" fmla="*/ 6761 w 9841"/>
              <a:gd name="connsiteY6" fmla="*/ 7624 h 10000"/>
              <a:gd name="connsiteX7" fmla="*/ 7324 w 9841"/>
              <a:gd name="connsiteY7" fmla="*/ 4559 h 10000"/>
              <a:gd name="connsiteX8" fmla="*/ 8299 w 9841"/>
              <a:gd name="connsiteY8" fmla="*/ 2168 h 10000"/>
              <a:gd name="connsiteX9" fmla="*/ 9841 w 9841"/>
              <a:gd name="connsiteY9" fmla="*/ 126 h 10000"/>
              <a:gd name="connsiteX10" fmla="*/ 7564 w 9841"/>
              <a:gd name="connsiteY10" fmla="*/ 316 h 10000"/>
              <a:gd name="connsiteX11" fmla="*/ 4107 w 9841"/>
              <a:gd name="connsiteY11" fmla="*/ 794 h 10000"/>
              <a:gd name="connsiteX0" fmla="*/ 4362 w 10189"/>
              <a:gd name="connsiteY0" fmla="*/ 794 h 9999"/>
              <a:gd name="connsiteX1" fmla="*/ 1960 w 10189"/>
              <a:gd name="connsiteY1" fmla="*/ 730 h 9999"/>
              <a:gd name="connsiteX2" fmla="*/ 570 w 10189"/>
              <a:gd name="connsiteY2" fmla="*/ 4269 h 9999"/>
              <a:gd name="connsiteX3" fmla="*/ 195 w 10189"/>
              <a:gd name="connsiteY3" fmla="*/ 8397 h 9999"/>
              <a:gd name="connsiteX4" fmla="*/ 3371 w 10189"/>
              <a:gd name="connsiteY4" fmla="*/ 8748 h 9999"/>
              <a:gd name="connsiteX5" fmla="*/ 6966 w 10189"/>
              <a:gd name="connsiteY5" fmla="*/ 9996 h 9999"/>
              <a:gd name="connsiteX6" fmla="*/ 7059 w 10189"/>
              <a:gd name="connsiteY6" fmla="*/ 7624 h 9999"/>
              <a:gd name="connsiteX7" fmla="*/ 7631 w 10189"/>
              <a:gd name="connsiteY7" fmla="*/ 4559 h 9999"/>
              <a:gd name="connsiteX8" fmla="*/ 8622 w 10189"/>
              <a:gd name="connsiteY8" fmla="*/ 2168 h 9999"/>
              <a:gd name="connsiteX9" fmla="*/ 10189 w 10189"/>
              <a:gd name="connsiteY9" fmla="*/ 126 h 9999"/>
              <a:gd name="connsiteX10" fmla="*/ 7875 w 10189"/>
              <a:gd name="connsiteY10" fmla="*/ 316 h 9999"/>
              <a:gd name="connsiteX11" fmla="*/ 4362 w 10189"/>
              <a:gd name="connsiteY11" fmla="*/ 794 h 9999"/>
              <a:gd name="connsiteX0" fmla="*/ 4120 w 9839"/>
              <a:gd name="connsiteY0" fmla="*/ 794 h 10000"/>
              <a:gd name="connsiteX1" fmla="*/ 1763 w 9839"/>
              <a:gd name="connsiteY1" fmla="*/ 730 h 10000"/>
              <a:gd name="connsiteX2" fmla="*/ 398 w 9839"/>
              <a:gd name="connsiteY2" fmla="*/ 4269 h 10000"/>
              <a:gd name="connsiteX3" fmla="*/ 30 w 9839"/>
              <a:gd name="connsiteY3" fmla="*/ 8398 h 10000"/>
              <a:gd name="connsiteX4" fmla="*/ 3147 w 9839"/>
              <a:gd name="connsiteY4" fmla="*/ 8749 h 10000"/>
              <a:gd name="connsiteX5" fmla="*/ 6676 w 9839"/>
              <a:gd name="connsiteY5" fmla="*/ 9997 h 10000"/>
              <a:gd name="connsiteX6" fmla="*/ 6767 w 9839"/>
              <a:gd name="connsiteY6" fmla="*/ 7625 h 10000"/>
              <a:gd name="connsiteX7" fmla="*/ 7328 w 9839"/>
              <a:gd name="connsiteY7" fmla="*/ 4559 h 10000"/>
              <a:gd name="connsiteX8" fmla="*/ 8301 w 9839"/>
              <a:gd name="connsiteY8" fmla="*/ 2168 h 10000"/>
              <a:gd name="connsiteX9" fmla="*/ 9839 w 9839"/>
              <a:gd name="connsiteY9" fmla="*/ 126 h 10000"/>
              <a:gd name="connsiteX10" fmla="*/ 7568 w 9839"/>
              <a:gd name="connsiteY10" fmla="*/ 316 h 10000"/>
              <a:gd name="connsiteX11" fmla="*/ 4120 w 9839"/>
              <a:gd name="connsiteY11" fmla="*/ 794 h 10000"/>
              <a:gd name="connsiteX0" fmla="*/ 4277 w 10090"/>
              <a:gd name="connsiteY0" fmla="*/ 794 h 10000"/>
              <a:gd name="connsiteX1" fmla="*/ 1882 w 10090"/>
              <a:gd name="connsiteY1" fmla="*/ 730 h 10000"/>
              <a:gd name="connsiteX2" fmla="*/ 822 w 10090"/>
              <a:gd name="connsiteY2" fmla="*/ 3474 h 10000"/>
              <a:gd name="connsiteX3" fmla="*/ 120 w 10090"/>
              <a:gd name="connsiteY3" fmla="*/ 8398 h 10000"/>
              <a:gd name="connsiteX4" fmla="*/ 3288 w 10090"/>
              <a:gd name="connsiteY4" fmla="*/ 8749 h 10000"/>
              <a:gd name="connsiteX5" fmla="*/ 6875 w 10090"/>
              <a:gd name="connsiteY5" fmla="*/ 9997 h 10000"/>
              <a:gd name="connsiteX6" fmla="*/ 6968 w 10090"/>
              <a:gd name="connsiteY6" fmla="*/ 7625 h 10000"/>
              <a:gd name="connsiteX7" fmla="*/ 7538 w 10090"/>
              <a:gd name="connsiteY7" fmla="*/ 4559 h 10000"/>
              <a:gd name="connsiteX8" fmla="*/ 8527 w 10090"/>
              <a:gd name="connsiteY8" fmla="*/ 2168 h 10000"/>
              <a:gd name="connsiteX9" fmla="*/ 10090 w 10090"/>
              <a:gd name="connsiteY9" fmla="*/ 126 h 10000"/>
              <a:gd name="connsiteX10" fmla="*/ 7782 w 10090"/>
              <a:gd name="connsiteY10" fmla="*/ 316 h 10000"/>
              <a:gd name="connsiteX11" fmla="*/ 4277 w 10090"/>
              <a:gd name="connsiteY11" fmla="*/ 794 h 10000"/>
              <a:gd name="connsiteX0" fmla="*/ 4183 w 9996"/>
              <a:gd name="connsiteY0" fmla="*/ 794 h 10000"/>
              <a:gd name="connsiteX1" fmla="*/ 1788 w 9996"/>
              <a:gd name="connsiteY1" fmla="*/ 730 h 10000"/>
              <a:gd name="connsiteX2" fmla="*/ 728 w 9996"/>
              <a:gd name="connsiteY2" fmla="*/ 3474 h 10000"/>
              <a:gd name="connsiteX3" fmla="*/ 135 w 9996"/>
              <a:gd name="connsiteY3" fmla="*/ 8486 h 10000"/>
              <a:gd name="connsiteX4" fmla="*/ 3194 w 9996"/>
              <a:gd name="connsiteY4" fmla="*/ 8749 h 10000"/>
              <a:gd name="connsiteX5" fmla="*/ 6781 w 9996"/>
              <a:gd name="connsiteY5" fmla="*/ 9997 h 10000"/>
              <a:gd name="connsiteX6" fmla="*/ 6874 w 9996"/>
              <a:gd name="connsiteY6" fmla="*/ 7625 h 10000"/>
              <a:gd name="connsiteX7" fmla="*/ 7444 w 9996"/>
              <a:gd name="connsiteY7" fmla="*/ 4559 h 10000"/>
              <a:gd name="connsiteX8" fmla="*/ 8433 w 9996"/>
              <a:gd name="connsiteY8" fmla="*/ 2168 h 10000"/>
              <a:gd name="connsiteX9" fmla="*/ 9996 w 9996"/>
              <a:gd name="connsiteY9" fmla="*/ 126 h 10000"/>
              <a:gd name="connsiteX10" fmla="*/ 7688 w 9996"/>
              <a:gd name="connsiteY10" fmla="*/ 316 h 10000"/>
              <a:gd name="connsiteX11" fmla="*/ 4183 w 9996"/>
              <a:gd name="connsiteY11" fmla="*/ 794 h 10000"/>
              <a:gd name="connsiteX0" fmla="*/ 4051 w 9866"/>
              <a:gd name="connsiteY0" fmla="*/ 794 h 10000"/>
              <a:gd name="connsiteX1" fmla="*/ 1655 w 9866"/>
              <a:gd name="connsiteY1" fmla="*/ 730 h 10000"/>
              <a:gd name="connsiteX2" fmla="*/ 594 w 9866"/>
              <a:gd name="connsiteY2" fmla="*/ 3474 h 10000"/>
              <a:gd name="connsiteX3" fmla="*/ 1 w 9866"/>
              <a:gd name="connsiteY3" fmla="*/ 8486 h 10000"/>
              <a:gd name="connsiteX4" fmla="*/ 3061 w 9866"/>
              <a:gd name="connsiteY4" fmla="*/ 8749 h 10000"/>
              <a:gd name="connsiteX5" fmla="*/ 6650 w 9866"/>
              <a:gd name="connsiteY5" fmla="*/ 9997 h 10000"/>
              <a:gd name="connsiteX6" fmla="*/ 6743 w 9866"/>
              <a:gd name="connsiteY6" fmla="*/ 7625 h 10000"/>
              <a:gd name="connsiteX7" fmla="*/ 7313 w 9866"/>
              <a:gd name="connsiteY7" fmla="*/ 4559 h 10000"/>
              <a:gd name="connsiteX8" fmla="*/ 8302 w 9866"/>
              <a:gd name="connsiteY8" fmla="*/ 2168 h 10000"/>
              <a:gd name="connsiteX9" fmla="*/ 9866 w 9866"/>
              <a:gd name="connsiteY9" fmla="*/ 126 h 10000"/>
              <a:gd name="connsiteX10" fmla="*/ 7557 w 9866"/>
              <a:gd name="connsiteY10" fmla="*/ 316 h 10000"/>
              <a:gd name="connsiteX11" fmla="*/ 4051 w 9866"/>
              <a:gd name="connsiteY11" fmla="*/ 794 h 10000"/>
              <a:gd name="connsiteX0" fmla="*/ 4106 w 10000"/>
              <a:gd name="connsiteY0" fmla="*/ 794 h 10000"/>
              <a:gd name="connsiteX1" fmla="*/ 2147 w 10000"/>
              <a:gd name="connsiteY1" fmla="*/ 1172 h 10000"/>
              <a:gd name="connsiteX2" fmla="*/ 602 w 10000"/>
              <a:gd name="connsiteY2" fmla="*/ 3474 h 10000"/>
              <a:gd name="connsiteX3" fmla="*/ 1 w 10000"/>
              <a:gd name="connsiteY3" fmla="*/ 8486 h 10000"/>
              <a:gd name="connsiteX4" fmla="*/ 3103 w 10000"/>
              <a:gd name="connsiteY4" fmla="*/ 8749 h 10000"/>
              <a:gd name="connsiteX5" fmla="*/ 6740 w 10000"/>
              <a:gd name="connsiteY5" fmla="*/ 9997 h 10000"/>
              <a:gd name="connsiteX6" fmla="*/ 6835 w 10000"/>
              <a:gd name="connsiteY6" fmla="*/ 7625 h 10000"/>
              <a:gd name="connsiteX7" fmla="*/ 7412 w 10000"/>
              <a:gd name="connsiteY7" fmla="*/ 4559 h 10000"/>
              <a:gd name="connsiteX8" fmla="*/ 8415 w 10000"/>
              <a:gd name="connsiteY8" fmla="*/ 2168 h 10000"/>
              <a:gd name="connsiteX9" fmla="*/ 10000 w 10000"/>
              <a:gd name="connsiteY9" fmla="*/ 126 h 10000"/>
              <a:gd name="connsiteX10" fmla="*/ 7660 w 10000"/>
              <a:gd name="connsiteY10" fmla="*/ 316 h 10000"/>
              <a:gd name="connsiteX11" fmla="*/ 4106 w 10000"/>
              <a:gd name="connsiteY11" fmla="*/ 794 h 10000"/>
              <a:gd name="connsiteX0" fmla="*/ 4106 w 10000"/>
              <a:gd name="connsiteY0" fmla="*/ 794 h 10000"/>
              <a:gd name="connsiteX1" fmla="*/ 2147 w 10000"/>
              <a:gd name="connsiteY1" fmla="*/ 1172 h 10000"/>
              <a:gd name="connsiteX2" fmla="*/ 602 w 10000"/>
              <a:gd name="connsiteY2" fmla="*/ 3474 h 10000"/>
              <a:gd name="connsiteX3" fmla="*/ 1 w 10000"/>
              <a:gd name="connsiteY3" fmla="*/ 8486 h 10000"/>
              <a:gd name="connsiteX4" fmla="*/ 3103 w 10000"/>
              <a:gd name="connsiteY4" fmla="*/ 8749 h 10000"/>
              <a:gd name="connsiteX5" fmla="*/ 6740 w 10000"/>
              <a:gd name="connsiteY5" fmla="*/ 9997 h 10000"/>
              <a:gd name="connsiteX6" fmla="*/ 6835 w 10000"/>
              <a:gd name="connsiteY6" fmla="*/ 7625 h 10000"/>
              <a:gd name="connsiteX7" fmla="*/ 7412 w 10000"/>
              <a:gd name="connsiteY7" fmla="*/ 4559 h 10000"/>
              <a:gd name="connsiteX8" fmla="*/ 8415 w 10000"/>
              <a:gd name="connsiteY8" fmla="*/ 2168 h 10000"/>
              <a:gd name="connsiteX9" fmla="*/ 10000 w 10000"/>
              <a:gd name="connsiteY9" fmla="*/ 126 h 10000"/>
              <a:gd name="connsiteX10" fmla="*/ 7660 w 10000"/>
              <a:gd name="connsiteY10" fmla="*/ 316 h 10000"/>
              <a:gd name="connsiteX11" fmla="*/ 4106 w 10000"/>
              <a:gd name="connsiteY11" fmla="*/ 794 h 10000"/>
              <a:gd name="connsiteX0" fmla="*/ 4184 w 10078"/>
              <a:gd name="connsiteY0" fmla="*/ 794 h 10000"/>
              <a:gd name="connsiteX1" fmla="*/ 2225 w 10078"/>
              <a:gd name="connsiteY1" fmla="*/ 1172 h 10000"/>
              <a:gd name="connsiteX2" fmla="*/ 1039 w 10078"/>
              <a:gd name="connsiteY2" fmla="*/ 3695 h 10000"/>
              <a:gd name="connsiteX3" fmla="*/ 79 w 10078"/>
              <a:gd name="connsiteY3" fmla="*/ 8486 h 10000"/>
              <a:gd name="connsiteX4" fmla="*/ 3181 w 10078"/>
              <a:gd name="connsiteY4" fmla="*/ 8749 h 10000"/>
              <a:gd name="connsiteX5" fmla="*/ 6818 w 10078"/>
              <a:gd name="connsiteY5" fmla="*/ 9997 h 10000"/>
              <a:gd name="connsiteX6" fmla="*/ 6913 w 10078"/>
              <a:gd name="connsiteY6" fmla="*/ 7625 h 10000"/>
              <a:gd name="connsiteX7" fmla="*/ 7490 w 10078"/>
              <a:gd name="connsiteY7" fmla="*/ 4559 h 10000"/>
              <a:gd name="connsiteX8" fmla="*/ 8493 w 10078"/>
              <a:gd name="connsiteY8" fmla="*/ 2168 h 10000"/>
              <a:gd name="connsiteX9" fmla="*/ 10078 w 10078"/>
              <a:gd name="connsiteY9" fmla="*/ 126 h 10000"/>
              <a:gd name="connsiteX10" fmla="*/ 7738 w 10078"/>
              <a:gd name="connsiteY10" fmla="*/ 316 h 10000"/>
              <a:gd name="connsiteX11" fmla="*/ 4184 w 10078"/>
              <a:gd name="connsiteY11" fmla="*/ 794 h 10000"/>
              <a:gd name="connsiteX0" fmla="*/ 4314 w 10208"/>
              <a:gd name="connsiteY0" fmla="*/ 794 h 10000"/>
              <a:gd name="connsiteX1" fmla="*/ 2355 w 10208"/>
              <a:gd name="connsiteY1" fmla="*/ 1172 h 10000"/>
              <a:gd name="connsiteX2" fmla="*/ 1169 w 10208"/>
              <a:gd name="connsiteY2" fmla="*/ 3695 h 10000"/>
              <a:gd name="connsiteX3" fmla="*/ 71 w 10208"/>
              <a:gd name="connsiteY3" fmla="*/ 8221 h 10000"/>
              <a:gd name="connsiteX4" fmla="*/ 3311 w 10208"/>
              <a:gd name="connsiteY4" fmla="*/ 8749 h 10000"/>
              <a:gd name="connsiteX5" fmla="*/ 6948 w 10208"/>
              <a:gd name="connsiteY5" fmla="*/ 9997 h 10000"/>
              <a:gd name="connsiteX6" fmla="*/ 7043 w 10208"/>
              <a:gd name="connsiteY6" fmla="*/ 7625 h 10000"/>
              <a:gd name="connsiteX7" fmla="*/ 7620 w 10208"/>
              <a:gd name="connsiteY7" fmla="*/ 4559 h 10000"/>
              <a:gd name="connsiteX8" fmla="*/ 8623 w 10208"/>
              <a:gd name="connsiteY8" fmla="*/ 2168 h 10000"/>
              <a:gd name="connsiteX9" fmla="*/ 10208 w 10208"/>
              <a:gd name="connsiteY9" fmla="*/ 126 h 10000"/>
              <a:gd name="connsiteX10" fmla="*/ 7868 w 10208"/>
              <a:gd name="connsiteY10" fmla="*/ 316 h 10000"/>
              <a:gd name="connsiteX11" fmla="*/ 4314 w 10208"/>
              <a:gd name="connsiteY11" fmla="*/ 794 h 10000"/>
              <a:gd name="connsiteX0" fmla="*/ 4276 w 10170"/>
              <a:gd name="connsiteY0" fmla="*/ 794 h 10000"/>
              <a:gd name="connsiteX1" fmla="*/ 2317 w 10170"/>
              <a:gd name="connsiteY1" fmla="*/ 1172 h 10000"/>
              <a:gd name="connsiteX2" fmla="*/ 1131 w 10170"/>
              <a:gd name="connsiteY2" fmla="*/ 3695 h 10000"/>
              <a:gd name="connsiteX3" fmla="*/ 33 w 10170"/>
              <a:gd name="connsiteY3" fmla="*/ 8221 h 10000"/>
              <a:gd name="connsiteX4" fmla="*/ 3273 w 10170"/>
              <a:gd name="connsiteY4" fmla="*/ 8749 h 10000"/>
              <a:gd name="connsiteX5" fmla="*/ 6910 w 10170"/>
              <a:gd name="connsiteY5" fmla="*/ 9997 h 10000"/>
              <a:gd name="connsiteX6" fmla="*/ 7005 w 10170"/>
              <a:gd name="connsiteY6" fmla="*/ 7625 h 10000"/>
              <a:gd name="connsiteX7" fmla="*/ 7582 w 10170"/>
              <a:gd name="connsiteY7" fmla="*/ 4559 h 10000"/>
              <a:gd name="connsiteX8" fmla="*/ 8585 w 10170"/>
              <a:gd name="connsiteY8" fmla="*/ 2168 h 10000"/>
              <a:gd name="connsiteX9" fmla="*/ 10170 w 10170"/>
              <a:gd name="connsiteY9" fmla="*/ 126 h 10000"/>
              <a:gd name="connsiteX10" fmla="*/ 7830 w 10170"/>
              <a:gd name="connsiteY10" fmla="*/ 316 h 10000"/>
              <a:gd name="connsiteX11" fmla="*/ 4276 w 10170"/>
              <a:gd name="connsiteY11" fmla="*/ 794 h 10000"/>
              <a:gd name="connsiteX0" fmla="*/ 4090 w 9984"/>
              <a:gd name="connsiteY0" fmla="*/ 794 h 10000"/>
              <a:gd name="connsiteX1" fmla="*/ 2131 w 9984"/>
              <a:gd name="connsiteY1" fmla="*/ 1172 h 10000"/>
              <a:gd name="connsiteX2" fmla="*/ 945 w 9984"/>
              <a:gd name="connsiteY2" fmla="*/ 3695 h 10000"/>
              <a:gd name="connsiteX3" fmla="*/ 40 w 9984"/>
              <a:gd name="connsiteY3" fmla="*/ 8177 h 10000"/>
              <a:gd name="connsiteX4" fmla="*/ 3087 w 9984"/>
              <a:gd name="connsiteY4" fmla="*/ 8749 h 10000"/>
              <a:gd name="connsiteX5" fmla="*/ 6724 w 9984"/>
              <a:gd name="connsiteY5" fmla="*/ 9997 h 10000"/>
              <a:gd name="connsiteX6" fmla="*/ 6819 w 9984"/>
              <a:gd name="connsiteY6" fmla="*/ 7625 h 10000"/>
              <a:gd name="connsiteX7" fmla="*/ 7396 w 9984"/>
              <a:gd name="connsiteY7" fmla="*/ 4559 h 10000"/>
              <a:gd name="connsiteX8" fmla="*/ 8399 w 9984"/>
              <a:gd name="connsiteY8" fmla="*/ 2168 h 10000"/>
              <a:gd name="connsiteX9" fmla="*/ 9984 w 9984"/>
              <a:gd name="connsiteY9" fmla="*/ 126 h 10000"/>
              <a:gd name="connsiteX10" fmla="*/ 7644 w 9984"/>
              <a:gd name="connsiteY10" fmla="*/ 316 h 10000"/>
              <a:gd name="connsiteX11" fmla="*/ 4090 w 9984"/>
              <a:gd name="connsiteY11" fmla="*/ 794 h 10000"/>
              <a:gd name="connsiteX0" fmla="*/ 4203 w 10106"/>
              <a:gd name="connsiteY0" fmla="*/ 794 h 10000"/>
              <a:gd name="connsiteX1" fmla="*/ 2240 w 10106"/>
              <a:gd name="connsiteY1" fmla="*/ 1172 h 10000"/>
              <a:gd name="connsiteX2" fmla="*/ 1053 w 10106"/>
              <a:gd name="connsiteY2" fmla="*/ 3695 h 10000"/>
              <a:gd name="connsiteX3" fmla="*/ 35 w 10106"/>
              <a:gd name="connsiteY3" fmla="*/ 8265 h 10000"/>
              <a:gd name="connsiteX4" fmla="*/ 3198 w 10106"/>
              <a:gd name="connsiteY4" fmla="*/ 8749 h 10000"/>
              <a:gd name="connsiteX5" fmla="*/ 6841 w 10106"/>
              <a:gd name="connsiteY5" fmla="*/ 9997 h 10000"/>
              <a:gd name="connsiteX6" fmla="*/ 6936 w 10106"/>
              <a:gd name="connsiteY6" fmla="*/ 7625 h 10000"/>
              <a:gd name="connsiteX7" fmla="*/ 7514 w 10106"/>
              <a:gd name="connsiteY7" fmla="*/ 4559 h 10000"/>
              <a:gd name="connsiteX8" fmla="*/ 8518 w 10106"/>
              <a:gd name="connsiteY8" fmla="*/ 2168 h 10000"/>
              <a:gd name="connsiteX9" fmla="*/ 10106 w 10106"/>
              <a:gd name="connsiteY9" fmla="*/ 126 h 10000"/>
              <a:gd name="connsiteX10" fmla="*/ 7762 w 10106"/>
              <a:gd name="connsiteY10" fmla="*/ 316 h 10000"/>
              <a:gd name="connsiteX11" fmla="*/ 4203 w 10106"/>
              <a:gd name="connsiteY11" fmla="*/ 794 h 10000"/>
              <a:gd name="connsiteX0" fmla="*/ 4169 w 10072"/>
              <a:gd name="connsiteY0" fmla="*/ 794 h 10000"/>
              <a:gd name="connsiteX1" fmla="*/ 2206 w 10072"/>
              <a:gd name="connsiteY1" fmla="*/ 1172 h 10000"/>
              <a:gd name="connsiteX2" fmla="*/ 1019 w 10072"/>
              <a:gd name="connsiteY2" fmla="*/ 3695 h 10000"/>
              <a:gd name="connsiteX3" fmla="*/ 1 w 10072"/>
              <a:gd name="connsiteY3" fmla="*/ 8265 h 10000"/>
              <a:gd name="connsiteX4" fmla="*/ 3164 w 10072"/>
              <a:gd name="connsiteY4" fmla="*/ 8749 h 10000"/>
              <a:gd name="connsiteX5" fmla="*/ 6807 w 10072"/>
              <a:gd name="connsiteY5" fmla="*/ 9997 h 10000"/>
              <a:gd name="connsiteX6" fmla="*/ 6902 w 10072"/>
              <a:gd name="connsiteY6" fmla="*/ 7625 h 10000"/>
              <a:gd name="connsiteX7" fmla="*/ 7480 w 10072"/>
              <a:gd name="connsiteY7" fmla="*/ 4559 h 10000"/>
              <a:gd name="connsiteX8" fmla="*/ 8484 w 10072"/>
              <a:gd name="connsiteY8" fmla="*/ 2168 h 10000"/>
              <a:gd name="connsiteX9" fmla="*/ 10072 w 10072"/>
              <a:gd name="connsiteY9" fmla="*/ 126 h 10000"/>
              <a:gd name="connsiteX10" fmla="*/ 7728 w 10072"/>
              <a:gd name="connsiteY10" fmla="*/ 316 h 10000"/>
              <a:gd name="connsiteX11" fmla="*/ 4169 w 10072"/>
              <a:gd name="connsiteY11" fmla="*/ 794 h 10000"/>
              <a:gd name="connsiteX0" fmla="*/ 4296 w 10199"/>
              <a:gd name="connsiteY0" fmla="*/ 794 h 10000"/>
              <a:gd name="connsiteX1" fmla="*/ 2333 w 10199"/>
              <a:gd name="connsiteY1" fmla="*/ 1172 h 10000"/>
              <a:gd name="connsiteX2" fmla="*/ 786 w 10199"/>
              <a:gd name="connsiteY2" fmla="*/ 4048 h 10000"/>
              <a:gd name="connsiteX3" fmla="*/ 128 w 10199"/>
              <a:gd name="connsiteY3" fmla="*/ 8265 h 10000"/>
              <a:gd name="connsiteX4" fmla="*/ 3291 w 10199"/>
              <a:gd name="connsiteY4" fmla="*/ 8749 h 10000"/>
              <a:gd name="connsiteX5" fmla="*/ 6934 w 10199"/>
              <a:gd name="connsiteY5" fmla="*/ 9997 h 10000"/>
              <a:gd name="connsiteX6" fmla="*/ 7029 w 10199"/>
              <a:gd name="connsiteY6" fmla="*/ 7625 h 10000"/>
              <a:gd name="connsiteX7" fmla="*/ 7607 w 10199"/>
              <a:gd name="connsiteY7" fmla="*/ 4559 h 10000"/>
              <a:gd name="connsiteX8" fmla="*/ 8611 w 10199"/>
              <a:gd name="connsiteY8" fmla="*/ 2168 h 10000"/>
              <a:gd name="connsiteX9" fmla="*/ 10199 w 10199"/>
              <a:gd name="connsiteY9" fmla="*/ 126 h 10000"/>
              <a:gd name="connsiteX10" fmla="*/ 7855 w 10199"/>
              <a:gd name="connsiteY10" fmla="*/ 316 h 10000"/>
              <a:gd name="connsiteX11" fmla="*/ 4296 w 10199"/>
              <a:gd name="connsiteY11" fmla="*/ 794 h 10000"/>
              <a:gd name="connsiteX0" fmla="*/ 4933 w 10199"/>
              <a:gd name="connsiteY0" fmla="*/ 749 h 9999"/>
              <a:gd name="connsiteX1" fmla="*/ 2333 w 10199"/>
              <a:gd name="connsiteY1" fmla="*/ 1171 h 9999"/>
              <a:gd name="connsiteX2" fmla="*/ 786 w 10199"/>
              <a:gd name="connsiteY2" fmla="*/ 4047 h 9999"/>
              <a:gd name="connsiteX3" fmla="*/ 128 w 10199"/>
              <a:gd name="connsiteY3" fmla="*/ 8264 h 9999"/>
              <a:gd name="connsiteX4" fmla="*/ 3291 w 10199"/>
              <a:gd name="connsiteY4" fmla="*/ 8748 h 9999"/>
              <a:gd name="connsiteX5" fmla="*/ 6934 w 10199"/>
              <a:gd name="connsiteY5" fmla="*/ 9996 h 9999"/>
              <a:gd name="connsiteX6" fmla="*/ 7029 w 10199"/>
              <a:gd name="connsiteY6" fmla="*/ 7624 h 9999"/>
              <a:gd name="connsiteX7" fmla="*/ 7607 w 10199"/>
              <a:gd name="connsiteY7" fmla="*/ 4558 h 9999"/>
              <a:gd name="connsiteX8" fmla="*/ 8611 w 10199"/>
              <a:gd name="connsiteY8" fmla="*/ 2167 h 9999"/>
              <a:gd name="connsiteX9" fmla="*/ 10199 w 10199"/>
              <a:gd name="connsiteY9" fmla="*/ 125 h 9999"/>
              <a:gd name="connsiteX10" fmla="*/ 7855 w 10199"/>
              <a:gd name="connsiteY10" fmla="*/ 315 h 9999"/>
              <a:gd name="connsiteX11" fmla="*/ 4933 w 10199"/>
              <a:gd name="connsiteY11" fmla="*/ 749 h 9999"/>
              <a:gd name="connsiteX0" fmla="*/ 5325 w 10000"/>
              <a:gd name="connsiteY0" fmla="*/ 1158 h 10011"/>
              <a:gd name="connsiteX1" fmla="*/ 2287 w 10000"/>
              <a:gd name="connsiteY1" fmla="*/ 1182 h 10011"/>
              <a:gd name="connsiteX2" fmla="*/ 771 w 10000"/>
              <a:gd name="connsiteY2" fmla="*/ 4058 h 10011"/>
              <a:gd name="connsiteX3" fmla="*/ 126 w 10000"/>
              <a:gd name="connsiteY3" fmla="*/ 8276 h 10011"/>
              <a:gd name="connsiteX4" fmla="*/ 3227 w 10000"/>
              <a:gd name="connsiteY4" fmla="*/ 8760 h 10011"/>
              <a:gd name="connsiteX5" fmla="*/ 6799 w 10000"/>
              <a:gd name="connsiteY5" fmla="*/ 10008 h 10011"/>
              <a:gd name="connsiteX6" fmla="*/ 6892 w 10000"/>
              <a:gd name="connsiteY6" fmla="*/ 7636 h 10011"/>
              <a:gd name="connsiteX7" fmla="*/ 7459 w 10000"/>
              <a:gd name="connsiteY7" fmla="*/ 4569 h 10011"/>
              <a:gd name="connsiteX8" fmla="*/ 8443 w 10000"/>
              <a:gd name="connsiteY8" fmla="*/ 2178 h 10011"/>
              <a:gd name="connsiteX9" fmla="*/ 10000 w 10000"/>
              <a:gd name="connsiteY9" fmla="*/ 136 h 10011"/>
              <a:gd name="connsiteX10" fmla="*/ 7702 w 10000"/>
              <a:gd name="connsiteY10" fmla="*/ 326 h 10011"/>
              <a:gd name="connsiteX11" fmla="*/ 5325 w 10000"/>
              <a:gd name="connsiteY11" fmla="*/ 1158 h 10011"/>
              <a:gd name="connsiteX0" fmla="*/ 5325 w 10000"/>
              <a:gd name="connsiteY0" fmla="*/ 1129 h 9982"/>
              <a:gd name="connsiteX1" fmla="*/ 2287 w 10000"/>
              <a:gd name="connsiteY1" fmla="*/ 1153 h 9982"/>
              <a:gd name="connsiteX2" fmla="*/ 771 w 10000"/>
              <a:gd name="connsiteY2" fmla="*/ 4029 h 9982"/>
              <a:gd name="connsiteX3" fmla="*/ 126 w 10000"/>
              <a:gd name="connsiteY3" fmla="*/ 8247 h 9982"/>
              <a:gd name="connsiteX4" fmla="*/ 3227 w 10000"/>
              <a:gd name="connsiteY4" fmla="*/ 8731 h 9982"/>
              <a:gd name="connsiteX5" fmla="*/ 6799 w 10000"/>
              <a:gd name="connsiteY5" fmla="*/ 9979 h 9982"/>
              <a:gd name="connsiteX6" fmla="*/ 6892 w 10000"/>
              <a:gd name="connsiteY6" fmla="*/ 7607 h 9982"/>
              <a:gd name="connsiteX7" fmla="*/ 7459 w 10000"/>
              <a:gd name="connsiteY7" fmla="*/ 4540 h 9982"/>
              <a:gd name="connsiteX8" fmla="*/ 8443 w 10000"/>
              <a:gd name="connsiteY8" fmla="*/ 2149 h 9982"/>
              <a:gd name="connsiteX9" fmla="*/ 10000 w 10000"/>
              <a:gd name="connsiteY9" fmla="*/ 107 h 9982"/>
              <a:gd name="connsiteX10" fmla="*/ 8028 w 10000"/>
              <a:gd name="connsiteY10" fmla="*/ 474 h 9982"/>
              <a:gd name="connsiteX11" fmla="*/ 5325 w 10000"/>
              <a:gd name="connsiteY11" fmla="*/ 1129 h 9982"/>
              <a:gd name="connsiteX0" fmla="*/ 5189 w 10000"/>
              <a:gd name="connsiteY0" fmla="*/ 1040 h 9998"/>
              <a:gd name="connsiteX1" fmla="*/ 2287 w 10000"/>
              <a:gd name="connsiteY1" fmla="*/ 1153 h 9998"/>
              <a:gd name="connsiteX2" fmla="*/ 771 w 10000"/>
              <a:gd name="connsiteY2" fmla="*/ 4034 h 9998"/>
              <a:gd name="connsiteX3" fmla="*/ 126 w 10000"/>
              <a:gd name="connsiteY3" fmla="*/ 8260 h 9998"/>
              <a:gd name="connsiteX4" fmla="*/ 3227 w 10000"/>
              <a:gd name="connsiteY4" fmla="*/ 8745 h 9998"/>
              <a:gd name="connsiteX5" fmla="*/ 6799 w 10000"/>
              <a:gd name="connsiteY5" fmla="*/ 9995 h 9998"/>
              <a:gd name="connsiteX6" fmla="*/ 6892 w 10000"/>
              <a:gd name="connsiteY6" fmla="*/ 7619 h 9998"/>
              <a:gd name="connsiteX7" fmla="*/ 7459 w 10000"/>
              <a:gd name="connsiteY7" fmla="*/ 4546 h 9998"/>
              <a:gd name="connsiteX8" fmla="*/ 8443 w 10000"/>
              <a:gd name="connsiteY8" fmla="*/ 2151 h 9998"/>
              <a:gd name="connsiteX9" fmla="*/ 10000 w 10000"/>
              <a:gd name="connsiteY9" fmla="*/ 105 h 9998"/>
              <a:gd name="connsiteX10" fmla="*/ 8028 w 10000"/>
              <a:gd name="connsiteY10" fmla="*/ 473 h 9998"/>
              <a:gd name="connsiteX11" fmla="*/ 5189 w 10000"/>
              <a:gd name="connsiteY11" fmla="*/ 1040 h 9998"/>
              <a:gd name="connsiteX0" fmla="*/ 5189 w 10000"/>
              <a:gd name="connsiteY0" fmla="*/ 1040 h 10000"/>
              <a:gd name="connsiteX1" fmla="*/ 2287 w 10000"/>
              <a:gd name="connsiteY1" fmla="*/ 1153 h 10000"/>
              <a:gd name="connsiteX2" fmla="*/ 771 w 10000"/>
              <a:gd name="connsiteY2" fmla="*/ 4035 h 10000"/>
              <a:gd name="connsiteX3" fmla="*/ 126 w 10000"/>
              <a:gd name="connsiteY3" fmla="*/ 8262 h 10000"/>
              <a:gd name="connsiteX4" fmla="*/ 3227 w 10000"/>
              <a:gd name="connsiteY4" fmla="*/ 8747 h 10000"/>
              <a:gd name="connsiteX5" fmla="*/ 6799 w 10000"/>
              <a:gd name="connsiteY5" fmla="*/ 9997 h 10000"/>
              <a:gd name="connsiteX6" fmla="*/ 6892 w 10000"/>
              <a:gd name="connsiteY6" fmla="*/ 7621 h 10000"/>
              <a:gd name="connsiteX7" fmla="*/ 7459 w 10000"/>
              <a:gd name="connsiteY7" fmla="*/ 4547 h 10000"/>
              <a:gd name="connsiteX8" fmla="*/ 8443 w 10000"/>
              <a:gd name="connsiteY8" fmla="*/ 2151 h 10000"/>
              <a:gd name="connsiteX9" fmla="*/ 10000 w 10000"/>
              <a:gd name="connsiteY9" fmla="*/ 105 h 10000"/>
              <a:gd name="connsiteX10" fmla="*/ 8028 w 10000"/>
              <a:gd name="connsiteY10" fmla="*/ 473 h 10000"/>
              <a:gd name="connsiteX11" fmla="*/ 5189 w 10000"/>
              <a:gd name="connsiteY11" fmla="*/ 1040 h 10000"/>
              <a:gd name="connsiteX0" fmla="*/ 5075 w 9886"/>
              <a:gd name="connsiteY0" fmla="*/ 1040 h 10000"/>
              <a:gd name="connsiteX1" fmla="*/ 2173 w 9886"/>
              <a:gd name="connsiteY1" fmla="*/ 1153 h 10000"/>
              <a:gd name="connsiteX2" fmla="*/ 657 w 9886"/>
              <a:gd name="connsiteY2" fmla="*/ 4035 h 10000"/>
              <a:gd name="connsiteX3" fmla="*/ 12 w 9886"/>
              <a:gd name="connsiteY3" fmla="*/ 8262 h 10000"/>
              <a:gd name="connsiteX4" fmla="*/ 3113 w 9886"/>
              <a:gd name="connsiteY4" fmla="*/ 8747 h 10000"/>
              <a:gd name="connsiteX5" fmla="*/ 6685 w 9886"/>
              <a:gd name="connsiteY5" fmla="*/ 9997 h 10000"/>
              <a:gd name="connsiteX6" fmla="*/ 6778 w 9886"/>
              <a:gd name="connsiteY6" fmla="*/ 7621 h 10000"/>
              <a:gd name="connsiteX7" fmla="*/ 7345 w 9886"/>
              <a:gd name="connsiteY7" fmla="*/ 4547 h 10000"/>
              <a:gd name="connsiteX8" fmla="*/ 8329 w 9886"/>
              <a:gd name="connsiteY8" fmla="*/ 2151 h 10000"/>
              <a:gd name="connsiteX9" fmla="*/ 9886 w 9886"/>
              <a:gd name="connsiteY9" fmla="*/ 105 h 10000"/>
              <a:gd name="connsiteX10" fmla="*/ 7914 w 9886"/>
              <a:gd name="connsiteY10" fmla="*/ 473 h 10000"/>
              <a:gd name="connsiteX11" fmla="*/ 5075 w 9886"/>
              <a:gd name="connsiteY11" fmla="*/ 1040 h 10000"/>
              <a:gd name="connsiteX0" fmla="*/ 5231 w 10097"/>
              <a:gd name="connsiteY0" fmla="*/ 1040 h 10000"/>
              <a:gd name="connsiteX1" fmla="*/ 2295 w 10097"/>
              <a:gd name="connsiteY1" fmla="*/ 1153 h 10000"/>
              <a:gd name="connsiteX2" fmla="*/ 872 w 10097"/>
              <a:gd name="connsiteY2" fmla="*/ 3946 h 10000"/>
              <a:gd name="connsiteX3" fmla="*/ 109 w 10097"/>
              <a:gd name="connsiteY3" fmla="*/ 8262 h 10000"/>
              <a:gd name="connsiteX4" fmla="*/ 3246 w 10097"/>
              <a:gd name="connsiteY4" fmla="*/ 8747 h 10000"/>
              <a:gd name="connsiteX5" fmla="*/ 6859 w 10097"/>
              <a:gd name="connsiteY5" fmla="*/ 9997 h 10000"/>
              <a:gd name="connsiteX6" fmla="*/ 6953 w 10097"/>
              <a:gd name="connsiteY6" fmla="*/ 7621 h 10000"/>
              <a:gd name="connsiteX7" fmla="*/ 7527 w 10097"/>
              <a:gd name="connsiteY7" fmla="*/ 4547 h 10000"/>
              <a:gd name="connsiteX8" fmla="*/ 8522 w 10097"/>
              <a:gd name="connsiteY8" fmla="*/ 2151 h 10000"/>
              <a:gd name="connsiteX9" fmla="*/ 10097 w 10097"/>
              <a:gd name="connsiteY9" fmla="*/ 105 h 10000"/>
              <a:gd name="connsiteX10" fmla="*/ 8102 w 10097"/>
              <a:gd name="connsiteY10" fmla="*/ 473 h 10000"/>
              <a:gd name="connsiteX11" fmla="*/ 5231 w 10097"/>
              <a:gd name="connsiteY11" fmla="*/ 1040 h 10000"/>
              <a:gd name="connsiteX0" fmla="*/ 5231 w 10097"/>
              <a:gd name="connsiteY0" fmla="*/ 1040 h 10000"/>
              <a:gd name="connsiteX1" fmla="*/ 2295 w 10097"/>
              <a:gd name="connsiteY1" fmla="*/ 1153 h 10000"/>
              <a:gd name="connsiteX2" fmla="*/ 872 w 10097"/>
              <a:gd name="connsiteY2" fmla="*/ 3946 h 10000"/>
              <a:gd name="connsiteX3" fmla="*/ 109 w 10097"/>
              <a:gd name="connsiteY3" fmla="*/ 8041 h 10000"/>
              <a:gd name="connsiteX4" fmla="*/ 3246 w 10097"/>
              <a:gd name="connsiteY4" fmla="*/ 8747 h 10000"/>
              <a:gd name="connsiteX5" fmla="*/ 6859 w 10097"/>
              <a:gd name="connsiteY5" fmla="*/ 9997 h 10000"/>
              <a:gd name="connsiteX6" fmla="*/ 6953 w 10097"/>
              <a:gd name="connsiteY6" fmla="*/ 7621 h 10000"/>
              <a:gd name="connsiteX7" fmla="*/ 7527 w 10097"/>
              <a:gd name="connsiteY7" fmla="*/ 4547 h 10000"/>
              <a:gd name="connsiteX8" fmla="*/ 8522 w 10097"/>
              <a:gd name="connsiteY8" fmla="*/ 2151 h 10000"/>
              <a:gd name="connsiteX9" fmla="*/ 10097 w 10097"/>
              <a:gd name="connsiteY9" fmla="*/ 105 h 10000"/>
              <a:gd name="connsiteX10" fmla="*/ 8102 w 10097"/>
              <a:gd name="connsiteY10" fmla="*/ 473 h 10000"/>
              <a:gd name="connsiteX11" fmla="*/ 5231 w 10097"/>
              <a:gd name="connsiteY11" fmla="*/ 1040 h 10000"/>
              <a:gd name="connsiteX0" fmla="*/ 5123 w 9989"/>
              <a:gd name="connsiteY0" fmla="*/ 1040 h 10000"/>
              <a:gd name="connsiteX1" fmla="*/ 2187 w 9989"/>
              <a:gd name="connsiteY1" fmla="*/ 1153 h 10000"/>
              <a:gd name="connsiteX2" fmla="*/ 764 w 9989"/>
              <a:gd name="connsiteY2" fmla="*/ 3946 h 10000"/>
              <a:gd name="connsiteX3" fmla="*/ 1 w 9989"/>
              <a:gd name="connsiteY3" fmla="*/ 8041 h 10000"/>
              <a:gd name="connsiteX4" fmla="*/ 3138 w 9989"/>
              <a:gd name="connsiteY4" fmla="*/ 8747 h 10000"/>
              <a:gd name="connsiteX5" fmla="*/ 6751 w 9989"/>
              <a:gd name="connsiteY5" fmla="*/ 9997 h 10000"/>
              <a:gd name="connsiteX6" fmla="*/ 6845 w 9989"/>
              <a:gd name="connsiteY6" fmla="*/ 7621 h 10000"/>
              <a:gd name="connsiteX7" fmla="*/ 7419 w 9989"/>
              <a:gd name="connsiteY7" fmla="*/ 4547 h 10000"/>
              <a:gd name="connsiteX8" fmla="*/ 8414 w 9989"/>
              <a:gd name="connsiteY8" fmla="*/ 2151 h 10000"/>
              <a:gd name="connsiteX9" fmla="*/ 9989 w 9989"/>
              <a:gd name="connsiteY9" fmla="*/ 105 h 10000"/>
              <a:gd name="connsiteX10" fmla="*/ 7994 w 9989"/>
              <a:gd name="connsiteY10" fmla="*/ 473 h 10000"/>
              <a:gd name="connsiteX11" fmla="*/ 5123 w 9989"/>
              <a:gd name="connsiteY11" fmla="*/ 1040 h 10000"/>
              <a:gd name="connsiteX0" fmla="*/ 5129 w 10000"/>
              <a:gd name="connsiteY0" fmla="*/ 1040 h 10000"/>
              <a:gd name="connsiteX1" fmla="*/ 2189 w 10000"/>
              <a:gd name="connsiteY1" fmla="*/ 1153 h 10000"/>
              <a:gd name="connsiteX2" fmla="*/ 765 w 10000"/>
              <a:gd name="connsiteY2" fmla="*/ 3946 h 10000"/>
              <a:gd name="connsiteX3" fmla="*/ 1 w 10000"/>
              <a:gd name="connsiteY3" fmla="*/ 8041 h 10000"/>
              <a:gd name="connsiteX4" fmla="*/ 3141 w 10000"/>
              <a:gd name="connsiteY4" fmla="*/ 8747 h 10000"/>
              <a:gd name="connsiteX5" fmla="*/ 6758 w 10000"/>
              <a:gd name="connsiteY5" fmla="*/ 9997 h 10000"/>
              <a:gd name="connsiteX6" fmla="*/ 6853 w 10000"/>
              <a:gd name="connsiteY6" fmla="*/ 7621 h 10000"/>
              <a:gd name="connsiteX7" fmla="*/ 7427 w 10000"/>
              <a:gd name="connsiteY7" fmla="*/ 4547 h 10000"/>
              <a:gd name="connsiteX8" fmla="*/ 8423 w 10000"/>
              <a:gd name="connsiteY8" fmla="*/ 2151 h 10000"/>
              <a:gd name="connsiteX9" fmla="*/ 10000 w 10000"/>
              <a:gd name="connsiteY9" fmla="*/ 105 h 10000"/>
              <a:gd name="connsiteX10" fmla="*/ 8003 w 10000"/>
              <a:gd name="connsiteY10" fmla="*/ 473 h 10000"/>
              <a:gd name="connsiteX11" fmla="*/ 5129 w 10000"/>
              <a:gd name="connsiteY11" fmla="*/ 1040 h 10000"/>
              <a:gd name="connsiteX0" fmla="*/ 5129 w 10000"/>
              <a:gd name="connsiteY0" fmla="*/ 1040 h 10000"/>
              <a:gd name="connsiteX1" fmla="*/ 2189 w 10000"/>
              <a:gd name="connsiteY1" fmla="*/ 1153 h 10000"/>
              <a:gd name="connsiteX2" fmla="*/ 765 w 10000"/>
              <a:gd name="connsiteY2" fmla="*/ 3946 h 10000"/>
              <a:gd name="connsiteX3" fmla="*/ 1 w 10000"/>
              <a:gd name="connsiteY3" fmla="*/ 8041 h 10000"/>
              <a:gd name="connsiteX4" fmla="*/ 3141 w 10000"/>
              <a:gd name="connsiteY4" fmla="*/ 8747 h 10000"/>
              <a:gd name="connsiteX5" fmla="*/ 6758 w 10000"/>
              <a:gd name="connsiteY5" fmla="*/ 9997 h 10000"/>
              <a:gd name="connsiteX6" fmla="*/ 6853 w 10000"/>
              <a:gd name="connsiteY6" fmla="*/ 7621 h 10000"/>
              <a:gd name="connsiteX7" fmla="*/ 7427 w 10000"/>
              <a:gd name="connsiteY7" fmla="*/ 4547 h 10000"/>
              <a:gd name="connsiteX8" fmla="*/ 8423 w 10000"/>
              <a:gd name="connsiteY8" fmla="*/ 2151 h 10000"/>
              <a:gd name="connsiteX9" fmla="*/ 10000 w 10000"/>
              <a:gd name="connsiteY9" fmla="*/ 105 h 10000"/>
              <a:gd name="connsiteX10" fmla="*/ 8003 w 10000"/>
              <a:gd name="connsiteY10" fmla="*/ 473 h 10000"/>
              <a:gd name="connsiteX11" fmla="*/ 5129 w 10000"/>
              <a:gd name="connsiteY11" fmla="*/ 1040 h 10000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27 w 10000"/>
              <a:gd name="connsiteY7" fmla="*/ 4547 h 10619"/>
              <a:gd name="connsiteX8" fmla="*/ 8423 w 10000"/>
              <a:gd name="connsiteY8" fmla="*/ 2151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27 w 10000"/>
              <a:gd name="connsiteY7" fmla="*/ 4547 h 10619"/>
              <a:gd name="connsiteX8" fmla="*/ 8478 w 10000"/>
              <a:gd name="connsiteY8" fmla="*/ 2328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00 w 10000"/>
              <a:gd name="connsiteY7" fmla="*/ 4990 h 10619"/>
              <a:gd name="connsiteX8" fmla="*/ 8478 w 10000"/>
              <a:gd name="connsiteY8" fmla="*/ 2328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83 w 10054"/>
              <a:gd name="connsiteY0" fmla="*/ 1040 h 10619"/>
              <a:gd name="connsiteX1" fmla="*/ 2243 w 10054"/>
              <a:gd name="connsiteY1" fmla="*/ 1153 h 10619"/>
              <a:gd name="connsiteX2" fmla="*/ 819 w 10054"/>
              <a:gd name="connsiteY2" fmla="*/ 3946 h 10619"/>
              <a:gd name="connsiteX3" fmla="*/ 0 w 10054"/>
              <a:gd name="connsiteY3" fmla="*/ 9015 h 10619"/>
              <a:gd name="connsiteX4" fmla="*/ 3195 w 10054"/>
              <a:gd name="connsiteY4" fmla="*/ 8747 h 10619"/>
              <a:gd name="connsiteX5" fmla="*/ 6537 w 10054"/>
              <a:gd name="connsiteY5" fmla="*/ 10617 h 10619"/>
              <a:gd name="connsiteX6" fmla="*/ 6907 w 10054"/>
              <a:gd name="connsiteY6" fmla="*/ 7621 h 10619"/>
              <a:gd name="connsiteX7" fmla="*/ 7454 w 10054"/>
              <a:gd name="connsiteY7" fmla="*/ 4990 h 10619"/>
              <a:gd name="connsiteX8" fmla="*/ 8532 w 10054"/>
              <a:gd name="connsiteY8" fmla="*/ 2328 h 10619"/>
              <a:gd name="connsiteX9" fmla="*/ 10054 w 10054"/>
              <a:gd name="connsiteY9" fmla="*/ 105 h 10619"/>
              <a:gd name="connsiteX10" fmla="*/ 8057 w 10054"/>
              <a:gd name="connsiteY10" fmla="*/ 473 h 10619"/>
              <a:gd name="connsiteX11" fmla="*/ 5183 w 10054"/>
              <a:gd name="connsiteY11" fmla="*/ 1040 h 10619"/>
              <a:gd name="connsiteX0" fmla="*/ 5323 w 10194"/>
              <a:gd name="connsiteY0" fmla="*/ 1040 h 10620"/>
              <a:gd name="connsiteX1" fmla="*/ 2383 w 10194"/>
              <a:gd name="connsiteY1" fmla="*/ 1153 h 10620"/>
              <a:gd name="connsiteX2" fmla="*/ 959 w 10194"/>
              <a:gd name="connsiteY2" fmla="*/ 3946 h 10620"/>
              <a:gd name="connsiteX3" fmla="*/ 140 w 10194"/>
              <a:gd name="connsiteY3" fmla="*/ 9015 h 10620"/>
              <a:gd name="connsiteX4" fmla="*/ 3912 w 10194"/>
              <a:gd name="connsiteY4" fmla="*/ 9367 h 10620"/>
              <a:gd name="connsiteX5" fmla="*/ 6677 w 10194"/>
              <a:gd name="connsiteY5" fmla="*/ 10617 h 10620"/>
              <a:gd name="connsiteX6" fmla="*/ 7047 w 10194"/>
              <a:gd name="connsiteY6" fmla="*/ 7621 h 10620"/>
              <a:gd name="connsiteX7" fmla="*/ 7594 w 10194"/>
              <a:gd name="connsiteY7" fmla="*/ 4990 h 10620"/>
              <a:gd name="connsiteX8" fmla="*/ 8672 w 10194"/>
              <a:gd name="connsiteY8" fmla="*/ 2328 h 10620"/>
              <a:gd name="connsiteX9" fmla="*/ 10194 w 10194"/>
              <a:gd name="connsiteY9" fmla="*/ 105 h 10620"/>
              <a:gd name="connsiteX10" fmla="*/ 8197 w 10194"/>
              <a:gd name="connsiteY10" fmla="*/ 473 h 10620"/>
              <a:gd name="connsiteX11" fmla="*/ 5323 w 10194"/>
              <a:gd name="connsiteY11" fmla="*/ 1040 h 10620"/>
              <a:gd name="connsiteX0" fmla="*/ 5323 w 10194"/>
              <a:gd name="connsiteY0" fmla="*/ 1040 h 10620"/>
              <a:gd name="connsiteX1" fmla="*/ 2383 w 10194"/>
              <a:gd name="connsiteY1" fmla="*/ 1153 h 10620"/>
              <a:gd name="connsiteX2" fmla="*/ 959 w 10194"/>
              <a:gd name="connsiteY2" fmla="*/ 3946 h 10620"/>
              <a:gd name="connsiteX3" fmla="*/ 140 w 10194"/>
              <a:gd name="connsiteY3" fmla="*/ 9015 h 10620"/>
              <a:gd name="connsiteX4" fmla="*/ 3912 w 10194"/>
              <a:gd name="connsiteY4" fmla="*/ 9367 h 10620"/>
              <a:gd name="connsiteX5" fmla="*/ 6677 w 10194"/>
              <a:gd name="connsiteY5" fmla="*/ 10617 h 10620"/>
              <a:gd name="connsiteX6" fmla="*/ 7047 w 10194"/>
              <a:gd name="connsiteY6" fmla="*/ 7621 h 10620"/>
              <a:gd name="connsiteX7" fmla="*/ 7594 w 10194"/>
              <a:gd name="connsiteY7" fmla="*/ 4990 h 10620"/>
              <a:gd name="connsiteX8" fmla="*/ 8672 w 10194"/>
              <a:gd name="connsiteY8" fmla="*/ 2328 h 10620"/>
              <a:gd name="connsiteX9" fmla="*/ 10194 w 10194"/>
              <a:gd name="connsiteY9" fmla="*/ 105 h 10620"/>
              <a:gd name="connsiteX10" fmla="*/ 8197 w 10194"/>
              <a:gd name="connsiteY10" fmla="*/ 473 h 10620"/>
              <a:gd name="connsiteX11" fmla="*/ 5323 w 10194"/>
              <a:gd name="connsiteY11" fmla="*/ 1040 h 10620"/>
              <a:gd name="connsiteX0" fmla="*/ 5184 w 10055"/>
              <a:gd name="connsiteY0" fmla="*/ 1040 h 10620"/>
              <a:gd name="connsiteX1" fmla="*/ 2244 w 10055"/>
              <a:gd name="connsiteY1" fmla="*/ 1153 h 10620"/>
              <a:gd name="connsiteX2" fmla="*/ 820 w 10055"/>
              <a:gd name="connsiteY2" fmla="*/ 3946 h 10620"/>
              <a:gd name="connsiteX3" fmla="*/ 1 w 10055"/>
              <a:gd name="connsiteY3" fmla="*/ 9015 h 10620"/>
              <a:gd name="connsiteX4" fmla="*/ 3773 w 10055"/>
              <a:gd name="connsiteY4" fmla="*/ 9367 h 10620"/>
              <a:gd name="connsiteX5" fmla="*/ 6538 w 10055"/>
              <a:gd name="connsiteY5" fmla="*/ 10617 h 10620"/>
              <a:gd name="connsiteX6" fmla="*/ 6908 w 10055"/>
              <a:gd name="connsiteY6" fmla="*/ 7621 h 10620"/>
              <a:gd name="connsiteX7" fmla="*/ 7455 w 10055"/>
              <a:gd name="connsiteY7" fmla="*/ 4990 h 10620"/>
              <a:gd name="connsiteX8" fmla="*/ 8533 w 10055"/>
              <a:gd name="connsiteY8" fmla="*/ 2328 h 10620"/>
              <a:gd name="connsiteX9" fmla="*/ 10055 w 10055"/>
              <a:gd name="connsiteY9" fmla="*/ 105 h 10620"/>
              <a:gd name="connsiteX10" fmla="*/ 8058 w 10055"/>
              <a:gd name="connsiteY10" fmla="*/ 473 h 10620"/>
              <a:gd name="connsiteX11" fmla="*/ 5184 w 10055"/>
              <a:gd name="connsiteY11" fmla="*/ 1040 h 10620"/>
              <a:gd name="connsiteX0" fmla="*/ 5184 w 10055"/>
              <a:gd name="connsiteY0" fmla="*/ 1040 h 10620"/>
              <a:gd name="connsiteX1" fmla="*/ 2244 w 10055"/>
              <a:gd name="connsiteY1" fmla="*/ 1153 h 10620"/>
              <a:gd name="connsiteX2" fmla="*/ 820 w 10055"/>
              <a:gd name="connsiteY2" fmla="*/ 3946 h 10620"/>
              <a:gd name="connsiteX3" fmla="*/ 1 w 10055"/>
              <a:gd name="connsiteY3" fmla="*/ 9015 h 10620"/>
              <a:gd name="connsiteX4" fmla="*/ 3773 w 10055"/>
              <a:gd name="connsiteY4" fmla="*/ 9367 h 10620"/>
              <a:gd name="connsiteX5" fmla="*/ 6538 w 10055"/>
              <a:gd name="connsiteY5" fmla="*/ 10617 h 10620"/>
              <a:gd name="connsiteX6" fmla="*/ 6908 w 10055"/>
              <a:gd name="connsiteY6" fmla="*/ 7621 h 10620"/>
              <a:gd name="connsiteX7" fmla="*/ 7455 w 10055"/>
              <a:gd name="connsiteY7" fmla="*/ 4990 h 10620"/>
              <a:gd name="connsiteX8" fmla="*/ 8533 w 10055"/>
              <a:gd name="connsiteY8" fmla="*/ 2328 h 10620"/>
              <a:gd name="connsiteX9" fmla="*/ 10055 w 10055"/>
              <a:gd name="connsiteY9" fmla="*/ 105 h 10620"/>
              <a:gd name="connsiteX10" fmla="*/ 8058 w 10055"/>
              <a:gd name="connsiteY10" fmla="*/ 473 h 10620"/>
              <a:gd name="connsiteX11" fmla="*/ 5184 w 10055"/>
              <a:gd name="connsiteY11" fmla="*/ 1040 h 10620"/>
              <a:gd name="connsiteX0" fmla="*/ 5297 w 10168"/>
              <a:gd name="connsiteY0" fmla="*/ 1040 h 10620"/>
              <a:gd name="connsiteX1" fmla="*/ 2357 w 10168"/>
              <a:gd name="connsiteY1" fmla="*/ 1153 h 10620"/>
              <a:gd name="connsiteX2" fmla="*/ 1098 w 10168"/>
              <a:gd name="connsiteY2" fmla="*/ 4167 h 10620"/>
              <a:gd name="connsiteX3" fmla="*/ 114 w 10168"/>
              <a:gd name="connsiteY3" fmla="*/ 9015 h 10620"/>
              <a:gd name="connsiteX4" fmla="*/ 3886 w 10168"/>
              <a:gd name="connsiteY4" fmla="*/ 9367 h 10620"/>
              <a:gd name="connsiteX5" fmla="*/ 6651 w 10168"/>
              <a:gd name="connsiteY5" fmla="*/ 10617 h 10620"/>
              <a:gd name="connsiteX6" fmla="*/ 7021 w 10168"/>
              <a:gd name="connsiteY6" fmla="*/ 7621 h 10620"/>
              <a:gd name="connsiteX7" fmla="*/ 7568 w 10168"/>
              <a:gd name="connsiteY7" fmla="*/ 4990 h 10620"/>
              <a:gd name="connsiteX8" fmla="*/ 8646 w 10168"/>
              <a:gd name="connsiteY8" fmla="*/ 2328 h 10620"/>
              <a:gd name="connsiteX9" fmla="*/ 10168 w 10168"/>
              <a:gd name="connsiteY9" fmla="*/ 105 h 10620"/>
              <a:gd name="connsiteX10" fmla="*/ 8171 w 10168"/>
              <a:gd name="connsiteY10" fmla="*/ 473 h 10620"/>
              <a:gd name="connsiteX11" fmla="*/ 5297 w 10168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834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1"/>
              <a:gd name="connsiteX1" fmla="*/ 2305 w 10116"/>
              <a:gd name="connsiteY1" fmla="*/ 1153 h 10621"/>
              <a:gd name="connsiteX2" fmla="*/ 661 w 10116"/>
              <a:gd name="connsiteY2" fmla="*/ 4920 h 10621"/>
              <a:gd name="connsiteX3" fmla="*/ 62 w 10116"/>
              <a:gd name="connsiteY3" fmla="*/ 9015 h 10621"/>
              <a:gd name="connsiteX4" fmla="*/ 3037 w 10116"/>
              <a:gd name="connsiteY4" fmla="*/ 9677 h 10621"/>
              <a:gd name="connsiteX5" fmla="*/ 6599 w 10116"/>
              <a:gd name="connsiteY5" fmla="*/ 10617 h 10621"/>
              <a:gd name="connsiteX6" fmla="*/ 6969 w 10116"/>
              <a:gd name="connsiteY6" fmla="*/ 7621 h 10621"/>
              <a:gd name="connsiteX7" fmla="*/ 7516 w 10116"/>
              <a:gd name="connsiteY7" fmla="*/ 4990 h 10621"/>
              <a:gd name="connsiteX8" fmla="*/ 8594 w 10116"/>
              <a:gd name="connsiteY8" fmla="*/ 2328 h 10621"/>
              <a:gd name="connsiteX9" fmla="*/ 10116 w 10116"/>
              <a:gd name="connsiteY9" fmla="*/ 105 h 10621"/>
              <a:gd name="connsiteX10" fmla="*/ 8119 w 10116"/>
              <a:gd name="connsiteY10" fmla="*/ 473 h 10621"/>
              <a:gd name="connsiteX11" fmla="*/ 5245 w 10116"/>
              <a:gd name="connsiteY11" fmla="*/ 1040 h 10621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229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1"/>
              <a:gd name="connsiteX1" fmla="*/ 2305 w 10116"/>
              <a:gd name="connsiteY1" fmla="*/ 1153 h 10621"/>
              <a:gd name="connsiteX2" fmla="*/ 661 w 10116"/>
              <a:gd name="connsiteY2" fmla="*/ 4920 h 10621"/>
              <a:gd name="connsiteX3" fmla="*/ 62 w 10116"/>
              <a:gd name="connsiteY3" fmla="*/ 9015 h 10621"/>
              <a:gd name="connsiteX4" fmla="*/ 3724 w 10116"/>
              <a:gd name="connsiteY4" fmla="*/ 9633 h 10621"/>
              <a:gd name="connsiteX5" fmla="*/ 6599 w 10116"/>
              <a:gd name="connsiteY5" fmla="*/ 10617 h 10621"/>
              <a:gd name="connsiteX6" fmla="*/ 6969 w 10116"/>
              <a:gd name="connsiteY6" fmla="*/ 7621 h 10621"/>
              <a:gd name="connsiteX7" fmla="*/ 7516 w 10116"/>
              <a:gd name="connsiteY7" fmla="*/ 4990 h 10621"/>
              <a:gd name="connsiteX8" fmla="*/ 8594 w 10116"/>
              <a:gd name="connsiteY8" fmla="*/ 2328 h 10621"/>
              <a:gd name="connsiteX9" fmla="*/ 10116 w 10116"/>
              <a:gd name="connsiteY9" fmla="*/ 105 h 10621"/>
              <a:gd name="connsiteX10" fmla="*/ 8119 w 10116"/>
              <a:gd name="connsiteY10" fmla="*/ 473 h 10621"/>
              <a:gd name="connsiteX11" fmla="*/ 5245 w 10116"/>
              <a:gd name="connsiteY11" fmla="*/ 1040 h 10621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477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81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819 w 10116"/>
              <a:gd name="connsiteY5" fmla="*/ 10617 h 10620"/>
              <a:gd name="connsiteX6" fmla="*/ 7106 w 10116"/>
              <a:gd name="connsiteY6" fmla="*/ 7532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0 w 10111"/>
              <a:gd name="connsiteY0" fmla="*/ 1040 h 10620"/>
              <a:gd name="connsiteX1" fmla="*/ 1998 w 10111"/>
              <a:gd name="connsiteY1" fmla="*/ 89 h 10620"/>
              <a:gd name="connsiteX2" fmla="*/ 656 w 10111"/>
              <a:gd name="connsiteY2" fmla="*/ 4920 h 10620"/>
              <a:gd name="connsiteX3" fmla="*/ 57 w 10111"/>
              <a:gd name="connsiteY3" fmla="*/ 9015 h 10620"/>
              <a:gd name="connsiteX4" fmla="*/ 3335 w 10111"/>
              <a:gd name="connsiteY4" fmla="*/ 9367 h 10620"/>
              <a:gd name="connsiteX5" fmla="*/ 6814 w 10111"/>
              <a:gd name="connsiteY5" fmla="*/ 10617 h 10620"/>
              <a:gd name="connsiteX6" fmla="*/ 7101 w 10111"/>
              <a:gd name="connsiteY6" fmla="*/ 7532 h 10620"/>
              <a:gd name="connsiteX7" fmla="*/ 7511 w 10111"/>
              <a:gd name="connsiteY7" fmla="*/ 4990 h 10620"/>
              <a:gd name="connsiteX8" fmla="*/ 8589 w 10111"/>
              <a:gd name="connsiteY8" fmla="*/ 2328 h 10620"/>
              <a:gd name="connsiteX9" fmla="*/ 10111 w 10111"/>
              <a:gd name="connsiteY9" fmla="*/ 105 h 10620"/>
              <a:gd name="connsiteX10" fmla="*/ 8114 w 10111"/>
              <a:gd name="connsiteY10" fmla="*/ 473 h 10620"/>
              <a:gd name="connsiteX11" fmla="*/ 5240 w 10111"/>
              <a:gd name="connsiteY11" fmla="*/ 1040 h 10620"/>
              <a:gd name="connsiteX0" fmla="*/ 5235 w 10106"/>
              <a:gd name="connsiteY0" fmla="*/ 1049 h 10629"/>
              <a:gd name="connsiteX1" fmla="*/ 1993 w 10106"/>
              <a:gd name="connsiteY1" fmla="*/ 98 h 10629"/>
              <a:gd name="connsiteX2" fmla="*/ 733 w 10106"/>
              <a:gd name="connsiteY2" fmla="*/ 3865 h 10629"/>
              <a:gd name="connsiteX3" fmla="*/ 52 w 10106"/>
              <a:gd name="connsiteY3" fmla="*/ 9024 h 10629"/>
              <a:gd name="connsiteX4" fmla="*/ 3330 w 10106"/>
              <a:gd name="connsiteY4" fmla="*/ 9376 h 10629"/>
              <a:gd name="connsiteX5" fmla="*/ 6809 w 10106"/>
              <a:gd name="connsiteY5" fmla="*/ 10626 h 10629"/>
              <a:gd name="connsiteX6" fmla="*/ 7096 w 10106"/>
              <a:gd name="connsiteY6" fmla="*/ 7541 h 10629"/>
              <a:gd name="connsiteX7" fmla="*/ 7506 w 10106"/>
              <a:gd name="connsiteY7" fmla="*/ 4999 h 10629"/>
              <a:gd name="connsiteX8" fmla="*/ 8584 w 10106"/>
              <a:gd name="connsiteY8" fmla="*/ 2337 h 10629"/>
              <a:gd name="connsiteX9" fmla="*/ 10106 w 10106"/>
              <a:gd name="connsiteY9" fmla="*/ 114 h 10629"/>
              <a:gd name="connsiteX10" fmla="*/ 8109 w 10106"/>
              <a:gd name="connsiteY10" fmla="*/ 482 h 10629"/>
              <a:gd name="connsiteX11" fmla="*/ 5235 w 10106"/>
              <a:gd name="connsiteY11" fmla="*/ 1049 h 10629"/>
              <a:gd name="connsiteX0" fmla="*/ 5510 w 10106"/>
              <a:gd name="connsiteY0" fmla="*/ 475 h 10746"/>
              <a:gd name="connsiteX1" fmla="*/ 1993 w 10106"/>
              <a:gd name="connsiteY1" fmla="*/ 215 h 10746"/>
              <a:gd name="connsiteX2" fmla="*/ 733 w 10106"/>
              <a:gd name="connsiteY2" fmla="*/ 3982 h 10746"/>
              <a:gd name="connsiteX3" fmla="*/ 52 w 10106"/>
              <a:gd name="connsiteY3" fmla="*/ 9141 h 10746"/>
              <a:gd name="connsiteX4" fmla="*/ 3330 w 10106"/>
              <a:gd name="connsiteY4" fmla="*/ 9493 h 10746"/>
              <a:gd name="connsiteX5" fmla="*/ 6809 w 10106"/>
              <a:gd name="connsiteY5" fmla="*/ 10743 h 10746"/>
              <a:gd name="connsiteX6" fmla="*/ 7096 w 10106"/>
              <a:gd name="connsiteY6" fmla="*/ 7658 h 10746"/>
              <a:gd name="connsiteX7" fmla="*/ 7506 w 10106"/>
              <a:gd name="connsiteY7" fmla="*/ 5116 h 10746"/>
              <a:gd name="connsiteX8" fmla="*/ 8584 w 10106"/>
              <a:gd name="connsiteY8" fmla="*/ 2454 h 10746"/>
              <a:gd name="connsiteX9" fmla="*/ 10106 w 10106"/>
              <a:gd name="connsiteY9" fmla="*/ 231 h 10746"/>
              <a:gd name="connsiteX10" fmla="*/ 8109 w 10106"/>
              <a:gd name="connsiteY10" fmla="*/ 599 h 10746"/>
              <a:gd name="connsiteX11" fmla="*/ 5510 w 10106"/>
              <a:gd name="connsiteY11" fmla="*/ 475 h 10746"/>
              <a:gd name="connsiteX0" fmla="*/ 5510 w 9089"/>
              <a:gd name="connsiteY0" fmla="*/ 475 h 10746"/>
              <a:gd name="connsiteX1" fmla="*/ 1993 w 9089"/>
              <a:gd name="connsiteY1" fmla="*/ 215 h 10746"/>
              <a:gd name="connsiteX2" fmla="*/ 733 w 9089"/>
              <a:gd name="connsiteY2" fmla="*/ 3982 h 10746"/>
              <a:gd name="connsiteX3" fmla="*/ 52 w 9089"/>
              <a:gd name="connsiteY3" fmla="*/ 9141 h 10746"/>
              <a:gd name="connsiteX4" fmla="*/ 3330 w 9089"/>
              <a:gd name="connsiteY4" fmla="*/ 9493 h 10746"/>
              <a:gd name="connsiteX5" fmla="*/ 6809 w 9089"/>
              <a:gd name="connsiteY5" fmla="*/ 10743 h 10746"/>
              <a:gd name="connsiteX6" fmla="*/ 7096 w 9089"/>
              <a:gd name="connsiteY6" fmla="*/ 7658 h 10746"/>
              <a:gd name="connsiteX7" fmla="*/ 7506 w 9089"/>
              <a:gd name="connsiteY7" fmla="*/ 5116 h 10746"/>
              <a:gd name="connsiteX8" fmla="*/ 8584 w 9089"/>
              <a:gd name="connsiteY8" fmla="*/ 2454 h 10746"/>
              <a:gd name="connsiteX9" fmla="*/ 9089 w 9089"/>
              <a:gd name="connsiteY9" fmla="*/ 1773 h 10746"/>
              <a:gd name="connsiteX10" fmla="*/ 8109 w 9089"/>
              <a:gd name="connsiteY10" fmla="*/ 599 h 10746"/>
              <a:gd name="connsiteX11" fmla="*/ 5510 w 9089"/>
              <a:gd name="connsiteY11" fmla="*/ 475 h 10746"/>
              <a:gd name="connsiteX0" fmla="*/ 6062 w 10000"/>
              <a:gd name="connsiteY0" fmla="*/ 449 h 10006"/>
              <a:gd name="connsiteX1" fmla="*/ 2193 w 10000"/>
              <a:gd name="connsiteY1" fmla="*/ 207 h 10006"/>
              <a:gd name="connsiteX2" fmla="*/ 806 w 10000"/>
              <a:gd name="connsiteY2" fmla="*/ 3713 h 10006"/>
              <a:gd name="connsiteX3" fmla="*/ 57 w 10000"/>
              <a:gd name="connsiteY3" fmla="*/ 8513 h 10006"/>
              <a:gd name="connsiteX4" fmla="*/ 3664 w 10000"/>
              <a:gd name="connsiteY4" fmla="*/ 8841 h 10006"/>
              <a:gd name="connsiteX5" fmla="*/ 7491 w 10000"/>
              <a:gd name="connsiteY5" fmla="*/ 10004 h 10006"/>
              <a:gd name="connsiteX6" fmla="*/ 7807 w 10000"/>
              <a:gd name="connsiteY6" fmla="*/ 7133 h 10006"/>
              <a:gd name="connsiteX7" fmla="*/ 8258 w 10000"/>
              <a:gd name="connsiteY7" fmla="*/ 4768 h 10006"/>
              <a:gd name="connsiteX8" fmla="*/ 9444 w 10000"/>
              <a:gd name="connsiteY8" fmla="*/ 2291 h 10006"/>
              <a:gd name="connsiteX9" fmla="*/ 10000 w 10000"/>
              <a:gd name="connsiteY9" fmla="*/ 1657 h 10006"/>
              <a:gd name="connsiteX10" fmla="*/ 8257 w 10000"/>
              <a:gd name="connsiteY10" fmla="*/ 811 h 10006"/>
              <a:gd name="connsiteX11" fmla="*/ 6062 w 10000"/>
              <a:gd name="connsiteY11" fmla="*/ 449 h 10006"/>
              <a:gd name="connsiteX0" fmla="*/ 6062 w 10030"/>
              <a:gd name="connsiteY0" fmla="*/ 449 h 10006"/>
              <a:gd name="connsiteX1" fmla="*/ 2193 w 10030"/>
              <a:gd name="connsiteY1" fmla="*/ 207 h 10006"/>
              <a:gd name="connsiteX2" fmla="*/ 806 w 10030"/>
              <a:gd name="connsiteY2" fmla="*/ 3713 h 10006"/>
              <a:gd name="connsiteX3" fmla="*/ 57 w 10030"/>
              <a:gd name="connsiteY3" fmla="*/ 8513 h 10006"/>
              <a:gd name="connsiteX4" fmla="*/ 3664 w 10030"/>
              <a:gd name="connsiteY4" fmla="*/ 8841 h 10006"/>
              <a:gd name="connsiteX5" fmla="*/ 7491 w 10030"/>
              <a:gd name="connsiteY5" fmla="*/ 10004 h 10006"/>
              <a:gd name="connsiteX6" fmla="*/ 7807 w 10030"/>
              <a:gd name="connsiteY6" fmla="*/ 7133 h 10006"/>
              <a:gd name="connsiteX7" fmla="*/ 8258 w 10030"/>
              <a:gd name="connsiteY7" fmla="*/ 4768 h 10006"/>
              <a:gd name="connsiteX8" fmla="*/ 9444 w 10030"/>
              <a:gd name="connsiteY8" fmla="*/ 2291 h 10006"/>
              <a:gd name="connsiteX9" fmla="*/ 10030 w 10030"/>
              <a:gd name="connsiteY9" fmla="*/ 2350 h 10006"/>
              <a:gd name="connsiteX10" fmla="*/ 8257 w 10030"/>
              <a:gd name="connsiteY10" fmla="*/ 811 h 10006"/>
              <a:gd name="connsiteX11" fmla="*/ 6062 w 10030"/>
              <a:gd name="connsiteY11" fmla="*/ 449 h 10006"/>
              <a:gd name="connsiteX0" fmla="*/ 6062 w 10030"/>
              <a:gd name="connsiteY0" fmla="*/ 457 h 10014"/>
              <a:gd name="connsiteX1" fmla="*/ 2193 w 10030"/>
              <a:gd name="connsiteY1" fmla="*/ 215 h 10014"/>
              <a:gd name="connsiteX2" fmla="*/ 806 w 10030"/>
              <a:gd name="connsiteY2" fmla="*/ 3721 h 10014"/>
              <a:gd name="connsiteX3" fmla="*/ 57 w 10030"/>
              <a:gd name="connsiteY3" fmla="*/ 8521 h 10014"/>
              <a:gd name="connsiteX4" fmla="*/ 3664 w 10030"/>
              <a:gd name="connsiteY4" fmla="*/ 8849 h 10014"/>
              <a:gd name="connsiteX5" fmla="*/ 7491 w 10030"/>
              <a:gd name="connsiteY5" fmla="*/ 10012 h 10014"/>
              <a:gd name="connsiteX6" fmla="*/ 7807 w 10030"/>
              <a:gd name="connsiteY6" fmla="*/ 7141 h 10014"/>
              <a:gd name="connsiteX7" fmla="*/ 8258 w 10030"/>
              <a:gd name="connsiteY7" fmla="*/ 4776 h 10014"/>
              <a:gd name="connsiteX8" fmla="*/ 9444 w 10030"/>
              <a:gd name="connsiteY8" fmla="*/ 2299 h 10014"/>
              <a:gd name="connsiteX9" fmla="*/ 10030 w 10030"/>
              <a:gd name="connsiteY9" fmla="*/ 2358 h 10014"/>
              <a:gd name="connsiteX10" fmla="*/ 7985 w 10030"/>
              <a:gd name="connsiteY10" fmla="*/ 1116 h 10014"/>
              <a:gd name="connsiteX11" fmla="*/ 6062 w 10030"/>
              <a:gd name="connsiteY11" fmla="*/ 457 h 10014"/>
              <a:gd name="connsiteX0" fmla="*/ 6062 w 10030"/>
              <a:gd name="connsiteY0" fmla="*/ 457 h 10017"/>
              <a:gd name="connsiteX1" fmla="*/ 2193 w 10030"/>
              <a:gd name="connsiteY1" fmla="*/ 215 h 10017"/>
              <a:gd name="connsiteX2" fmla="*/ 806 w 10030"/>
              <a:gd name="connsiteY2" fmla="*/ 3721 h 10017"/>
              <a:gd name="connsiteX3" fmla="*/ 57 w 10030"/>
              <a:gd name="connsiteY3" fmla="*/ 8521 h 10017"/>
              <a:gd name="connsiteX4" fmla="*/ 3604 w 10030"/>
              <a:gd name="connsiteY4" fmla="*/ 9344 h 10017"/>
              <a:gd name="connsiteX5" fmla="*/ 7491 w 10030"/>
              <a:gd name="connsiteY5" fmla="*/ 10012 h 10017"/>
              <a:gd name="connsiteX6" fmla="*/ 7807 w 10030"/>
              <a:gd name="connsiteY6" fmla="*/ 7141 h 10017"/>
              <a:gd name="connsiteX7" fmla="*/ 8258 w 10030"/>
              <a:gd name="connsiteY7" fmla="*/ 4776 h 10017"/>
              <a:gd name="connsiteX8" fmla="*/ 9444 w 10030"/>
              <a:gd name="connsiteY8" fmla="*/ 2299 h 10017"/>
              <a:gd name="connsiteX9" fmla="*/ 10030 w 10030"/>
              <a:gd name="connsiteY9" fmla="*/ 2358 h 10017"/>
              <a:gd name="connsiteX10" fmla="*/ 7985 w 10030"/>
              <a:gd name="connsiteY10" fmla="*/ 1116 h 10017"/>
              <a:gd name="connsiteX11" fmla="*/ 6062 w 10030"/>
              <a:gd name="connsiteY11" fmla="*/ 457 h 10017"/>
              <a:gd name="connsiteX0" fmla="*/ 6062 w 10030"/>
              <a:gd name="connsiteY0" fmla="*/ 457 h 9373"/>
              <a:gd name="connsiteX1" fmla="*/ 2193 w 10030"/>
              <a:gd name="connsiteY1" fmla="*/ 215 h 9373"/>
              <a:gd name="connsiteX2" fmla="*/ 806 w 10030"/>
              <a:gd name="connsiteY2" fmla="*/ 3721 h 9373"/>
              <a:gd name="connsiteX3" fmla="*/ 57 w 10030"/>
              <a:gd name="connsiteY3" fmla="*/ 8521 h 9373"/>
              <a:gd name="connsiteX4" fmla="*/ 3604 w 10030"/>
              <a:gd name="connsiteY4" fmla="*/ 9344 h 9373"/>
              <a:gd name="connsiteX5" fmla="*/ 7642 w 10030"/>
              <a:gd name="connsiteY5" fmla="*/ 9171 h 9373"/>
              <a:gd name="connsiteX6" fmla="*/ 7807 w 10030"/>
              <a:gd name="connsiteY6" fmla="*/ 7141 h 9373"/>
              <a:gd name="connsiteX7" fmla="*/ 8258 w 10030"/>
              <a:gd name="connsiteY7" fmla="*/ 4776 h 9373"/>
              <a:gd name="connsiteX8" fmla="*/ 9444 w 10030"/>
              <a:gd name="connsiteY8" fmla="*/ 2299 h 9373"/>
              <a:gd name="connsiteX9" fmla="*/ 10030 w 10030"/>
              <a:gd name="connsiteY9" fmla="*/ 2358 h 9373"/>
              <a:gd name="connsiteX10" fmla="*/ 7985 w 10030"/>
              <a:gd name="connsiteY10" fmla="*/ 1116 h 9373"/>
              <a:gd name="connsiteX11" fmla="*/ 6062 w 10030"/>
              <a:gd name="connsiteY11" fmla="*/ 457 h 9373"/>
              <a:gd name="connsiteX0" fmla="*/ 6043 w 9667"/>
              <a:gd name="connsiteY0" fmla="*/ 488 h 10000"/>
              <a:gd name="connsiteX1" fmla="*/ 2185 w 9667"/>
              <a:gd name="connsiteY1" fmla="*/ 229 h 10000"/>
              <a:gd name="connsiteX2" fmla="*/ 803 w 9667"/>
              <a:gd name="connsiteY2" fmla="*/ 3970 h 10000"/>
              <a:gd name="connsiteX3" fmla="*/ 56 w 9667"/>
              <a:gd name="connsiteY3" fmla="*/ 9091 h 10000"/>
              <a:gd name="connsiteX4" fmla="*/ 3592 w 9667"/>
              <a:gd name="connsiteY4" fmla="*/ 9969 h 10000"/>
              <a:gd name="connsiteX5" fmla="*/ 7618 w 9667"/>
              <a:gd name="connsiteY5" fmla="*/ 9784 h 10000"/>
              <a:gd name="connsiteX6" fmla="*/ 7783 w 9667"/>
              <a:gd name="connsiteY6" fmla="*/ 7619 h 10000"/>
              <a:gd name="connsiteX7" fmla="*/ 8232 w 9667"/>
              <a:gd name="connsiteY7" fmla="*/ 5095 h 10000"/>
              <a:gd name="connsiteX8" fmla="*/ 9415 w 9667"/>
              <a:gd name="connsiteY8" fmla="*/ 2453 h 10000"/>
              <a:gd name="connsiteX9" fmla="*/ 9667 w 9667"/>
              <a:gd name="connsiteY9" fmla="*/ 2463 h 10000"/>
              <a:gd name="connsiteX10" fmla="*/ 7960 w 9667"/>
              <a:gd name="connsiteY10" fmla="*/ 1191 h 10000"/>
              <a:gd name="connsiteX11" fmla="*/ 6043 w 9667"/>
              <a:gd name="connsiteY11" fmla="*/ 488 h 10000"/>
              <a:gd name="connsiteX0" fmla="*/ 6251 w 9938"/>
              <a:gd name="connsiteY0" fmla="*/ 488 h 10000"/>
              <a:gd name="connsiteX1" fmla="*/ 2260 w 9938"/>
              <a:gd name="connsiteY1" fmla="*/ 229 h 10000"/>
              <a:gd name="connsiteX2" fmla="*/ 831 w 9938"/>
              <a:gd name="connsiteY2" fmla="*/ 3970 h 10000"/>
              <a:gd name="connsiteX3" fmla="*/ 58 w 9938"/>
              <a:gd name="connsiteY3" fmla="*/ 9091 h 10000"/>
              <a:gd name="connsiteX4" fmla="*/ 3716 w 9938"/>
              <a:gd name="connsiteY4" fmla="*/ 9969 h 10000"/>
              <a:gd name="connsiteX5" fmla="*/ 7880 w 9938"/>
              <a:gd name="connsiteY5" fmla="*/ 9784 h 10000"/>
              <a:gd name="connsiteX6" fmla="*/ 8051 w 9938"/>
              <a:gd name="connsiteY6" fmla="*/ 7619 h 10000"/>
              <a:gd name="connsiteX7" fmla="*/ 8516 w 9938"/>
              <a:gd name="connsiteY7" fmla="*/ 5095 h 10000"/>
              <a:gd name="connsiteX8" fmla="*/ 9739 w 9938"/>
              <a:gd name="connsiteY8" fmla="*/ 2453 h 10000"/>
              <a:gd name="connsiteX9" fmla="*/ 9938 w 9938"/>
              <a:gd name="connsiteY9" fmla="*/ 2463 h 10000"/>
              <a:gd name="connsiteX10" fmla="*/ 8234 w 9938"/>
              <a:gd name="connsiteY10" fmla="*/ 1191 h 10000"/>
              <a:gd name="connsiteX11" fmla="*/ 6251 w 9938"/>
              <a:gd name="connsiteY11" fmla="*/ 488 h 10000"/>
              <a:gd name="connsiteX0" fmla="*/ 6310 w 10020"/>
              <a:gd name="connsiteY0" fmla="*/ 524 h 10036"/>
              <a:gd name="connsiteX1" fmla="*/ 2294 w 10020"/>
              <a:gd name="connsiteY1" fmla="*/ 265 h 10036"/>
              <a:gd name="connsiteX2" fmla="*/ 622 w 10020"/>
              <a:gd name="connsiteY2" fmla="*/ 4481 h 10036"/>
              <a:gd name="connsiteX3" fmla="*/ 78 w 10020"/>
              <a:gd name="connsiteY3" fmla="*/ 9127 h 10036"/>
              <a:gd name="connsiteX4" fmla="*/ 3759 w 10020"/>
              <a:gd name="connsiteY4" fmla="*/ 10005 h 10036"/>
              <a:gd name="connsiteX5" fmla="*/ 7949 w 10020"/>
              <a:gd name="connsiteY5" fmla="*/ 9820 h 10036"/>
              <a:gd name="connsiteX6" fmla="*/ 8121 w 10020"/>
              <a:gd name="connsiteY6" fmla="*/ 7655 h 10036"/>
              <a:gd name="connsiteX7" fmla="*/ 8589 w 10020"/>
              <a:gd name="connsiteY7" fmla="*/ 5131 h 10036"/>
              <a:gd name="connsiteX8" fmla="*/ 9820 w 10020"/>
              <a:gd name="connsiteY8" fmla="*/ 2489 h 10036"/>
              <a:gd name="connsiteX9" fmla="*/ 10020 w 10020"/>
              <a:gd name="connsiteY9" fmla="*/ 2499 h 10036"/>
              <a:gd name="connsiteX10" fmla="*/ 8305 w 10020"/>
              <a:gd name="connsiteY10" fmla="*/ 1227 h 10036"/>
              <a:gd name="connsiteX11" fmla="*/ 6310 w 10020"/>
              <a:gd name="connsiteY11" fmla="*/ 524 h 10036"/>
              <a:gd name="connsiteX0" fmla="*/ 6304 w 10014"/>
              <a:gd name="connsiteY0" fmla="*/ 482 h 9994"/>
              <a:gd name="connsiteX1" fmla="*/ 2288 w 10014"/>
              <a:gd name="connsiteY1" fmla="*/ 223 h 9994"/>
              <a:gd name="connsiteX2" fmla="*/ 683 w 10014"/>
              <a:gd name="connsiteY2" fmla="*/ 3858 h 9994"/>
              <a:gd name="connsiteX3" fmla="*/ 72 w 10014"/>
              <a:gd name="connsiteY3" fmla="*/ 9085 h 9994"/>
              <a:gd name="connsiteX4" fmla="*/ 3753 w 10014"/>
              <a:gd name="connsiteY4" fmla="*/ 9963 h 9994"/>
              <a:gd name="connsiteX5" fmla="*/ 7943 w 10014"/>
              <a:gd name="connsiteY5" fmla="*/ 9778 h 9994"/>
              <a:gd name="connsiteX6" fmla="*/ 8115 w 10014"/>
              <a:gd name="connsiteY6" fmla="*/ 7613 h 9994"/>
              <a:gd name="connsiteX7" fmla="*/ 8583 w 10014"/>
              <a:gd name="connsiteY7" fmla="*/ 5089 h 9994"/>
              <a:gd name="connsiteX8" fmla="*/ 9814 w 10014"/>
              <a:gd name="connsiteY8" fmla="*/ 2447 h 9994"/>
              <a:gd name="connsiteX9" fmla="*/ 10014 w 10014"/>
              <a:gd name="connsiteY9" fmla="*/ 2457 h 9994"/>
              <a:gd name="connsiteX10" fmla="*/ 8299 w 10014"/>
              <a:gd name="connsiteY10" fmla="*/ 1185 h 9994"/>
              <a:gd name="connsiteX11" fmla="*/ 6304 w 10014"/>
              <a:gd name="connsiteY11" fmla="*/ 482 h 9994"/>
              <a:gd name="connsiteX0" fmla="*/ 6295 w 10000"/>
              <a:gd name="connsiteY0" fmla="*/ 482 h 10250"/>
              <a:gd name="connsiteX1" fmla="*/ 2285 w 10000"/>
              <a:gd name="connsiteY1" fmla="*/ 223 h 10250"/>
              <a:gd name="connsiteX2" fmla="*/ 682 w 10000"/>
              <a:gd name="connsiteY2" fmla="*/ 3860 h 10250"/>
              <a:gd name="connsiteX3" fmla="*/ 72 w 10000"/>
              <a:gd name="connsiteY3" fmla="*/ 9090 h 10250"/>
              <a:gd name="connsiteX4" fmla="*/ 4682 w 10000"/>
              <a:gd name="connsiteY4" fmla="*/ 10233 h 10250"/>
              <a:gd name="connsiteX5" fmla="*/ 7932 w 10000"/>
              <a:gd name="connsiteY5" fmla="*/ 9784 h 10250"/>
              <a:gd name="connsiteX6" fmla="*/ 8104 w 10000"/>
              <a:gd name="connsiteY6" fmla="*/ 7618 h 10250"/>
              <a:gd name="connsiteX7" fmla="*/ 8571 w 10000"/>
              <a:gd name="connsiteY7" fmla="*/ 5092 h 10250"/>
              <a:gd name="connsiteX8" fmla="*/ 9800 w 10000"/>
              <a:gd name="connsiteY8" fmla="*/ 2448 h 10250"/>
              <a:gd name="connsiteX9" fmla="*/ 10000 w 10000"/>
              <a:gd name="connsiteY9" fmla="*/ 2458 h 10250"/>
              <a:gd name="connsiteX10" fmla="*/ 8287 w 10000"/>
              <a:gd name="connsiteY10" fmla="*/ 1186 h 10250"/>
              <a:gd name="connsiteX11" fmla="*/ 6295 w 10000"/>
              <a:gd name="connsiteY11" fmla="*/ 482 h 10250"/>
              <a:gd name="connsiteX0" fmla="*/ 6295 w 10000"/>
              <a:gd name="connsiteY0" fmla="*/ 482 h 10456"/>
              <a:gd name="connsiteX1" fmla="*/ 2285 w 10000"/>
              <a:gd name="connsiteY1" fmla="*/ 223 h 10456"/>
              <a:gd name="connsiteX2" fmla="*/ 682 w 10000"/>
              <a:gd name="connsiteY2" fmla="*/ 3860 h 10456"/>
              <a:gd name="connsiteX3" fmla="*/ 72 w 10000"/>
              <a:gd name="connsiteY3" fmla="*/ 9090 h 10456"/>
              <a:gd name="connsiteX4" fmla="*/ 4749 w 10000"/>
              <a:gd name="connsiteY4" fmla="*/ 10444 h 10456"/>
              <a:gd name="connsiteX5" fmla="*/ 7932 w 10000"/>
              <a:gd name="connsiteY5" fmla="*/ 9784 h 10456"/>
              <a:gd name="connsiteX6" fmla="*/ 8104 w 10000"/>
              <a:gd name="connsiteY6" fmla="*/ 7618 h 10456"/>
              <a:gd name="connsiteX7" fmla="*/ 8571 w 10000"/>
              <a:gd name="connsiteY7" fmla="*/ 5092 h 10456"/>
              <a:gd name="connsiteX8" fmla="*/ 9800 w 10000"/>
              <a:gd name="connsiteY8" fmla="*/ 2448 h 10456"/>
              <a:gd name="connsiteX9" fmla="*/ 10000 w 10000"/>
              <a:gd name="connsiteY9" fmla="*/ 2458 h 10456"/>
              <a:gd name="connsiteX10" fmla="*/ 8287 w 10000"/>
              <a:gd name="connsiteY10" fmla="*/ 1186 h 10456"/>
              <a:gd name="connsiteX11" fmla="*/ 6295 w 10000"/>
              <a:gd name="connsiteY11" fmla="*/ 482 h 10456"/>
              <a:gd name="connsiteX0" fmla="*/ 6295 w 10000"/>
              <a:gd name="connsiteY0" fmla="*/ 482 h 10301"/>
              <a:gd name="connsiteX1" fmla="*/ 2285 w 10000"/>
              <a:gd name="connsiteY1" fmla="*/ 223 h 10301"/>
              <a:gd name="connsiteX2" fmla="*/ 682 w 10000"/>
              <a:gd name="connsiteY2" fmla="*/ 3860 h 10301"/>
              <a:gd name="connsiteX3" fmla="*/ 72 w 10000"/>
              <a:gd name="connsiteY3" fmla="*/ 9090 h 10301"/>
              <a:gd name="connsiteX4" fmla="*/ 4749 w 10000"/>
              <a:gd name="connsiteY4" fmla="*/ 10286 h 10301"/>
              <a:gd name="connsiteX5" fmla="*/ 7932 w 10000"/>
              <a:gd name="connsiteY5" fmla="*/ 9784 h 10301"/>
              <a:gd name="connsiteX6" fmla="*/ 8104 w 10000"/>
              <a:gd name="connsiteY6" fmla="*/ 7618 h 10301"/>
              <a:gd name="connsiteX7" fmla="*/ 8571 w 10000"/>
              <a:gd name="connsiteY7" fmla="*/ 5092 h 10301"/>
              <a:gd name="connsiteX8" fmla="*/ 9800 w 10000"/>
              <a:gd name="connsiteY8" fmla="*/ 2448 h 10301"/>
              <a:gd name="connsiteX9" fmla="*/ 10000 w 10000"/>
              <a:gd name="connsiteY9" fmla="*/ 2458 h 10301"/>
              <a:gd name="connsiteX10" fmla="*/ 8287 w 10000"/>
              <a:gd name="connsiteY10" fmla="*/ 1186 h 10301"/>
              <a:gd name="connsiteX11" fmla="*/ 6295 w 10000"/>
              <a:gd name="connsiteY11" fmla="*/ 482 h 10301"/>
              <a:gd name="connsiteX0" fmla="*/ 6295 w 10000"/>
              <a:gd name="connsiteY0" fmla="*/ 482 h 10301"/>
              <a:gd name="connsiteX1" fmla="*/ 2285 w 10000"/>
              <a:gd name="connsiteY1" fmla="*/ 223 h 10301"/>
              <a:gd name="connsiteX2" fmla="*/ 682 w 10000"/>
              <a:gd name="connsiteY2" fmla="*/ 3860 h 10301"/>
              <a:gd name="connsiteX3" fmla="*/ 72 w 10000"/>
              <a:gd name="connsiteY3" fmla="*/ 9090 h 10301"/>
              <a:gd name="connsiteX4" fmla="*/ 4749 w 10000"/>
              <a:gd name="connsiteY4" fmla="*/ 10286 h 10301"/>
              <a:gd name="connsiteX5" fmla="*/ 7932 w 10000"/>
              <a:gd name="connsiteY5" fmla="*/ 9784 h 10301"/>
              <a:gd name="connsiteX6" fmla="*/ 8104 w 10000"/>
              <a:gd name="connsiteY6" fmla="*/ 7618 h 10301"/>
              <a:gd name="connsiteX7" fmla="*/ 8571 w 10000"/>
              <a:gd name="connsiteY7" fmla="*/ 5092 h 10301"/>
              <a:gd name="connsiteX8" fmla="*/ 9800 w 10000"/>
              <a:gd name="connsiteY8" fmla="*/ 2448 h 10301"/>
              <a:gd name="connsiteX9" fmla="*/ 10000 w 10000"/>
              <a:gd name="connsiteY9" fmla="*/ 2458 h 10301"/>
              <a:gd name="connsiteX10" fmla="*/ 8287 w 10000"/>
              <a:gd name="connsiteY10" fmla="*/ 1186 h 10301"/>
              <a:gd name="connsiteX11" fmla="*/ 6295 w 10000"/>
              <a:gd name="connsiteY11" fmla="*/ 482 h 10301"/>
              <a:gd name="connsiteX0" fmla="*/ 6929 w 10000"/>
              <a:gd name="connsiteY0" fmla="*/ 601 h 10262"/>
              <a:gd name="connsiteX1" fmla="*/ 2285 w 10000"/>
              <a:gd name="connsiteY1" fmla="*/ 184 h 10262"/>
              <a:gd name="connsiteX2" fmla="*/ 682 w 10000"/>
              <a:gd name="connsiteY2" fmla="*/ 3821 h 10262"/>
              <a:gd name="connsiteX3" fmla="*/ 72 w 10000"/>
              <a:gd name="connsiteY3" fmla="*/ 9051 h 10262"/>
              <a:gd name="connsiteX4" fmla="*/ 4749 w 10000"/>
              <a:gd name="connsiteY4" fmla="*/ 10247 h 10262"/>
              <a:gd name="connsiteX5" fmla="*/ 7932 w 10000"/>
              <a:gd name="connsiteY5" fmla="*/ 9745 h 10262"/>
              <a:gd name="connsiteX6" fmla="*/ 8104 w 10000"/>
              <a:gd name="connsiteY6" fmla="*/ 7579 h 10262"/>
              <a:gd name="connsiteX7" fmla="*/ 8571 w 10000"/>
              <a:gd name="connsiteY7" fmla="*/ 5053 h 10262"/>
              <a:gd name="connsiteX8" fmla="*/ 9800 w 10000"/>
              <a:gd name="connsiteY8" fmla="*/ 2409 h 10262"/>
              <a:gd name="connsiteX9" fmla="*/ 10000 w 10000"/>
              <a:gd name="connsiteY9" fmla="*/ 2419 h 10262"/>
              <a:gd name="connsiteX10" fmla="*/ 8287 w 10000"/>
              <a:gd name="connsiteY10" fmla="*/ 1147 h 10262"/>
              <a:gd name="connsiteX11" fmla="*/ 6929 w 10000"/>
              <a:gd name="connsiteY11" fmla="*/ 601 h 10262"/>
              <a:gd name="connsiteX0" fmla="*/ 6929 w 10000"/>
              <a:gd name="connsiteY0" fmla="*/ 494 h 10155"/>
              <a:gd name="connsiteX1" fmla="*/ 2285 w 10000"/>
              <a:gd name="connsiteY1" fmla="*/ 77 h 10155"/>
              <a:gd name="connsiteX2" fmla="*/ 682 w 10000"/>
              <a:gd name="connsiteY2" fmla="*/ 3714 h 10155"/>
              <a:gd name="connsiteX3" fmla="*/ 72 w 10000"/>
              <a:gd name="connsiteY3" fmla="*/ 8944 h 10155"/>
              <a:gd name="connsiteX4" fmla="*/ 4749 w 10000"/>
              <a:gd name="connsiteY4" fmla="*/ 10140 h 10155"/>
              <a:gd name="connsiteX5" fmla="*/ 7932 w 10000"/>
              <a:gd name="connsiteY5" fmla="*/ 9638 h 10155"/>
              <a:gd name="connsiteX6" fmla="*/ 8104 w 10000"/>
              <a:gd name="connsiteY6" fmla="*/ 7472 h 10155"/>
              <a:gd name="connsiteX7" fmla="*/ 8571 w 10000"/>
              <a:gd name="connsiteY7" fmla="*/ 4946 h 10155"/>
              <a:gd name="connsiteX8" fmla="*/ 9800 w 10000"/>
              <a:gd name="connsiteY8" fmla="*/ 2302 h 10155"/>
              <a:gd name="connsiteX9" fmla="*/ 10000 w 10000"/>
              <a:gd name="connsiteY9" fmla="*/ 2312 h 10155"/>
              <a:gd name="connsiteX10" fmla="*/ 8287 w 10000"/>
              <a:gd name="connsiteY10" fmla="*/ 1040 h 10155"/>
              <a:gd name="connsiteX11" fmla="*/ 6929 w 10000"/>
              <a:gd name="connsiteY11" fmla="*/ 494 h 10155"/>
              <a:gd name="connsiteX0" fmla="*/ 6028 w 10000"/>
              <a:gd name="connsiteY0" fmla="*/ 519 h 10286"/>
              <a:gd name="connsiteX1" fmla="*/ 2285 w 10000"/>
              <a:gd name="connsiteY1" fmla="*/ 208 h 10286"/>
              <a:gd name="connsiteX2" fmla="*/ 682 w 10000"/>
              <a:gd name="connsiteY2" fmla="*/ 3845 h 10286"/>
              <a:gd name="connsiteX3" fmla="*/ 72 w 10000"/>
              <a:gd name="connsiteY3" fmla="*/ 9075 h 10286"/>
              <a:gd name="connsiteX4" fmla="*/ 4749 w 10000"/>
              <a:gd name="connsiteY4" fmla="*/ 10271 h 10286"/>
              <a:gd name="connsiteX5" fmla="*/ 7932 w 10000"/>
              <a:gd name="connsiteY5" fmla="*/ 9769 h 10286"/>
              <a:gd name="connsiteX6" fmla="*/ 8104 w 10000"/>
              <a:gd name="connsiteY6" fmla="*/ 7603 h 10286"/>
              <a:gd name="connsiteX7" fmla="*/ 8571 w 10000"/>
              <a:gd name="connsiteY7" fmla="*/ 5077 h 10286"/>
              <a:gd name="connsiteX8" fmla="*/ 9800 w 10000"/>
              <a:gd name="connsiteY8" fmla="*/ 2433 h 10286"/>
              <a:gd name="connsiteX9" fmla="*/ 10000 w 10000"/>
              <a:gd name="connsiteY9" fmla="*/ 2443 h 10286"/>
              <a:gd name="connsiteX10" fmla="*/ 8287 w 10000"/>
              <a:gd name="connsiteY10" fmla="*/ 1171 h 10286"/>
              <a:gd name="connsiteX11" fmla="*/ 6028 w 10000"/>
              <a:gd name="connsiteY11" fmla="*/ 519 h 10286"/>
              <a:gd name="connsiteX0" fmla="*/ 6028 w 10000"/>
              <a:gd name="connsiteY0" fmla="*/ 519 h 10034"/>
              <a:gd name="connsiteX1" fmla="*/ 2285 w 10000"/>
              <a:gd name="connsiteY1" fmla="*/ 208 h 10034"/>
              <a:gd name="connsiteX2" fmla="*/ 682 w 10000"/>
              <a:gd name="connsiteY2" fmla="*/ 3845 h 10034"/>
              <a:gd name="connsiteX3" fmla="*/ 72 w 10000"/>
              <a:gd name="connsiteY3" fmla="*/ 9075 h 10034"/>
              <a:gd name="connsiteX4" fmla="*/ 4382 w 10000"/>
              <a:gd name="connsiteY4" fmla="*/ 10007 h 10034"/>
              <a:gd name="connsiteX5" fmla="*/ 7932 w 10000"/>
              <a:gd name="connsiteY5" fmla="*/ 9769 h 10034"/>
              <a:gd name="connsiteX6" fmla="*/ 8104 w 10000"/>
              <a:gd name="connsiteY6" fmla="*/ 7603 h 10034"/>
              <a:gd name="connsiteX7" fmla="*/ 8571 w 10000"/>
              <a:gd name="connsiteY7" fmla="*/ 5077 h 10034"/>
              <a:gd name="connsiteX8" fmla="*/ 9800 w 10000"/>
              <a:gd name="connsiteY8" fmla="*/ 2433 h 10034"/>
              <a:gd name="connsiteX9" fmla="*/ 10000 w 10000"/>
              <a:gd name="connsiteY9" fmla="*/ 2443 h 10034"/>
              <a:gd name="connsiteX10" fmla="*/ 8287 w 10000"/>
              <a:gd name="connsiteY10" fmla="*/ 1171 h 10034"/>
              <a:gd name="connsiteX11" fmla="*/ 6028 w 10000"/>
              <a:gd name="connsiteY11" fmla="*/ 519 h 10034"/>
              <a:gd name="connsiteX0" fmla="*/ 6028 w 10000"/>
              <a:gd name="connsiteY0" fmla="*/ 519 h 10235"/>
              <a:gd name="connsiteX1" fmla="*/ 2285 w 10000"/>
              <a:gd name="connsiteY1" fmla="*/ 208 h 10235"/>
              <a:gd name="connsiteX2" fmla="*/ 682 w 10000"/>
              <a:gd name="connsiteY2" fmla="*/ 3845 h 10235"/>
              <a:gd name="connsiteX3" fmla="*/ 72 w 10000"/>
              <a:gd name="connsiteY3" fmla="*/ 9075 h 10235"/>
              <a:gd name="connsiteX4" fmla="*/ 4415 w 10000"/>
              <a:gd name="connsiteY4" fmla="*/ 10218 h 10235"/>
              <a:gd name="connsiteX5" fmla="*/ 7932 w 10000"/>
              <a:gd name="connsiteY5" fmla="*/ 9769 h 10235"/>
              <a:gd name="connsiteX6" fmla="*/ 8104 w 10000"/>
              <a:gd name="connsiteY6" fmla="*/ 7603 h 10235"/>
              <a:gd name="connsiteX7" fmla="*/ 8571 w 10000"/>
              <a:gd name="connsiteY7" fmla="*/ 5077 h 10235"/>
              <a:gd name="connsiteX8" fmla="*/ 9800 w 10000"/>
              <a:gd name="connsiteY8" fmla="*/ 2433 h 10235"/>
              <a:gd name="connsiteX9" fmla="*/ 10000 w 10000"/>
              <a:gd name="connsiteY9" fmla="*/ 2443 h 10235"/>
              <a:gd name="connsiteX10" fmla="*/ 8287 w 10000"/>
              <a:gd name="connsiteY10" fmla="*/ 1171 h 10235"/>
              <a:gd name="connsiteX11" fmla="*/ 6028 w 10000"/>
              <a:gd name="connsiteY11" fmla="*/ 519 h 10235"/>
              <a:gd name="connsiteX0" fmla="*/ 6028 w 10000"/>
              <a:gd name="connsiteY0" fmla="*/ 519 h 10394"/>
              <a:gd name="connsiteX1" fmla="*/ 2285 w 10000"/>
              <a:gd name="connsiteY1" fmla="*/ 208 h 10394"/>
              <a:gd name="connsiteX2" fmla="*/ 682 w 10000"/>
              <a:gd name="connsiteY2" fmla="*/ 3845 h 10394"/>
              <a:gd name="connsiteX3" fmla="*/ 72 w 10000"/>
              <a:gd name="connsiteY3" fmla="*/ 9075 h 10394"/>
              <a:gd name="connsiteX4" fmla="*/ 4415 w 10000"/>
              <a:gd name="connsiteY4" fmla="*/ 10218 h 10394"/>
              <a:gd name="connsiteX5" fmla="*/ 7965 w 10000"/>
              <a:gd name="connsiteY5" fmla="*/ 10350 h 10394"/>
              <a:gd name="connsiteX6" fmla="*/ 8104 w 10000"/>
              <a:gd name="connsiteY6" fmla="*/ 7603 h 10394"/>
              <a:gd name="connsiteX7" fmla="*/ 8571 w 10000"/>
              <a:gd name="connsiteY7" fmla="*/ 5077 h 10394"/>
              <a:gd name="connsiteX8" fmla="*/ 9800 w 10000"/>
              <a:gd name="connsiteY8" fmla="*/ 2433 h 10394"/>
              <a:gd name="connsiteX9" fmla="*/ 10000 w 10000"/>
              <a:gd name="connsiteY9" fmla="*/ 2443 h 10394"/>
              <a:gd name="connsiteX10" fmla="*/ 8287 w 10000"/>
              <a:gd name="connsiteY10" fmla="*/ 1171 h 10394"/>
              <a:gd name="connsiteX11" fmla="*/ 6028 w 10000"/>
              <a:gd name="connsiteY11" fmla="*/ 519 h 10394"/>
              <a:gd name="connsiteX0" fmla="*/ 6028 w 10000"/>
              <a:gd name="connsiteY0" fmla="*/ 527 h 10402"/>
              <a:gd name="connsiteX1" fmla="*/ 2285 w 10000"/>
              <a:gd name="connsiteY1" fmla="*/ 216 h 10402"/>
              <a:gd name="connsiteX2" fmla="*/ 682 w 10000"/>
              <a:gd name="connsiteY2" fmla="*/ 3853 h 10402"/>
              <a:gd name="connsiteX3" fmla="*/ 72 w 10000"/>
              <a:gd name="connsiteY3" fmla="*/ 9083 h 10402"/>
              <a:gd name="connsiteX4" fmla="*/ 4415 w 10000"/>
              <a:gd name="connsiteY4" fmla="*/ 10226 h 10402"/>
              <a:gd name="connsiteX5" fmla="*/ 7965 w 10000"/>
              <a:gd name="connsiteY5" fmla="*/ 10358 h 10402"/>
              <a:gd name="connsiteX6" fmla="*/ 8104 w 10000"/>
              <a:gd name="connsiteY6" fmla="*/ 7611 h 10402"/>
              <a:gd name="connsiteX7" fmla="*/ 8571 w 10000"/>
              <a:gd name="connsiteY7" fmla="*/ 5085 h 10402"/>
              <a:gd name="connsiteX8" fmla="*/ 9800 w 10000"/>
              <a:gd name="connsiteY8" fmla="*/ 2441 h 10402"/>
              <a:gd name="connsiteX9" fmla="*/ 10000 w 10000"/>
              <a:gd name="connsiteY9" fmla="*/ 2451 h 10402"/>
              <a:gd name="connsiteX10" fmla="*/ 8220 w 10000"/>
              <a:gd name="connsiteY10" fmla="*/ 1443 h 10402"/>
              <a:gd name="connsiteX11" fmla="*/ 6028 w 10000"/>
              <a:gd name="connsiteY11" fmla="*/ 527 h 10402"/>
              <a:gd name="connsiteX0" fmla="*/ 6028 w 9900"/>
              <a:gd name="connsiteY0" fmla="*/ 527 h 10402"/>
              <a:gd name="connsiteX1" fmla="*/ 2285 w 9900"/>
              <a:gd name="connsiteY1" fmla="*/ 216 h 10402"/>
              <a:gd name="connsiteX2" fmla="*/ 682 w 9900"/>
              <a:gd name="connsiteY2" fmla="*/ 3853 h 10402"/>
              <a:gd name="connsiteX3" fmla="*/ 72 w 9900"/>
              <a:gd name="connsiteY3" fmla="*/ 9083 h 10402"/>
              <a:gd name="connsiteX4" fmla="*/ 4415 w 9900"/>
              <a:gd name="connsiteY4" fmla="*/ 10226 h 10402"/>
              <a:gd name="connsiteX5" fmla="*/ 7965 w 9900"/>
              <a:gd name="connsiteY5" fmla="*/ 10358 h 10402"/>
              <a:gd name="connsiteX6" fmla="*/ 8104 w 9900"/>
              <a:gd name="connsiteY6" fmla="*/ 7611 h 10402"/>
              <a:gd name="connsiteX7" fmla="*/ 8571 w 9900"/>
              <a:gd name="connsiteY7" fmla="*/ 5085 h 10402"/>
              <a:gd name="connsiteX8" fmla="*/ 9800 w 9900"/>
              <a:gd name="connsiteY8" fmla="*/ 2441 h 10402"/>
              <a:gd name="connsiteX9" fmla="*/ 9900 w 9900"/>
              <a:gd name="connsiteY9" fmla="*/ 2715 h 10402"/>
              <a:gd name="connsiteX10" fmla="*/ 8220 w 9900"/>
              <a:gd name="connsiteY10" fmla="*/ 1443 h 10402"/>
              <a:gd name="connsiteX11" fmla="*/ 6028 w 9900"/>
              <a:gd name="connsiteY11" fmla="*/ 527 h 10402"/>
              <a:gd name="connsiteX0" fmla="*/ 6089 w 10000"/>
              <a:gd name="connsiteY0" fmla="*/ 302 h 9795"/>
              <a:gd name="connsiteX1" fmla="*/ 2308 w 10000"/>
              <a:gd name="connsiteY1" fmla="*/ 3 h 9795"/>
              <a:gd name="connsiteX2" fmla="*/ 689 w 10000"/>
              <a:gd name="connsiteY2" fmla="*/ 3499 h 9795"/>
              <a:gd name="connsiteX3" fmla="*/ 73 w 10000"/>
              <a:gd name="connsiteY3" fmla="*/ 8527 h 9795"/>
              <a:gd name="connsiteX4" fmla="*/ 4460 w 10000"/>
              <a:gd name="connsiteY4" fmla="*/ 9626 h 9795"/>
              <a:gd name="connsiteX5" fmla="*/ 8045 w 10000"/>
              <a:gd name="connsiteY5" fmla="*/ 9753 h 9795"/>
              <a:gd name="connsiteX6" fmla="*/ 8186 w 10000"/>
              <a:gd name="connsiteY6" fmla="*/ 7112 h 9795"/>
              <a:gd name="connsiteX7" fmla="*/ 8658 w 10000"/>
              <a:gd name="connsiteY7" fmla="*/ 4683 h 9795"/>
              <a:gd name="connsiteX8" fmla="*/ 9899 w 10000"/>
              <a:gd name="connsiteY8" fmla="*/ 2142 h 9795"/>
              <a:gd name="connsiteX9" fmla="*/ 10000 w 10000"/>
              <a:gd name="connsiteY9" fmla="*/ 2405 h 9795"/>
              <a:gd name="connsiteX10" fmla="*/ 8303 w 10000"/>
              <a:gd name="connsiteY10" fmla="*/ 1182 h 9795"/>
              <a:gd name="connsiteX11" fmla="*/ 6089 w 10000"/>
              <a:gd name="connsiteY11" fmla="*/ 302 h 9795"/>
              <a:gd name="connsiteX0" fmla="*/ 6089 w 10000"/>
              <a:gd name="connsiteY0" fmla="*/ 891 h 10116"/>
              <a:gd name="connsiteX1" fmla="*/ 2308 w 10000"/>
              <a:gd name="connsiteY1" fmla="*/ 119 h 10116"/>
              <a:gd name="connsiteX2" fmla="*/ 689 w 10000"/>
              <a:gd name="connsiteY2" fmla="*/ 3688 h 10116"/>
              <a:gd name="connsiteX3" fmla="*/ 73 w 10000"/>
              <a:gd name="connsiteY3" fmla="*/ 8821 h 10116"/>
              <a:gd name="connsiteX4" fmla="*/ 4460 w 10000"/>
              <a:gd name="connsiteY4" fmla="*/ 9943 h 10116"/>
              <a:gd name="connsiteX5" fmla="*/ 8045 w 10000"/>
              <a:gd name="connsiteY5" fmla="*/ 10073 h 10116"/>
              <a:gd name="connsiteX6" fmla="*/ 8186 w 10000"/>
              <a:gd name="connsiteY6" fmla="*/ 7377 h 10116"/>
              <a:gd name="connsiteX7" fmla="*/ 8658 w 10000"/>
              <a:gd name="connsiteY7" fmla="*/ 4897 h 10116"/>
              <a:gd name="connsiteX8" fmla="*/ 9899 w 10000"/>
              <a:gd name="connsiteY8" fmla="*/ 2303 h 10116"/>
              <a:gd name="connsiteX9" fmla="*/ 10000 w 10000"/>
              <a:gd name="connsiteY9" fmla="*/ 2571 h 10116"/>
              <a:gd name="connsiteX10" fmla="*/ 8303 w 10000"/>
              <a:gd name="connsiteY10" fmla="*/ 1323 h 10116"/>
              <a:gd name="connsiteX11" fmla="*/ 6089 w 10000"/>
              <a:gd name="connsiteY11" fmla="*/ 891 h 10116"/>
              <a:gd name="connsiteX0" fmla="*/ 6089 w 10000"/>
              <a:gd name="connsiteY0" fmla="*/ 676 h 10160"/>
              <a:gd name="connsiteX1" fmla="*/ 2308 w 10000"/>
              <a:gd name="connsiteY1" fmla="*/ 163 h 10160"/>
              <a:gd name="connsiteX2" fmla="*/ 689 w 10000"/>
              <a:gd name="connsiteY2" fmla="*/ 3732 h 10160"/>
              <a:gd name="connsiteX3" fmla="*/ 73 w 10000"/>
              <a:gd name="connsiteY3" fmla="*/ 8865 h 10160"/>
              <a:gd name="connsiteX4" fmla="*/ 4460 w 10000"/>
              <a:gd name="connsiteY4" fmla="*/ 9987 h 10160"/>
              <a:gd name="connsiteX5" fmla="*/ 8045 w 10000"/>
              <a:gd name="connsiteY5" fmla="*/ 10117 h 10160"/>
              <a:gd name="connsiteX6" fmla="*/ 8186 w 10000"/>
              <a:gd name="connsiteY6" fmla="*/ 7421 h 10160"/>
              <a:gd name="connsiteX7" fmla="*/ 8658 w 10000"/>
              <a:gd name="connsiteY7" fmla="*/ 4941 h 10160"/>
              <a:gd name="connsiteX8" fmla="*/ 9899 w 10000"/>
              <a:gd name="connsiteY8" fmla="*/ 2347 h 10160"/>
              <a:gd name="connsiteX9" fmla="*/ 10000 w 10000"/>
              <a:gd name="connsiteY9" fmla="*/ 2615 h 10160"/>
              <a:gd name="connsiteX10" fmla="*/ 8303 w 10000"/>
              <a:gd name="connsiteY10" fmla="*/ 1367 h 10160"/>
              <a:gd name="connsiteX11" fmla="*/ 6089 w 10000"/>
              <a:gd name="connsiteY11" fmla="*/ 676 h 10160"/>
              <a:gd name="connsiteX0" fmla="*/ 6089 w 10000"/>
              <a:gd name="connsiteY0" fmla="*/ 517 h 10001"/>
              <a:gd name="connsiteX1" fmla="*/ 2308 w 10000"/>
              <a:gd name="connsiteY1" fmla="*/ 4 h 10001"/>
              <a:gd name="connsiteX2" fmla="*/ 689 w 10000"/>
              <a:gd name="connsiteY2" fmla="*/ 3573 h 10001"/>
              <a:gd name="connsiteX3" fmla="*/ 73 w 10000"/>
              <a:gd name="connsiteY3" fmla="*/ 8706 h 10001"/>
              <a:gd name="connsiteX4" fmla="*/ 4460 w 10000"/>
              <a:gd name="connsiteY4" fmla="*/ 9828 h 10001"/>
              <a:gd name="connsiteX5" fmla="*/ 8045 w 10000"/>
              <a:gd name="connsiteY5" fmla="*/ 9958 h 10001"/>
              <a:gd name="connsiteX6" fmla="*/ 8186 w 10000"/>
              <a:gd name="connsiteY6" fmla="*/ 7262 h 10001"/>
              <a:gd name="connsiteX7" fmla="*/ 8658 w 10000"/>
              <a:gd name="connsiteY7" fmla="*/ 4782 h 10001"/>
              <a:gd name="connsiteX8" fmla="*/ 9899 w 10000"/>
              <a:gd name="connsiteY8" fmla="*/ 2188 h 10001"/>
              <a:gd name="connsiteX9" fmla="*/ 10000 w 10000"/>
              <a:gd name="connsiteY9" fmla="*/ 2456 h 10001"/>
              <a:gd name="connsiteX10" fmla="*/ 8303 w 10000"/>
              <a:gd name="connsiteY10" fmla="*/ 1208 h 10001"/>
              <a:gd name="connsiteX11" fmla="*/ 6089 w 10000"/>
              <a:gd name="connsiteY11" fmla="*/ 517 h 10001"/>
              <a:gd name="connsiteX0" fmla="*/ 6091 w 10002"/>
              <a:gd name="connsiteY0" fmla="*/ 691 h 10175"/>
              <a:gd name="connsiteX1" fmla="*/ 2310 w 10002"/>
              <a:gd name="connsiteY1" fmla="*/ 178 h 10175"/>
              <a:gd name="connsiteX2" fmla="*/ 657 w 10002"/>
              <a:gd name="connsiteY2" fmla="*/ 3954 h 10175"/>
              <a:gd name="connsiteX3" fmla="*/ 75 w 10002"/>
              <a:gd name="connsiteY3" fmla="*/ 8880 h 10175"/>
              <a:gd name="connsiteX4" fmla="*/ 4462 w 10002"/>
              <a:gd name="connsiteY4" fmla="*/ 10002 h 10175"/>
              <a:gd name="connsiteX5" fmla="*/ 8047 w 10002"/>
              <a:gd name="connsiteY5" fmla="*/ 10132 h 10175"/>
              <a:gd name="connsiteX6" fmla="*/ 8188 w 10002"/>
              <a:gd name="connsiteY6" fmla="*/ 7436 h 10175"/>
              <a:gd name="connsiteX7" fmla="*/ 8660 w 10002"/>
              <a:gd name="connsiteY7" fmla="*/ 4956 h 10175"/>
              <a:gd name="connsiteX8" fmla="*/ 9901 w 10002"/>
              <a:gd name="connsiteY8" fmla="*/ 2362 h 10175"/>
              <a:gd name="connsiteX9" fmla="*/ 10002 w 10002"/>
              <a:gd name="connsiteY9" fmla="*/ 2630 h 10175"/>
              <a:gd name="connsiteX10" fmla="*/ 8305 w 10002"/>
              <a:gd name="connsiteY10" fmla="*/ 1382 h 10175"/>
              <a:gd name="connsiteX11" fmla="*/ 6091 w 10002"/>
              <a:gd name="connsiteY11" fmla="*/ 691 h 10175"/>
              <a:gd name="connsiteX0" fmla="*/ 6075 w 9986"/>
              <a:gd name="connsiteY0" fmla="*/ 656 h 10140"/>
              <a:gd name="connsiteX1" fmla="*/ 2294 w 9986"/>
              <a:gd name="connsiteY1" fmla="*/ 143 h 10140"/>
              <a:gd name="connsiteX2" fmla="*/ 843 w 9986"/>
              <a:gd name="connsiteY2" fmla="*/ 3400 h 10140"/>
              <a:gd name="connsiteX3" fmla="*/ 59 w 9986"/>
              <a:gd name="connsiteY3" fmla="*/ 8845 h 10140"/>
              <a:gd name="connsiteX4" fmla="*/ 4446 w 9986"/>
              <a:gd name="connsiteY4" fmla="*/ 9967 h 10140"/>
              <a:gd name="connsiteX5" fmla="*/ 8031 w 9986"/>
              <a:gd name="connsiteY5" fmla="*/ 10097 h 10140"/>
              <a:gd name="connsiteX6" fmla="*/ 8172 w 9986"/>
              <a:gd name="connsiteY6" fmla="*/ 7401 h 10140"/>
              <a:gd name="connsiteX7" fmla="*/ 8644 w 9986"/>
              <a:gd name="connsiteY7" fmla="*/ 4921 h 10140"/>
              <a:gd name="connsiteX8" fmla="*/ 9885 w 9986"/>
              <a:gd name="connsiteY8" fmla="*/ 2327 h 10140"/>
              <a:gd name="connsiteX9" fmla="*/ 9986 w 9986"/>
              <a:gd name="connsiteY9" fmla="*/ 2595 h 10140"/>
              <a:gd name="connsiteX10" fmla="*/ 8289 w 9986"/>
              <a:gd name="connsiteY10" fmla="*/ 1347 h 10140"/>
              <a:gd name="connsiteX11" fmla="*/ 6075 w 9986"/>
              <a:gd name="connsiteY11" fmla="*/ 656 h 10140"/>
              <a:gd name="connsiteX0" fmla="*/ 6084 w 10000"/>
              <a:gd name="connsiteY0" fmla="*/ 511 h 9864"/>
              <a:gd name="connsiteX1" fmla="*/ 2297 w 10000"/>
              <a:gd name="connsiteY1" fmla="*/ 5 h 9864"/>
              <a:gd name="connsiteX2" fmla="*/ 844 w 10000"/>
              <a:gd name="connsiteY2" fmla="*/ 3217 h 9864"/>
              <a:gd name="connsiteX3" fmla="*/ 59 w 10000"/>
              <a:gd name="connsiteY3" fmla="*/ 8587 h 9864"/>
              <a:gd name="connsiteX4" fmla="*/ 4452 w 10000"/>
              <a:gd name="connsiteY4" fmla="*/ 9693 h 9864"/>
              <a:gd name="connsiteX5" fmla="*/ 8042 w 10000"/>
              <a:gd name="connsiteY5" fmla="*/ 9822 h 9864"/>
              <a:gd name="connsiteX6" fmla="*/ 8183 w 10000"/>
              <a:gd name="connsiteY6" fmla="*/ 7163 h 9864"/>
              <a:gd name="connsiteX7" fmla="*/ 8656 w 10000"/>
              <a:gd name="connsiteY7" fmla="*/ 4717 h 9864"/>
              <a:gd name="connsiteX8" fmla="*/ 9899 w 10000"/>
              <a:gd name="connsiteY8" fmla="*/ 2159 h 9864"/>
              <a:gd name="connsiteX9" fmla="*/ 10000 w 10000"/>
              <a:gd name="connsiteY9" fmla="*/ 2423 h 9864"/>
              <a:gd name="connsiteX10" fmla="*/ 8301 w 10000"/>
              <a:gd name="connsiteY10" fmla="*/ 1192 h 9864"/>
              <a:gd name="connsiteX11" fmla="*/ 6084 w 10000"/>
              <a:gd name="connsiteY11" fmla="*/ 511 h 9864"/>
              <a:gd name="connsiteX0" fmla="*/ 6084 w 10000"/>
              <a:gd name="connsiteY0" fmla="*/ 518 h 10000"/>
              <a:gd name="connsiteX1" fmla="*/ 2297 w 10000"/>
              <a:gd name="connsiteY1" fmla="*/ 5 h 10000"/>
              <a:gd name="connsiteX2" fmla="*/ 844 w 10000"/>
              <a:gd name="connsiteY2" fmla="*/ 3261 h 10000"/>
              <a:gd name="connsiteX3" fmla="*/ 59 w 10000"/>
              <a:gd name="connsiteY3" fmla="*/ 8705 h 10000"/>
              <a:gd name="connsiteX4" fmla="*/ 4452 w 10000"/>
              <a:gd name="connsiteY4" fmla="*/ 9827 h 10000"/>
              <a:gd name="connsiteX5" fmla="*/ 8127 w 10000"/>
              <a:gd name="connsiteY5" fmla="*/ 9957 h 10000"/>
              <a:gd name="connsiteX6" fmla="*/ 8183 w 10000"/>
              <a:gd name="connsiteY6" fmla="*/ 7262 h 10000"/>
              <a:gd name="connsiteX7" fmla="*/ 8656 w 10000"/>
              <a:gd name="connsiteY7" fmla="*/ 4782 h 10000"/>
              <a:gd name="connsiteX8" fmla="*/ 9899 w 10000"/>
              <a:gd name="connsiteY8" fmla="*/ 2189 h 10000"/>
              <a:gd name="connsiteX9" fmla="*/ 10000 w 10000"/>
              <a:gd name="connsiteY9" fmla="*/ 2456 h 10000"/>
              <a:gd name="connsiteX10" fmla="*/ 8301 w 10000"/>
              <a:gd name="connsiteY10" fmla="*/ 1208 h 10000"/>
              <a:gd name="connsiteX11" fmla="*/ 6084 w 10000"/>
              <a:gd name="connsiteY11" fmla="*/ 518 h 10000"/>
              <a:gd name="connsiteX0" fmla="*/ 6084 w 10000"/>
              <a:gd name="connsiteY0" fmla="*/ 518 h 10000"/>
              <a:gd name="connsiteX1" fmla="*/ 2297 w 10000"/>
              <a:gd name="connsiteY1" fmla="*/ 5 h 10000"/>
              <a:gd name="connsiteX2" fmla="*/ 844 w 10000"/>
              <a:gd name="connsiteY2" fmla="*/ 3261 h 10000"/>
              <a:gd name="connsiteX3" fmla="*/ 59 w 10000"/>
              <a:gd name="connsiteY3" fmla="*/ 8705 h 10000"/>
              <a:gd name="connsiteX4" fmla="*/ 4452 w 10000"/>
              <a:gd name="connsiteY4" fmla="*/ 9827 h 10000"/>
              <a:gd name="connsiteX5" fmla="*/ 8127 w 10000"/>
              <a:gd name="connsiteY5" fmla="*/ 9957 h 10000"/>
              <a:gd name="connsiteX6" fmla="*/ 8183 w 10000"/>
              <a:gd name="connsiteY6" fmla="*/ 7262 h 10000"/>
              <a:gd name="connsiteX7" fmla="*/ 8656 w 10000"/>
              <a:gd name="connsiteY7" fmla="*/ 4782 h 10000"/>
              <a:gd name="connsiteX8" fmla="*/ 9899 w 10000"/>
              <a:gd name="connsiteY8" fmla="*/ 2189 h 10000"/>
              <a:gd name="connsiteX9" fmla="*/ 10000 w 10000"/>
              <a:gd name="connsiteY9" fmla="*/ 2456 h 10000"/>
              <a:gd name="connsiteX10" fmla="*/ 8108 w 10000"/>
              <a:gd name="connsiteY10" fmla="*/ 1557 h 10000"/>
              <a:gd name="connsiteX11" fmla="*/ 6084 w 10000"/>
              <a:gd name="connsiteY11" fmla="*/ 518 h 10000"/>
              <a:gd name="connsiteX0" fmla="*/ 6084 w 9899"/>
              <a:gd name="connsiteY0" fmla="*/ 518 h 10000"/>
              <a:gd name="connsiteX1" fmla="*/ 2297 w 9899"/>
              <a:gd name="connsiteY1" fmla="*/ 5 h 10000"/>
              <a:gd name="connsiteX2" fmla="*/ 844 w 9899"/>
              <a:gd name="connsiteY2" fmla="*/ 3261 h 10000"/>
              <a:gd name="connsiteX3" fmla="*/ 59 w 9899"/>
              <a:gd name="connsiteY3" fmla="*/ 8705 h 10000"/>
              <a:gd name="connsiteX4" fmla="*/ 4452 w 9899"/>
              <a:gd name="connsiteY4" fmla="*/ 9827 h 10000"/>
              <a:gd name="connsiteX5" fmla="*/ 8127 w 9899"/>
              <a:gd name="connsiteY5" fmla="*/ 9957 h 10000"/>
              <a:gd name="connsiteX6" fmla="*/ 8183 w 9899"/>
              <a:gd name="connsiteY6" fmla="*/ 7262 h 10000"/>
              <a:gd name="connsiteX7" fmla="*/ 8656 w 9899"/>
              <a:gd name="connsiteY7" fmla="*/ 4782 h 10000"/>
              <a:gd name="connsiteX8" fmla="*/ 9899 w 9899"/>
              <a:gd name="connsiteY8" fmla="*/ 2189 h 10000"/>
              <a:gd name="connsiteX9" fmla="*/ 9409 w 9899"/>
              <a:gd name="connsiteY9" fmla="*/ 3120 h 10000"/>
              <a:gd name="connsiteX10" fmla="*/ 8108 w 9899"/>
              <a:gd name="connsiteY10" fmla="*/ 1557 h 10000"/>
              <a:gd name="connsiteX11" fmla="*/ 6084 w 9899"/>
              <a:gd name="connsiteY11" fmla="*/ 518 h 10000"/>
              <a:gd name="connsiteX0" fmla="*/ 6146 w 9518"/>
              <a:gd name="connsiteY0" fmla="*/ 518 h 10000"/>
              <a:gd name="connsiteX1" fmla="*/ 2320 w 9518"/>
              <a:gd name="connsiteY1" fmla="*/ 5 h 10000"/>
              <a:gd name="connsiteX2" fmla="*/ 853 w 9518"/>
              <a:gd name="connsiteY2" fmla="*/ 3261 h 10000"/>
              <a:gd name="connsiteX3" fmla="*/ 60 w 9518"/>
              <a:gd name="connsiteY3" fmla="*/ 8705 h 10000"/>
              <a:gd name="connsiteX4" fmla="*/ 4497 w 9518"/>
              <a:gd name="connsiteY4" fmla="*/ 9827 h 10000"/>
              <a:gd name="connsiteX5" fmla="*/ 8210 w 9518"/>
              <a:gd name="connsiteY5" fmla="*/ 9957 h 10000"/>
              <a:gd name="connsiteX6" fmla="*/ 8266 w 9518"/>
              <a:gd name="connsiteY6" fmla="*/ 7262 h 10000"/>
              <a:gd name="connsiteX7" fmla="*/ 8744 w 9518"/>
              <a:gd name="connsiteY7" fmla="*/ 4782 h 10000"/>
              <a:gd name="connsiteX8" fmla="*/ 9518 w 9518"/>
              <a:gd name="connsiteY8" fmla="*/ 3185 h 10000"/>
              <a:gd name="connsiteX9" fmla="*/ 9505 w 9518"/>
              <a:gd name="connsiteY9" fmla="*/ 3120 h 10000"/>
              <a:gd name="connsiteX10" fmla="*/ 8191 w 9518"/>
              <a:gd name="connsiteY10" fmla="*/ 1557 h 10000"/>
              <a:gd name="connsiteX11" fmla="*/ 6146 w 9518"/>
              <a:gd name="connsiteY11" fmla="*/ 518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85 w 10000"/>
              <a:gd name="connsiteY6" fmla="*/ 7262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606 w 10000"/>
              <a:gd name="connsiteY10" fmla="*/ 155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85 w 10000"/>
              <a:gd name="connsiteY6" fmla="*/ 7262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9827"/>
              <a:gd name="connsiteX1" fmla="*/ 2437 w 10000"/>
              <a:gd name="connsiteY1" fmla="*/ 5 h 9827"/>
              <a:gd name="connsiteX2" fmla="*/ 896 w 10000"/>
              <a:gd name="connsiteY2" fmla="*/ 3261 h 9827"/>
              <a:gd name="connsiteX3" fmla="*/ 63 w 10000"/>
              <a:gd name="connsiteY3" fmla="*/ 8705 h 9827"/>
              <a:gd name="connsiteX4" fmla="*/ 4725 w 10000"/>
              <a:gd name="connsiteY4" fmla="*/ 9827 h 9827"/>
              <a:gd name="connsiteX5" fmla="*/ 8735 w 10000"/>
              <a:gd name="connsiteY5" fmla="*/ 8839 h 9827"/>
              <a:gd name="connsiteX6" fmla="*/ 8697 w 10000"/>
              <a:gd name="connsiteY6" fmla="*/ 6790 h 9827"/>
              <a:gd name="connsiteX7" fmla="*/ 9223 w 10000"/>
              <a:gd name="connsiteY7" fmla="*/ 4415 h 9827"/>
              <a:gd name="connsiteX8" fmla="*/ 10000 w 10000"/>
              <a:gd name="connsiteY8" fmla="*/ 3185 h 9827"/>
              <a:gd name="connsiteX9" fmla="*/ 9986 w 10000"/>
              <a:gd name="connsiteY9" fmla="*/ 3120 h 9827"/>
              <a:gd name="connsiteX10" fmla="*/ 8522 w 10000"/>
              <a:gd name="connsiteY10" fmla="*/ 1767 h 9827"/>
              <a:gd name="connsiteX11" fmla="*/ 6457 w 10000"/>
              <a:gd name="connsiteY11" fmla="*/ 623 h 9827"/>
              <a:gd name="connsiteX0" fmla="*/ 6457 w 10000"/>
              <a:gd name="connsiteY0" fmla="*/ 634 h 9822"/>
              <a:gd name="connsiteX1" fmla="*/ 2437 w 10000"/>
              <a:gd name="connsiteY1" fmla="*/ 5 h 9822"/>
              <a:gd name="connsiteX2" fmla="*/ 896 w 10000"/>
              <a:gd name="connsiteY2" fmla="*/ 3318 h 9822"/>
              <a:gd name="connsiteX3" fmla="*/ 63 w 10000"/>
              <a:gd name="connsiteY3" fmla="*/ 8858 h 9822"/>
              <a:gd name="connsiteX4" fmla="*/ 4882 w 10000"/>
              <a:gd name="connsiteY4" fmla="*/ 9822 h 9822"/>
              <a:gd name="connsiteX5" fmla="*/ 8735 w 10000"/>
              <a:gd name="connsiteY5" fmla="*/ 8995 h 9822"/>
              <a:gd name="connsiteX6" fmla="*/ 8697 w 10000"/>
              <a:gd name="connsiteY6" fmla="*/ 6910 h 9822"/>
              <a:gd name="connsiteX7" fmla="*/ 9223 w 10000"/>
              <a:gd name="connsiteY7" fmla="*/ 4493 h 9822"/>
              <a:gd name="connsiteX8" fmla="*/ 10000 w 10000"/>
              <a:gd name="connsiteY8" fmla="*/ 3241 h 9822"/>
              <a:gd name="connsiteX9" fmla="*/ 9986 w 10000"/>
              <a:gd name="connsiteY9" fmla="*/ 3175 h 9822"/>
              <a:gd name="connsiteX10" fmla="*/ 8522 w 10000"/>
              <a:gd name="connsiteY10" fmla="*/ 1798 h 9822"/>
              <a:gd name="connsiteX11" fmla="*/ 6457 w 10000"/>
              <a:gd name="connsiteY11" fmla="*/ 634 h 9822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86 w 10000"/>
              <a:gd name="connsiteY9" fmla="*/ 3233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86 w 10000"/>
              <a:gd name="connsiteY9" fmla="*/ 3233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38 w 10000"/>
              <a:gd name="connsiteY9" fmla="*/ 3287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38 w 10000"/>
              <a:gd name="connsiteY9" fmla="*/ 3287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9938"/>
              <a:gd name="connsiteY0" fmla="*/ 645 h 10000"/>
              <a:gd name="connsiteX1" fmla="*/ 2437 w 9938"/>
              <a:gd name="connsiteY1" fmla="*/ 5 h 10000"/>
              <a:gd name="connsiteX2" fmla="*/ 896 w 9938"/>
              <a:gd name="connsiteY2" fmla="*/ 3378 h 10000"/>
              <a:gd name="connsiteX3" fmla="*/ 63 w 9938"/>
              <a:gd name="connsiteY3" fmla="*/ 9019 h 10000"/>
              <a:gd name="connsiteX4" fmla="*/ 4882 w 9938"/>
              <a:gd name="connsiteY4" fmla="*/ 10000 h 10000"/>
              <a:gd name="connsiteX5" fmla="*/ 8735 w 9938"/>
              <a:gd name="connsiteY5" fmla="*/ 9158 h 10000"/>
              <a:gd name="connsiteX6" fmla="*/ 8697 w 9938"/>
              <a:gd name="connsiteY6" fmla="*/ 7035 h 10000"/>
              <a:gd name="connsiteX7" fmla="*/ 9066 w 9938"/>
              <a:gd name="connsiteY7" fmla="*/ 4864 h 10000"/>
              <a:gd name="connsiteX8" fmla="*/ 9747 w 9938"/>
              <a:gd name="connsiteY8" fmla="*/ 3623 h 10000"/>
              <a:gd name="connsiteX9" fmla="*/ 9938 w 9938"/>
              <a:gd name="connsiteY9" fmla="*/ 3287 h 10000"/>
              <a:gd name="connsiteX10" fmla="*/ 8522 w 9938"/>
              <a:gd name="connsiteY10" fmla="*/ 1831 h 10000"/>
              <a:gd name="connsiteX11" fmla="*/ 6457 w 9938"/>
              <a:gd name="connsiteY11" fmla="*/ 645 h 10000"/>
              <a:gd name="connsiteX0" fmla="*/ 6497 w 10000"/>
              <a:gd name="connsiteY0" fmla="*/ 645 h 10000"/>
              <a:gd name="connsiteX1" fmla="*/ 2452 w 10000"/>
              <a:gd name="connsiteY1" fmla="*/ 5 h 10000"/>
              <a:gd name="connsiteX2" fmla="*/ 902 w 10000"/>
              <a:gd name="connsiteY2" fmla="*/ 3378 h 10000"/>
              <a:gd name="connsiteX3" fmla="*/ 63 w 10000"/>
              <a:gd name="connsiteY3" fmla="*/ 9019 h 10000"/>
              <a:gd name="connsiteX4" fmla="*/ 4912 w 10000"/>
              <a:gd name="connsiteY4" fmla="*/ 10000 h 10000"/>
              <a:gd name="connsiteX5" fmla="*/ 8789 w 10000"/>
              <a:gd name="connsiteY5" fmla="*/ 9158 h 10000"/>
              <a:gd name="connsiteX6" fmla="*/ 8751 w 10000"/>
              <a:gd name="connsiteY6" fmla="*/ 7035 h 10000"/>
              <a:gd name="connsiteX7" fmla="*/ 9123 w 10000"/>
              <a:gd name="connsiteY7" fmla="*/ 4864 h 10000"/>
              <a:gd name="connsiteX8" fmla="*/ 9808 w 10000"/>
              <a:gd name="connsiteY8" fmla="*/ 3623 h 10000"/>
              <a:gd name="connsiteX9" fmla="*/ 10000 w 10000"/>
              <a:gd name="connsiteY9" fmla="*/ 3287 h 10000"/>
              <a:gd name="connsiteX10" fmla="*/ 8575 w 10000"/>
              <a:gd name="connsiteY10" fmla="*/ 1831 h 10000"/>
              <a:gd name="connsiteX11" fmla="*/ 6497 w 10000"/>
              <a:gd name="connsiteY11" fmla="*/ 645 h 10000"/>
              <a:gd name="connsiteX0" fmla="*/ 6497 w 10000"/>
              <a:gd name="connsiteY0" fmla="*/ 645 h 10000"/>
              <a:gd name="connsiteX1" fmla="*/ 2452 w 10000"/>
              <a:gd name="connsiteY1" fmla="*/ 5 h 10000"/>
              <a:gd name="connsiteX2" fmla="*/ 902 w 10000"/>
              <a:gd name="connsiteY2" fmla="*/ 3378 h 10000"/>
              <a:gd name="connsiteX3" fmla="*/ 63 w 10000"/>
              <a:gd name="connsiteY3" fmla="*/ 9019 h 10000"/>
              <a:gd name="connsiteX4" fmla="*/ 4912 w 10000"/>
              <a:gd name="connsiteY4" fmla="*/ 10000 h 10000"/>
              <a:gd name="connsiteX5" fmla="*/ 8789 w 10000"/>
              <a:gd name="connsiteY5" fmla="*/ 9158 h 10000"/>
              <a:gd name="connsiteX6" fmla="*/ 8751 w 10000"/>
              <a:gd name="connsiteY6" fmla="*/ 7035 h 10000"/>
              <a:gd name="connsiteX7" fmla="*/ 9123 w 10000"/>
              <a:gd name="connsiteY7" fmla="*/ 4864 h 10000"/>
              <a:gd name="connsiteX8" fmla="*/ 9995 w 10000"/>
              <a:gd name="connsiteY8" fmla="*/ 3311 h 10000"/>
              <a:gd name="connsiteX9" fmla="*/ 10000 w 10000"/>
              <a:gd name="connsiteY9" fmla="*/ 3287 h 10000"/>
              <a:gd name="connsiteX10" fmla="*/ 8575 w 10000"/>
              <a:gd name="connsiteY10" fmla="*/ 1831 h 10000"/>
              <a:gd name="connsiteX11" fmla="*/ 6497 w 10000"/>
              <a:gd name="connsiteY11" fmla="*/ 645 h 10000"/>
              <a:gd name="connsiteX0" fmla="*/ 6497 w 9995"/>
              <a:gd name="connsiteY0" fmla="*/ 645 h 10000"/>
              <a:gd name="connsiteX1" fmla="*/ 2452 w 9995"/>
              <a:gd name="connsiteY1" fmla="*/ 5 h 10000"/>
              <a:gd name="connsiteX2" fmla="*/ 902 w 9995"/>
              <a:gd name="connsiteY2" fmla="*/ 3378 h 10000"/>
              <a:gd name="connsiteX3" fmla="*/ 63 w 9995"/>
              <a:gd name="connsiteY3" fmla="*/ 9019 h 10000"/>
              <a:gd name="connsiteX4" fmla="*/ 4912 w 9995"/>
              <a:gd name="connsiteY4" fmla="*/ 10000 h 10000"/>
              <a:gd name="connsiteX5" fmla="*/ 8789 w 9995"/>
              <a:gd name="connsiteY5" fmla="*/ 9158 h 10000"/>
              <a:gd name="connsiteX6" fmla="*/ 8751 w 9995"/>
              <a:gd name="connsiteY6" fmla="*/ 7035 h 10000"/>
              <a:gd name="connsiteX7" fmla="*/ 9123 w 9995"/>
              <a:gd name="connsiteY7" fmla="*/ 4864 h 10000"/>
              <a:gd name="connsiteX8" fmla="*/ 9995 w 9995"/>
              <a:gd name="connsiteY8" fmla="*/ 3311 h 10000"/>
              <a:gd name="connsiteX9" fmla="*/ 9858 w 9995"/>
              <a:gd name="connsiteY9" fmla="*/ 3510 h 10000"/>
              <a:gd name="connsiteX10" fmla="*/ 8575 w 9995"/>
              <a:gd name="connsiteY10" fmla="*/ 1831 h 10000"/>
              <a:gd name="connsiteX11" fmla="*/ 6497 w 9995"/>
              <a:gd name="connsiteY11" fmla="*/ 645 h 10000"/>
              <a:gd name="connsiteX0" fmla="*/ 6500 w 9863"/>
              <a:gd name="connsiteY0" fmla="*/ 645 h 10000"/>
              <a:gd name="connsiteX1" fmla="*/ 2453 w 9863"/>
              <a:gd name="connsiteY1" fmla="*/ 5 h 10000"/>
              <a:gd name="connsiteX2" fmla="*/ 902 w 9863"/>
              <a:gd name="connsiteY2" fmla="*/ 3378 h 10000"/>
              <a:gd name="connsiteX3" fmla="*/ 63 w 9863"/>
              <a:gd name="connsiteY3" fmla="*/ 9019 h 10000"/>
              <a:gd name="connsiteX4" fmla="*/ 4914 w 9863"/>
              <a:gd name="connsiteY4" fmla="*/ 10000 h 10000"/>
              <a:gd name="connsiteX5" fmla="*/ 8793 w 9863"/>
              <a:gd name="connsiteY5" fmla="*/ 9158 h 10000"/>
              <a:gd name="connsiteX6" fmla="*/ 8755 w 9863"/>
              <a:gd name="connsiteY6" fmla="*/ 7035 h 10000"/>
              <a:gd name="connsiteX7" fmla="*/ 9128 w 9863"/>
              <a:gd name="connsiteY7" fmla="*/ 4864 h 10000"/>
              <a:gd name="connsiteX8" fmla="*/ 9633 w 9863"/>
              <a:gd name="connsiteY8" fmla="*/ 3813 h 10000"/>
              <a:gd name="connsiteX9" fmla="*/ 9863 w 9863"/>
              <a:gd name="connsiteY9" fmla="*/ 3510 h 10000"/>
              <a:gd name="connsiteX10" fmla="*/ 8579 w 9863"/>
              <a:gd name="connsiteY10" fmla="*/ 1831 h 10000"/>
              <a:gd name="connsiteX11" fmla="*/ 6500 w 9863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55 w 10000"/>
              <a:gd name="connsiteY7" fmla="*/ 4864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698 w 10000"/>
              <a:gd name="connsiteY10" fmla="*/ 1831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55 w 10000"/>
              <a:gd name="connsiteY7" fmla="*/ 4864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32 w 10000"/>
              <a:gd name="connsiteY6" fmla="*/ 6678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32 w 10000"/>
              <a:gd name="connsiteY6" fmla="*/ 6678 h 10000"/>
              <a:gd name="connsiteX7" fmla="*/ 9202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202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171 w 9937"/>
              <a:gd name="connsiteY0" fmla="*/ 679 h 10000"/>
              <a:gd name="connsiteX1" fmla="*/ 2424 w 9937"/>
              <a:gd name="connsiteY1" fmla="*/ 5 h 10000"/>
              <a:gd name="connsiteX2" fmla="*/ 852 w 9937"/>
              <a:gd name="connsiteY2" fmla="*/ 3378 h 10000"/>
              <a:gd name="connsiteX3" fmla="*/ 1 w 9937"/>
              <a:gd name="connsiteY3" fmla="*/ 9019 h 10000"/>
              <a:gd name="connsiteX4" fmla="*/ 4919 w 9937"/>
              <a:gd name="connsiteY4" fmla="*/ 10000 h 10000"/>
              <a:gd name="connsiteX5" fmla="*/ 8913 w 9937"/>
              <a:gd name="connsiteY5" fmla="*/ 8901 h 10000"/>
              <a:gd name="connsiteX6" fmla="*/ 8746 w 9937"/>
              <a:gd name="connsiteY6" fmla="*/ 6455 h 10000"/>
              <a:gd name="connsiteX7" fmla="*/ 9131 w 9937"/>
              <a:gd name="connsiteY7" fmla="*/ 4909 h 10000"/>
              <a:gd name="connsiteX8" fmla="*/ 9704 w 9937"/>
              <a:gd name="connsiteY8" fmla="*/ 3813 h 10000"/>
              <a:gd name="connsiteX9" fmla="*/ 9937 w 9937"/>
              <a:gd name="connsiteY9" fmla="*/ 3510 h 10000"/>
              <a:gd name="connsiteX10" fmla="*/ 8377 w 9937"/>
              <a:gd name="connsiteY10" fmla="*/ 1719 h 10000"/>
              <a:gd name="connsiteX11" fmla="*/ 6171 w 9937"/>
              <a:gd name="connsiteY11" fmla="*/ 679 h 10000"/>
              <a:gd name="connsiteX0" fmla="*/ 6210 w 10000"/>
              <a:gd name="connsiteY0" fmla="*/ 679 h 10000"/>
              <a:gd name="connsiteX1" fmla="*/ 2439 w 10000"/>
              <a:gd name="connsiteY1" fmla="*/ 5 h 10000"/>
              <a:gd name="connsiteX2" fmla="*/ 857 w 10000"/>
              <a:gd name="connsiteY2" fmla="*/ 3378 h 10000"/>
              <a:gd name="connsiteX3" fmla="*/ 1 w 10000"/>
              <a:gd name="connsiteY3" fmla="*/ 9019 h 10000"/>
              <a:gd name="connsiteX4" fmla="*/ 4950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  <a:gd name="connsiteX0" fmla="*/ 6209 w 9999"/>
              <a:gd name="connsiteY0" fmla="*/ 679 h 10000"/>
              <a:gd name="connsiteX1" fmla="*/ 2438 w 9999"/>
              <a:gd name="connsiteY1" fmla="*/ 5 h 10000"/>
              <a:gd name="connsiteX2" fmla="*/ 856 w 9999"/>
              <a:gd name="connsiteY2" fmla="*/ 3378 h 10000"/>
              <a:gd name="connsiteX3" fmla="*/ 0 w 9999"/>
              <a:gd name="connsiteY3" fmla="*/ 9019 h 10000"/>
              <a:gd name="connsiteX4" fmla="*/ 4949 w 9999"/>
              <a:gd name="connsiteY4" fmla="*/ 10000 h 10000"/>
              <a:gd name="connsiteX5" fmla="*/ 8969 w 9999"/>
              <a:gd name="connsiteY5" fmla="*/ 8901 h 10000"/>
              <a:gd name="connsiteX6" fmla="*/ 8800 w 9999"/>
              <a:gd name="connsiteY6" fmla="*/ 6455 h 10000"/>
              <a:gd name="connsiteX7" fmla="*/ 9188 w 9999"/>
              <a:gd name="connsiteY7" fmla="*/ 4909 h 10000"/>
              <a:gd name="connsiteX8" fmla="*/ 9765 w 9999"/>
              <a:gd name="connsiteY8" fmla="*/ 3813 h 10000"/>
              <a:gd name="connsiteX9" fmla="*/ 9999 w 9999"/>
              <a:gd name="connsiteY9" fmla="*/ 3510 h 10000"/>
              <a:gd name="connsiteX10" fmla="*/ 8429 w 9999"/>
              <a:gd name="connsiteY10" fmla="*/ 1719 h 10000"/>
              <a:gd name="connsiteX11" fmla="*/ 6209 w 9999"/>
              <a:gd name="connsiteY11" fmla="*/ 679 h 10000"/>
              <a:gd name="connsiteX0" fmla="*/ 6210 w 10000"/>
              <a:gd name="connsiteY0" fmla="*/ 679 h 10000"/>
              <a:gd name="connsiteX1" fmla="*/ 2438 w 10000"/>
              <a:gd name="connsiteY1" fmla="*/ 5 h 10000"/>
              <a:gd name="connsiteX2" fmla="*/ 856 w 10000"/>
              <a:gd name="connsiteY2" fmla="*/ 3378 h 10000"/>
              <a:gd name="connsiteX3" fmla="*/ 0 w 10000"/>
              <a:gd name="connsiteY3" fmla="*/ 9019 h 10000"/>
              <a:gd name="connsiteX4" fmla="*/ 4949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  <a:gd name="connsiteX0" fmla="*/ 6210 w 10000"/>
              <a:gd name="connsiteY0" fmla="*/ 679 h 10000"/>
              <a:gd name="connsiteX1" fmla="*/ 2438 w 10000"/>
              <a:gd name="connsiteY1" fmla="*/ 5 h 10000"/>
              <a:gd name="connsiteX2" fmla="*/ 891 w 10000"/>
              <a:gd name="connsiteY2" fmla="*/ 3462 h 10000"/>
              <a:gd name="connsiteX3" fmla="*/ 0 w 10000"/>
              <a:gd name="connsiteY3" fmla="*/ 9019 h 10000"/>
              <a:gd name="connsiteX4" fmla="*/ 4949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6210" y="679"/>
                </a:moveTo>
                <a:cubicBezTo>
                  <a:pt x="5212" y="393"/>
                  <a:pt x="3326" y="88"/>
                  <a:pt x="2438" y="5"/>
                </a:cubicBezTo>
                <a:cubicBezTo>
                  <a:pt x="2408" y="-111"/>
                  <a:pt x="1298" y="1960"/>
                  <a:pt x="891" y="3462"/>
                </a:cubicBezTo>
                <a:cubicBezTo>
                  <a:pt x="485" y="4964"/>
                  <a:pt x="108" y="7182"/>
                  <a:pt x="0" y="9019"/>
                </a:cubicBezTo>
                <a:cubicBezTo>
                  <a:pt x="794" y="9342"/>
                  <a:pt x="3455" y="10020"/>
                  <a:pt x="4949" y="10000"/>
                </a:cubicBezTo>
                <a:cubicBezTo>
                  <a:pt x="6445" y="9980"/>
                  <a:pt x="8908" y="8969"/>
                  <a:pt x="8970" y="8901"/>
                </a:cubicBezTo>
                <a:cubicBezTo>
                  <a:pt x="8832" y="8213"/>
                  <a:pt x="8685" y="7248"/>
                  <a:pt x="8801" y="6455"/>
                </a:cubicBezTo>
                <a:cubicBezTo>
                  <a:pt x="8920" y="5658"/>
                  <a:pt x="9028" y="5349"/>
                  <a:pt x="9189" y="4909"/>
                </a:cubicBezTo>
                <a:cubicBezTo>
                  <a:pt x="9350" y="4469"/>
                  <a:pt x="9773" y="3818"/>
                  <a:pt x="9766" y="3813"/>
                </a:cubicBezTo>
                <a:cubicBezTo>
                  <a:pt x="9760" y="3802"/>
                  <a:pt x="9999" y="3539"/>
                  <a:pt x="10000" y="3510"/>
                </a:cubicBezTo>
                <a:cubicBezTo>
                  <a:pt x="9638" y="3000"/>
                  <a:pt x="9062" y="2191"/>
                  <a:pt x="8430" y="1719"/>
                </a:cubicBezTo>
                <a:cubicBezTo>
                  <a:pt x="7798" y="1247"/>
                  <a:pt x="7208" y="965"/>
                  <a:pt x="6210" y="67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29000">
                <a:schemeClr val="accent1">
                  <a:lumMod val="60000"/>
                  <a:lumOff val="40000"/>
                </a:schemeClr>
              </a:gs>
              <a:gs pos="6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6000000" scaled="0"/>
            <a:tileRect/>
          </a:gradFill>
          <a:ln>
            <a:solidFill>
              <a:srgbClr val="00B0F0"/>
            </a:solidFill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751" name="Freeform 12">
            <a:extLst>
              <a:ext uri="{FF2B5EF4-FFF2-40B4-BE49-F238E27FC236}">
                <a16:creationId xmlns:a16="http://schemas.microsoft.com/office/drawing/2014/main" id="{1C734D6E-D913-7B98-728F-0F96BA947DF3}"/>
              </a:ext>
            </a:extLst>
          </p:cNvPr>
          <p:cNvSpPr>
            <a:spLocks/>
          </p:cNvSpPr>
          <p:nvPr/>
        </p:nvSpPr>
        <p:spPr bwMode="auto">
          <a:xfrm>
            <a:off x="6337019" y="239673"/>
            <a:ext cx="657297" cy="1675231"/>
          </a:xfrm>
          <a:custGeom>
            <a:avLst/>
            <a:gdLst>
              <a:gd name="T0" fmla="*/ 0 w 1160"/>
              <a:gd name="T1" fmla="*/ 1787676651 h 516"/>
              <a:gd name="T2" fmla="*/ 1152097653 w 1160"/>
              <a:gd name="T3" fmla="*/ 748330107 h 516"/>
              <a:gd name="T4" fmla="*/ 2147483647 w 1160"/>
              <a:gd name="T5" fmla="*/ 121257159 h 516"/>
              <a:gd name="T6" fmla="*/ 2147483647 w 1160"/>
              <a:gd name="T7" fmla="*/ 10393577 h 516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9942 h 9942"/>
              <a:gd name="connsiteX1" fmla="*/ 3267 w 10000"/>
              <a:gd name="connsiteY1" fmla="*/ 4128 h 9942"/>
              <a:gd name="connsiteX2" fmla="*/ 6871 w 10000"/>
              <a:gd name="connsiteY2" fmla="*/ 890 h 9942"/>
              <a:gd name="connsiteX3" fmla="*/ 10000 w 10000"/>
              <a:gd name="connsiteY3" fmla="*/ 0 h 9942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871 w 10000"/>
              <a:gd name="connsiteY2" fmla="*/ 8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7133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699 w 10000"/>
              <a:gd name="connsiteY1" fmla="*/ 465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44 w 10000"/>
              <a:gd name="connsiteY1" fmla="*/ 4088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971 w 10000"/>
              <a:gd name="connsiteY1" fmla="*/ 4325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062 w 10000"/>
              <a:gd name="connsiteY1" fmla="*/ 439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9076"/>
              <a:gd name="connsiteY0" fmla="*/ 9612 h 9612"/>
              <a:gd name="connsiteX1" fmla="*/ 3062 w 9076"/>
              <a:gd name="connsiteY1" fmla="*/ 4008 h 9612"/>
              <a:gd name="connsiteX2" fmla="*/ 6565 w 9076"/>
              <a:gd name="connsiteY2" fmla="*/ 900 h 9612"/>
              <a:gd name="connsiteX3" fmla="*/ 9076 w 9076"/>
              <a:gd name="connsiteY3" fmla="*/ 0 h 9612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713 w 10000"/>
              <a:gd name="connsiteY1" fmla="*/ 5780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53 w 10000"/>
              <a:gd name="connsiteY1" fmla="*/ 5489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53 w 10000"/>
              <a:gd name="connsiteY1" fmla="*/ 5489 h 10000"/>
              <a:gd name="connsiteX2" fmla="*/ 5675 w 10000"/>
              <a:gd name="connsiteY2" fmla="*/ 1576 h 10000"/>
              <a:gd name="connsiteX3" fmla="*/ 10000 w 10000"/>
              <a:gd name="connsiteY3" fmla="*/ 0 h 10000"/>
              <a:gd name="connsiteX0" fmla="*/ 0 w 8831"/>
              <a:gd name="connsiteY0" fmla="*/ 10000 h 10000"/>
              <a:gd name="connsiteX1" fmla="*/ 1453 w 8831"/>
              <a:gd name="connsiteY1" fmla="*/ 5489 h 10000"/>
              <a:gd name="connsiteX2" fmla="*/ 5675 w 8831"/>
              <a:gd name="connsiteY2" fmla="*/ 1576 h 10000"/>
              <a:gd name="connsiteX3" fmla="*/ 8831 w 8831"/>
              <a:gd name="connsiteY3" fmla="*/ 0 h 10000"/>
              <a:gd name="connsiteX0" fmla="*/ 0 w 10000"/>
              <a:gd name="connsiteY0" fmla="*/ 10000 h 10000"/>
              <a:gd name="connsiteX1" fmla="*/ 2674 w 10000"/>
              <a:gd name="connsiteY1" fmla="*/ 4966 h 10000"/>
              <a:gd name="connsiteX2" fmla="*/ 6426 w 10000"/>
              <a:gd name="connsiteY2" fmla="*/ 157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939 w 10000"/>
              <a:gd name="connsiteY1" fmla="*/ 5140 h 10000"/>
              <a:gd name="connsiteX2" fmla="*/ 6426 w 10000"/>
              <a:gd name="connsiteY2" fmla="*/ 1576 h 10000"/>
              <a:gd name="connsiteX3" fmla="*/ 10000 w 10000"/>
              <a:gd name="connsiteY3" fmla="*/ 0 h 10000"/>
              <a:gd name="connsiteX0" fmla="*/ 0 w 9878"/>
              <a:gd name="connsiteY0" fmla="*/ 9663 h 9663"/>
              <a:gd name="connsiteX1" fmla="*/ 1939 w 9878"/>
              <a:gd name="connsiteY1" fmla="*/ 4803 h 9663"/>
              <a:gd name="connsiteX2" fmla="*/ 6426 w 9878"/>
              <a:gd name="connsiteY2" fmla="*/ 1239 h 9663"/>
              <a:gd name="connsiteX3" fmla="*/ 9878 w 9878"/>
              <a:gd name="connsiteY3" fmla="*/ 0 h 9663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6505 w 10000"/>
              <a:gd name="connsiteY2" fmla="*/ 1282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30 w 10030"/>
              <a:gd name="connsiteY0" fmla="*/ 10000 h 10000"/>
              <a:gd name="connsiteX1" fmla="*/ 1498 w 10030"/>
              <a:gd name="connsiteY1" fmla="*/ 5378 h 10000"/>
              <a:gd name="connsiteX2" fmla="*/ 10030 w 10030"/>
              <a:gd name="connsiteY2" fmla="*/ 0 h 10000"/>
              <a:gd name="connsiteX0" fmla="*/ 2 w 10002"/>
              <a:gd name="connsiteY0" fmla="*/ 10000 h 10000"/>
              <a:gd name="connsiteX1" fmla="*/ 2955 w 10002"/>
              <a:gd name="connsiteY1" fmla="*/ 4100 h 10000"/>
              <a:gd name="connsiteX2" fmla="*/ 10002 w 10002"/>
              <a:gd name="connsiteY2" fmla="*/ 0 h 10000"/>
              <a:gd name="connsiteX0" fmla="*/ 2 w 10002"/>
              <a:gd name="connsiteY0" fmla="*/ 10000 h 10000"/>
              <a:gd name="connsiteX1" fmla="*/ 2955 w 10002"/>
              <a:gd name="connsiteY1" fmla="*/ 4100 h 10000"/>
              <a:gd name="connsiteX2" fmla="*/ 10002 w 10002"/>
              <a:gd name="connsiteY2" fmla="*/ 0 h 10000"/>
              <a:gd name="connsiteX0" fmla="*/ 2 w 9335"/>
              <a:gd name="connsiteY0" fmla="*/ 10078 h 10078"/>
              <a:gd name="connsiteX1" fmla="*/ 2955 w 9335"/>
              <a:gd name="connsiteY1" fmla="*/ 4178 h 10078"/>
              <a:gd name="connsiteX2" fmla="*/ 9335 w 9335"/>
              <a:gd name="connsiteY2" fmla="*/ 0 h 10078"/>
              <a:gd name="connsiteX0" fmla="*/ 2 w 10000"/>
              <a:gd name="connsiteY0" fmla="*/ 10000 h 10000"/>
              <a:gd name="connsiteX1" fmla="*/ 2898 w 10000"/>
              <a:gd name="connsiteY1" fmla="*/ 4127 h 10000"/>
              <a:gd name="connsiteX2" fmla="*/ 10000 w 10000"/>
              <a:gd name="connsiteY2" fmla="*/ 0 h 10000"/>
              <a:gd name="connsiteX0" fmla="*/ 2 w 9464"/>
              <a:gd name="connsiteY0" fmla="*/ 9942 h 9942"/>
              <a:gd name="connsiteX1" fmla="*/ 2898 w 9464"/>
              <a:gd name="connsiteY1" fmla="*/ 4069 h 9942"/>
              <a:gd name="connsiteX2" fmla="*/ 9464 w 9464"/>
              <a:gd name="connsiteY2" fmla="*/ 0 h 9942"/>
              <a:gd name="connsiteX0" fmla="*/ 1 w 10188"/>
              <a:gd name="connsiteY0" fmla="*/ 10059 h 10059"/>
              <a:gd name="connsiteX1" fmla="*/ 3250 w 10188"/>
              <a:gd name="connsiteY1" fmla="*/ 4093 h 10059"/>
              <a:gd name="connsiteX2" fmla="*/ 10188 w 10188"/>
              <a:gd name="connsiteY2" fmla="*/ 0 h 10059"/>
              <a:gd name="connsiteX0" fmla="*/ 0 w 10187"/>
              <a:gd name="connsiteY0" fmla="*/ 10059 h 10059"/>
              <a:gd name="connsiteX1" fmla="*/ 3249 w 10187"/>
              <a:gd name="connsiteY1" fmla="*/ 4093 h 10059"/>
              <a:gd name="connsiteX2" fmla="*/ 10187 w 10187"/>
              <a:gd name="connsiteY2" fmla="*/ 0 h 10059"/>
              <a:gd name="connsiteX0" fmla="*/ 0 w 10187"/>
              <a:gd name="connsiteY0" fmla="*/ 10059 h 10059"/>
              <a:gd name="connsiteX1" fmla="*/ 3534 w 10187"/>
              <a:gd name="connsiteY1" fmla="*/ 4035 h 10059"/>
              <a:gd name="connsiteX2" fmla="*/ 10187 w 10187"/>
              <a:gd name="connsiteY2" fmla="*/ 0 h 10059"/>
              <a:gd name="connsiteX0" fmla="*/ 0 w 9838"/>
              <a:gd name="connsiteY0" fmla="*/ 9918 h 9918"/>
              <a:gd name="connsiteX1" fmla="*/ 3185 w 9838"/>
              <a:gd name="connsiteY1" fmla="*/ 4035 h 9918"/>
              <a:gd name="connsiteX2" fmla="*/ 9838 w 9838"/>
              <a:gd name="connsiteY2" fmla="*/ 0 h 9918"/>
              <a:gd name="connsiteX0" fmla="*/ 0 w 10000"/>
              <a:gd name="connsiteY0" fmla="*/ 10000 h 10000"/>
              <a:gd name="connsiteX1" fmla="*/ 3237 w 10000"/>
              <a:gd name="connsiteY1" fmla="*/ 4068 h 10000"/>
              <a:gd name="connsiteX2" fmla="*/ 10000 w 10000"/>
              <a:gd name="connsiteY2" fmla="*/ 0 h 10000"/>
              <a:gd name="connsiteX0" fmla="*/ 0 w 9681"/>
              <a:gd name="connsiteY0" fmla="*/ 9886 h 9886"/>
              <a:gd name="connsiteX1" fmla="*/ 3237 w 9681"/>
              <a:gd name="connsiteY1" fmla="*/ 3954 h 9886"/>
              <a:gd name="connsiteX2" fmla="*/ 9681 w 9681"/>
              <a:gd name="connsiteY2" fmla="*/ 0 h 9886"/>
              <a:gd name="connsiteX0" fmla="*/ 0 w 10000"/>
              <a:gd name="connsiteY0" fmla="*/ 10000 h 10000"/>
              <a:gd name="connsiteX1" fmla="*/ 3456 w 10000"/>
              <a:gd name="connsiteY1" fmla="*/ 4000 h 10000"/>
              <a:gd name="connsiteX2" fmla="*/ 1000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80" y="8025"/>
                  <a:pt x="1790" y="5667"/>
                  <a:pt x="3456" y="4000"/>
                </a:cubicBezTo>
                <a:cubicBezTo>
                  <a:pt x="5123" y="2333"/>
                  <a:pt x="6079" y="1840"/>
                  <a:pt x="10000" y="0"/>
                </a:cubicBezTo>
              </a:path>
            </a:pathLst>
          </a:custGeom>
          <a:noFill/>
          <a:ln w="9525" cmpd="sng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752" name="Freeform 12">
            <a:extLst>
              <a:ext uri="{FF2B5EF4-FFF2-40B4-BE49-F238E27FC236}">
                <a16:creationId xmlns:a16="http://schemas.microsoft.com/office/drawing/2014/main" id="{E51831C5-46CD-57D7-1E6C-D184C50AB7F5}"/>
              </a:ext>
            </a:extLst>
          </p:cNvPr>
          <p:cNvSpPr>
            <a:spLocks/>
          </p:cNvSpPr>
          <p:nvPr/>
        </p:nvSpPr>
        <p:spPr bwMode="auto">
          <a:xfrm>
            <a:off x="6333292" y="1862036"/>
            <a:ext cx="2496075" cy="236963"/>
          </a:xfrm>
          <a:custGeom>
            <a:avLst/>
            <a:gdLst>
              <a:gd name="T0" fmla="*/ 0 w 1160"/>
              <a:gd name="T1" fmla="*/ 1787676651 h 516"/>
              <a:gd name="T2" fmla="*/ 1152097653 w 1160"/>
              <a:gd name="T3" fmla="*/ 748330107 h 516"/>
              <a:gd name="T4" fmla="*/ 2147483647 w 1160"/>
              <a:gd name="T5" fmla="*/ 121257159 h 516"/>
              <a:gd name="T6" fmla="*/ 2147483647 w 1160"/>
              <a:gd name="T7" fmla="*/ 10393577 h 516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9942 h 9942"/>
              <a:gd name="connsiteX1" fmla="*/ 3267 w 10000"/>
              <a:gd name="connsiteY1" fmla="*/ 4128 h 9942"/>
              <a:gd name="connsiteX2" fmla="*/ 6871 w 10000"/>
              <a:gd name="connsiteY2" fmla="*/ 890 h 9942"/>
              <a:gd name="connsiteX3" fmla="*/ 10000 w 10000"/>
              <a:gd name="connsiteY3" fmla="*/ 0 h 9942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871 w 10000"/>
              <a:gd name="connsiteY2" fmla="*/ 8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7133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699 w 10000"/>
              <a:gd name="connsiteY1" fmla="*/ 465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44 w 10000"/>
              <a:gd name="connsiteY1" fmla="*/ 4088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971 w 10000"/>
              <a:gd name="connsiteY1" fmla="*/ 4325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062 w 10000"/>
              <a:gd name="connsiteY1" fmla="*/ 439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9076"/>
              <a:gd name="connsiteY0" fmla="*/ 9612 h 9612"/>
              <a:gd name="connsiteX1" fmla="*/ 3062 w 9076"/>
              <a:gd name="connsiteY1" fmla="*/ 4008 h 9612"/>
              <a:gd name="connsiteX2" fmla="*/ 6565 w 9076"/>
              <a:gd name="connsiteY2" fmla="*/ 900 h 9612"/>
              <a:gd name="connsiteX3" fmla="*/ 9076 w 9076"/>
              <a:gd name="connsiteY3" fmla="*/ 0 h 9612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713 w 10000"/>
              <a:gd name="connsiteY1" fmla="*/ 5780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53 w 10000"/>
              <a:gd name="connsiteY1" fmla="*/ 5489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53 w 10000"/>
              <a:gd name="connsiteY1" fmla="*/ 5489 h 10000"/>
              <a:gd name="connsiteX2" fmla="*/ 5675 w 10000"/>
              <a:gd name="connsiteY2" fmla="*/ 1576 h 10000"/>
              <a:gd name="connsiteX3" fmla="*/ 10000 w 10000"/>
              <a:gd name="connsiteY3" fmla="*/ 0 h 10000"/>
              <a:gd name="connsiteX0" fmla="*/ 0 w 8831"/>
              <a:gd name="connsiteY0" fmla="*/ 10000 h 10000"/>
              <a:gd name="connsiteX1" fmla="*/ 1453 w 8831"/>
              <a:gd name="connsiteY1" fmla="*/ 5489 h 10000"/>
              <a:gd name="connsiteX2" fmla="*/ 5675 w 8831"/>
              <a:gd name="connsiteY2" fmla="*/ 1576 h 10000"/>
              <a:gd name="connsiteX3" fmla="*/ 8831 w 8831"/>
              <a:gd name="connsiteY3" fmla="*/ 0 h 10000"/>
              <a:gd name="connsiteX0" fmla="*/ 0 w 10000"/>
              <a:gd name="connsiteY0" fmla="*/ 10000 h 10000"/>
              <a:gd name="connsiteX1" fmla="*/ 2674 w 10000"/>
              <a:gd name="connsiteY1" fmla="*/ 4966 h 10000"/>
              <a:gd name="connsiteX2" fmla="*/ 6426 w 10000"/>
              <a:gd name="connsiteY2" fmla="*/ 157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939 w 10000"/>
              <a:gd name="connsiteY1" fmla="*/ 5140 h 10000"/>
              <a:gd name="connsiteX2" fmla="*/ 6426 w 10000"/>
              <a:gd name="connsiteY2" fmla="*/ 1576 h 10000"/>
              <a:gd name="connsiteX3" fmla="*/ 10000 w 10000"/>
              <a:gd name="connsiteY3" fmla="*/ 0 h 10000"/>
              <a:gd name="connsiteX0" fmla="*/ 0 w 9878"/>
              <a:gd name="connsiteY0" fmla="*/ 9663 h 9663"/>
              <a:gd name="connsiteX1" fmla="*/ 1939 w 9878"/>
              <a:gd name="connsiteY1" fmla="*/ 4803 h 9663"/>
              <a:gd name="connsiteX2" fmla="*/ 6426 w 9878"/>
              <a:gd name="connsiteY2" fmla="*/ 1239 h 9663"/>
              <a:gd name="connsiteX3" fmla="*/ 9878 w 9878"/>
              <a:gd name="connsiteY3" fmla="*/ 0 h 9663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6505 w 10000"/>
              <a:gd name="connsiteY2" fmla="*/ 1282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30 w 10030"/>
              <a:gd name="connsiteY0" fmla="*/ 10000 h 10000"/>
              <a:gd name="connsiteX1" fmla="*/ 1498 w 10030"/>
              <a:gd name="connsiteY1" fmla="*/ 5378 h 10000"/>
              <a:gd name="connsiteX2" fmla="*/ 10030 w 10030"/>
              <a:gd name="connsiteY2" fmla="*/ 0 h 10000"/>
              <a:gd name="connsiteX0" fmla="*/ 2 w 10002"/>
              <a:gd name="connsiteY0" fmla="*/ 10000 h 10000"/>
              <a:gd name="connsiteX1" fmla="*/ 2955 w 10002"/>
              <a:gd name="connsiteY1" fmla="*/ 4100 h 10000"/>
              <a:gd name="connsiteX2" fmla="*/ 10002 w 10002"/>
              <a:gd name="connsiteY2" fmla="*/ 0 h 10000"/>
              <a:gd name="connsiteX0" fmla="*/ 2 w 10002"/>
              <a:gd name="connsiteY0" fmla="*/ 10000 h 10000"/>
              <a:gd name="connsiteX1" fmla="*/ 2955 w 10002"/>
              <a:gd name="connsiteY1" fmla="*/ 4100 h 10000"/>
              <a:gd name="connsiteX2" fmla="*/ 10002 w 10002"/>
              <a:gd name="connsiteY2" fmla="*/ 0 h 10000"/>
              <a:gd name="connsiteX0" fmla="*/ 2 w 9335"/>
              <a:gd name="connsiteY0" fmla="*/ 10078 h 10078"/>
              <a:gd name="connsiteX1" fmla="*/ 2955 w 9335"/>
              <a:gd name="connsiteY1" fmla="*/ 4178 h 10078"/>
              <a:gd name="connsiteX2" fmla="*/ 9335 w 9335"/>
              <a:gd name="connsiteY2" fmla="*/ 0 h 10078"/>
              <a:gd name="connsiteX0" fmla="*/ 2 w 10000"/>
              <a:gd name="connsiteY0" fmla="*/ 10000 h 10000"/>
              <a:gd name="connsiteX1" fmla="*/ 2898 w 10000"/>
              <a:gd name="connsiteY1" fmla="*/ 4127 h 10000"/>
              <a:gd name="connsiteX2" fmla="*/ 10000 w 10000"/>
              <a:gd name="connsiteY2" fmla="*/ 0 h 10000"/>
              <a:gd name="connsiteX0" fmla="*/ 2 w 9464"/>
              <a:gd name="connsiteY0" fmla="*/ 9942 h 9942"/>
              <a:gd name="connsiteX1" fmla="*/ 2898 w 9464"/>
              <a:gd name="connsiteY1" fmla="*/ 4069 h 9942"/>
              <a:gd name="connsiteX2" fmla="*/ 9464 w 9464"/>
              <a:gd name="connsiteY2" fmla="*/ 0 h 9942"/>
              <a:gd name="connsiteX0" fmla="*/ 1 w 10188"/>
              <a:gd name="connsiteY0" fmla="*/ 10059 h 10059"/>
              <a:gd name="connsiteX1" fmla="*/ 3250 w 10188"/>
              <a:gd name="connsiteY1" fmla="*/ 4093 h 10059"/>
              <a:gd name="connsiteX2" fmla="*/ 10188 w 10188"/>
              <a:gd name="connsiteY2" fmla="*/ 0 h 10059"/>
              <a:gd name="connsiteX0" fmla="*/ 0 w 10187"/>
              <a:gd name="connsiteY0" fmla="*/ 10059 h 10059"/>
              <a:gd name="connsiteX1" fmla="*/ 3249 w 10187"/>
              <a:gd name="connsiteY1" fmla="*/ 4093 h 10059"/>
              <a:gd name="connsiteX2" fmla="*/ 10187 w 10187"/>
              <a:gd name="connsiteY2" fmla="*/ 0 h 10059"/>
              <a:gd name="connsiteX0" fmla="*/ 0 w 10187"/>
              <a:gd name="connsiteY0" fmla="*/ 10059 h 10059"/>
              <a:gd name="connsiteX1" fmla="*/ 3534 w 10187"/>
              <a:gd name="connsiteY1" fmla="*/ 4035 h 10059"/>
              <a:gd name="connsiteX2" fmla="*/ 10187 w 10187"/>
              <a:gd name="connsiteY2" fmla="*/ 0 h 10059"/>
              <a:gd name="connsiteX0" fmla="*/ 0 w 10187"/>
              <a:gd name="connsiteY0" fmla="*/ 10059 h 62479"/>
              <a:gd name="connsiteX1" fmla="*/ 5564 w 10187"/>
              <a:gd name="connsiteY1" fmla="*/ 62443 h 62479"/>
              <a:gd name="connsiteX2" fmla="*/ 10187 w 10187"/>
              <a:gd name="connsiteY2" fmla="*/ 0 h 62479"/>
              <a:gd name="connsiteX0" fmla="*/ 0 w 10187"/>
              <a:gd name="connsiteY0" fmla="*/ 10059 h 62479"/>
              <a:gd name="connsiteX1" fmla="*/ 5564 w 10187"/>
              <a:gd name="connsiteY1" fmla="*/ 62443 h 62479"/>
              <a:gd name="connsiteX2" fmla="*/ 10187 w 10187"/>
              <a:gd name="connsiteY2" fmla="*/ 0 h 62479"/>
              <a:gd name="connsiteX0" fmla="*/ 0 w 7878"/>
              <a:gd name="connsiteY0" fmla="*/ 40345 h 63406"/>
              <a:gd name="connsiteX1" fmla="*/ 3255 w 7878"/>
              <a:gd name="connsiteY1" fmla="*/ 62443 h 63406"/>
              <a:gd name="connsiteX2" fmla="*/ 7878 w 7878"/>
              <a:gd name="connsiteY2" fmla="*/ 0 h 63406"/>
              <a:gd name="connsiteX0" fmla="*/ 0 w 10000"/>
              <a:gd name="connsiteY0" fmla="*/ 6363 h 7418"/>
              <a:gd name="connsiteX1" fmla="*/ 4385 w 10000"/>
              <a:gd name="connsiteY1" fmla="*/ 7119 h 7418"/>
              <a:gd name="connsiteX2" fmla="*/ 10000 w 10000"/>
              <a:gd name="connsiteY2" fmla="*/ 0 h 7418"/>
              <a:gd name="connsiteX0" fmla="*/ 0 w 12678"/>
              <a:gd name="connsiteY0" fmla="*/ 4439 h 9657"/>
              <a:gd name="connsiteX1" fmla="*/ 7063 w 12678"/>
              <a:gd name="connsiteY1" fmla="*/ 9597 h 9657"/>
              <a:gd name="connsiteX2" fmla="*/ 12678 w 12678"/>
              <a:gd name="connsiteY2" fmla="*/ 0 h 9657"/>
              <a:gd name="connsiteX0" fmla="*/ 0 w 10000"/>
              <a:gd name="connsiteY0" fmla="*/ 4597 h 10057"/>
              <a:gd name="connsiteX1" fmla="*/ 5571 w 10000"/>
              <a:gd name="connsiteY1" fmla="*/ 9938 h 10057"/>
              <a:gd name="connsiteX2" fmla="*/ 10000 w 10000"/>
              <a:gd name="connsiteY2" fmla="*/ 0 h 10057"/>
              <a:gd name="connsiteX0" fmla="*/ 0 w 10000"/>
              <a:gd name="connsiteY0" fmla="*/ 2499 h 9963"/>
              <a:gd name="connsiteX1" fmla="*/ 5571 w 10000"/>
              <a:gd name="connsiteY1" fmla="*/ 9938 h 9963"/>
              <a:gd name="connsiteX2" fmla="*/ 10000 w 10000"/>
              <a:gd name="connsiteY2" fmla="*/ 0 h 9963"/>
              <a:gd name="connsiteX0" fmla="*/ 0 w 10000"/>
              <a:gd name="connsiteY0" fmla="*/ 2508 h 10015"/>
              <a:gd name="connsiteX1" fmla="*/ 5571 w 10000"/>
              <a:gd name="connsiteY1" fmla="*/ 9975 h 10015"/>
              <a:gd name="connsiteX2" fmla="*/ 10000 w 10000"/>
              <a:gd name="connsiteY2" fmla="*/ 0 h 10015"/>
              <a:gd name="connsiteX0" fmla="*/ 0 w 10000"/>
              <a:gd name="connsiteY0" fmla="*/ 2508 h 11523"/>
              <a:gd name="connsiteX1" fmla="*/ 5064 w 10000"/>
              <a:gd name="connsiteY1" fmla="*/ 11496 h 11523"/>
              <a:gd name="connsiteX2" fmla="*/ 10000 w 10000"/>
              <a:gd name="connsiteY2" fmla="*/ 0 h 11523"/>
              <a:gd name="connsiteX0" fmla="*/ 0 w 10000"/>
              <a:gd name="connsiteY0" fmla="*/ 2508 h 11523"/>
              <a:gd name="connsiteX1" fmla="*/ 5064 w 10000"/>
              <a:gd name="connsiteY1" fmla="*/ 11496 h 11523"/>
              <a:gd name="connsiteX2" fmla="*/ 10000 w 10000"/>
              <a:gd name="connsiteY2" fmla="*/ 0 h 11523"/>
              <a:gd name="connsiteX0" fmla="*/ 0 w 10049"/>
              <a:gd name="connsiteY0" fmla="*/ 2391 h 11521"/>
              <a:gd name="connsiteX1" fmla="*/ 5113 w 10049"/>
              <a:gd name="connsiteY1" fmla="*/ 11496 h 11521"/>
              <a:gd name="connsiteX2" fmla="*/ 10049 w 10049"/>
              <a:gd name="connsiteY2" fmla="*/ 0 h 11521"/>
              <a:gd name="connsiteX0" fmla="*/ 0 w 10049"/>
              <a:gd name="connsiteY0" fmla="*/ 2391 h 11496"/>
              <a:gd name="connsiteX1" fmla="*/ 5113 w 10049"/>
              <a:gd name="connsiteY1" fmla="*/ 11496 h 11496"/>
              <a:gd name="connsiteX2" fmla="*/ 10049 w 10049"/>
              <a:gd name="connsiteY2" fmla="*/ 0 h 11496"/>
              <a:gd name="connsiteX0" fmla="*/ 0 w 10117"/>
              <a:gd name="connsiteY0" fmla="*/ 2391 h 11521"/>
              <a:gd name="connsiteX1" fmla="*/ 5181 w 10117"/>
              <a:gd name="connsiteY1" fmla="*/ 11496 h 11521"/>
              <a:gd name="connsiteX2" fmla="*/ 10117 w 10117"/>
              <a:gd name="connsiteY2" fmla="*/ 0 h 11521"/>
              <a:gd name="connsiteX0" fmla="*/ 0 w 10117"/>
              <a:gd name="connsiteY0" fmla="*/ 2391 h 11521"/>
              <a:gd name="connsiteX1" fmla="*/ 5181 w 10117"/>
              <a:gd name="connsiteY1" fmla="*/ 11496 h 11521"/>
              <a:gd name="connsiteX2" fmla="*/ 10117 w 10117"/>
              <a:gd name="connsiteY2" fmla="*/ 0 h 1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7" h="11521">
                <a:moveTo>
                  <a:pt x="0" y="2391"/>
                </a:moveTo>
                <a:cubicBezTo>
                  <a:pt x="2112" y="7463"/>
                  <a:pt x="3495" y="11895"/>
                  <a:pt x="5181" y="11496"/>
                </a:cubicBezTo>
                <a:cubicBezTo>
                  <a:pt x="6867" y="11097"/>
                  <a:pt x="8312" y="6779"/>
                  <a:pt x="10117" y="0"/>
                </a:cubicBezTo>
              </a:path>
            </a:pathLst>
          </a:custGeom>
          <a:noFill/>
          <a:ln w="9525" cmpd="sng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341753" name="グループ化 341752">
            <a:extLst>
              <a:ext uri="{FF2B5EF4-FFF2-40B4-BE49-F238E27FC236}">
                <a16:creationId xmlns:a16="http://schemas.microsoft.com/office/drawing/2014/main" id="{4D989D16-90F3-D7E0-1429-32B12305E8B0}"/>
              </a:ext>
            </a:extLst>
          </p:cNvPr>
          <p:cNvGrpSpPr/>
          <p:nvPr/>
        </p:nvGrpSpPr>
        <p:grpSpPr>
          <a:xfrm>
            <a:off x="6426509" y="250800"/>
            <a:ext cx="2619164" cy="1845426"/>
            <a:chOff x="6426509" y="250800"/>
            <a:chExt cx="2619164" cy="1845426"/>
          </a:xfrm>
        </p:grpSpPr>
        <p:sp>
          <p:nvSpPr>
            <p:cNvPr id="341754" name="Freeform 12">
              <a:extLst>
                <a:ext uri="{FF2B5EF4-FFF2-40B4-BE49-F238E27FC236}">
                  <a16:creationId xmlns:a16="http://schemas.microsoft.com/office/drawing/2014/main" id="{17644C10-AC69-CEA5-7C70-43C5AE417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330" y="298720"/>
              <a:ext cx="689044" cy="1707060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83" h="10190">
                  <a:moveTo>
                    <a:pt x="0" y="10190"/>
                  </a:moveTo>
                  <a:cubicBezTo>
                    <a:pt x="180" y="8215"/>
                    <a:pt x="1597" y="5888"/>
                    <a:pt x="3344" y="4190"/>
                  </a:cubicBezTo>
                  <a:cubicBezTo>
                    <a:pt x="5091" y="2492"/>
                    <a:pt x="6562" y="1840"/>
                    <a:pt x="10483" y="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55" name="Freeform 12">
              <a:extLst>
                <a:ext uri="{FF2B5EF4-FFF2-40B4-BE49-F238E27FC236}">
                  <a16:creationId xmlns:a16="http://schemas.microsoft.com/office/drawing/2014/main" id="{554FC6D1-A9F9-88F8-6132-7909ECD3F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5601" y="354564"/>
              <a:ext cx="689044" cy="1707060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83" h="10190">
                  <a:moveTo>
                    <a:pt x="0" y="10190"/>
                  </a:moveTo>
                  <a:cubicBezTo>
                    <a:pt x="180" y="8215"/>
                    <a:pt x="1597" y="5888"/>
                    <a:pt x="3344" y="4190"/>
                  </a:cubicBezTo>
                  <a:cubicBezTo>
                    <a:pt x="5091" y="2492"/>
                    <a:pt x="6562" y="1840"/>
                    <a:pt x="10483" y="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56" name="Freeform 12">
              <a:extLst>
                <a:ext uri="{FF2B5EF4-FFF2-40B4-BE49-F238E27FC236}">
                  <a16:creationId xmlns:a16="http://schemas.microsoft.com/office/drawing/2014/main" id="{5FED2206-2BBB-A53F-1BE7-7470B1C17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7268" y="457884"/>
              <a:ext cx="653648" cy="1638342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0 w 10483"/>
                <a:gd name="connsiteY0" fmla="*/ 10190 h 10190"/>
                <a:gd name="connsiteX1" fmla="*/ 2994 w 10483"/>
                <a:gd name="connsiteY1" fmla="*/ 4168 h 10190"/>
                <a:gd name="connsiteX2" fmla="*/ 10483 w 10483"/>
                <a:gd name="connsiteY2" fmla="*/ 0 h 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83" h="10190">
                  <a:moveTo>
                    <a:pt x="0" y="10190"/>
                  </a:moveTo>
                  <a:cubicBezTo>
                    <a:pt x="63" y="8193"/>
                    <a:pt x="1247" y="5866"/>
                    <a:pt x="2994" y="4168"/>
                  </a:cubicBezTo>
                  <a:cubicBezTo>
                    <a:pt x="4741" y="2470"/>
                    <a:pt x="6154" y="1555"/>
                    <a:pt x="10483" y="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57" name="Freeform 12">
              <a:extLst>
                <a:ext uri="{FF2B5EF4-FFF2-40B4-BE49-F238E27FC236}">
                  <a16:creationId xmlns:a16="http://schemas.microsoft.com/office/drawing/2014/main" id="{FDB75417-557F-F5AA-C17A-81A3A22FE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7755" y="621355"/>
              <a:ext cx="525468" cy="1407650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0 w 10850"/>
                <a:gd name="connsiteY0" fmla="*/ 10114 h 10114"/>
                <a:gd name="connsiteX1" fmla="*/ 3344 w 10850"/>
                <a:gd name="connsiteY1" fmla="*/ 4114 h 10114"/>
                <a:gd name="connsiteX2" fmla="*/ 10850 w 10850"/>
                <a:gd name="connsiteY2" fmla="*/ 0 h 10114"/>
                <a:gd name="connsiteX0" fmla="*/ 0 w 10850"/>
                <a:gd name="connsiteY0" fmla="*/ 10114 h 10114"/>
                <a:gd name="connsiteX1" fmla="*/ 3344 w 10850"/>
                <a:gd name="connsiteY1" fmla="*/ 4114 h 10114"/>
                <a:gd name="connsiteX2" fmla="*/ 10850 w 10850"/>
                <a:gd name="connsiteY2" fmla="*/ 0 h 10114"/>
                <a:gd name="connsiteX0" fmla="*/ 54 w 10904"/>
                <a:gd name="connsiteY0" fmla="*/ 10114 h 10114"/>
                <a:gd name="connsiteX1" fmla="*/ 3398 w 10904"/>
                <a:gd name="connsiteY1" fmla="*/ 4114 h 10114"/>
                <a:gd name="connsiteX2" fmla="*/ 10904 w 10904"/>
                <a:gd name="connsiteY2" fmla="*/ 0 h 10114"/>
                <a:gd name="connsiteX0" fmla="*/ 72 w 10922"/>
                <a:gd name="connsiteY0" fmla="*/ 10114 h 10114"/>
                <a:gd name="connsiteX1" fmla="*/ 2829 w 10922"/>
                <a:gd name="connsiteY1" fmla="*/ 4114 h 10114"/>
                <a:gd name="connsiteX2" fmla="*/ 10922 w 10922"/>
                <a:gd name="connsiteY2" fmla="*/ 0 h 1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22" h="10114">
                  <a:moveTo>
                    <a:pt x="72" y="10114"/>
                  </a:moveTo>
                  <a:cubicBezTo>
                    <a:pt x="-335" y="8164"/>
                    <a:pt x="1021" y="5800"/>
                    <a:pt x="2829" y="4114"/>
                  </a:cubicBezTo>
                  <a:cubicBezTo>
                    <a:pt x="4637" y="2428"/>
                    <a:pt x="6707" y="1333"/>
                    <a:pt x="10922" y="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58" name="Freeform 12">
              <a:extLst>
                <a:ext uri="{FF2B5EF4-FFF2-40B4-BE49-F238E27FC236}">
                  <a16:creationId xmlns:a16="http://schemas.microsoft.com/office/drawing/2014/main" id="{9306D39D-F903-1E1D-DB99-01EE9B961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509" y="1402527"/>
              <a:ext cx="2277121" cy="198672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7878"/>
                <a:gd name="connsiteY0" fmla="*/ 40345 h 63406"/>
                <a:gd name="connsiteX1" fmla="*/ 3255 w 7878"/>
                <a:gd name="connsiteY1" fmla="*/ 62443 h 63406"/>
                <a:gd name="connsiteX2" fmla="*/ 7878 w 7878"/>
                <a:gd name="connsiteY2" fmla="*/ 0 h 63406"/>
                <a:gd name="connsiteX0" fmla="*/ 0 w 10000"/>
                <a:gd name="connsiteY0" fmla="*/ 6363 h 7418"/>
                <a:gd name="connsiteX1" fmla="*/ 4385 w 10000"/>
                <a:gd name="connsiteY1" fmla="*/ 7119 h 7418"/>
                <a:gd name="connsiteX2" fmla="*/ 10000 w 10000"/>
                <a:gd name="connsiteY2" fmla="*/ 0 h 7418"/>
                <a:gd name="connsiteX0" fmla="*/ 0 w 12678"/>
                <a:gd name="connsiteY0" fmla="*/ 4439 h 9657"/>
                <a:gd name="connsiteX1" fmla="*/ 7063 w 12678"/>
                <a:gd name="connsiteY1" fmla="*/ 9597 h 9657"/>
                <a:gd name="connsiteX2" fmla="*/ 12678 w 12678"/>
                <a:gd name="connsiteY2" fmla="*/ 0 h 9657"/>
                <a:gd name="connsiteX0" fmla="*/ 0 w 10000"/>
                <a:gd name="connsiteY0" fmla="*/ 4597 h 10057"/>
                <a:gd name="connsiteX1" fmla="*/ 5571 w 10000"/>
                <a:gd name="connsiteY1" fmla="*/ 9938 h 10057"/>
                <a:gd name="connsiteX2" fmla="*/ 10000 w 10000"/>
                <a:gd name="connsiteY2" fmla="*/ 0 h 10057"/>
                <a:gd name="connsiteX0" fmla="*/ 0 w 10000"/>
                <a:gd name="connsiteY0" fmla="*/ 2499 h 9963"/>
                <a:gd name="connsiteX1" fmla="*/ 5571 w 10000"/>
                <a:gd name="connsiteY1" fmla="*/ 9938 h 9963"/>
                <a:gd name="connsiteX2" fmla="*/ 10000 w 10000"/>
                <a:gd name="connsiteY2" fmla="*/ 0 h 9963"/>
                <a:gd name="connsiteX0" fmla="*/ 0 w 10000"/>
                <a:gd name="connsiteY0" fmla="*/ 2508 h 10015"/>
                <a:gd name="connsiteX1" fmla="*/ 5571 w 10000"/>
                <a:gd name="connsiteY1" fmla="*/ 9975 h 10015"/>
                <a:gd name="connsiteX2" fmla="*/ 10000 w 10000"/>
                <a:gd name="connsiteY2" fmla="*/ 0 h 10015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49"/>
                <a:gd name="connsiteY0" fmla="*/ 2391 h 11521"/>
                <a:gd name="connsiteX1" fmla="*/ 5113 w 10049"/>
                <a:gd name="connsiteY1" fmla="*/ 11496 h 11521"/>
                <a:gd name="connsiteX2" fmla="*/ 10049 w 10049"/>
                <a:gd name="connsiteY2" fmla="*/ 0 h 11521"/>
                <a:gd name="connsiteX0" fmla="*/ 0 w 10049"/>
                <a:gd name="connsiteY0" fmla="*/ 2391 h 11496"/>
                <a:gd name="connsiteX1" fmla="*/ 5113 w 10049"/>
                <a:gd name="connsiteY1" fmla="*/ 11496 h 11496"/>
                <a:gd name="connsiteX2" fmla="*/ 10049 w 10049"/>
                <a:gd name="connsiteY2" fmla="*/ 0 h 11496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9316"/>
                <a:gd name="connsiteY0" fmla="*/ 0 h 10129"/>
                <a:gd name="connsiteX1" fmla="*/ 5181 w 9316"/>
                <a:gd name="connsiteY1" fmla="*/ 9105 h 10129"/>
                <a:gd name="connsiteX2" fmla="*/ 9316 w 9316"/>
                <a:gd name="connsiteY2" fmla="*/ 5333 h 10129"/>
                <a:gd name="connsiteX0" fmla="*/ 0 w 10000"/>
                <a:gd name="connsiteY0" fmla="*/ 0 h 9273"/>
                <a:gd name="connsiteX1" fmla="*/ 5561 w 10000"/>
                <a:gd name="connsiteY1" fmla="*/ 8989 h 9273"/>
                <a:gd name="connsiteX2" fmla="*/ 10000 w 10000"/>
                <a:gd name="connsiteY2" fmla="*/ 5265 h 9273"/>
                <a:gd name="connsiteX0" fmla="*/ 0 w 10000"/>
                <a:gd name="connsiteY0" fmla="*/ 0 h 10332"/>
                <a:gd name="connsiteX1" fmla="*/ 5561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332"/>
                <a:gd name="connsiteX1" fmla="*/ 5238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128"/>
                <a:gd name="connsiteX1" fmla="*/ 5238 w 10000"/>
                <a:gd name="connsiteY1" fmla="*/ 9694 h 10128"/>
                <a:gd name="connsiteX2" fmla="*/ 10000 w 10000"/>
                <a:gd name="connsiteY2" fmla="*/ 6957 h 10128"/>
                <a:gd name="connsiteX0" fmla="*/ 0 w 10000"/>
                <a:gd name="connsiteY0" fmla="*/ 0 h 11095"/>
                <a:gd name="connsiteX1" fmla="*/ 5253 w 10000"/>
                <a:gd name="connsiteY1" fmla="*/ 10791 h 11095"/>
                <a:gd name="connsiteX2" fmla="*/ 10000 w 10000"/>
                <a:gd name="connsiteY2" fmla="*/ 6957 h 11095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601"/>
                <a:gd name="connsiteX1" fmla="*/ 5407 w 10000"/>
                <a:gd name="connsiteY1" fmla="*/ 10242 h 10601"/>
                <a:gd name="connsiteX2" fmla="*/ 10000 w 10000"/>
                <a:gd name="connsiteY2" fmla="*/ 6957 h 10601"/>
                <a:gd name="connsiteX0" fmla="*/ 0 w 10000"/>
                <a:gd name="connsiteY0" fmla="*/ 0 h 8842"/>
                <a:gd name="connsiteX1" fmla="*/ 5376 w 10000"/>
                <a:gd name="connsiteY1" fmla="*/ 7866 h 8842"/>
                <a:gd name="connsiteX2" fmla="*/ 10000 w 10000"/>
                <a:gd name="connsiteY2" fmla="*/ 6957 h 8842"/>
                <a:gd name="connsiteX0" fmla="*/ 0 w 10000"/>
                <a:gd name="connsiteY0" fmla="*/ 0 h 8459"/>
                <a:gd name="connsiteX1" fmla="*/ 5376 w 10000"/>
                <a:gd name="connsiteY1" fmla="*/ 7449 h 8459"/>
                <a:gd name="connsiteX2" fmla="*/ 10000 w 10000"/>
                <a:gd name="connsiteY2" fmla="*/ 6421 h 8459"/>
                <a:gd name="connsiteX0" fmla="*/ 0 w 9969"/>
                <a:gd name="connsiteY0" fmla="*/ 0 h 12081"/>
                <a:gd name="connsiteX1" fmla="*/ 5345 w 9969"/>
                <a:gd name="connsiteY1" fmla="*/ 10761 h 12081"/>
                <a:gd name="connsiteX2" fmla="*/ 9969 w 9969"/>
                <a:gd name="connsiteY2" fmla="*/ 9546 h 12081"/>
                <a:gd name="connsiteX0" fmla="*/ 0 w 10000"/>
                <a:gd name="connsiteY0" fmla="*/ 0 h 10000"/>
                <a:gd name="connsiteX1" fmla="*/ 5362 w 10000"/>
                <a:gd name="connsiteY1" fmla="*/ 8907 h 10000"/>
                <a:gd name="connsiteX2" fmla="*/ 10000 w 10000"/>
                <a:gd name="connsiteY2" fmla="*/ 7902 h 10000"/>
                <a:gd name="connsiteX0" fmla="*/ 0 w 10000"/>
                <a:gd name="connsiteY0" fmla="*/ 0 h 10000"/>
                <a:gd name="connsiteX1" fmla="*/ 5362 w 10000"/>
                <a:gd name="connsiteY1" fmla="*/ 8907 h 10000"/>
                <a:gd name="connsiteX2" fmla="*/ 10000 w 10000"/>
                <a:gd name="connsiteY2" fmla="*/ 7902 h 10000"/>
                <a:gd name="connsiteX0" fmla="*/ 0 w 9938"/>
                <a:gd name="connsiteY0" fmla="*/ 0 h 11940"/>
                <a:gd name="connsiteX1" fmla="*/ 5300 w 9938"/>
                <a:gd name="connsiteY1" fmla="*/ 10727 h 11940"/>
                <a:gd name="connsiteX2" fmla="*/ 9938 w 9938"/>
                <a:gd name="connsiteY2" fmla="*/ 9722 h 11940"/>
                <a:gd name="connsiteX0" fmla="*/ 0 w 10000"/>
                <a:gd name="connsiteY0" fmla="*/ 0 h 9532"/>
                <a:gd name="connsiteX1" fmla="*/ 5271 w 10000"/>
                <a:gd name="connsiteY1" fmla="*/ 7968 h 9532"/>
                <a:gd name="connsiteX2" fmla="*/ 10000 w 10000"/>
                <a:gd name="connsiteY2" fmla="*/ 8142 h 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532">
                  <a:moveTo>
                    <a:pt x="0" y="0"/>
                  </a:moveTo>
                  <a:cubicBezTo>
                    <a:pt x="2351" y="3819"/>
                    <a:pt x="3605" y="6611"/>
                    <a:pt x="5271" y="7968"/>
                  </a:cubicBezTo>
                  <a:cubicBezTo>
                    <a:pt x="6937" y="9325"/>
                    <a:pt x="8183" y="10596"/>
                    <a:pt x="10000" y="8142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59" name="Freeform 12">
              <a:extLst>
                <a:ext uri="{FF2B5EF4-FFF2-40B4-BE49-F238E27FC236}">
                  <a16:creationId xmlns:a16="http://schemas.microsoft.com/office/drawing/2014/main" id="{7F7AAF6B-6532-949E-72D7-5FA95B116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5147" y="920323"/>
              <a:ext cx="2213617" cy="360328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7878"/>
                <a:gd name="connsiteY0" fmla="*/ 40345 h 63406"/>
                <a:gd name="connsiteX1" fmla="*/ 3255 w 7878"/>
                <a:gd name="connsiteY1" fmla="*/ 62443 h 63406"/>
                <a:gd name="connsiteX2" fmla="*/ 7878 w 7878"/>
                <a:gd name="connsiteY2" fmla="*/ 0 h 63406"/>
                <a:gd name="connsiteX0" fmla="*/ 0 w 10000"/>
                <a:gd name="connsiteY0" fmla="*/ 6363 h 7418"/>
                <a:gd name="connsiteX1" fmla="*/ 4385 w 10000"/>
                <a:gd name="connsiteY1" fmla="*/ 7119 h 7418"/>
                <a:gd name="connsiteX2" fmla="*/ 10000 w 10000"/>
                <a:gd name="connsiteY2" fmla="*/ 0 h 7418"/>
                <a:gd name="connsiteX0" fmla="*/ 0 w 12678"/>
                <a:gd name="connsiteY0" fmla="*/ 4439 h 9657"/>
                <a:gd name="connsiteX1" fmla="*/ 7063 w 12678"/>
                <a:gd name="connsiteY1" fmla="*/ 9597 h 9657"/>
                <a:gd name="connsiteX2" fmla="*/ 12678 w 12678"/>
                <a:gd name="connsiteY2" fmla="*/ 0 h 9657"/>
                <a:gd name="connsiteX0" fmla="*/ 0 w 10000"/>
                <a:gd name="connsiteY0" fmla="*/ 4597 h 10057"/>
                <a:gd name="connsiteX1" fmla="*/ 5571 w 10000"/>
                <a:gd name="connsiteY1" fmla="*/ 9938 h 10057"/>
                <a:gd name="connsiteX2" fmla="*/ 10000 w 10000"/>
                <a:gd name="connsiteY2" fmla="*/ 0 h 10057"/>
                <a:gd name="connsiteX0" fmla="*/ 0 w 10000"/>
                <a:gd name="connsiteY0" fmla="*/ 2499 h 9963"/>
                <a:gd name="connsiteX1" fmla="*/ 5571 w 10000"/>
                <a:gd name="connsiteY1" fmla="*/ 9938 h 9963"/>
                <a:gd name="connsiteX2" fmla="*/ 10000 w 10000"/>
                <a:gd name="connsiteY2" fmla="*/ 0 h 9963"/>
                <a:gd name="connsiteX0" fmla="*/ 0 w 10000"/>
                <a:gd name="connsiteY0" fmla="*/ 2508 h 10015"/>
                <a:gd name="connsiteX1" fmla="*/ 5571 w 10000"/>
                <a:gd name="connsiteY1" fmla="*/ 9975 h 10015"/>
                <a:gd name="connsiteX2" fmla="*/ 10000 w 10000"/>
                <a:gd name="connsiteY2" fmla="*/ 0 h 10015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49"/>
                <a:gd name="connsiteY0" fmla="*/ 2391 h 11521"/>
                <a:gd name="connsiteX1" fmla="*/ 5113 w 10049"/>
                <a:gd name="connsiteY1" fmla="*/ 11496 h 11521"/>
                <a:gd name="connsiteX2" fmla="*/ 10049 w 10049"/>
                <a:gd name="connsiteY2" fmla="*/ 0 h 11521"/>
                <a:gd name="connsiteX0" fmla="*/ 0 w 10049"/>
                <a:gd name="connsiteY0" fmla="*/ 2391 h 11496"/>
                <a:gd name="connsiteX1" fmla="*/ 5113 w 10049"/>
                <a:gd name="connsiteY1" fmla="*/ 11496 h 11496"/>
                <a:gd name="connsiteX2" fmla="*/ 10049 w 10049"/>
                <a:gd name="connsiteY2" fmla="*/ 0 h 11496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9316"/>
                <a:gd name="connsiteY0" fmla="*/ 0 h 10129"/>
                <a:gd name="connsiteX1" fmla="*/ 5181 w 9316"/>
                <a:gd name="connsiteY1" fmla="*/ 9105 h 10129"/>
                <a:gd name="connsiteX2" fmla="*/ 9316 w 9316"/>
                <a:gd name="connsiteY2" fmla="*/ 5333 h 10129"/>
                <a:gd name="connsiteX0" fmla="*/ 0 w 10000"/>
                <a:gd name="connsiteY0" fmla="*/ 0 h 9273"/>
                <a:gd name="connsiteX1" fmla="*/ 5561 w 10000"/>
                <a:gd name="connsiteY1" fmla="*/ 8989 h 9273"/>
                <a:gd name="connsiteX2" fmla="*/ 10000 w 10000"/>
                <a:gd name="connsiteY2" fmla="*/ 5265 h 9273"/>
                <a:gd name="connsiteX0" fmla="*/ 0 w 10000"/>
                <a:gd name="connsiteY0" fmla="*/ 0 h 10332"/>
                <a:gd name="connsiteX1" fmla="*/ 5561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332"/>
                <a:gd name="connsiteX1" fmla="*/ 5238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128"/>
                <a:gd name="connsiteX1" fmla="*/ 5238 w 10000"/>
                <a:gd name="connsiteY1" fmla="*/ 9694 h 10128"/>
                <a:gd name="connsiteX2" fmla="*/ 10000 w 10000"/>
                <a:gd name="connsiteY2" fmla="*/ 6957 h 10128"/>
                <a:gd name="connsiteX0" fmla="*/ 0 w 10000"/>
                <a:gd name="connsiteY0" fmla="*/ 0 h 11095"/>
                <a:gd name="connsiteX1" fmla="*/ 5253 w 10000"/>
                <a:gd name="connsiteY1" fmla="*/ 10791 h 11095"/>
                <a:gd name="connsiteX2" fmla="*/ 10000 w 10000"/>
                <a:gd name="connsiteY2" fmla="*/ 6957 h 11095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601"/>
                <a:gd name="connsiteX1" fmla="*/ 5407 w 10000"/>
                <a:gd name="connsiteY1" fmla="*/ 10242 h 10601"/>
                <a:gd name="connsiteX2" fmla="*/ 10000 w 10000"/>
                <a:gd name="connsiteY2" fmla="*/ 6957 h 10601"/>
                <a:gd name="connsiteX0" fmla="*/ 0 w 9631"/>
                <a:gd name="connsiteY0" fmla="*/ 0 h 16261"/>
                <a:gd name="connsiteX1" fmla="*/ 5407 w 9631"/>
                <a:gd name="connsiteY1" fmla="*/ 10242 h 16261"/>
                <a:gd name="connsiteX2" fmla="*/ 9631 w 9631"/>
                <a:gd name="connsiteY2" fmla="*/ 15546 h 16261"/>
                <a:gd name="connsiteX0" fmla="*/ 0 w 10000"/>
                <a:gd name="connsiteY0" fmla="*/ 0 h 9560"/>
                <a:gd name="connsiteX1" fmla="*/ 5614 w 10000"/>
                <a:gd name="connsiteY1" fmla="*/ 6299 h 9560"/>
                <a:gd name="connsiteX2" fmla="*/ 10000 w 10000"/>
                <a:gd name="connsiteY2" fmla="*/ 9560 h 956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3180 h 10000"/>
                <a:gd name="connsiteX2" fmla="*/ 10000 w 10000"/>
                <a:gd name="connsiteY2" fmla="*/ 10000 h 10000"/>
                <a:gd name="connsiteX0" fmla="*/ 0 w 10032"/>
                <a:gd name="connsiteY0" fmla="*/ 0 h 9765"/>
                <a:gd name="connsiteX1" fmla="*/ 5630 w 10032"/>
                <a:gd name="connsiteY1" fmla="*/ 3180 h 9765"/>
                <a:gd name="connsiteX2" fmla="*/ 10032 w 10032"/>
                <a:gd name="connsiteY2" fmla="*/ 9765 h 9765"/>
                <a:gd name="connsiteX0" fmla="*/ 0 w 10000"/>
                <a:gd name="connsiteY0" fmla="*/ 0 h 10722"/>
                <a:gd name="connsiteX1" fmla="*/ 5612 w 10000"/>
                <a:gd name="connsiteY1" fmla="*/ 3979 h 10722"/>
                <a:gd name="connsiteX2" fmla="*/ 10000 w 10000"/>
                <a:gd name="connsiteY2" fmla="*/ 10722 h 10722"/>
                <a:gd name="connsiteX0" fmla="*/ 0 w 9968"/>
                <a:gd name="connsiteY0" fmla="*/ 0 h 12287"/>
                <a:gd name="connsiteX1" fmla="*/ 5580 w 9968"/>
                <a:gd name="connsiteY1" fmla="*/ 5544 h 12287"/>
                <a:gd name="connsiteX2" fmla="*/ 9968 w 9968"/>
                <a:gd name="connsiteY2" fmla="*/ 12287 h 12287"/>
                <a:gd name="connsiteX0" fmla="*/ 0 w 10000"/>
                <a:gd name="connsiteY0" fmla="*/ 0 h 10000"/>
                <a:gd name="connsiteX1" fmla="*/ 5598 w 10000"/>
                <a:gd name="connsiteY1" fmla="*/ 4512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4022 h 10000"/>
                <a:gd name="connsiteX2" fmla="*/ 1000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2545" y="1130"/>
                    <a:pt x="3964" y="2355"/>
                    <a:pt x="5630" y="4022"/>
                  </a:cubicBezTo>
                  <a:cubicBezTo>
                    <a:pt x="7296" y="5689"/>
                    <a:pt x="8386" y="7305"/>
                    <a:pt x="10000" y="1000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60" name="Freeform 12">
              <a:extLst>
                <a:ext uri="{FF2B5EF4-FFF2-40B4-BE49-F238E27FC236}">
                  <a16:creationId xmlns:a16="http://schemas.microsoft.com/office/drawing/2014/main" id="{C6D4064A-9633-AE0B-8798-B7768367E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330" y="515855"/>
              <a:ext cx="2093649" cy="575678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7878"/>
                <a:gd name="connsiteY0" fmla="*/ 40345 h 63406"/>
                <a:gd name="connsiteX1" fmla="*/ 3255 w 7878"/>
                <a:gd name="connsiteY1" fmla="*/ 62443 h 63406"/>
                <a:gd name="connsiteX2" fmla="*/ 7878 w 7878"/>
                <a:gd name="connsiteY2" fmla="*/ 0 h 63406"/>
                <a:gd name="connsiteX0" fmla="*/ 0 w 10000"/>
                <a:gd name="connsiteY0" fmla="*/ 6363 h 7418"/>
                <a:gd name="connsiteX1" fmla="*/ 4385 w 10000"/>
                <a:gd name="connsiteY1" fmla="*/ 7119 h 7418"/>
                <a:gd name="connsiteX2" fmla="*/ 10000 w 10000"/>
                <a:gd name="connsiteY2" fmla="*/ 0 h 7418"/>
                <a:gd name="connsiteX0" fmla="*/ 0 w 12678"/>
                <a:gd name="connsiteY0" fmla="*/ 4439 h 9657"/>
                <a:gd name="connsiteX1" fmla="*/ 7063 w 12678"/>
                <a:gd name="connsiteY1" fmla="*/ 9597 h 9657"/>
                <a:gd name="connsiteX2" fmla="*/ 12678 w 12678"/>
                <a:gd name="connsiteY2" fmla="*/ 0 h 9657"/>
                <a:gd name="connsiteX0" fmla="*/ 0 w 10000"/>
                <a:gd name="connsiteY0" fmla="*/ 4597 h 10057"/>
                <a:gd name="connsiteX1" fmla="*/ 5571 w 10000"/>
                <a:gd name="connsiteY1" fmla="*/ 9938 h 10057"/>
                <a:gd name="connsiteX2" fmla="*/ 10000 w 10000"/>
                <a:gd name="connsiteY2" fmla="*/ 0 h 10057"/>
                <a:gd name="connsiteX0" fmla="*/ 0 w 10000"/>
                <a:gd name="connsiteY0" fmla="*/ 2499 h 9963"/>
                <a:gd name="connsiteX1" fmla="*/ 5571 w 10000"/>
                <a:gd name="connsiteY1" fmla="*/ 9938 h 9963"/>
                <a:gd name="connsiteX2" fmla="*/ 10000 w 10000"/>
                <a:gd name="connsiteY2" fmla="*/ 0 h 9963"/>
                <a:gd name="connsiteX0" fmla="*/ 0 w 10000"/>
                <a:gd name="connsiteY0" fmla="*/ 2508 h 10015"/>
                <a:gd name="connsiteX1" fmla="*/ 5571 w 10000"/>
                <a:gd name="connsiteY1" fmla="*/ 9975 h 10015"/>
                <a:gd name="connsiteX2" fmla="*/ 10000 w 10000"/>
                <a:gd name="connsiteY2" fmla="*/ 0 h 10015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49"/>
                <a:gd name="connsiteY0" fmla="*/ 2391 h 11521"/>
                <a:gd name="connsiteX1" fmla="*/ 5113 w 10049"/>
                <a:gd name="connsiteY1" fmla="*/ 11496 h 11521"/>
                <a:gd name="connsiteX2" fmla="*/ 10049 w 10049"/>
                <a:gd name="connsiteY2" fmla="*/ 0 h 11521"/>
                <a:gd name="connsiteX0" fmla="*/ 0 w 10049"/>
                <a:gd name="connsiteY0" fmla="*/ 2391 h 11496"/>
                <a:gd name="connsiteX1" fmla="*/ 5113 w 10049"/>
                <a:gd name="connsiteY1" fmla="*/ 11496 h 11496"/>
                <a:gd name="connsiteX2" fmla="*/ 10049 w 10049"/>
                <a:gd name="connsiteY2" fmla="*/ 0 h 11496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9316"/>
                <a:gd name="connsiteY0" fmla="*/ 0 h 10129"/>
                <a:gd name="connsiteX1" fmla="*/ 5181 w 9316"/>
                <a:gd name="connsiteY1" fmla="*/ 9105 h 10129"/>
                <a:gd name="connsiteX2" fmla="*/ 9316 w 9316"/>
                <a:gd name="connsiteY2" fmla="*/ 5333 h 10129"/>
                <a:gd name="connsiteX0" fmla="*/ 0 w 10000"/>
                <a:gd name="connsiteY0" fmla="*/ 0 h 9273"/>
                <a:gd name="connsiteX1" fmla="*/ 5561 w 10000"/>
                <a:gd name="connsiteY1" fmla="*/ 8989 h 9273"/>
                <a:gd name="connsiteX2" fmla="*/ 10000 w 10000"/>
                <a:gd name="connsiteY2" fmla="*/ 5265 h 9273"/>
                <a:gd name="connsiteX0" fmla="*/ 0 w 10000"/>
                <a:gd name="connsiteY0" fmla="*/ 0 h 10332"/>
                <a:gd name="connsiteX1" fmla="*/ 5561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332"/>
                <a:gd name="connsiteX1" fmla="*/ 5238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128"/>
                <a:gd name="connsiteX1" fmla="*/ 5238 w 10000"/>
                <a:gd name="connsiteY1" fmla="*/ 9694 h 10128"/>
                <a:gd name="connsiteX2" fmla="*/ 10000 w 10000"/>
                <a:gd name="connsiteY2" fmla="*/ 6957 h 10128"/>
                <a:gd name="connsiteX0" fmla="*/ 0 w 10000"/>
                <a:gd name="connsiteY0" fmla="*/ 0 h 11095"/>
                <a:gd name="connsiteX1" fmla="*/ 5253 w 10000"/>
                <a:gd name="connsiteY1" fmla="*/ 10791 h 11095"/>
                <a:gd name="connsiteX2" fmla="*/ 10000 w 10000"/>
                <a:gd name="connsiteY2" fmla="*/ 6957 h 11095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601"/>
                <a:gd name="connsiteX1" fmla="*/ 5407 w 10000"/>
                <a:gd name="connsiteY1" fmla="*/ 10242 h 10601"/>
                <a:gd name="connsiteX2" fmla="*/ 10000 w 10000"/>
                <a:gd name="connsiteY2" fmla="*/ 6957 h 10601"/>
                <a:gd name="connsiteX0" fmla="*/ 0 w 9631"/>
                <a:gd name="connsiteY0" fmla="*/ 0 h 16261"/>
                <a:gd name="connsiteX1" fmla="*/ 5407 w 9631"/>
                <a:gd name="connsiteY1" fmla="*/ 10242 h 16261"/>
                <a:gd name="connsiteX2" fmla="*/ 9631 w 9631"/>
                <a:gd name="connsiteY2" fmla="*/ 15546 h 16261"/>
                <a:gd name="connsiteX0" fmla="*/ 0 w 10000"/>
                <a:gd name="connsiteY0" fmla="*/ 0 h 9560"/>
                <a:gd name="connsiteX1" fmla="*/ 5614 w 10000"/>
                <a:gd name="connsiteY1" fmla="*/ 6299 h 9560"/>
                <a:gd name="connsiteX2" fmla="*/ 10000 w 10000"/>
                <a:gd name="connsiteY2" fmla="*/ 9560 h 956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3180 h 10000"/>
                <a:gd name="connsiteX2" fmla="*/ 10000 w 10000"/>
                <a:gd name="connsiteY2" fmla="*/ 10000 h 10000"/>
                <a:gd name="connsiteX0" fmla="*/ 0 w 10032"/>
                <a:gd name="connsiteY0" fmla="*/ 0 h 9765"/>
                <a:gd name="connsiteX1" fmla="*/ 5630 w 10032"/>
                <a:gd name="connsiteY1" fmla="*/ 3180 h 9765"/>
                <a:gd name="connsiteX2" fmla="*/ 10032 w 10032"/>
                <a:gd name="connsiteY2" fmla="*/ 9765 h 9765"/>
                <a:gd name="connsiteX0" fmla="*/ 0 w 10000"/>
                <a:gd name="connsiteY0" fmla="*/ 0 h 10722"/>
                <a:gd name="connsiteX1" fmla="*/ 5612 w 10000"/>
                <a:gd name="connsiteY1" fmla="*/ 3979 h 10722"/>
                <a:gd name="connsiteX2" fmla="*/ 10000 w 10000"/>
                <a:gd name="connsiteY2" fmla="*/ 10722 h 10722"/>
                <a:gd name="connsiteX0" fmla="*/ 0 w 9968"/>
                <a:gd name="connsiteY0" fmla="*/ 0 h 12287"/>
                <a:gd name="connsiteX1" fmla="*/ 5580 w 9968"/>
                <a:gd name="connsiteY1" fmla="*/ 5544 h 12287"/>
                <a:gd name="connsiteX2" fmla="*/ 9968 w 9968"/>
                <a:gd name="connsiteY2" fmla="*/ 12287 h 12287"/>
                <a:gd name="connsiteX0" fmla="*/ 0 w 10000"/>
                <a:gd name="connsiteY0" fmla="*/ 0 h 10000"/>
                <a:gd name="connsiteX1" fmla="*/ 5598 w 10000"/>
                <a:gd name="connsiteY1" fmla="*/ 4512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4022 h 10000"/>
                <a:gd name="connsiteX2" fmla="*/ 10000 w 10000"/>
                <a:gd name="connsiteY2" fmla="*/ 10000 h 10000"/>
                <a:gd name="connsiteX0" fmla="*/ 0 w 9426"/>
                <a:gd name="connsiteY0" fmla="*/ 0 h 16663"/>
                <a:gd name="connsiteX1" fmla="*/ 5630 w 9426"/>
                <a:gd name="connsiteY1" fmla="*/ 4022 h 16663"/>
                <a:gd name="connsiteX2" fmla="*/ 9426 w 9426"/>
                <a:gd name="connsiteY2" fmla="*/ 16663 h 16663"/>
                <a:gd name="connsiteX0" fmla="*/ 0 w 10000"/>
                <a:gd name="connsiteY0" fmla="*/ 0 h 10000"/>
                <a:gd name="connsiteX1" fmla="*/ 5821 w 10000"/>
                <a:gd name="connsiteY1" fmla="*/ 3178 h 10000"/>
                <a:gd name="connsiteX2" fmla="*/ 10000 w 10000"/>
                <a:gd name="connsiteY2" fmla="*/ 10000 h 10000"/>
                <a:gd name="connsiteX0" fmla="*/ 0 w 10034"/>
                <a:gd name="connsiteY0" fmla="*/ 0 h 9588"/>
                <a:gd name="connsiteX1" fmla="*/ 5821 w 10034"/>
                <a:gd name="connsiteY1" fmla="*/ 3178 h 9588"/>
                <a:gd name="connsiteX2" fmla="*/ 10034 w 10034"/>
                <a:gd name="connsiteY2" fmla="*/ 9588 h 9588"/>
                <a:gd name="connsiteX0" fmla="*/ 0 w 10000"/>
                <a:gd name="connsiteY0" fmla="*/ 0 h 10000"/>
                <a:gd name="connsiteX1" fmla="*/ 5801 w 10000"/>
                <a:gd name="connsiteY1" fmla="*/ 331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801 w 10000"/>
                <a:gd name="connsiteY1" fmla="*/ 331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868 w 10000"/>
                <a:gd name="connsiteY1" fmla="*/ 3254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935 w 10000"/>
                <a:gd name="connsiteY1" fmla="*/ 2886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935 w 10000"/>
                <a:gd name="connsiteY1" fmla="*/ 2886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935 w 10000"/>
                <a:gd name="connsiteY1" fmla="*/ 2886 h 10000"/>
                <a:gd name="connsiteX2" fmla="*/ 1000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2691" y="707"/>
                    <a:pt x="4269" y="1219"/>
                    <a:pt x="5935" y="2886"/>
                  </a:cubicBezTo>
                  <a:cubicBezTo>
                    <a:pt x="7602" y="4552"/>
                    <a:pt x="8463" y="5800"/>
                    <a:pt x="10000" y="1000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61" name="Freeform 12">
              <a:extLst>
                <a:ext uri="{FF2B5EF4-FFF2-40B4-BE49-F238E27FC236}">
                  <a16:creationId xmlns:a16="http://schemas.microsoft.com/office/drawing/2014/main" id="{12C27F41-6636-6BF1-BB28-F33342BCC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4316" y="250800"/>
              <a:ext cx="2051357" cy="642744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7878"/>
                <a:gd name="connsiteY0" fmla="*/ 40345 h 63406"/>
                <a:gd name="connsiteX1" fmla="*/ 3255 w 7878"/>
                <a:gd name="connsiteY1" fmla="*/ 62443 h 63406"/>
                <a:gd name="connsiteX2" fmla="*/ 7878 w 7878"/>
                <a:gd name="connsiteY2" fmla="*/ 0 h 63406"/>
                <a:gd name="connsiteX0" fmla="*/ 0 w 10000"/>
                <a:gd name="connsiteY0" fmla="*/ 6363 h 7418"/>
                <a:gd name="connsiteX1" fmla="*/ 4385 w 10000"/>
                <a:gd name="connsiteY1" fmla="*/ 7119 h 7418"/>
                <a:gd name="connsiteX2" fmla="*/ 10000 w 10000"/>
                <a:gd name="connsiteY2" fmla="*/ 0 h 7418"/>
                <a:gd name="connsiteX0" fmla="*/ 0 w 12678"/>
                <a:gd name="connsiteY0" fmla="*/ 4439 h 9657"/>
                <a:gd name="connsiteX1" fmla="*/ 7063 w 12678"/>
                <a:gd name="connsiteY1" fmla="*/ 9597 h 9657"/>
                <a:gd name="connsiteX2" fmla="*/ 12678 w 12678"/>
                <a:gd name="connsiteY2" fmla="*/ 0 h 9657"/>
                <a:gd name="connsiteX0" fmla="*/ 0 w 10000"/>
                <a:gd name="connsiteY0" fmla="*/ 4597 h 10057"/>
                <a:gd name="connsiteX1" fmla="*/ 5571 w 10000"/>
                <a:gd name="connsiteY1" fmla="*/ 9938 h 10057"/>
                <a:gd name="connsiteX2" fmla="*/ 10000 w 10000"/>
                <a:gd name="connsiteY2" fmla="*/ 0 h 10057"/>
                <a:gd name="connsiteX0" fmla="*/ 0 w 10000"/>
                <a:gd name="connsiteY0" fmla="*/ 2499 h 9963"/>
                <a:gd name="connsiteX1" fmla="*/ 5571 w 10000"/>
                <a:gd name="connsiteY1" fmla="*/ 9938 h 9963"/>
                <a:gd name="connsiteX2" fmla="*/ 10000 w 10000"/>
                <a:gd name="connsiteY2" fmla="*/ 0 h 9963"/>
                <a:gd name="connsiteX0" fmla="*/ 0 w 10000"/>
                <a:gd name="connsiteY0" fmla="*/ 2508 h 10015"/>
                <a:gd name="connsiteX1" fmla="*/ 5571 w 10000"/>
                <a:gd name="connsiteY1" fmla="*/ 9975 h 10015"/>
                <a:gd name="connsiteX2" fmla="*/ 10000 w 10000"/>
                <a:gd name="connsiteY2" fmla="*/ 0 h 10015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49"/>
                <a:gd name="connsiteY0" fmla="*/ 2391 h 11521"/>
                <a:gd name="connsiteX1" fmla="*/ 5113 w 10049"/>
                <a:gd name="connsiteY1" fmla="*/ 11496 h 11521"/>
                <a:gd name="connsiteX2" fmla="*/ 10049 w 10049"/>
                <a:gd name="connsiteY2" fmla="*/ 0 h 11521"/>
                <a:gd name="connsiteX0" fmla="*/ 0 w 10049"/>
                <a:gd name="connsiteY0" fmla="*/ 2391 h 11496"/>
                <a:gd name="connsiteX1" fmla="*/ 5113 w 10049"/>
                <a:gd name="connsiteY1" fmla="*/ 11496 h 11496"/>
                <a:gd name="connsiteX2" fmla="*/ 10049 w 10049"/>
                <a:gd name="connsiteY2" fmla="*/ 0 h 11496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9316"/>
                <a:gd name="connsiteY0" fmla="*/ 0 h 10129"/>
                <a:gd name="connsiteX1" fmla="*/ 5181 w 9316"/>
                <a:gd name="connsiteY1" fmla="*/ 9105 h 10129"/>
                <a:gd name="connsiteX2" fmla="*/ 9316 w 9316"/>
                <a:gd name="connsiteY2" fmla="*/ 5333 h 10129"/>
                <a:gd name="connsiteX0" fmla="*/ 0 w 10000"/>
                <a:gd name="connsiteY0" fmla="*/ 0 h 9273"/>
                <a:gd name="connsiteX1" fmla="*/ 5561 w 10000"/>
                <a:gd name="connsiteY1" fmla="*/ 8989 h 9273"/>
                <a:gd name="connsiteX2" fmla="*/ 10000 w 10000"/>
                <a:gd name="connsiteY2" fmla="*/ 5265 h 9273"/>
                <a:gd name="connsiteX0" fmla="*/ 0 w 10000"/>
                <a:gd name="connsiteY0" fmla="*/ 0 h 10332"/>
                <a:gd name="connsiteX1" fmla="*/ 5561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332"/>
                <a:gd name="connsiteX1" fmla="*/ 5238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128"/>
                <a:gd name="connsiteX1" fmla="*/ 5238 w 10000"/>
                <a:gd name="connsiteY1" fmla="*/ 9694 h 10128"/>
                <a:gd name="connsiteX2" fmla="*/ 10000 w 10000"/>
                <a:gd name="connsiteY2" fmla="*/ 6957 h 10128"/>
                <a:gd name="connsiteX0" fmla="*/ 0 w 10000"/>
                <a:gd name="connsiteY0" fmla="*/ 0 h 11095"/>
                <a:gd name="connsiteX1" fmla="*/ 5253 w 10000"/>
                <a:gd name="connsiteY1" fmla="*/ 10791 h 11095"/>
                <a:gd name="connsiteX2" fmla="*/ 10000 w 10000"/>
                <a:gd name="connsiteY2" fmla="*/ 6957 h 11095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601"/>
                <a:gd name="connsiteX1" fmla="*/ 5407 w 10000"/>
                <a:gd name="connsiteY1" fmla="*/ 10242 h 10601"/>
                <a:gd name="connsiteX2" fmla="*/ 10000 w 10000"/>
                <a:gd name="connsiteY2" fmla="*/ 6957 h 10601"/>
                <a:gd name="connsiteX0" fmla="*/ 0 w 9631"/>
                <a:gd name="connsiteY0" fmla="*/ 0 h 16261"/>
                <a:gd name="connsiteX1" fmla="*/ 5407 w 9631"/>
                <a:gd name="connsiteY1" fmla="*/ 10242 h 16261"/>
                <a:gd name="connsiteX2" fmla="*/ 9631 w 9631"/>
                <a:gd name="connsiteY2" fmla="*/ 15546 h 16261"/>
                <a:gd name="connsiteX0" fmla="*/ 0 w 10000"/>
                <a:gd name="connsiteY0" fmla="*/ 0 h 9560"/>
                <a:gd name="connsiteX1" fmla="*/ 5614 w 10000"/>
                <a:gd name="connsiteY1" fmla="*/ 6299 h 9560"/>
                <a:gd name="connsiteX2" fmla="*/ 10000 w 10000"/>
                <a:gd name="connsiteY2" fmla="*/ 9560 h 956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3180 h 10000"/>
                <a:gd name="connsiteX2" fmla="*/ 10000 w 10000"/>
                <a:gd name="connsiteY2" fmla="*/ 10000 h 10000"/>
                <a:gd name="connsiteX0" fmla="*/ 0 w 10032"/>
                <a:gd name="connsiteY0" fmla="*/ 0 h 9765"/>
                <a:gd name="connsiteX1" fmla="*/ 5630 w 10032"/>
                <a:gd name="connsiteY1" fmla="*/ 3180 h 9765"/>
                <a:gd name="connsiteX2" fmla="*/ 10032 w 10032"/>
                <a:gd name="connsiteY2" fmla="*/ 9765 h 9765"/>
                <a:gd name="connsiteX0" fmla="*/ 0 w 10000"/>
                <a:gd name="connsiteY0" fmla="*/ 0 h 10722"/>
                <a:gd name="connsiteX1" fmla="*/ 5612 w 10000"/>
                <a:gd name="connsiteY1" fmla="*/ 3979 h 10722"/>
                <a:gd name="connsiteX2" fmla="*/ 10000 w 10000"/>
                <a:gd name="connsiteY2" fmla="*/ 10722 h 10722"/>
                <a:gd name="connsiteX0" fmla="*/ 0 w 9968"/>
                <a:gd name="connsiteY0" fmla="*/ 0 h 12287"/>
                <a:gd name="connsiteX1" fmla="*/ 5580 w 9968"/>
                <a:gd name="connsiteY1" fmla="*/ 5544 h 12287"/>
                <a:gd name="connsiteX2" fmla="*/ 9968 w 9968"/>
                <a:gd name="connsiteY2" fmla="*/ 12287 h 12287"/>
                <a:gd name="connsiteX0" fmla="*/ 0 w 10000"/>
                <a:gd name="connsiteY0" fmla="*/ 0 h 10000"/>
                <a:gd name="connsiteX1" fmla="*/ 5598 w 10000"/>
                <a:gd name="connsiteY1" fmla="*/ 4512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4022 h 10000"/>
                <a:gd name="connsiteX2" fmla="*/ 10000 w 10000"/>
                <a:gd name="connsiteY2" fmla="*/ 10000 h 10000"/>
                <a:gd name="connsiteX0" fmla="*/ 0 w 9426"/>
                <a:gd name="connsiteY0" fmla="*/ 0 h 16663"/>
                <a:gd name="connsiteX1" fmla="*/ 5630 w 9426"/>
                <a:gd name="connsiteY1" fmla="*/ 4022 h 16663"/>
                <a:gd name="connsiteX2" fmla="*/ 9426 w 9426"/>
                <a:gd name="connsiteY2" fmla="*/ 16663 h 16663"/>
                <a:gd name="connsiteX0" fmla="*/ 0 w 10000"/>
                <a:gd name="connsiteY0" fmla="*/ 0 h 10000"/>
                <a:gd name="connsiteX1" fmla="*/ 5821 w 10000"/>
                <a:gd name="connsiteY1" fmla="*/ 3178 h 10000"/>
                <a:gd name="connsiteX2" fmla="*/ 10000 w 10000"/>
                <a:gd name="connsiteY2" fmla="*/ 10000 h 10000"/>
                <a:gd name="connsiteX0" fmla="*/ 0 w 10034"/>
                <a:gd name="connsiteY0" fmla="*/ 0 h 9588"/>
                <a:gd name="connsiteX1" fmla="*/ 5821 w 10034"/>
                <a:gd name="connsiteY1" fmla="*/ 3178 h 9588"/>
                <a:gd name="connsiteX2" fmla="*/ 10034 w 10034"/>
                <a:gd name="connsiteY2" fmla="*/ 9588 h 9588"/>
                <a:gd name="connsiteX0" fmla="*/ 0 w 10000"/>
                <a:gd name="connsiteY0" fmla="*/ 0 h 10000"/>
                <a:gd name="connsiteX1" fmla="*/ 5801 w 10000"/>
                <a:gd name="connsiteY1" fmla="*/ 331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801 w 10000"/>
                <a:gd name="connsiteY1" fmla="*/ 331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868 w 10000"/>
                <a:gd name="connsiteY1" fmla="*/ 3254 h 10000"/>
                <a:gd name="connsiteX2" fmla="*/ 10000 w 10000"/>
                <a:gd name="connsiteY2" fmla="*/ 10000 h 10000"/>
                <a:gd name="connsiteX0" fmla="*/ 0 w 9798"/>
                <a:gd name="connsiteY0" fmla="*/ 0 h 11165"/>
                <a:gd name="connsiteX1" fmla="*/ 5868 w 9798"/>
                <a:gd name="connsiteY1" fmla="*/ 3254 h 11165"/>
                <a:gd name="connsiteX2" fmla="*/ 9798 w 9798"/>
                <a:gd name="connsiteY2" fmla="*/ 11165 h 11165"/>
                <a:gd name="connsiteX0" fmla="*/ 0 w 10000"/>
                <a:gd name="connsiteY0" fmla="*/ 0 h 10000"/>
                <a:gd name="connsiteX1" fmla="*/ 5989 w 10000"/>
                <a:gd name="connsiteY1" fmla="*/ 2914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6350 w 10000"/>
                <a:gd name="connsiteY1" fmla="*/ 2859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6350 w 10000"/>
                <a:gd name="connsiteY1" fmla="*/ 2859 h 10000"/>
                <a:gd name="connsiteX2" fmla="*/ 1000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2746" y="633"/>
                    <a:pt x="4872" y="1302"/>
                    <a:pt x="6350" y="2859"/>
                  </a:cubicBezTo>
                  <a:cubicBezTo>
                    <a:pt x="7828" y="4416"/>
                    <a:pt x="8638" y="5525"/>
                    <a:pt x="10000" y="1000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341762" name="Freeform 17">
            <a:extLst>
              <a:ext uri="{FF2B5EF4-FFF2-40B4-BE49-F238E27FC236}">
                <a16:creationId xmlns:a16="http://schemas.microsoft.com/office/drawing/2014/main" id="{6C923AB3-636C-5728-4B7C-44F371E230C0}"/>
              </a:ext>
            </a:extLst>
          </p:cNvPr>
          <p:cNvSpPr>
            <a:spLocks/>
          </p:cNvSpPr>
          <p:nvPr/>
        </p:nvSpPr>
        <p:spPr bwMode="auto">
          <a:xfrm>
            <a:off x="8713567" y="894396"/>
            <a:ext cx="327359" cy="1001101"/>
          </a:xfrm>
          <a:custGeom>
            <a:avLst/>
            <a:gdLst>
              <a:gd name="T0" fmla="*/ 0 w 665"/>
              <a:gd name="T1" fmla="*/ 2147483647 h 1238"/>
              <a:gd name="T2" fmla="*/ 309305898 w 665"/>
              <a:gd name="T3" fmla="*/ 2056447500 h 1238"/>
              <a:gd name="T4" fmla="*/ 903496596 w 665"/>
              <a:gd name="T5" fmla="*/ 871974063 h 1238"/>
              <a:gd name="T6" fmla="*/ 1804280287 w 665"/>
              <a:gd name="T7" fmla="*/ 0 h 1238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10000 h 10000"/>
              <a:gd name="connsiteX1" fmla="*/ 1273 w 10000"/>
              <a:gd name="connsiteY1" fmla="*/ 6447 h 10000"/>
              <a:gd name="connsiteX2" fmla="*/ 5008 w 10000"/>
              <a:gd name="connsiteY2" fmla="*/ 27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273 w 10000"/>
              <a:gd name="connsiteY1" fmla="*/ 6447 h 10000"/>
              <a:gd name="connsiteX2" fmla="*/ 3904 w 10000"/>
              <a:gd name="connsiteY2" fmla="*/ 2939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3904 w 10000"/>
              <a:gd name="connsiteY2" fmla="*/ 2939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4345 w 10000"/>
              <a:gd name="connsiteY2" fmla="*/ 2939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5007 w 10000"/>
              <a:gd name="connsiteY2" fmla="*/ 2314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3572 w 10000"/>
              <a:gd name="connsiteY2" fmla="*/ 3324 h 10000"/>
              <a:gd name="connsiteX3" fmla="*/ 10000 w 10000"/>
              <a:gd name="connsiteY3" fmla="*/ 0 h 10000"/>
              <a:gd name="connsiteX0" fmla="*/ 1999 w 11999"/>
              <a:gd name="connsiteY0" fmla="*/ 10000 h 10000"/>
              <a:gd name="connsiteX1" fmla="*/ 83 w 11999"/>
              <a:gd name="connsiteY1" fmla="*/ 6495 h 10000"/>
              <a:gd name="connsiteX2" fmla="*/ 5571 w 11999"/>
              <a:gd name="connsiteY2" fmla="*/ 3324 h 10000"/>
              <a:gd name="connsiteX3" fmla="*/ 11999 w 11999"/>
              <a:gd name="connsiteY3" fmla="*/ 0 h 10000"/>
              <a:gd name="connsiteX0" fmla="*/ 1931 w 11931"/>
              <a:gd name="connsiteY0" fmla="*/ 10000 h 10000"/>
              <a:gd name="connsiteX1" fmla="*/ 15 w 11931"/>
              <a:gd name="connsiteY1" fmla="*/ 6495 h 10000"/>
              <a:gd name="connsiteX2" fmla="*/ 3247 w 11931"/>
              <a:gd name="connsiteY2" fmla="*/ 3028 h 10000"/>
              <a:gd name="connsiteX3" fmla="*/ 11931 w 11931"/>
              <a:gd name="connsiteY3" fmla="*/ 0 h 10000"/>
              <a:gd name="connsiteX0" fmla="*/ 1931 w 11931"/>
              <a:gd name="connsiteY0" fmla="*/ 10000 h 10000"/>
              <a:gd name="connsiteX1" fmla="*/ 15 w 11931"/>
              <a:gd name="connsiteY1" fmla="*/ 6495 h 10000"/>
              <a:gd name="connsiteX2" fmla="*/ 3247 w 11931"/>
              <a:gd name="connsiteY2" fmla="*/ 3028 h 10000"/>
              <a:gd name="connsiteX3" fmla="*/ 11931 w 11931"/>
              <a:gd name="connsiteY3" fmla="*/ 0 h 10000"/>
              <a:gd name="connsiteX0" fmla="*/ 1931 w 11931"/>
              <a:gd name="connsiteY0" fmla="*/ 9796 h 9796"/>
              <a:gd name="connsiteX1" fmla="*/ 15 w 11931"/>
              <a:gd name="connsiteY1" fmla="*/ 6291 h 9796"/>
              <a:gd name="connsiteX2" fmla="*/ 3247 w 11931"/>
              <a:gd name="connsiteY2" fmla="*/ 2824 h 9796"/>
              <a:gd name="connsiteX3" fmla="*/ 11931 w 11931"/>
              <a:gd name="connsiteY3" fmla="*/ 0 h 9796"/>
              <a:gd name="connsiteX0" fmla="*/ 1617 w 9999"/>
              <a:gd name="connsiteY0" fmla="*/ 10000 h 10000"/>
              <a:gd name="connsiteX1" fmla="*/ 12 w 9999"/>
              <a:gd name="connsiteY1" fmla="*/ 6422 h 10000"/>
              <a:gd name="connsiteX2" fmla="*/ 2720 w 9999"/>
              <a:gd name="connsiteY2" fmla="*/ 2883 h 10000"/>
              <a:gd name="connsiteX3" fmla="*/ 9999 w 9999"/>
              <a:gd name="connsiteY3" fmla="*/ 0 h 10000"/>
              <a:gd name="connsiteX0" fmla="*/ 1608 w 9991"/>
              <a:gd name="connsiteY0" fmla="*/ 10000 h 10000"/>
              <a:gd name="connsiteX1" fmla="*/ 3 w 9991"/>
              <a:gd name="connsiteY1" fmla="*/ 6422 h 10000"/>
              <a:gd name="connsiteX2" fmla="*/ 2711 w 9991"/>
              <a:gd name="connsiteY2" fmla="*/ 2883 h 10000"/>
              <a:gd name="connsiteX3" fmla="*/ 9991 w 9991"/>
              <a:gd name="connsiteY3" fmla="*/ 0 h 10000"/>
              <a:gd name="connsiteX0" fmla="*/ 2051 w 10000"/>
              <a:gd name="connsiteY0" fmla="*/ 9168 h 9168"/>
              <a:gd name="connsiteX1" fmla="*/ 3 w 10000"/>
              <a:gd name="connsiteY1" fmla="*/ 6422 h 9168"/>
              <a:gd name="connsiteX2" fmla="*/ 2713 w 10000"/>
              <a:gd name="connsiteY2" fmla="*/ 2883 h 9168"/>
              <a:gd name="connsiteX3" fmla="*/ 10000 w 10000"/>
              <a:gd name="connsiteY3" fmla="*/ 0 h 9168"/>
              <a:gd name="connsiteX0" fmla="*/ 2059 w 10008"/>
              <a:gd name="connsiteY0" fmla="*/ 10000 h 10000"/>
              <a:gd name="connsiteX1" fmla="*/ 11 w 10008"/>
              <a:gd name="connsiteY1" fmla="*/ 7005 h 10000"/>
              <a:gd name="connsiteX2" fmla="*/ 2721 w 10008"/>
              <a:gd name="connsiteY2" fmla="*/ 3145 h 10000"/>
              <a:gd name="connsiteX3" fmla="*/ 10008 w 10008"/>
              <a:gd name="connsiteY3" fmla="*/ 0 h 10000"/>
              <a:gd name="connsiteX0" fmla="*/ 2059 w 10008"/>
              <a:gd name="connsiteY0" fmla="*/ 10000 h 10000"/>
              <a:gd name="connsiteX1" fmla="*/ 11 w 10008"/>
              <a:gd name="connsiteY1" fmla="*/ 6654 h 10000"/>
              <a:gd name="connsiteX2" fmla="*/ 2721 w 10008"/>
              <a:gd name="connsiteY2" fmla="*/ 3145 h 10000"/>
              <a:gd name="connsiteX3" fmla="*/ 10008 w 10008"/>
              <a:gd name="connsiteY3" fmla="*/ 0 h 10000"/>
              <a:gd name="connsiteX0" fmla="*/ 2059 w 10008"/>
              <a:gd name="connsiteY0" fmla="*/ 10000 h 10000"/>
              <a:gd name="connsiteX1" fmla="*/ 11 w 10008"/>
              <a:gd name="connsiteY1" fmla="*/ 6654 h 10000"/>
              <a:gd name="connsiteX2" fmla="*/ 2721 w 10008"/>
              <a:gd name="connsiteY2" fmla="*/ 3145 h 10000"/>
              <a:gd name="connsiteX3" fmla="*/ 10008 w 10008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8" h="10000">
                <a:moveTo>
                  <a:pt x="2059" y="10000"/>
                </a:moveTo>
                <a:cubicBezTo>
                  <a:pt x="659" y="8884"/>
                  <a:pt x="-99" y="7796"/>
                  <a:pt x="11" y="6654"/>
                </a:cubicBezTo>
                <a:cubicBezTo>
                  <a:pt x="121" y="5512"/>
                  <a:pt x="1055" y="4254"/>
                  <a:pt x="2721" y="3145"/>
                </a:cubicBezTo>
                <a:cubicBezTo>
                  <a:pt x="4387" y="2036"/>
                  <a:pt x="8444" y="627"/>
                  <a:pt x="10008" y="0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763" name="楕円 341762">
            <a:extLst>
              <a:ext uri="{FF2B5EF4-FFF2-40B4-BE49-F238E27FC236}">
                <a16:creationId xmlns:a16="http://schemas.microsoft.com/office/drawing/2014/main" id="{3251EAB8-F23A-2264-32B0-C28F4072C806}"/>
              </a:ext>
            </a:extLst>
          </p:cNvPr>
          <p:cNvSpPr>
            <a:spLocks noChangeAspect="1"/>
          </p:cNvSpPr>
          <p:nvPr/>
        </p:nvSpPr>
        <p:spPr bwMode="auto">
          <a:xfrm>
            <a:off x="8533950" y="1629382"/>
            <a:ext cx="464441" cy="464072"/>
          </a:xfrm>
          <a:prstGeom prst="ellipse">
            <a:avLst/>
          </a:prstGeom>
          <a:solidFill>
            <a:srgbClr val="0099FF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764" name="Rectangle 18">
            <a:extLst>
              <a:ext uri="{FF2B5EF4-FFF2-40B4-BE49-F238E27FC236}">
                <a16:creationId xmlns:a16="http://schemas.microsoft.com/office/drawing/2014/main" id="{AAE6D714-343D-2D72-6A01-CB1C0145C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709" y="2018966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Times New Roman" pitchFamily="18" charset="0"/>
              </a:rPr>
              <a:t>星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EF01987-1EAF-CF75-1088-1D2F124F5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5178" cy="549275"/>
          </a:xfrm>
        </p:spPr>
        <p:txBody>
          <a:bodyPr/>
          <a:lstStyle/>
          <a:p>
            <a:pPr algn="l"/>
            <a:r>
              <a:rPr lang="ja-JP" altLang="en-US" sz="2400" dirty="0">
                <a:solidFill>
                  <a:srgbClr val="0000FF"/>
                </a:solidFill>
              </a:rPr>
              <a:t>一般相対性理論（</a:t>
            </a:r>
            <a:r>
              <a:rPr lang="en-US" altLang="ja-JP" sz="2400" dirty="0">
                <a:solidFill>
                  <a:srgbClr val="0000FF"/>
                </a:solidFill>
              </a:rPr>
              <a:t>Einstein, 1916</a:t>
            </a:r>
            <a:r>
              <a:rPr lang="ja-JP" altLang="en-US" sz="2400" dirty="0">
                <a:solidFill>
                  <a:srgbClr val="0000FF"/>
                </a:solidFill>
              </a:rPr>
              <a:t>）と重力の起源</a:t>
            </a:r>
          </a:p>
        </p:txBody>
      </p:sp>
      <p:grpSp>
        <p:nvGrpSpPr>
          <p:cNvPr id="341690" name="グループ化 341689">
            <a:extLst>
              <a:ext uri="{FF2B5EF4-FFF2-40B4-BE49-F238E27FC236}">
                <a16:creationId xmlns:a16="http://schemas.microsoft.com/office/drawing/2014/main" id="{52E1B1DD-3F42-EE74-15A8-4BD0207FB6B4}"/>
              </a:ext>
            </a:extLst>
          </p:cNvPr>
          <p:cNvGrpSpPr/>
          <p:nvPr/>
        </p:nvGrpSpPr>
        <p:grpSpPr>
          <a:xfrm>
            <a:off x="-23082" y="457884"/>
            <a:ext cx="6579102" cy="1257847"/>
            <a:chOff x="-23082" y="457884"/>
            <a:chExt cx="6579102" cy="1257847"/>
          </a:xfrm>
        </p:grpSpPr>
        <p:sp>
          <p:nvSpPr>
            <p:cNvPr id="10" name="Rectangle 1442">
              <a:extLst>
                <a:ext uri="{FF2B5EF4-FFF2-40B4-BE49-F238E27FC236}">
                  <a16:creationId xmlns:a16="http://schemas.microsoft.com/office/drawing/2014/main" id="{AD92EEC9-8F47-616A-4A05-66A2B6CE1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" y="457884"/>
              <a:ext cx="59394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①この理論では、一般相対性原理に基づき、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Rectangle 1442">
              <a:extLst>
                <a:ext uri="{FF2B5EF4-FFF2-40B4-BE49-F238E27FC236}">
                  <a16:creationId xmlns:a16="http://schemas.microsoft.com/office/drawing/2014/main" id="{CC424D82-60C1-382E-F2F1-BB0483BB5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865111"/>
              <a:ext cx="627467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物質分布に応じて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時空の曲りが生じる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とする。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Rectangle 108">
              <a:extLst>
                <a:ext uri="{FF2B5EF4-FFF2-40B4-BE49-F238E27FC236}">
                  <a16:creationId xmlns:a16="http://schemas.microsoft.com/office/drawing/2014/main" id="{E530E580-E22B-FC3A-82ED-F10AF7D38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82" y="1254066"/>
              <a:ext cx="35169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静的球対称な星。</a:t>
              </a:r>
              <a:endPara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8" name="Rectangle 108">
              <a:extLst>
                <a:ext uri="{FF2B5EF4-FFF2-40B4-BE49-F238E27FC236}">
                  <a16:creationId xmlns:a16="http://schemas.microsoft.com/office/drawing/2014/main" id="{44384E05-CD81-9095-2717-75D111674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122" y="1248402"/>
              <a:ext cx="42898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星に</a:t>
              </a: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近いほど時間の遅れ①</a:t>
              </a: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'</a:t>
              </a: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。</a:t>
              </a:r>
              <a:endPara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341691" name="Rectangle 1442">
            <a:extLst>
              <a:ext uri="{FF2B5EF4-FFF2-40B4-BE49-F238E27FC236}">
                <a16:creationId xmlns:a16="http://schemas.microsoft.com/office/drawing/2014/main" id="{DC04A963-1E7C-CD43-A74F-239B1448A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449" y="1629949"/>
            <a:ext cx="59815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②物体は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力を受けず慣性運動する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ものとする。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93" name="Rectangle 18">
            <a:extLst>
              <a:ext uri="{FF2B5EF4-FFF2-40B4-BE49-F238E27FC236}">
                <a16:creationId xmlns:a16="http://schemas.microsoft.com/office/drawing/2014/main" id="{4FBB3D5C-7969-3846-0D2A-677360318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4685" y="1687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ＭＳ Ｐゴシック" pitchFamily="50" charset="-128"/>
                <a:ea typeface="ＭＳ Ｐゴシック" panose="020B0600070205080204" pitchFamily="50" charset="-128"/>
                <a:cs typeface="Times New Roman" pitchFamily="18" charset="0"/>
              </a:rPr>
              <a:t>慣性運動</a:t>
            </a:r>
          </a:p>
        </p:txBody>
      </p:sp>
      <p:sp>
        <p:nvSpPr>
          <p:cNvPr id="341695" name="Freeform 12">
            <a:extLst>
              <a:ext uri="{FF2B5EF4-FFF2-40B4-BE49-F238E27FC236}">
                <a16:creationId xmlns:a16="http://schemas.microsoft.com/office/drawing/2014/main" id="{B2EE0B45-76D7-7B25-3EC0-15CECF801192}"/>
              </a:ext>
            </a:extLst>
          </p:cNvPr>
          <p:cNvSpPr>
            <a:spLocks/>
          </p:cNvSpPr>
          <p:nvPr/>
        </p:nvSpPr>
        <p:spPr bwMode="auto">
          <a:xfrm>
            <a:off x="6790204" y="444245"/>
            <a:ext cx="1534798" cy="1526503"/>
          </a:xfrm>
          <a:custGeom>
            <a:avLst/>
            <a:gdLst>
              <a:gd name="T0" fmla="*/ 0 w 1160"/>
              <a:gd name="T1" fmla="*/ 1787676651 h 516"/>
              <a:gd name="T2" fmla="*/ 1152097653 w 1160"/>
              <a:gd name="T3" fmla="*/ 748330107 h 516"/>
              <a:gd name="T4" fmla="*/ 2147483647 w 1160"/>
              <a:gd name="T5" fmla="*/ 121257159 h 516"/>
              <a:gd name="T6" fmla="*/ 2147483647 w 1160"/>
              <a:gd name="T7" fmla="*/ 10393577 h 516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9942 h 9942"/>
              <a:gd name="connsiteX1" fmla="*/ 3267 w 10000"/>
              <a:gd name="connsiteY1" fmla="*/ 4128 h 9942"/>
              <a:gd name="connsiteX2" fmla="*/ 6871 w 10000"/>
              <a:gd name="connsiteY2" fmla="*/ 890 h 9942"/>
              <a:gd name="connsiteX3" fmla="*/ 10000 w 10000"/>
              <a:gd name="connsiteY3" fmla="*/ 0 h 9942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871 w 10000"/>
              <a:gd name="connsiteY2" fmla="*/ 8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7133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699 w 10000"/>
              <a:gd name="connsiteY1" fmla="*/ 465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44 w 10000"/>
              <a:gd name="connsiteY1" fmla="*/ 4088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971 w 10000"/>
              <a:gd name="connsiteY1" fmla="*/ 4325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062 w 10000"/>
              <a:gd name="connsiteY1" fmla="*/ 439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9076"/>
              <a:gd name="connsiteY0" fmla="*/ 9612 h 9612"/>
              <a:gd name="connsiteX1" fmla="*/ 3062 w 9076"/>
              <a:gd name="connsiteY1" fmla="*/ 4008 h 9612"/>
              <a:gd name="connsiteX2" fmla="*/ 6565 w 9076"/>
              <a:gd name="connsiteY2" fmla="*/ 900 h 9612"/>
              <a:gd name="connsiteX3" fmla="*/ 9076 w 9076"/>
              <a:gd name="connsiteY3" fmla="*/ 0 h 9612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9788"/>
              <a:gd name="connsiteY0" fmla="*/ 11098 h 11098"/>
              <a:gd name="connsiteX1" fmla="*/ 3059 w 9788"/>
              <a:gd name="connsiteY1" fmla="*/ 4327 h 11098"/>
              <a:gd name="connsiteX2" fmla="*/ 7021 w 9788"/>
              <a:gd name="connsiteY2" fmla="*/ 936 h 11098"/>
              <a:gd name="connsiteX3" fmla="*/ 9788 w 9788"/>
              <a:gd name="connsiteY3" fmla="*/ 0 h 11098"/>
              <a:gd name="connsiteX0" fmla="*/ 0 w 10000"/>
              <a:gd name="connsiteY0" fmla="*/ 10000 h 10000"/>
              <a:gd name="connsiteX1" fmla="*/ 3125 w 10000"/>
              <a:gd name="connsiteY1" fmla="*/ 3899 h 10000"/>
              <a:gd name="connsiteX2" fmla="*/ 7173 w 10000"/>
              <a:gd name="connsiteY2" fmla="*/ 843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530 w 10000"/>
              <a:gd name="connsiteY1" fmla="*/ 3977 h 10000"/>
              <a:gd name="connsiteX2" fmla="*/ 7173 w 10000"/>
              <a:gd name="connsiteY2" fmla="*/ 843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530 w 10000"/>
              <a:gd name="connsiteY1" fmla="*/ 3977 h 10000"/>
              <a:gd name="connsiteX2" fmla="*/ 7173 w 10000"/>
              <a:gd name="connsiteY2" fmla="*/ 843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530 w 10000"/>
              <a:gd name="connsiteY1" fmla="*/ 3977 h 10000"/>
              <a:gd name="connsiteX2" fmla="*/ 6605 w 10000"/>
              <a:gd name="connsiteY2" fmla="*/ 999 h 10000"/>
              <a:gd name="connsiteX3" fmla="*/ 10000 w 10000"/>
              <a:gd name="connsiteY3" fmla="*/ 0 h 10000"/>
              <a:gd name="connsiteX0" fmla="*/ 0 w 11353"/>
              <a:gd name="connsiteY0" fmla="*/ 9948 h 9948"/>
              <a:gd name="connsiteX1" fmla="*/ 2530 w 11353"/>
              <a:gd name="connsiteY1" fmla="*/ 3925 h 9948"/>
              <a:gd name="connsiteX2" fmla="*/ 6605 w 11353"/>
              <a:gd name="connsiteY2" fmla="*/ 947 h 9948"/>
              <a:gd name="connsiteX3" fmla="*/ 11353 w 11353"/>
              <a:gd name="connsiteY3" fmla="*/ 0 h 9948"/>
              <a:gd name="connsiteX0" fmla="*/ 0 w 10000"/>
              <a:gd name="connsiteY0" fmla="*/ 10010 h 10010"/>
              <a:gd name="connsiteX1" fmla="*/ 2228 w 10000"/>
              <a:gd name="connsiteY1" fmla="*/ 3956 h 10010"/>
              <a:gd name="connsiteX2" fmla="*/ 5818 w 10000"/>
              <a:gd name="connsiteY2" fmla="*/ 962 h 10010"/>
              <a:gd name="connsiteX3" fmla="*/ 10000 w 10000"/>
              <a:gd name="connsiteY3" fmla="*/ 10 h 10010"/>
              <a:gd name="connsiteX0" fmla="*/ 0 w 10000"/>
              <a:gd name="connsiteY0" fmla="*/ 10010 h 10010"/>
              <a:gd name="connsiteX1" fmla="*/ 2085 w 10000"/>
              <a:gd name="connsiteY1" fmla="*/ 3956 h 10010"/>
              <a:gd name="connsiteX2" fmla="*/ 5818 w 10000"/>
              <a:gd name="connsiteY2" fmla="*/ 962 h 10010"/>
              <a:gd name="connsiteX3" fmla="*/ 10000 w 10000"/>
              <a:gd name="connsiteY3" fmla="*/ 10 h 10010"/>
              <a:gd name="connsiteX0" fmla="*/ 0 w 10000"/>
              <a:gd name="connsiteY0" fmla="*/ 10013 h 10013"/>
              <a:gd name="connsiteX1" fmla="*/ 2085 w 10000"/>
              <a:gd name="connsiteY1" fmla="*/ 3959 h 10013"/>
              <a:gd name="connsiteX2" fmla="*/ 5723 w 10000"/>
              <a:gd name="connsiteY2" fmla="*/ 834 h 10013"/>
              <a:gd name="connsiteX3" fmla="*/ 10000 w 10000"/>
              <a:gd name="connsiteY3" fmla="*/ 13 h 10013"/>
              <a:gd name="connsiteX0" fmla="*/ 0 w 10000"/>
              <a:gd name="connsiteY0" fmla="*/ 10008 h 10008"/>
              <a:gd name="connsiteX1" fmla="*/ 2085 w 10000"/>
              <a:gd name="connsiteY1" fmla="*/ 3954 h 10008"/>
              <a:gd name="connsiteX2" fmla="*/ 5798 w 10000"/>
              <a:gd name="connsiteY2" fmla="*/ 1168 h 10008"/>
              <a:gd name="connsiteX3" fmla="*/ 10000 w 10000"/>
              <a:gd name="connsiteY3" fmla="*/ 8 h 10008"/>
              <a:gd name="connsiteX0" fmla="*/ 0 w 10000"/>
              <a:gd name="connsiteY0" fmla="*/ 10008 h 10008"/>
              <a:gd name="connsiteX1" fmla="*/ 2359 w 10000"/>
              <a:gd name="connsiteY1" fmla="*/ 3902 h 10008"/>
              <a:gd name="connsiteX2" fmla="*/ 5798 w 10000"/>
              <a:gd name="connsiteY2" fmla="*/ 1168 h 10008"/>
              <a:gd name="connsiteX3" fmla="*/ 10000 w 10000"/>
              <a:gd name="connsiteY3" fmla="*/ 8 h 10008"/>
              <a:gd name="connsiteX0" fmla="*/ 0 w 10000"/>
              <a:gd name="connsiteY0" fmla="*/ 10000 h 10000"/>
              <a:gd name="connsiteX1" fmla="*/ 2359 w 10000"/>
              <a:gd name="connsiteY1" fmla="*/ 3894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229 w 10000"/>
              <a:gd name="connsiteY1" fmla="*/ 261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229 w 10000"/>
              <a:gd name="connsiteY1" fmla="*/ 261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229 w 10000"/>
              <a:gd name="connsiteY1" fmla="*/ 261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379 w 10000"/>
              <a:gd name="connsiteY1" fmla="*/ 2462 h 10000"/>
              <a:gd name="connsiteX2" fmla="*/ 10000 w 10000"/>
              <a:gd name="connsiteY2" fmla="*/ 0 h 10000"/>
              <a:gd name="connsiteX0" fmla="*/ 0 w 9751"/>
              <a:gd name="connsiteY0" fmla="*/ 10130 h 10130"/>
              <a:gd name="connsiteX1" fmla="*/ 4379 w 9751"/>
              <a:gd name="connsiteY1" fmla="*/ 2592 h 10130"/>
              <a:gd name="connsiteX2" fmla="*/ 9751 w 9751"/>
              <a:gd name="connsiteY2" fmla="*/ 0 h 10130"/>
              <a:gd name="connsiteX0" fmla="*/ 0 w 10000"/>
              <a:gd name="connsiteY0" fmla="*/ 10000 h 10000"/>
              <a:gd name="connsiteX1" fmla="*/ 4491 w 10000"/>
              <a:gd name="connsiteY1" fmla="*/ 2559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3852 w 10000"/>
              <a:gd name="connsiteY1" fmla="*/ 3176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3852 w 10000"/>
              <a:gd name="connsiteY1" fmla="*/ 3176 h 10000"/>
              <a:gd name="connsiteX2" fmla="*/ 1000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86" y="7388"/>
                  <a:pt x="2160" y="4714"/>
                  <a:pt x="3852" y="3176"/>
                </a:cubicBezTo>
                <a:cubicBezTo>
                  <a:pt x="5544" y="1638"/>
                  <a:pt x="7575" y="801"/>
                  <a:pt x="10000" y="0"/>
                </a:cubicBezTo>
              </a:path>
            </a:pathLst>
          </a:custGeom>
          <a:noFill/>
          <a:ln w="28575" cmpd="sng">
            <a:solidFill>
              <a:srgbClr val="FF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696" name="Oval 37">
            <a:extLst>
              <a:ext uri="{FF2B5EF4-FFF2-40B4-BE49-F238E27FC236}">
                <a16:creationId xmlns:a16="http://schemas.microsoft.com/office/drawing/2014/main" id="{0ACC3C62-2454-F5B0-BC87-41B5B2EB1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515" y="1888103"/>
            <a:ext cx="204184" cy="199940"/>
          </a:xfrm>
          <a:prstGeom prst="ellipse">
            <a:avLst/>
          </a:prstGeom>
          <a:solidFill>
            <a:srgbClr val="FF66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697" name="Rectangle 18">
            <a:extLst>
              <a:ext uri="{FF2B5EF4-FFF2-40B4-BE49-F238E27FC236}">
                <a16:creationId xmlns:a16="http://schemas.microsoft.com/office/drawing/2014/main" id="{6DDD55E0-E2F6-3006-7555-5D9994B76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595" y="1659503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Times New Roman" pitchFamily="18" charset="0"/>
              </a:rPr>
              <a:t>物体</a:t>
            </a:r>
          </a:p>
        </p:txBody>
      </p:sp>
      <p:sp>
        <p:nvSpPr>
          <p:cNvPr id="341698" name="Rectangle 30">
            <a:extLst>
              <a:ext uri="{FF2B5EF4-FFF2-40B4-BE49-F238E27FC236}">
                <a16:creationId xmlns:a16="http://schemas.microsoft.com/office/drawing/2014/main" id="{4AE63372-3750-16FF-B4E5-9F52E77F7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311" y="11608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Times New Roman" pitchFamily="18" charset="0"/>
              </a:rPr>
              <a:t>時空</a:t>
            </a:r>
          </a:p>
        </p:txBody>
      </p:sp>
      <p:grpSp>
        <p:nvGrpSpPr>
          <p:cNvPr id="341666" name="グループ化 341665">
            <a:extLst>
              <a:ext uri="{FF2B5EF4-FFF2-40B4-BE49-F238E27FC236}">
                <a16:creationId xmlns:a16="http://schemas.microsoft.com/office/drawing/2014/main" id="{BDFB24BD-6800-43DF-2CFC-9D28BDFB8A3D}"/>
              </a:ext>
            </a:extLst>
          </p:cNvPr>
          <p:cNvGrpSpPr/>
          <p:nvPr/>
        </p:nvGrpSpPr>
        <p:grpSpPr>
          <a:xfrm>
            <a:off x="189665" y="4510660"/>
            <a:ext cx="8639702" cy="2272631"/>
            <a:chOff x="189665" y="4510660"/>
            <a:chExt cx="8639702" cy="2272631"/>
          </a:xfrm>
        </p:grpSpPr>
        <p:grpSp>
          <p:nvGrpSpPr>
            <p:cNvPr id="341665" name="グループ化 341664">
              <a:extLst>
                <a:ext uri="{FF2B5EF4-FFF2-40B4-BE49-F238E27FC236}">
                  <a16:creationId xmlns:a16="http://schemas.microsoft.com/office/drawing/2014/main" id="{703F1A59-B65E-89B0-2507-A9795FFB7562}"/>
                </a:ext>
              </a:extLst>
            </p:cNvPr>
            <p:cNvGrpSpPr/>
            <p:nvPr/>
          </p:nvGrpSpPr>
          <p:grpSpPr>
            <a:xfrm>
              <a:off x="189665" y="4510660"/>
              <a:ext cx="8639702" cy="2272631"/>
              <a:chOff x="189665" y="4510660"/>
              <a:chExt cx="8639702" cy="2272631"/>
            </a:xfrm>
          </p:grpSpPr>
          <p:grpSp>
            <p:nvGrpSpPr>
              <p:cNvPr id="341772" name="グループ化 341771">
                <a:extLst>
                  <a:ext uri="{FF2B5EF4-FFF2-40B4-BE49-F238E27FC236}">
                    <a16:creationId xmlns:a16="http://schemas.microsoft.com/office/drawing/2014/main" id="{1A79609A-5960-56D1-2001-A596C2585F44}"/>
                  </a:ext>
                </a:extLst>
              </p:cNvPr>
              <p:cNvGrpSpPr/>
              <p:nvPr/>
            </p:nvGrpSpPr>
            <p:grpSpPr>
              <a:xfrm>
                <a:off x="189665" y="4510660"/>
                <a:ext cx="8639702" cy="2272631"/>
                <a:chOff x="531919" y="2624077"/>
                <a:chExt cx="8639702" cy="2272631"/>
              </a:xfrm>
            </p:grpSpPr>
            <p:grpSp>
              <p:nvGrpSpPr>
                <p:cNvPr id="341781" name="グループ化 341780">
                  <a:extLst>
                    <a:ext uri="{FF2B5EF4-FFF2-40B4-BE49-F238E27FC236}">
                      <a16:creationId xmlns:a16="http://schemas.microsoft.com/office/drawing/2014/main" id="{7A44E369-F4C5-48F5-78F8-D167FF769A2C}"/>
                    </a:ext>
                  </a:extLst>
                </p:cNvPr>
                <p:cNvGrpSpPr/>
                <p:nvPr/>
              </p:nvGrpSpPr>
              <p:grpSpPr>
                <a:xfrm>
                  <a:off x="531919" y="2624077"/>
                  <a:ext cx="8639702" cy="2272631"/>
                  <a:chOff x="-5101148" y="4078597"/>
                  <a:chExt cx="8639702" cy="2272631"/>
                </a:xfrm>
              </p:grpSpPr>
              <p:sp>
                <p:nvSpPr>
                  <p:cNvPr id="341783" name="AutoShape 10">
                    <a:extLst>
                      <a:ext uri="{FF2B5EF4-FFF2-40B4-BE49-F238E27FC236}">
                        <a16:creationId xmlns:a16="http://schemas.microsoft.com/office/drawing/2014/main" id="{F9B391B5-1122-9257-4788-23C7B2FC90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5101148" y="4430536"/>
                    <a:ext cx="8639702" cy="1920692"/>
                  </a:xfrm>
                  <a:prstGeom prst="roundRect">
                    <a:avLst>
                      <a:gd name="adj" fmla="val 10085"/>
                    </a:avLst>
                  </a:prstGeom>
                  <a:solidFill>
                    <a:srgbClr val="FFFFCC"/>
                  </a:solidFill>
                  <a:ln w="57150" algn="ctr">
                    <a:noFill/>
                    <a:round/>
                    <a:headEnd/>
                    <a:tailEnd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3200" b="1" i="1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341784" name="グループ化 341783">
                    <a:extLst>
                      <a:ext uri="{FF2B5EF4-FFF2-40B4-BE49-F238E27FC236}">
                        <a16:creationId xmlns:a16="http://schemas.microsoft.com/office/drawing/2014/main" id="{53074AD6-4ED3-BF41-DA95-892D18A11D3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979774" y="4078597"/>
                    <a:ext cx="2235085" cy="2203841"/>
                    <a:chOff x="6551739" y="4316256"/>
                    <a:chExt cx="2507085" cy="2472040"/>
                  </a:xfrm>
                </p:grpSpPr>
                <p:pic>
                  <p:nvPicPr>
                    <p:cNvPr id="341785" name="図 341784">
                      <a:extLst>
                        <a:ext uri="{FF2B5EF4-FFF2-40B4-BE49-F238E27FC236}">
                          <a16:creationId xmlns:a16="http://schemas.microsoft.com/office/drawing/2014/main" id="{BBE6FBB6-0C7E-2963-2E35-325D4E03921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551739" y="4316256"/>
                      <a:ext cx="2507083" cy="2472040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341786" name="直線コネクタ 341785">
                      <a:extLst>
                        <a:ext uri="{FF2B5EF4-FFF2-40B4-BE49-F238E27FC236}">
                          <a16:creationId xmlns:a16="http://schemas.microsoft.com/office/drawing/2014/main" id="{2B221CB1-E49D-803E-438F-2FEF4441E7E3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856652" y="5473005"/>
                      <a:ext cx="220217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341787" name="フリーフォーム: 図形 341786">
                      <a:extLst>
                        <a:ext uri="{FF2B5EF4-FFF2-40B4-BE49-F238E27FC236}">
                          <a16:creationId xmlns:a16="http://schemas.microsoft.com/office/drawing/2014/main" id="{9CAE82D0-F318-EDA9-B945-B4E5F465309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885529" y="4766033"/>
                      <a:ext cx="1530913" cy="689244"/>
                    </a:xfrm>
                    <a:custGeom>
                      <a:avLst/>
                      <a:gdLst>
                        <a:gd name="connsiteX0" fmla="*/ 214855 w 2447692"/>
                        <a:gd name="connsiteY0" fmla="*/ 1265274 h 1622076"/>
                        <a:gd name="connsiteX1" fmla="*/ 214855 w 2447692"/>
                        <a:gd name="connsiteY1" fmla="*/ 1541721 h 1622076"/>
                        <a:gd name="connsiteX2" fmla="*/ 2447692 w 2447692"/>
                        <a:gd name="connsiteY2" fmla="*/ 0 h 1622076"/>
                        <a:gd name="connsiteX0" fmla="*/ 0 w 2232837"/>
                        <a:gd name="connsiteY0" fmla="*/ 1541721 h 1541721"/>
                        <a:gd name="connsiteX1" fmla="*/ 2232837 w 2232837"/>
                        <a:gd name="connsiteY1" fmla="*/ 0 h 1541721"/>
                        <a:gd name="connsiteX0" fmla="*/ 0 w 2232837"/>
                        <a:gd name="connsiteY0" fmla="*/ 1541721 h 1541721"/>
                        <a:gd name="connsiteX1" fmla="*/ 2232837 w 2232837"/>
                        <a:gd name="connsiteY1" fmla="*/ 0 h 1541721"/>
                        <a:gd name="connsiteX0" fmla="*/ 0 w 2232837"/>
                        <a:gd name="connsiteY0" fmla="*/ 1541721 h 1541721"/>
                        <a:gd name="connsiteX1" fmla="*/ 2232837 w 2232837"/>
                        <a:gd name="connsiteY1" fmla="*/ 0 h 1541721"/>
                        <a:gd name="connsiteX0" fmla="*/ 0 w 2549027"/>
                        <a:gd name="connsiteY0" fmla="*/ 1504508 h 1504508"/>
                        <a:gd name="connsiteX1" fmla="*/ 2549027 w 2549027"/>
                        <a:gd name="connsiteY1" fmla="*/ 0 h 1504508"/>
                        <a:gd name="connsiteX0" fmla="*/ 0 w 2549027"/>
                        <a:gd name="connsiteY0" fmla="*/ 1507956 h 1507956"/>
                        <a:gd name="connsiteX1" fmla="*/ 2549027 w 2549027"/>
                        <a:gd name="connsiteY1" fmla="*/ 3448 h 1507956"/>
                        <a:gd name="connsiteX0" fmla="*/ 0 w 2517408"/>
                        <a:gd name="connsiteY0" fmla="*/ 1526473 h 1526473"/>
                        <a:gd name="connsiteX1" fmla="*/ 2517408 w 2517408"/>
                        <a:gd name="connsiteY1" fmla="*/ 3359 h 1526473"/>
                        <a:gd name="connsiteX0" fmla="*/ 0 w 2517408"/>
                        <a:gd name="connsiteY0" fmla="*/ 1525514 h 1525514"/>
                        <a:gd name="connsiteX1" fmla="*/ 2517408 w 2517408"/>
                        <a:gd name="connsiteY1" fmla="*/ 2400 h 1525514"/>
                        <a:gd name="connsiteX0" fmla="*/ 0 w 2612264"/>
                        <a:gd name="connsiteY0" fmla="*/ 1488435 h 1488434"/>
                        <a:gd name="connsiteX1" fmla="*/ 2612264 w 2612264"/>
                        <a:gd name="connsiteY1" fmla="*/ 2534 h 1488434"/>
                        <a:gd name="connsiteX0" fmla="*/ 0 w 2588550"/>
                        <a:gd name="connsiteY0" fmla="*/ 1544058 h 1544058"/>
                        <a:gd name="connsiteX1" fmla="*/ 2588550 w 2588550"/>
                        <a:gd name="connsiteY1" fmla="*/ 2338 h 1544058"/>
                        <a:gd name="connsiteX0" fmla="*/ 0 w 2588550"/>
                        <a:gd name="connsiteY0" fmla="*/ 1541832 h 1541832"/>
                        <a:gd name="connsiteX1" fmla="*/ 2588550 w 2588550"/>
                        <a:gd name="connsiteY1" fmla="*/ 112 h 1541832"/>
                        <a:gd name="connsiteX0" fmla="*/ 0 w 2620168"/>
                        <a:gd name="connsiteY0" fmla="*/ 1513928 h 1513928"/>
                        <a:gd name="connsiteX1" fmla="*/ 2620168 w 2620168"/>
                        <a:gd name="connsiteY1" fmla="*/ 117 h 1513928"/>
                        <a:gd name="connsiteX0" fmla="*/ 0 w 2620168"/>
                        <a:gd name="connsiteY0" fmla="*/ 1522359 h 1522359"/>
                        <a:gd name="connsiteX1" fmla="*/ 2620168 w 2620168"/>
                        <a:gd name="connsiteY1" fmla="*/ 8548 h 1522359"/>
                        <a:gd name="connsiteX0" fmla="*/ 0 w 2722930"/>
                        <a:gd name="connsiteY0" fmla="*/ 1568397 h 1568397"/>
                        <a:gd name="connsiteX1" fmla="*/ 2722930 w 2722930"/>
                        <a:gd name="connsiteY1" fmla="*/ 8069 h 1568397"/>
                        <a:gd name="connsiteX0" fmla="*/ 0 w 2722930"/>
                        <a:gd name="connsiteY0" fmla="*/ 1571462 h 1571462"/>
                        <a:gd name="connsiteX1" fmla="*/ 2722930 w 2722930"/>
                        <a:gd name="connsiteY1" fmla="*/ 11134 h 1571462"/>
                        <a:gd name="connsiteX0" fmla="*/ 0 w 2754549"/>
                        <a:gd name="connsiteY0" fmla="*/ 1543923 h 1543923"/>
                        <a:gd name="connsiteX1" fmla="*/ 2754549 w 2754549"/>
                        <a:gd name="connsiteY1" fmla="*/ 11504 h 1543923"/>
                        <a:gd name="connsiteX0" fmla="*/ 0 w 2754549"/>
                        <a:gd name="connsiteY0" fmla="*/ 1534748 h 1534748"/>
                        <a:gd name="connsiteX1" fmla="*/ 2754549 w 2754549"/>
                        <a:gd name="connsiteY1" fmla="*/ 11632 h 1534748"/>
                        <a:gd name="connsiteX0" fmla="*/ 0 w 2801354"/>
                        <a:gd name="connsiteY0" fmla="*/ 1522680 h 1522680"/>
                        <a:gd name="connsiteX1" fmla="*/ 2801354 w 2801354"/>
                        <a:gd name="connsiteY1" fmla="*/ 11805 h 1522680"/>
                        <a:gd name="connsiteX0" fmla="*/ 0 w 2801354"/>
                        <a:gd name="connsiteY0" fmla="*/ 1528713 h 1528713"/>
                        <a:gd name="connsiteX1" fmla="*/ 2801354 w 2801354"/>
                        <a:gd name="connsiteY1" fmla="*/ 11717 h 1528713"/>
                        <a:gd name="connsiteX0" fmla="*/ 0 w 2868960"/>
                        <a:gd name="connsiteY0" fmla="*/ 1498561 h 1498561"/>
                        <a:gd name="connsiteX1" fmla="*/ 2868960 w 2868960"/>
                        <a:gd name="connsiteY1" fmla="*/ 12167 h 1498561"/>
                        <a:gd name="connsiteX0" fmla="*/ 0 w 2868960"/>
                        <a:gd name="connsiteY0" fmla="*/ 1492399 h 1492399"/>
                        <a:gd name="connsiteX1" fmla="*/ 2868960 w 2868960"/>
                        <a:gd name="connsiteY1" fmla="*/ 6005 h 1492399"/>
                        <a:gd name="connsiteX0" fmla="*/ 0 w 2810176"/>
                        <a:gd name="connsiteY0" fmla="*/ 2932584 h 2932584"/>
                        <a:gd name="connsiteX1" fmla="*/ 2810176 w 2810176"/>
                        <a:gd name="connsiteY1" fmla="*/ 3128 h 2932584"/>
                        <a:gd name="connsiteX0" fmla="*/ 0 w 2810176"/>
                        <a:gd name="connsiteY0" fmla="*/ 2929456 h 2929456"/>
                        <a:gd name="connsiteX1" fmla="*/ 2810176 w 2810176"/>
                        <a:gd name="connsiteY1" fmla="*/ 0 h 2929456"/>
                        <a:gd name="connsiteX0" fmla="*/ 0 w 2206308"/>
                        <a:gd name="connsiteY0" fmla="*/ 5743430 h 5743430"/>
                        <a:gd name="connsiteX1" fmla="*/ 2206308 w 2206308"/>
                        <a:gd name="connsiteY1" fmla="*/ 0 h 5743430"/>
                        <a:gd name="connsiteX0" fmla="*/ 0 w 2516257"/>
                        <a:gd name="connsiteY0" fmla="*/ 5575070 h 5575070"/>
                        <a:gd name="connsiteX1" fmla="*/ 2516257 w 2516257"/>
                        <a:gd name="connsiteY1" fmla="*/ 0 h 5575070"/>
                        <a:gd name="connsiteX0" fmla="*/ 0 w 2516257"/>
                        <a:gd name="connsiteY0" fmla="*/ 5575070 h 5575070"/>
                        <a:gd name="connsiteX1" fmla="*/ 2516257 w 2516257"/>
                        <a:gd name="connsiteY1" fmla="*/ 0 h 5575070"/>
                        <a:gd name="connsiteX0" fmla="*/ 0 w 2516257"/>
                        <a:gd name="connsiteY0" fmla="*/ 5575070 h 5575070"/>
                        <a:gd name="connsiteX1" fmla="*/ 2516257 w 2516257"/>
                        <a:gd name="connsiteY1" fmla="*/ 0 h 5575070"/>
                        <a:gd name="connsiteX0" fmla="*/ 0 w 2500564"/>
                        <a:gd name="connsiteY0" fmla="*/ 5350893 h 5350893"/>
                        <a:gd name="connsiteX1" fmla="*/ 2500564 w 2500564"/>
                        <a:gd name="connsiteY1" fmla="*/ 0 h 5350893"/>
                        <a:gd name="connsiteX0" fmla="*/ 0 w 2500564"/>
                        <a:gd name="connsiteY0" fmla="*/ 5350893 h 5351312"/>
                        <a:gd name="connsiteX1" fmla="*/ 2500564 w 2500564"/>
                        <a:gd name="connsiteY1" fmla="*/ 0 h 5351312"/>
                        <a:gd name="connsiteX0" fmla="*/ 0 w 2500564"/>
                        <a:gd name="connsiteY0" fmla="*/ 5350893 h 5350893"/>
                        <a:gd name="connsiteX1" fmla="*/ 2500564 w 2500564"/>
                        <a:gd name="connsiteY1" fmla="*/ 0 h 5350893"/>
                        <a:gd name="connsiteX0" fmla="*/ 0 w 2500564"/>
                        <a:gd name="connsiteY0" fmla="*/ 5350893 h 5350893"/>
                        <a:gd name="connsiteX1" fmla="*/ 2500564 w 2500564"/>
                        <a:gd name="connsiteY1" fmla="*/ 0 h 5350893"/>
                        <a:gd name="connsiteX0" fmla="*/ 0 w 2500564"/>
                        <a:gd name="connsiteY0" fmla="*/ 5350893 h 5350893"/>
                        <a:gd name="connsiteX1" fmla="*/ 2500564 w 2500564"/>
                        <a:gd name="connsiteY1" fmla="*/ 0 h 5350893"/>
                        <a:gd name="connsiteX0" fmla="*/ 0 w 2500564"/>
                        <a:gd name="connsiteY0" fmla="*/ 5437471 h 5437471"/>
                        <a:gd name="connsiteX1" fmla="*/ 2500564 w 2500564"/>
                        <a:gd name="connsiteY1" fmla="*/ 0 h 5437471"/>
                        <a:gd name="connsiteX0" fmla="*/ 0 w 2500564"/>
                        <a:gd name="connsiteY0" fmla="*/ 5437471 h 5437471"/>
                        <a:gd name="connsiteX1" fmla="*/ 2500564 w 2500564"/>
                        <a:gd name="connsiteY1" fmla="*/ 0 h 5437471"/>
                        <a:gd name="connsiteX0" fmla="*/ 0 w 2500564"/>
                        <a:gd name="connsiteY0" fmla="*/ 5437471 h 5437471"/>
                        <a:gd name="connsiteX1" fmla="*/ 2500564 w 2500564"/>
                        <a:gd name="connsiteY1" fmla="*/ 0 h 5437471"/>
                        <a:gd name="connsiteX0" fmla="*/ 0 w 2500564"/>
                        <a:gd name="connsiteY0" fmla="*/ 5437471 h 5437471"/>
                        <a:gd name="connsiteX1" fmla="*/ 2500564 w 2500564"/>
                        <a:gd name="connsiteY1" fmla="*/ 0 h 5437471"/>
                        <a:gd name="connsiteX0" fmla="*/ 0 w 2500564"/>
                        <a:gd name="connsiteY0" fmla="*/ 5437471 h 5437587"/>
                        <a:gd name="connsiteX1" fmla="*/ 2500564 w 2500564"/>
                        <a:gd name="connsiteY1" fmla="*/ 0 h 5437587"/>
                        <a:gd name="connsiteX0" fmla="*/ 0 w 2500564"/>
                        <a:gd name="connsiteY0" fmla="*/ 5437471 h 5437471"/>
                        <a:gd name="connsiteX1" fmla="*/ 2500564 w 2500564"/>
                        <a:gd name="connsiteY1" fmla="*/ 0 h 5437471"/>
                        <a:gd name="connsiteX0" fmla="*/ 0 w 2496020"/>
                        <a:gd name="connsiteY0" fmla="*/ 5285976 h 5285976"/>
                        <a:gd name="connsiteX1" fmla="*/ 2496020 w 2496020"/>
                        <a:gd name="connsiteY1" fmla="*/ 0 h 5285976"/>
                        <a:gd name="connsiteX0" fmla="*/ 0 w 2477838"/>
                        <a:gd name="connsiteY0" fmla="*/ 5415827 h 5415827"/>
                        <a:gd name="connsiteX1" fmla="*/ 2477838 w 2477838"/>
                        <a:gd name="connsiteY1" fmla="*/ 0 h 5415827"/>
                        <a:gd name="connsiteX0" fmla="*/ 0 w 2496019"/>
                        <a:gd name="connsiteY0" fmla="*/ 5350894 h 5350894"/>
                        <a:gd name="connsiteX1" fmla="*/ 2496019 w 2496019"/>
                        <a:gd name="connsiteY1" fmla="*/ 0 h 5350894"/>
                        <a:gd name="connsiteX0" fmla="*/ 0 w 2496019"/>
                        <a:gd name="connsiteY0" fmla="*/ 5350894 h 5350894"/>
                        <a:gd name="connsiteX1" fmla="*/ 2496019 w 2496019"/>
                        <a:gd name="connsiteY1" fmla="*/ 0 h 5350894"/>
                        <a:gd name="connsiteX0" fmla="*/ 0 w 2496019"/>
                        <a:gd name="connsiteY0" fmla="*/ 5350894 h 5350894"/>
                        <a:gd name="connsiteX1" fmla="*/ 2496019 w 2496019"/>
                        <a:gd name="connsiteY1" fmla="*/ 0 h 53508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496019" h="5350894">
                          <a:moveTo>
                            <a:pt x="0" y="5350894"/>
                          </a:moveTo>
                          <a:cubicBezTo>
                            <a:pt x="944799" y="5243332"/>
                            <a:pt x="2000274" y="2251867"/>
                            <a:pt x="2496019" y="0"/>
                          </a:cubicBezTo>
                        </a:path>
                      </a:pathLst>
                    </a:custGeom>
                    <a:noFill/>
                    <a:ln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arrow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341789" name="Rectangle 1442">
                      <a:extLst>
                        <a:ext uri="{FF2B5EF4-FFF2-40B4-BE49-F238E27FC236}">
                          <a16:creationId xmlns:a16="http://schemas.microsoft.com/office/drawing/2014/main" id="{E00DF08A-4688-6885-F455-54C5CE83F5D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57718" y="5600970"/>
                      <a:ext cx="1361801" cy="51784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857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+mn-cs"/>
                        </a:rPr>
                        <a:t>測地線</a:t>
                      </a:r>
                    </a:p>
                  </p:txBody>
                </p:sp>
                <p:sp>
                  <p:nvSpPr>
                    <p:cNvPr id="341790" name="Rectangle 1442">
                      <a:extLst>
                        <a:ext uri="{FF2B5EF4-FFF2-40B4-BE49-F238E27FC236}">
                          <a16:creationId xmlns:a16="http://schemas.microsoft.com/office/drawing/2014/main" id="{6CA70DA7-64F7-9878-AFA0-0FE73D5F2B5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43720" y="4609582"/>
                      <a:ext cx="1190498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857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+mn-cs"/>
                        </a:rPr>
                        <a:t>緯線</a:t>
                      </a:r>
                    </a:p>
                  </p:txBody>
                </p:sp>
                <p:sp>
                  <p:nvSpPr>
                    <p:cNvPr id="341791" name="フリーフォーム: 図形 341790">
                      <a:extLst>
                        <a:ext uri="{FF2B5EF4-FFF2-40B4-BE49-F238E27FC236}">
                          <a16:creationId xmlns:a16="http://schemas.microsoft.com/office/drawing/2014/main" id="{8EF420BF-CDFD-2CC4-1194-275D132A47F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541756" y="5046243"/>
                      <a:ext cx="732959" cy="379488"/>
                    </a:xfrm>
                    <a:custGeom>
                      <a:avLst/>
                      <a:gdLst>
                        <a:gd name="connsiteX0" fmla="*/ 214855 w 2447692"/>
                        <a:gd name="connsiteY0" fmla="*/ 1265274 h 1622076"/>
                        <a:gd name="connsiteX1" fmla="*/ 214855 w 2447692"/>
                        <a:gd name="connsiteY1" fmla="*/ 1541721 h 1622076"/>
                        <a:gd name="connsiteX2" fmla="*/ 2447692 w 2447692"/>
                        <a:gd name="connsiteY2" fmla="*/ 0 h 1622076"/>
                        <a:gd name="connsiteX0" fmla="*/ 0 w 2232837"/>
                        <a:gd name="connsiteY0" fmla="*/ 1541721 h 1541721"/>
                        <a:gd name="connsiteX1" fmla="*/ 2232837 w 2232837"/>
                        <a:gd name="connsiteY1" fmla="*/ 0 h 1541721"/>
                        <a:gd name="connsiteX0" fmla="*/ 0 w 2232837"/>
                        <a:gd name="connsiteY0" fmla="*/ 1541721 h 1541721"/>
                        <a:gd name="connsiteX1" fmla="*/ 2232837 w 2232837"/>
                        <a:gd name="connsiteY1" fmla="*/ 0 h 1541721"/>
                        <a:gd name="connsiteX0" fmla="*/ 0 w 2232837"/>
                        <a:gd name="connsiteY0" fmla="*/ 1541721 h 1541721"/>
                        <a:gd name="connsiteX1" fmla="*/ 2232837 w 2232837"/>
                        <a:gd name="connsiteY1" fmla="*/ 0 h 1541721"/>
                        <a:gd name="connsiteX0" fmla="*/ 0 w 2549027"/>
                        <a:gd name="connsiteY0" fmla="*/ 1504508 h 1504508"/>
                        <a:gd name="connsiteX1" fmla="*/ 2549027 w 2549027"/>
                        <a:gd name="connsiteY1" fmla="*/ 0 h 1504508"/>
                        <a:gd name="connsiteX0" fmla="*/ 0 w 2549027"/>
                        <a:gd name="connsiteY0" fmla="*/ 1507956 h 1507956"/>
                        <a:gd name="connsiteX1" fmla="*/ 2549027 w 2549027"/>
                        <a:gd name="connsiteY1" fmla="*/ 3448 h 1507956"/>
                        <a:gd name="connsiteX0" fmla="*/ 0 w 2517408"/>
                        <a:gd name="connsiteY0" fmla="*/ 1526473 h 1526473"/>
                        <a:gd name="connsiteX1" fmla="*/ 2517408 w 2517408"/>
                        <a:gd name="connsiteY1" fmla="*/ 3359 h 1526473"/>
                        <a:gd name="connsiteX0" fmla="*/ 0 w 2517408"/>
                        <a:gd name="connsiteY0" fmla="*/ 1525514 h 1525514"/>
                        <a:gd name="connsiteX1" fmla="*/ 2517408 w 2517408"/>
                        <a:gd name="connsiteY1" fmla="*/ 2400 h 1525514"/>
                        <a:gd name="connsiteX0" fmla="*/ 0 w 2612264"/>
                        <a:gd name="connsiteY0" fmla="*/ 1488435 h 1488434"/>
                        <a:gd name="connsiteX1" fmla="*/ 2612264 w 2612264"/>
                        <a:gd name="connsiteY1" fmla="*/ 2534 h 1488434"/>
                        <a:gd name="connsiteX0" fmla="*/ 0 w 2588550"/>
                        <a:gd name="connsiteY0" fmla="*/ 1544058 h 1544058"/>
                        <a:gd name="connsiteX1" fmla="*/ 2588550 w 2588550"/>
                        <a:gd name="connsiteY1" fmla="*/ 2338 h 1544058"/>
                        <a:gd name="connsiteX0" fmla="*/ 0 w 2588550"/>
                        <a:gd name="connsiteY0" fmla="*/ 1541832 h 1541832"/>
                        <a:gd name="connsiteX1" fmla="*/ 2588550 w 2588550"/>
                        <a:gd name="connsiteY1" fmla="*/ 112 h 1541832"/>
                        <a:gd name="connsiteX0" fmla="*/ 0 w 2620168"/>
                        <a:gd name="connsiteY0" fmla="*/ 1513928 h 1513928"/>
                        <a:gd name="connsiteX1" fmla="*/ 2620168 w 2620168"/>
                        <a:gd name="connsiteY1" fmla="*/ 117 h 1513928"/>
                        <a:gd name="connsiteX0" fmla="*/ 0 w 2620168"/>
                        <a:gd name="connsiteY0" fmla="*/ 1522359 h 1522359"/>
                        <a:gd name="connsiteX1" fmla="*/ 2620168 w 2620168"/>
                        <a:gd name="connsiteY1" fmla="*/ 8548 h 1522359"/>
                        <a:gd name="connsiteX0" fmla="*/ 0 w 2722930"/>
                        <a:gd name="connsiteY0" fmla="*/ 1568397 h 1568397"/>
                        <a:gd name="connsiteX1" fmla="*/ 2722930 w 2722930"/>
                        <a:gd name="connsiteY1" fmla="*/ 8069 h 1568397"/>
                        <a:gd name="connsiteX0" fmla="*/ 0 w 2722930"/>
                        <a:gd name="connsiteY0" fmla="*/ 1571462 h 1571462"/>
                        <a:gd name="connsiteX1" fmla="*/ 2722930 w 2722930"/>
                        <a:gd name="connsiteY1" fmla="*/ 11134 h 1571462"/>
                        <a:gd name="connsiteX0" fmla="*/ 0 w 2754549"/>
                        <a:gd name="connsiteY0" fmla="*/ 1543923 h 1543923"/>
                        <a:gd name="connsiteX1" fmla="*/ 2754549 w 2754549"/>
                        <a:gd name="connsiteY1" fmla="*/ 11504 h 1543923"/>
                        <a:gd name="connsiteX0" fmla="*/ 0 w 2754549"/>
                        <a:gd name="connsiteY0" fmla="*/ 1534748 h 1534748"/>
                        <a:gd name="connsiteX1" fmla="*/ 2754549 w 2754549"/>
                        <a:gd name="connsiteY1" fmla="*/ 11632 h 1534748"/>
                        <a:gd name="connsiteX0" fmla="*/ 0 w 2801354"/>
                        <a:gd name="connsiteY0" fmla="*/ 1522680 h 1522680"/>
                        <a:gd name="connsiteX1" fmla="*/ 2801354 w 2801354"/>
                        <a:gd name="connsiteY1" fmla="*/ 11805 h 1522680"/>
                        <a:gd name="connsiteX0" fmla="*/ 0 w 2801354"/>
                        <a:gd name="connsiteY0" fmla="*/ 1528713 h 1528713"/>
                        <a:gd name="connsiteX1" fmla="*/ 2801354 w 2801354"/>
                        <a:gd name="connsiteY1" fmla="*/ 11717 h 1528713"/>
                        <a:gd name="connsiteX0" fmla="*/ 0 w 2868960"/>
                        <a:gd name="connsiteY0" fmla="*/ 1498561 h 1498561"/>
                        <a:gd name="connsiteX1" fmla="*/ 2868960 w 2868960"/>
                        <a:gd name="connsiteY1" fmla="*/ 12167 h 1498561"/>
                        <a:gd name="connsiteX0" fmla="*/ 0 w 2868960"/>
                        <a:gd name="connsiteY0" fmla="*/ 1492399 h 1492399"/>
                        <a:gd name="connsiteX1" fmla="*/ 2868960 w 2868960"/>
                        <a:gd name="connsiteY1" fmla="*/ 6005 h 1492399"/>
                        <a:gd name="connsiteX0" fmla="*/ 0 w 2810176"/>
                        <a:gd name="connsiteY0" fmla="*/ 2932584 h 2932584"/>
                        <a:gd name="connsiteX1" fmla="*/ 2810176 w 2810176"/>
                        <a:gd name="connsiteY1" fmla="*/ 3128 h 2932584"/>
                        <a:gd name="connsiteX0" fmla="*/ 0 w 2810176"/>
                        <a:gd name="connsiteY0" fmla="*/ 2929456 h 2929456"/>
                        <a:gd name="connsiteX1" fmla="*/ 2810176 w 2810176"/>
                        <a:gd name="connsiteY1" fmla="*/ 0 h 2929456"/>
                        <a:gd name="connsiteX0" fmla="*/ 0 w 2206308"/>
                        <a:gd name="connsiteY0" fmla="*/ 5743430 h 5743430"/>
                        <a:gd name="connsiteX1" fmla="*/ 2206308 w 2206308"/>
                        <a:gd name="connsiteY1" fmla="*/ 0 h 5743430"/>
                        <a:gd name="connsiteX0" fmla="*/ 0 w 2516257"/>
                        <a:gd name="connsiteY0" fmla="*/ 5575070 h 5575070"/>
                        <a:gd name="connsiteX1" fmla="*/ 2516257 w 2516257"/>
                        <a:gd name="connsiteY1" fmla="*/ 0 h 5575070"/>
                        <a:gd name="connsiteX0" fmla="*/ 0 w 2516257"/>
                        <a:gd name="connsiteY0" fmla="*/ 5575070 h 5575070"/>
                        <a:gd name="connsiteX1" fmla="*/ 2516257 w 2516257"/>
                        <a:gd name="connsiteY1" fmla="*/ 0 h 5575070"/>
                        <a:gd name="connsiteX0" fmla="*/ 0 w 2516257"/>
                        <a:gd name="connsiteY0" fmla="*/ 5575070 h 5575070"/>
                        <a:gd name="connsiteX1" fmla="*/ 2516257 w 2516257"/>
                        <a:gd name="connsiteY1" fmla="*/ 0 h 5575070"/>
                        <a:gd name="connsiteX0" fmla="*/ 0 w 2500564"/>
                        <a:gd name="connsiteY0" fmla="*/ 5350893 h 5350893"/>
                        <a:gd name="connsiteX1" fmla="*/ 2500564 w 2500564"/>
                        <a:gd name="connsiteY1" fmla="*/ 0 h 5350893"/>
                        <a:gd name="connsiteX0" fmla="*/ 0 w 2500564"/>
                        <a:gd name="connsiteY0" fmla="*/ 5350893 h 5351312"/>
                        <a:gd name="connsiteX1" fmla="*/ 2500564 w 2500564"/>
                        <a:gd name="connsiteY1" fmla="*/ 0 h 5351312"/>
                        <a:gd name="connsiteX0" fmla="*/ 0 w 2500564"/>
                        <a:gd name="connsiteY0" fmla="*/ 5350893 h 5350893"/>
                        <a:gd name="connsiteX1" fmla="*/ 2500564 w 2500564"/>
                        <a:gd name="connsiteY1" fmla="*/ 0 h 5350893"/>
                        <a:gd name="connsiteX0" fmla="*/ 0 w 2500564"/>
                        <a:gd name="connsiteY0" fmla="*/ 5350893 h 5350893"/>
                        <a:gd name="connsiteX1" fmla="*/ 2500564 w 2500564"/>
                        <a:gd name="connsiteY1" fmla="*/ 0 h 5350893"/>
                        <a:gd name="connsiteX0" fmla="*/ 0 w 2500564"/>
                        <a:gd name="connsiteY0" fmla="*/ 5350893 h 5350893"/>
                        <a:gd name="connsiteX1" fmla="*/ 2500564 w 2500564"/>
                        <a:gd name="connsiteY1" fmla="*/ 0 h 5350893"/>
                        <a:gd name="connsiteX0" fmla="*/ 0 w 2500564"/>
                        <a:gd name="connsiteY0" fmla="*/ 5437471 h 5437471"/>
                        <a:gd name="connsiteX1" fmla="*/ 2500564 w 2500564"/>
                        <a:gd name="connsiteY1" fmla="*/ 0 h 5437471"/>
                        <a:gd name="connsiteX0" fmla="*/ 0 w 2500564"/>
                        <a:gd name="connsiteY0" fmla="*/ 5437471 h 5437471"/>
                        <a:gd name="connsiteX1" fmla="*/ 2500564 w 2500564"/>
                        <a:gd name="connsiteY1" fmla="*/ 0 h 5437471"/>
                        <a:gd name="connsiteX0" fmla="*/ 0 w 2500564"/>
                        <a:gd name="connsiteY0" fmla="*/ 5437471 h 5437471"/>
                        <a:gd name="connsiteX1" fmla="*/ 2500564 w 2500564"/>
                        <a:gd name="connsiteY1" fmla="*/ 0 h 5437471"/>
                        <a:gd name="connsiteX0" fmla="*/ 0 w 2500564"/>
                        <a:gd name="connsiteY0" fmla="*/ 5437471 h 5437471"/>
                        <a:gd name="connsiteX1" fmla="*/ 2500564 w 2500564"/>
                        <a:gd name="connsiteY1" fmla="*/ 0 h 5437471"/>
                        <a:gd name="connsiteX0" fmla="*/ 0 w 2500564"/>
                        <a:gd name="connsiteY0" fmla="*/ 5437471 h 5437587"/>
                        <a:gd name="connsiteX1" fmla="*/ 2500564 w 2500564"/>
                        <a:gd name="connsiteY1" fmla="*/ 0 h 5437587"/>
                        <a:gd name="connsiteX0" fmla="*/ 0 w 2500564"/>
                        <a:gd name="connsiteY0" fmla="*/ 5437471 h 5437471"/>
                        <a:gd name="connsiteX1" fmla="*/ 2500564 w 2500564"/>
                        <a:gd name="connsiteY1" fmla="*/ 0 h 5437471"/>
                        <a:gd name="connsiteX0" fmla="*/ 0 w 2496020"/>
                        <a:gd name="connsiteY0" fmla="*/ 5285976 h 5285976"/>
                        <a:gd name="connsiteX1" fmla="*/ 2496020 w 2496020"/>
                        <a:gd name="connsiteY1" fmla="*/ 0 h 5285976"/>
                        <a:gd name="connsiteX0" fmla="*/ 0 w 2477838"/>
                        <a:gd name="connsiteY0" fmla="*/ 5415827 h 5415827"/>
                        <a:gd name="connsiteX1" fmla="*/ 2477838 w 2477838"/>
                        <a:gd name="connsiteY1" fmla="*/ 0 h 5415827"/>
                        <a:gd name="connsiteX0" fmla="*/ 0 w 2496019"/>
                        <a:gd name="connsiteY0" fmla="*/ 5350894 h 5350894"/>
                        <a:gd name="connsiteX1" fmla="*/ 2496019 w 2496019"/>
                        <a:gd name="connsiteY1" fmla="*/ 0 h 5350894"/>
                        <a:gd name="connsiteX0" fmla="*/ 0 w 2496019"/>
                        <a:gd name="connsiteY0" fmla="*/ 5350894 h 5350894"/>
                        <a:gd name="connsiteX1" fmla="*/ 2496019 w 2496019"/>
                        <a:gd name="connsiteY1" fmla="*/ 0 h 5350894"/>
                        <a:gd name="connsiteX0" fmla="*/ 0 w 2496019"/>
                        <a:gd name="connsiteY0" fmla="*/ 5350894 h 5350894"/>
                        <a:gd name="connsiteX1" fmla="*/ 2496019 w 2496019"/>
                        <a:gd name="connsiteY1" fmla="*/ 0 h 5350894"/>
                        <a:gd name="connsiteX0" fmla="*/ 0 w 2407053"/>
                        <a:gd name="connsiteY0" fmla="*/ 5732134 h 5732134"/>
                        <a:gd name="connsiteX1" fmla="*/ 2407053 w 2407053"/>
                        <a:gd name="connsiteY1" fmla="*/ 0 h 5732134"/>
                        <a:gd name="connsiteX0" fmla="*/ 0 w 2407053"/>
                        <a:gd name="connsiteY0" fmla="*/ 5732134 h 5732134"/>
                        <a:gd name="connsiteX1" fmla="*/ 2407053 w 2407053"/>
                        <a:gd name="connsiteY1" fmla="*/ 0 h 5732134"/>
                        <a:gd name="connsiteX0" fmla="*/ 0 w 2157950"/>
                        <a:gd name="connsiteY0" fmla="*/ 5045910 h 5045910"/>
                        <a:gd name="connsiteX1" fmla="*/ 2157950 w 2157950"/>
                        <a:gd name="connsiteY1" fmla="*/ 0 h 5045910"/>
                        <a:gd name="connsiteX0" fmla="*/ 0 w 2157950"/>
                        <a:gd name="connsiteY0" fmla="*/ 5045910 h 5045910"/>
                        <a:gd name="connsiteX1" fmla="*/ 2157950 w 2157950"/>
                        <a:gd name="connsiteY1" fmla="*/ 0 h 5045910"/>
                        <a:gd name="connsiteX0" fmla="*/ 0 w 2079460"/>
                        <a:gd name="connsiteY0" fmla="*/ 4835685 h 4835685"/>
                        <a:gd name="connsiteX1" fmla="*/ 2079460 w 2079460"/>
                        <a:gd name="connsiteY1" fmla="*/ 0 h 4835685"/>
                        <a:gd name="connsiteX0" fmla="*/ 0 w 2079460"/>
                        <a:gd name="connsiteY0" fmla="*/ 4835685 h 4835685"/>
                        <a:gd name="connsiteX1" fmla="*/ 2079460 w 2079460"/>
                        <a:gd name="connsiteY1" fmla="*/ 0 h 4835685"/>
                        <a:gd name="connsiteX0" fmla="*/ 0 w 2079460"/>
                        <a:gd name="connsiteY0" fmla="*/ 4835685 h 4835685"/>
                        <a:gd name="connsiteX1" fmla="*/ 2079460 w 2079460"/>
                        <a:gd name="connsiteY1" fmla="*/ 0 h 48356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079460" h="4835685">
                          <a:moveTo>
                            <a:pt x="0" y="4835685"/>
                          </a:moveTo>
                          <a:cubicBezTo>
                            <a:pt x="1044478" y="3479624"/>
                            <a:pt x="1549948" y="2099391"/>
                            <a:pt x="2079460" y="0"/>
                          </a:cubicBezTo>
                        </a:path>
                      </a:pathLst>
                    </a:custGeom>
                    <a:noFill/>
                    <a:ln w="28575" cap="flat" cmpd="sng" algn="ctr">
                      <a:solidFill>
                        <a:srgbClr val="FFCC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341792" name="フリーフォーム: 図形 341791">
                      <a:extLst>
                        <a:ext uri="{FF2B5EF4-FFF2-40B4-BE49-F238E27FC236}">
                          <a16:creationId xmlns:a16="http://schemas.microsoft.com/office/drawing/2014/main" id="{FA830551-DC96-3D2A-7330-D395A0F440D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477687" y="4835393"/>
                      <a:ext cx="620010" cy="341020"/>
                    </a:xfrm>
                    <a:custGeom>
                      <a:avLst/>
                      <a:gdLst>
                        <a:gd name="connsiteX0" fmla="*/ 214855 w 2447692"/>
                        <a:gd name="connsiteY0" fmla="*/ 1265274 h 1622076"/>
                        <a:gd name="connsiteX1" fmla="*/ 214855 w 2447692"/>
                        <a:gd name="connsiteY1" fmla="*/ 1541721 h 1622076"/>
                        <a:gd name="connsiteX2" fmla="*/ 2447692 w 2447692"/>
                        <a:gd name="connsiteY2" fmla="*/ 0 h 1622076"/>
                        <a:gd name="connsiteX0" fmla="*/ 0 w 2232837"/>
                        <a:gd name="connsiteY0" fmla="*/ 1541721 h 1541721"/>
                        <a:gd name="connsiteX1" fmla="*/ 2232837 w 2232837"/>
                        <a:gd name="connsiteY1" fmla="*/ 0 h 1541721"/>
                        <a:gd name="connsiteX0" fmla="*/ 0 w 2232837"/>
                        <a:gd name="connsiteY0" fmla="*/ 1541721 h 1541721"/>
                        <a:gd name="connsiteX1" fmla="*/ 2232837 w 2232837"/>
                        <a:gd name="connsiteY1" fmla="*/ 0 h 1541721"/>
                        <a:gd name="connsiteX0" fmla="*/ 0 w 2232837"/>
                        <a:gd name="connsiteY0" fmla="*/ 1541721 h 1541721"/>
                        <a:gd name="connsiteX1" fmla="*/ 2232837 w 2232837"/>
                        <a:gd name="connsiteY1" fmla="*/ 0 h 1541721"/>
                        <a:gd name="connsiteX0" fmla="*/ 0 w 2549027"/>
                        <a:gd name="connsiteY0" fmla="*/ 1504508 h 1504508"/>
                        <a:gd name="connsiteX1" fmla="*/ 2549027 w 2549027"/>
                        <a:gd name="connsiteY1" fmla="*/ 0 h 1504508"/>
                        <a:gd name="connsiteX0" fmla="*/ 0 w 2549027"/>
                        <a:gd name="connsiteY0" fmla="*/ 1507956 h 1507956"/>
                        <a:gd name="connsiteX1" fmla="*/ 2549027 w 2549027"/>
                        <a:gd name="connsiteY1" fmla="*/ 3448 h 1507956"/>
                        <a:gd name="connsiteX0" fmla="*/ 0 w 2517408"/>
                        <a:gd name="connsiteY0" fmla="*/ 1526473 h 1526473"/>
                        <a:gd name="connsiteX1" fmla="*/ 2517408 w 2517408"/>
                        <a:gd name="connsiteY1" fmla="*/ 3359 h 1526473"/>
                        <a:gd name="connsiteX0" fmla="*/ 0 w 2517408"/>
                        <a:gd name="connsiteY0" fmla="*/ 1525514 h 1525514"/>
                        <a:gd name="connsiteX1" fmla="*/ 2517408 w 2517408"/>
                        <a:gd name="connsiteY1" fmla="*/ 2400 h 1525514"/>
                        <a:gd name="connsiteX0" fmla="*/ 0 w 2612264"/>
                        <a:gd name="connsiteY0" fmla="*/ 1488435 h 1488434"/>
                        <a:gd name="connsiteX1" fmla="*/ 2612264 w 2612264"/>
                        <a:gd name="connsiteY1" fmla="*/ 2534 h 1488434"/>
                        <a:gd name="connsiteX0" fmla="*/ 0 w 2588550"/>
                        <a:gd name="connsiteY0" fmla="*/ 1544058 h 1544058"/>
                        <a:gd name="connsiteX1" fmla="*/ 2588550 w 2588550"/>
                        <a:gd name="connsiteY1" fmla="*/ 2338 h 1544058"/>
                        <a:gd name="connsiteX0" fmla="*/ 0 w 2588550"/>
                        <a:gd name="connsiteY0" fmla="*/ 1541832 h 1541832"/>
                        <a:gd name="connsiteX1" fmla="*/ 2588550 w 2588550"/>
                        <a:gd name="connsiteY1" fmla="*/ 112 h 1541832"/>
                        <a:gd name="connsiteX0" fmla="*/ 0 w 2620168"/>
                        <a:gd name="connsiteY0" fmla="*/ 1513928 h 1513928"/>
                        <a:gd name="connsiteX1" fmla="*/ 2620168 w 2620168"/>
                        <a:gd name="connsiteY1" fmla="*/ 117 h 1513928"/>
                        <a:gd name="connsiteX0" fmla="*/ 0 w 2620168"/>
                        <a:gd name="connsiteY0" fmla="*/ 1522359 h 1522359"/>
                        <a:gd name="connsiteX1" fmla="*/ 2620168 w 2620168"/>
                        <a:gd name="connsiteY1" fmla="*/ 8548 h 1522359"/>
                        <a:gd name="connsiteX0" fmla="*/ 0 w 2722930"/>
                        <a:gd name="connsiteY0" fmla="*/ 1568397 h 1568397"/>
                        <a:gd name="connsiteX1" fmla="*/ 2722930 w 2722930"/>
                        <a:gd name="connsiteY1" fmla="*/ 8069 h 1568397"/>
                        <a:gd name="connsiteX0" fmla="*/ 0 w 2722930"/>
                        <a:gd name="connsiteY0" fmla="*/ 1571462 h 1571462"/>
                        <a:gd name="connsiteX1" fmla="*/ 2722930 w 2722930"/>
                        <a:gd name="connsiteY1" fmla="*/ 11134 h 1571462"/>
                        <a:gd name="connsiteX0" fmla="*/ 0 w 2754549"/>
                        <a:gd name="connsiteY0" fmla="*/ 1543923 h 1543923"/>
                        <a:gd name="connsiteX1" fmla="*/ 2754549 w 2754549"/>
                        <a:gd name="connsiteY1" fmla="*/ 11504 h 1543923"/>
                        <a:gd name="connsiteX0" fmla="*/ 0 w 2754549"/>
                        <a:gd name="connsiteY0" fmla="*/ 1534748 h 1534748"/>
                        <a:gd name="connsiteX1" fmla="*/ 2754549 w 2754549"/>
                        <a:gd name="connsiteY1" fmla="*/ 11632 h 1534748"/>
                        <a:gd name="connsiteX0" fmla="*/ 0 w 2801354"/>
                        <a:gd name="connsiteY0" fmla="*/ 1522680 h 1522680"/>
                        <a:gd name="connsiteX1" fmla="*/ 2801354 w 2801354"/>
                        <a:gd name="connsiteY1" fmla="*/ 11805 h 1522680"/>
                        <a:gd name="connsiteX0" fmla="*/ 0 w 2801354"/>
                        <a:gd name="connsiteY0" fmla="*/ 1528713 h 1528713"/>
                        <a:gd name="connsiteX1" fmla="*/ 2801354 w 2801354"/>
                        <a:gd name="connsiteY1" fmla="*/ 11717 h 1528713"/>
                        <a:gd name="connsiteX0" fmla="*/ 0 w 2868960"/>
                        <a:gd name="connsiteY0" fmla="*/ 1498561 h 1498561"/>
                        <a:gd name="connsiteX1" fmla="*/ 2868960 w 2868960"/>
                        <a:gd name="connsiteY1" fmla="*/ 12167 h 1498561"/>
                        <a:gd name="connsiteX0" fmla="*/ 0 w 2868960"/>
                        <a:gd name="connsiteY0" fmla="*/ 1492399 h 1492399"/>
                        <a:gd name="connsiteX1" fmla="*/ 2868960 w 2868960"/>
                        <a:gd name="connsiteY1" fmla="*/ 6005 h 1492399"/>
                        <a:gd name="connsiteX0" fmla="*/ 0 w 2810176"/>
                        <a:gd name="connsiteY0" fmla="*/ 2932584 h 2932584"/>
                        <a:gd name="connsiteX1" fmla="*/ 2810176 w 2810176"/>
                        <a:gd name="connsiteY1" fmla="*/ 3128 h 2932584"/>
                        <a:gd name="connsiteX0" fmla="*/ 0 w 2810176"/>
                        <a:gd name="connsiteY0" fmla="*/ 2929456 h 2929456"/>
                        <a:gd name="connsiteX1" fmla="*/ 2810176 w 2810176"/>
                        <a:gd name="connsiteY1" fmla="*/ 0 h 2929456"/>
                        <a:gd name="connsiteX0" fmla="*/ 0 w 2206308"/>
                        <a:gd name="connsiteY0" fmla="*/ 5743430 h 5743430"/>
                        <a:gd name="connsiteX1" fmla="*/ 2206308 w 2206308"/>
                        <a:gd name="connsiteY1" fmla="*/ 0 h 5743430"/>
                        <a:gd name="connsiteX0" fmla="*/ 0 w 2516257"/>
                        <a:gd name="connsiteY0" fmla="*/ 5575070 h 5575070"/>
                        <a:gd name="connsiteX1" fmla="*/ 2516257 w 2516257"/>
                        <a:gd name="connsiteY1" fmla="*/ 0 h 5575070"/>
                        <a:gd name="connsiteX0" fmla="*/ 0 w 2516257"/>
                        <a:gd name="connsiteY0" fmla="*/ 5575070 h 5575070"/>
                        <a:gd name="connsiteX1" fmla="*/ 2516257 w 2516257"/>
                        <a:gd name="connsiteY1" fmla="*/ 0 h 5575070"/>
                        <a:gd name="connsiteX0" fmla="*/ 0 w 2516257"/>
                        <a:gd name="connsiteY0" fmla="*/ 5575070 h 5575070"/>
                        <a:gd name="connsiteX1" fmla="*/ 2516257 w 2516257"/>
                        <a:gd name="connsiteY1" fmla="*/ 0 h 5575070"/>
                        <a:gd name="connsiteX0" fmla="*/ 0 w 2500564"/>
                        <a:gd name="connsiteY0" fmla="*/ 5350893 h 5350893"/>
                        <a:gd name="connsiteX1" fmla="*/ 2500564 w 2500564"/>
                        <a:gd name="connsiteY1" fmla="*/ 0 h 5350893"/>
                        <a:gd name="connsiteX0" fmla="*/ 0 w 2500564"/>
                        <a:gd name="connsiteY0" fmla="*/ 5350893 h 5351312"/>
                        <a:gd name="connsiteX1" fmla="*/ 2500564 w 2500564"/>
                        <a:gd name="connsiteY1" fmla="*/ 0 h 5351312"/>
                        <a:gd name="connsiteX0" fmla="*/ 0 w 2500564"/>
                        <a:gd name="connsiteY0" fmla="*/ 5350893 h 5350893"/>
                        <a:gd name="connsiteX1" fmla="*/ 2500564 w 2500564"/>
                        <a:gd name="connsiteY1" fmla="*/ 0 h 5350893"/>
                        <a:gd name="connsiteX0" fmla="*/ 0 w 2500564"/>
                        <a:gd name="connsiteY0" fmla="*/ 5350893 h 5350893"/>
                        <a:gd name="connsiteX1" fmla="*/ 2500564 w 2500564"/>
                        <a:gd name="connsiteY1" fmla="*/ 0 h 5350893"/>
                        <a:gd name="connsiteX0" fmla="*/ 0 w 2500564"/>
                        <a:gd name="connsiteY0" fmla="*/ 5350893 h 5350893"/>
                        <a:gd name="connsiteX1" fmla="*/ 2500564 w 2500564"/>
                        <a:gd name="connsiteY1" fmla="*/ 0 h 5350893"/>
                        <a:gd name="connsiteX0" fmla="*/ 0 w 2500564"/>
                        <a:gd name="connsiteY0" fmla="*/ 5437471 h 5437471"/>
                        <a:gd name="connsiteX1" fmla="*/ 2500564 w 2500564"/>
                        <a:gd name="connsiteY1" fmla="*/ 0 h 5437471"/>
                        <a:gd name="connsiteX0" fmla="*/ 0 w 2500564"/>
                        <a:gd name="connsiteY0" fmla="*/ 5437471 h 5437471"/>
                        <a:gd name="connsiteX1" fmla="*/ 2500564 w 2500564"/>
                        <a:gd name="connsiteY1" fmla="*/ 0 h 5437471"/>
                        <a:gd name="connsiteX0" fmla="*/ 0 w 2500564"/>
                        <a:gd name="connsiteY0" fmla="*/ 5437471 h 5437471"/>
                        <a:gd name="connsiteX1" fmla="*/ 2500564 w 2500564"/>
                        <a:gd name="connsiteY1" fmla="*/ 0 h 5437471"/>
                        <a:gd name="connsiteX0" fmla="*/ 0 w 2500564"/>
                        <a:gd name="connsiteY0" fmla="*/ 5437471 h 5437471"/>
                        <a:gd name="connsiteX1" fmla="*/ 2500564 w 2500564"/>
                        <a:gd name="connsiteY1" fmla="*/ 0 h 5437471"/>
                        <a:gd name="connsiteX0" fmla="*/ 0 w 2500564"/>
                        <a:gd name="connsiteY0" fmla="*/ 5437471 h 5437587"/>
                        <a:gd name="connsiteX1" fmla="*/ 2500564 w 2500564"/>
                        <a:gd name="connsiteY1" fmla="*/ 0 h 5437587"/>
                        <a:gd name="connsiteX0" fmla="*/ 0 w 2500564"/>
                        <a:gd name="connsiteY0" fmla="*/ 5437471 h 5437471"/>
                        <a:gd name="connsiteX1" fmla="*/ 2500564 w 2500564"/>
                        <a:gd name="connsiteY1" fmla="*/ 0 h 5437471"/>
                        <a:gd name="connsiteX0" fmla="*/ 0 w 2496020"/>
                        <a:gd name="connsiteY0" fmla="*/ 5285976 h 5285976"/>
                        <a:gd name="connsiteX1" fmla="*/ 2496020 w 2496020"/>
                        <a:gd name="connsiteY1" fmla="*/ 0 h 5285976"/>
                        <a:gd name="connsiteX0" fmla="*/ 0 w 2477838"/>
                        <a:gd name="connsiteY0" fmla="*/ 5415827 h 5415827"/>
                        <a:gd name="connsiteX1" fmla="*/ 2477838 w 2477838"/>
                        <a:gd name="connsiteY1" fmla="*/ 0 h 5415827"/>
                        <a:gd name="connsiteX0" fmla="*/ 0 w 2496019"/>
                        <a:gd name="connsiteY0" fmla="*/ 5350894 h 5350894"/>
                        <a:gd name="connsiteX1" fmla="*/ 2496019 w 2496019"/>
                        <a:gd name="connsiteY1" fmla="*/ 0 h 5350894"/>
                        <a:gd name="connsiteX0" fmla="*/ 0 w 2496019"/>
                        <a:gd name="connsiteY0" fmla="*/ 5350894 h 5350894"/>
                        <a:gd name="connsiteX1" fmla="*/ 2496019 w 2496019"/>
                        <a:gd name="connsiteY1" fmla="*/ 0 h 5350894"/>
                        <a:gd name="connsiteX0" fmla="*/ 0 w 2496019"/>
                        <a:gd name="connsiteY0" fmla="*/ 5350894 h 5350894"/>
                        <a:gd name="connsiteX1" fmla="*/ 2496019 w 2496019"/>
                        <a:gd name="connsiteY1" fmla="*/ 0 h 5350894"/>
                        <a:gd name="connsiteX0" fmla="*/ 0 w 2407053"/>
                        <a:gd name="connsiteY0" fmla="*/ 5732134 h 5732134"/>
                        <a:gd name="connsiteX1" fmla="*/ 2407053 w 2407053"/>
                        <a:gd name="connsiteY1" fmla="*/ 0 h 5732134"/>
                        <a:gd name="connsiteX0" fmla="*/ 0 w 2407053"/>
                        <a:gd name="connsiteY0" fmla="*/ 5732134 h 5732134"/>
                        <a:gd name="connsiteX1" fmla="*/ 2407053 w 2407053"/>
                        <a:gd name="connsiteY1" fmla="*/ 0 h 5732134"/>
                        <a:gd name="connsiteX0" fmla="*/ 0 w 2157950"/>
                        <a:gd name="connsiteY0" fmla="*/ 5045910 h 5045910"/>
                        <a:gd name="connsiteX1" fmla="*/ 2157950 w 2157950"/>
                        <a:gd name="connsiteY1" fmla="*/ 0 h 5045910"/>
                        <a:gd name="connsiteX0" fmla="*/ 0 w 2157950"/>
                        <a:gd name="connsiteY0" fmla="*/ 5045910 h 5045910"/>
                        <a:gd name="connsiteX1" fmla="*/ 2157950 w 2157950"/>
                        <a:gd name="connsiteY1" fmla="*/ 0 h 5045910"/>
                        <a:gd name="connsiteX0" fmla="*/ 0 w 2147061"/>
                        <a:gd name="connsiteY0" fmla="*/ 5138350 h 5138350"/>
                        <a:gd name="connsiteX1" fmla="*/ 2147061 w 2147061"/>
                        <a:gd name="connsiteY1" fmla="*/ 0 h 5138350"/>
                        <a:gd name="connsiteX0" fmla="*/ 0 w 2168835"/>
                        <a:gd name="connsiteY0" fmla="*/ 5045910 h 5045910"/>
                        <a:gd name="connsiteX1" fmla="*/ 2168835 w 2168835"/>
                        <a:gd name="connsiteY1" fmla="*/ 0 h 5045910"/>
                        <a:gd name="connsiteX0" fmla="*/ 0 w 2114402"/>
                        <a:gd name="connsiteY0" fmla="*/ 5184577 h 5184577"/>
                        <a:gd name="connsiteX1" fmla="*/ 2114402 w 2114402"/>
                        <a:gd name="connsiteY1" fmla="*/ 0 h 5184577"/>
                        <a:gd name="connsiteX0" fmla="*/ 0 w 2016417"/>
                        <a:gd name="connsiteY0" fmla="*/ 5045925 h 5045925"/>
                        <a:gd name="connsiteX1" fmla="*/ 2016417 w 2016417"/>
                        <a:gd name="connsiteY1" fmla="*/ 0 h 5045925"/>
                        <a:gd name="connsiteX0" fmla="*/ 0 w 2081742"/>
                        <a:gd name="connsiteY0" fmla="*/ 4861031 h 4861031"/>
                        <a:gd name="connsiteX1" fmla="*/ 2081742 w 2081742"/>
                        <a:gd name="connsiteY1" fmla="*/ 0 h 48610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081742" h="4861031">
                          <a:moveTo>
                            <a:pt x="0" y="4861031"/>
                          </a:moveTo>
                          <a:cubicBezTo>
                            <a:pt x="989282" y="3381014"/>
                            <a:pt x="1497031" y="2099386"/>
                            <a:pt x="2081742" y="0"/>
                          </a:cubicBezTo>
                        </a:path>
                      </a:pathLst>
                    </a:custGeom>
                    <a:noFill/>
                    <a:ln w="28575" cap="flat" cmpd="sng" algn="ctr">
                      <a:solidFill>
                        <a:srgbClr val="FFCC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+mn-cs"/>
                      </a:endParaRPr>
                    </a:p>
                  </p:txBody>
                </p:sp>
                <p:grpSp>
                  <p:nvGrpSpPr>
                    <p:cNvPr id="341793" name="グループ化 341792">
                      <a:extLst>
                        <a:ext uri="{FF2B5EF4-FFF2-40B4-BE49-F238E27FC236}">
                          <a16:creationId xmlns:a16="http://schemas.microsoft.com/office/drawing/2014/main" id="{70D88C6A-9964-6FB0-5967-AE64598D39A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61897" y="5354622"/>
                      <a:ext cx="928679" cy="237532"/>
                      <a:chOff x="7526273" y="5354622"/>
                      <a:chExt cx="1071462" cy="237532"/>
                    </a:xfrm>
                  </p:grpSpPr>
                  <p:cxnSp>
                    <p:nvCxnSpPr>
                      <p:cNvPr id="341794" name="直線コネクタ 341793">
                        <a:extLst>
                          <a:ext uri="{FF2B5EF4-FFF2-40B4-BE49-F238E27FC236}">
                            <a16:creationId xmlns:a16="http://schemas.microsoft.com/office/drawing/2014/main" id="{F4813DDC-6F47-2B8C-1E31-4E44D203043C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7526273" y="5592154"/>
                        <a:ext cx="1071462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28575" cap="flat" cmpd="sng" algn="ctr">
                        <a:solidFill>
                          <a:srgbClr val="FFCCFF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341795" name="直線コネクタ 341794">
                        <a:extLst>
                          <a:ext uri="{FF2B5EF4-FFF2-40B4-BE49-F238E27FC236}">
                            <a16:creationId xmlns:a16="http://schemas.microsoft.com/office/drawing/2014/main" id="{A0C4277C-3941-A49F-8ACA-45171084BAF5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7526273" y="5354622"/>
                        <a:ext cx="1071462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28575" cap="flat" cmpd="sng" algn="ctr">
                        <a:solidFill>
                          <a:srgbClr val="FFCCFF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</p:grpSp>
            <p:sp>
              <p:nvSpPr>
                <p:cNvPr id="341782" name="Rectangle 1442">
                  <a:extLst>
                    <a:ext uri="{FF2B5EF4-FFF2-40B4-BE49-F238E27FC236}">
                      <a16:creationId xmlns:a16="http://schemas.microsoft.com/office/drawing/2014/main" id="{743DCADA-C26A-FDD0-A6E7-2183FD6AB8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502" y="3159838"/>
                  <a:ext cx="5754515" cy="15696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charset="-128"/>
                      <a:cs typeface="+mn-cs"/>
                    </a:rPr>
                    <a:t>曲った</a:t>
                  </a:r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900CC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charset="-128"/>
                      <a:cs typeface="+mn-cs"/>
                    </a:rPr>
                    <a:t>空間</a:t>
                  </a:r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charset="-128"/>
                      <a:cs typeface="+mn-cs"/>
                    </a:rPr>
                    <a:t>の場合、</a:t>
                  </a:r>
                  <a:endPara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charset="-128"/>
                    <a:cs typeface="+mn-cs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charset="-128"/>
                      <a:cs typeface="+mn-cs"/>
                    </a:rPr>
                    <a:t>物体が慣性によって測地線に沿って進み、</a:t>
                  </a:r>
                  <a:endPara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charset="-128"/>
                    <a:cs typeface="+mn-cs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900CC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charset="-128"/>
                      <a:cs typeface="+mn-cs"/>
                    </a:rPr>
                    <a:t>物体上、両側</a:t>
                  </a:r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charset="-128"/>
                      <a:cs typeface="+mn-cs"/>
                    </a:rPr>
                    <a:t>の</a:t>
                  </a:r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900CC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charset="-128"/>
                      <a:cs typeface="+mn-cs"/>
                    </a:rPr>
                    <a:t>距離計</a:t>
                  </a:r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charset="-128"/>
                      <a:cs typeface="+mn-cs"/>
                    </a:rPr>
                    <a:t>の</a:t>
                  </a:r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900CC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charset="-128"/>
                      <a:cs typeface="+mn-cs"/>
                    </a:rPr>
                    <a:t>距離</a:t>
                  </a:r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charset="-128"/>
                      <a:cs typeface="+mn-cs"/>
                    </a:rPr>
                    <a:t>が</a:t>
                  </a:r>
                  <a:endPara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charset="-128"/>
                    <a:cs typeface="+mn-cs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charset="-128"/>
                      <a:cs typeface="+mn-cs"/>
                    </a:rPr>
                    <a:t>等しくなるように運動する。</a:t>
                  </a:r>
                  <a:endPara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charset="-128"/>
                    <a:cs typeface="+mn-cs"/>
                  </a:endParaRPr>
                </a:p>
              </p:txBody>
            </p:sp>
          </p:grpSp>
          <p:grpSp>
            <p:nvGrpSpPr>
              <p:cNvPr id="341773" name="グループ化 341772">
                <a:extLst>
                  <a:ext uri="{FF2B5EF4-FFF2-40B4-BE49-F238E27FC236}">
                    <a16:creationId xmlns:a16="http://schemas.microsoft.com/office/drawing/2014/main" id="{E867C189-1AB8-5F60-A9A8-8223A31F52E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745886" y="6084086"/>
                <a:ext cx="985716" cy="459788"/>
                <a:chOff x="4898867" y="5121656"/>
                <a:chExt cx="1038876" cy="484585"/>
              </a:xfrm>
            </p:grpSpPr>
            <p:grpSp>
              <p:nvGrpSpPr>
                <p:cNvPr id="341774" name="グループ化 341773">
                  <a:extLst>
                    <a:ext uri="{FF2B5EF4-FFF2-40B4-BE49-F238E27FC236}">
                      <a16:creationId xmlns:a16="http://schemas.microsoft.com/office/drawing/2014/main" id="{5384BF45-6ECC-F149-38B0-99F6F6B6E4E6}"/>
                    </a:ext>
                  </a:extLst>
                </p:cNvPr>
                <p:cNvGrpSpPr/>
                <p:nvPr/>
              </p:nvGrpSpPr>
              <p:grpSpPr>
                <a:xfrm>
                  <a:off x="4898867" y="5121656"/>
                  <a:ext cx="484585" cy="484585"/>
                  <a:chOff x="4898867" y="5121656"/>
                  <a:chExt cx="484585" cy="484585"/>
                </a:xfrm>
              </p:grpSpPr>
              <p:sp>
                <p:nvSpPr>
                  <p:cNvPr id="341776" name="Oval 37">
                    <a:extLst>
                      <a:ext uri="{FF2B5EF4-FFF2-40B4-BE49-F238E27FC236}">
                        <a16:creationId xmlns:a16="http://schemas.microsoft.com/office/drawing/2014/main" id="{35F7D45D-1F23-DCE4-39B9-03A1B0EC047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98867" y="5121656"/>
                    <a:ext cx="484585" cy="48458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996633"/>
                    </a:solidFill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cxnSp>
                <p:nvCxnSpPr>
                  <p:cNvPr id="341777" name="直線コネクタ 341776">
                    <a:extLst>
                      <a:ext uri="{FF2B5EF4-FFF2-40B4-BE49-F238E27FC236}">
                        <a16:creationId xmlns:a16="http://schemas.microsoft.com/office/drawing/2014/main" id="{F14FCC58-B89F-3730-2FBA-913C4D003ABB}"/>
                      </a:ext>
                    </a:extLst>
                  </p:cNvPr>
                  <p:cNvCxnSpPr>
                    <a:stCxn id="341776" idx="4"/>
                    <a:endCxn id="341776" idx="0"/>
                  </p:cNvCxnSpPr>
                  <p:nvPr/>
                </p:nvCxnSpPr>
                <p:spPr bwMode="auto">
                  <a:xfrm flipV="1">
                    <a:off x="5141160" y="5121656"/>
                    <a:ext cx="0" cy="48458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9966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41778" name="直線コネクタ 341777">
                    <a:extLst>
                      <a:ext uri="{FF2B5EF4-FFF2-40B4-BE49-F238E27FC236}">
                        <a16:creationId xmlns:a16="http://schemas.microsoft.com/office/drawing/2014/main" id="{0D049993-9BE3-118E-F831-CB2A523583EE}"/>
                      </a:ext>
                    </a:extLst>
                  </p:cNvPr>
                  <p:cNvCxnSpPr>
                    <a:stCxn id="341776" idx="5"/>
                    <a:endCxn id="341776" idx="1"/>
                  </p:cNvCxnSpPr>
                  <p:nvPr/>
                </p:nvCxnSpPr>
                <p:spPr bwMode="auto">
                  <a:xfrm flipH="1" flipV="1">
                    <a:off x="4969833" y="5192622"/>
                    <a:ext cx="342653" cy="34265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9966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41779" name="直線コネクタ 341778">
                    <a:extLst>
                      <a:ext uri="{FF2B5EF4-FFF2-40B4-BE49-F238E27FC236}">
                        <a16:creationId xmlns:a16="http://schemas.microsoft.com/office/drawing/2014/main" id="{550AF13B-B1A7-99E1-E805-080868A1D50B}"/>
                      </a:ext>
                    </a:extLst>
                  </p:cNvPr>
                  <p:cNvCxnSpPr>
                    <a:stCxn id="341776" idx="6"/>
                    <a:endCxn id="341776" idx="2"/>
                  </p:cNvCxnSpPr>
                  <p:nvPr/>
                </p:nvCxnSpPr>
                <p:spPr bwMode="auto">
                  <a:xfrm flipH="1">
                    <a:off x="4898867" y="5363949"/>
                    <a:ext cx="484585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9966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41780" name="直線コネクタ 341779">
                    <a:extLst>
                      <a:ext uri="{FF2B5EF4-FFF2-40B4-BE49-F238E27FC236}">
                        <a16:creationId xmlns:a16="http://schemas.microsoft.com/office/drawing/2014/main" id="{61F35C23-458A-F320-267B-813754C39205}"/>
                      </a:ext>
                    </a:extLst>
                  </p:cNvPr>
                  <p:cNvCxnSpPr>
                    <a:stCxn id="341776" idx="7"/>
                    <a:endCxn id="341776" idx="3"/>
                  </p:cNvCxnSpPr>
                  <p:nvPr/>
                </p:nvCxnSpPr>
                <p:spPr bwMode="auto">
                  <a:xfrm flipH="1">
                    <a:off x="4969833" y="5192622"/>
                    <a:ext cx="342653" cy="34265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9966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341775" name="直線コネクタ 341774">
                  <a:extLst>
                    <a:ext uri="{FF2B5EF4-FFF2-40B4-BE49-F238E27FC236}">
                      <a16:creationId xmlns:a16="http://schemas.microsoft.com/office/drawing/2014/main" id="{A2C836F2-4CC0-613B-582B-F4E96C1E6FAD}"/>
                    </a:ext>
                  </a:extLst>
                </p:cNvPr>
                <p:cNvCxnSpPr/>
                <p:nvPr/>
              </p:nvCxnSpPr>
              <p:spPr bwMode="auto">
                <a:xfrm flipV="1">
                  <a:off x="5134001" y="5144661"/>
                  <a:ext cx="803742" cy="222995"/>
                </a:xfrm>
                <a:prstGeom prst="line">
                  <a:avLst/>
                </a:prstGeom>
                <a:solidFill>
                  <a:schemeClr val="accent1"/>
                </a:solidFill>
                <a:ln w="76200" cap="flat" cmpd="sng" algn="ctr">
                  <a:solidFill>
                    <a:srgbClr val="9966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341769" name="グループ化 341768">
              <a:extLst>
                <a:ext uri="{FF2B5EF4-FFF2-40B4-BE49-F238E27FC236}">
                  <a16:creationId xmlns:a16="http://schemas.microsoft.com/office/drawing/2014/main" id="{29C01C86-5786-6D0C-194C-10798C272BE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80092" y="5899935"/>
              <a:ext cx="414045" cy="414045"/>
              <a:chOff x="8296449" y="5540954"/>
              <a:chExt cx="329100" cy="329100"/>
            </a:xfrm>
          </p:grpSpPr>
          <p:sp>
            <p:nvSpPr>
              <p:cNvPr id="341770" name="楕円 341769">
                <a:extLst>
                  <a:ext uri="{FF2B5EF4-FFF2-40B4-BE49-F238E27FC236}">
                    <a16:creationId xmlns:a16="http://schemas.microsoft.com/office/drawing/2014/main" id="{C638D2EC-3B91-C24F-9206-B522D04432C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96449" y="5540954"/>
                <a:ext cx="329100" cy="3291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771" name="Line 61">
                <a:extLst>
                  <a:ext uri="{FF2B5EF4-FFF2-40B4-BE49-F238E27FC236}">
                    <a16:creationId xmlns:a16="http://schemas.microsoft.com/office/drawing/2014/main" id="{2A32F7BF-98BF-B464-2DD6-D42C7E8F32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60432" y="5584146"/>
                <a:ext cx="0" cy="148931"/>
              </a:xfrm>
              <a:prstGeom prst="line">
                <a:avLst/>
              </a:prstGeom>
              <a:noFill/>
              <a:ln w="28575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sp>
        <p:nvSpPr>
          <p:cNvPr id="341819" name="フリーフォーム: 図形 341818">
            <a:extLst>
              <a:ext uri="{FF2B5EF4-FFF2-40B4-BE49-F238E27FC236}">
                <a16:creationId xmlns:a16="http://schemas.microsoft.com/office/drawing/2014/main" id="{261AE490-9BD1-32B6-5598-89F09033A49C}"/>
              </a:ext>
            </a:extLst>
          </p:cNvPr>
          <p:cNvSpPr/>
          <p:nvPr/>
        </p:nvSpPr>
        <p:spPr bwMode="auto">
          <a:xfrm>
            <a:off x="7119950" y="810802"/>
            <a:ext cx="261244" cy="256695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191551"/>
              <a:gd name="connsiteY0" fmla="*/ 1641186 h 1641186"/>
              <a:gd name="connsiteX1" fmla="*/ 2191551 w 2191551"/>
              <a:gd name="connsiteY1" fmla="*/ 0 h 1641186"/>
              <a:gd name="connsiteX0" fmla="*/ 0 w 2129621"/>
              <a:gd name="connsiteY0" fmla="*/ 1326212 h 1326212"/>
              <a:gd name="connsiteX1" fmla="*/ 2129621 w 2129621"/>
              <a:gd name="connsiteY1" fmla="*/ 0 h 1326212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7691" h="1525145">
                <a:moveTo>
                  <a:pt x="0" y="1525145"/>
                </a:moveTo>
                <a:cubicBezTo>
                  <a:pt x="644859" y="767658"/>
                  <a:pt x="1217431" y="391494"/>
                  <a:pt x="2067691" y="0"/>
                </a:cubicBezTo>
              </a:path>
            </a:pathLst>
          </a:cu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20" name="フリーフォーム: 図形 341819">
            <a:extLst>
              <a:ext uri="{FF2B5EF4-FFF2-40B4-BE49-F238E27FC236}">
                <a16:creationId xmlns:a16="http://schemas.microsoft.com/office/drawing/2014/main" id="{554B9127-775E-AA54-33CB-961246D62E50}"/>
              </a:ext>
            </a:extLst>
          </p:cNvPr>
          <p:cNvSpPr/>
          <p:nvPr/>
        </p:nvSpPr>
        <p:spPr bwMode="auto">
          <a:xfrm>
            <a:off x="7292387" y="909221"/>
            <a:ext cx="258326" cy="258701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191551"/>
              <a:gd name="connsiteY0" fmla="*/ 1641186 h 1641186"/>
              <a:gd name="connsiteX1" fmla="*/ 2191551 w 2191551"/>
              <a:gd name="connsiteY1" fmla="*/ 0 h 1641186"/>
              <a:gd name="connsiteX0" fmla="*/ 0 w 2129621"/>
              <a:gd name="connsiteY0" fmla="*/ 1326212 h 1326212"/>
              <a:gd name="connsiteX1" fmla="*/ 2129621 w 2129621"/>
              <a:gd name="connsiteY1" fmla="*/ 0 h 1326212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7691" h="1525145">
                <a:moveTo>
                  <a:pt x="0" y="1525145"/>
                </a:moveTo>
                <a:cubicBezTo>
                  <a:pt x="644859" y="767658"/>
                  <a:pt x="1217431" y="391494"/>
                  <a:pt x="2067691" y="0"/>
                </a:cubicBezTo>
              </a:path>
            </a:pathLst>
          </a:cu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21" name="AutoShape 10">
            <a:extLst>
              <a:ext uri="{FF2B5EF4-FFF2-40B4-BE49-F238E27FC236}">
                <a16:creationId xmlns:a16="http://schemas.microsoft.com/office/drawing/2014/main" id="{1A2C5F1B-B37A-0662-F34A-81E310FFF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58" y="5049756"/>
            <a:ext cx="5757897" cy="1585135"/>
          </a:xfrm>
          <a:prstGeom prst="roundRect">
            <a:avLst>
              <a:gd name="adj" fmla="val 15966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22" name="Line 13">
            <a:extLst>
              <a:ext uri="{FF2B5EF4-FFF2-40B4-BE49-F238E27FC236}">
                <a16:creationId xmlns:a16="http://schemas.microsoft.com/office/drawing/2014/main" id="{F001266D-0D0F-08AA-97E5-65F6B53A66F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40183" y="1191382"/>
            <a:ext cx="429142" cy="4209341"/>
          </a:xfrm>
          <a:custGeom>
            <a:avLst/>
            <a:gdLst>
              <a:gd name="connsiteX0" fmla="*/ 0 w 502119"/>
              <a:gd name="connsiteY0" fmla="*/ 0 h 4226960"/>
              <a:gd name="connsiteX1" fmla="*/ 502119 w 502119"/>
              <a:gd name="connsiteY1" fmla="*/ 4226960 h 4226960"/>
              <a:gd name="connsiteX0" fmla="*/ 54360 w 556479"/>
              <a:gd name="connsiteY0" fmla="*/ 0 h 4226960"/>
              <a:gd name="connsiteX1" fmla="*/ 556479 w 556479"/>
              <a:gd name="connsiteY1" fmla="*/ 4226960 h 4226960"/>
              <a:gd name="connsiteX0" fmla="*/ 111346 w 613465"/>
              <a:gd name="connsiteY0" fmla="*/ 0 h 4226960"/>
              <a:gd name="connsiteX1" fmla="*/ 613465 w 613465"/>
              <a:gd name="connsiteY1" fmla="*/ 4226960 h 4226960"/>
              <a:gd name="connsiteX0" fmla="*/ 44001 w 546387"/>
              <a:gd name="connsiteY0" fmla="*/ 0 h 4226960"/>
              <a:gd name="connsiteX1" fmla="*/ 546120 w 546387"/>
              <a:gd name="connsiteY1" fmla="*/ 4226960 h 4226960"/>
              <a:gd name="connsiteX0" fmla="*/ 0 w 502536"/>
              <a:gd name="connsiteY0" fmla="*/ 0 h 4226960"/>
              <a:gd name="connsiteX1" fmla="*/ 502119 w 502536"/>
              <a:gd name="connsiteY1" fmla="*/ 4226960 h 422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2536" h="4226960">
                <a:moveTo>
                  <a:pt x="0" y="0"/>
                </a:moveTo>
                <a:cubicBezTo>
                  <a:pt x="43185" y="87696"/>
                  <a:pt x="518569" y="4105346"/>
                  <a:pt x="502119" y="4226960"/>
                </a:cubicBezTo>
              </a:path>
            </a:pathLst>
          </a:cu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24" name="AutoShape 63">
            <a:extLst>
              <a:ext uri="{FF2B5EF4-FFF2-40B4-BE49-F238E27FC236}">
                <a16:creationId xmlns:a16="http://schemas.microsoft.com/office/drawing/2014/main" id="{249269F4-D9B7-F50F-F709-5025E71BA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164" y="5336521"/>
            <a:ext cx="1042840" cy="461665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35" name="円形吹き出し 183">
            <a:extLst>
              <a:ext uri="{FF2B5EF4-FFF2-40B4-BE49-F238E27FC236}">
                <a16:creationId xmlns:a16="http://schemas.microsoft.com/office/drawing/2014/main" id="{A9816EE4-DA1E-D3F9-B5F1-02E624398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903" y="619289"/>
            <a:ext cx="926028" cy="943492"/>
          </a:xfrm>
          <a:prstGeom prst="wedgeEllipseCallout">
            <a:avLst>
              <a:gd name="adj1" fmla="val 76875"/>
              <a:gd name="adj2" fmla="val -2156"/>
            </a:avLst>
          </a:prstGeom>
          <a:solidFill>
            <a:schemeClr val="bg1"/>
          </a:solidFill>
          <a:ln w="9525" algn="ctr">
            <a:solidFill>
              <a:srgbClr val="CC66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両側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の時計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同じ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36" name="AutoShape 3">
            <a:extLst>
              <a:ext uri="{FF2B5EF4-FFF2-40B4-BE49-F238E27FC236}">
                <a16:creationId xmlns:a16="http://schemas.microsoft.com/office/drawing/2014/main" id="{F4E2691C-4B0D-7237-1C90-A8BEC47E5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14" y="3182462"/>
            <a:ext cx="5821941" cy="1583207"/>
          </a:xfrm>
          <a:prstGeom prst="roundRect">
            <a:avLst>
              <a:gd name="adj" fmla="val 14933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37" name="Line 13">
            <a:extLst>
              <a:ext uri="{FF2B5EF4-FFF2-40B4-BE49-F238E27FC236}">
                <a16:creationId xmlns:a16="http://schemas.microsoft.com/office/drawing/2014/main" id="{41F0183E-CE80-1AF6-67A0-1B22D83F865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4491" y="4632040"/>
            <a:ext cx="11996" cy="517965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38" name="テキスト ボックス 341837">
            <a:extLst>
              <a:ext uri="{FF2B5EF4-FFF2-40B4-BE49-F238E27FC236}">
                <a16:creationId xmlns:a16="http://schemas.microsoft.com/office/drawing/2014/main" id="{214487AB-57C0-7FA6-2219-C628880685FE}"/>
              </a:ext>
            </a:extLst>
          </p:cNvPr>
          <p:cNvSpPr txBox="1"/>
          <p:nvPr/>
        </p:nvSpPr>
        <p:spPr>
          <a:xfrm>
            <a:off x="1204685" y="3162246"/>
            <a:ext cx="1170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時空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923AF2E-3060-03B4-E130-5CBACA3065E6}"/>
              </a:ext>
            </a:extLst>
          </p:cNvPr>
          <p:cNvGrpSpPr/>
          <p:nvPr/>
        </p:nvGrpSpPr>
        <p:grpSpPr>
          <a:xfrm>
            <a:off x="227821" y="3154435"/>
            <a:ext cx="6034361" cy="1569660"/>
            <a:chOff x="227821" y="3154435"/>
            <a:chExt cx="6034361" cy="1569660"/>
          </a:xfrm>
        </p:grpSpPr>
        <p:sp>
          <p:nvSpPr>
            <p:cNvPr id="341825" name="Rectangle 1442">
              <a:extLst>
                <a:ext uri="{FF2B5EF4-FFF2-40B4-BE49-F238E27FC236}">
                  <a16:creationId xmlns:a16="http://schemas.microsoft.com/office/drawing/2014/main" id="{800CB4BA-920A-A847-07D7-F26D822C4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821" y="3154435"/>
              <a:ext cx="6034361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曲った            の場合、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物体が慣性によって測地線に沿って進み、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物体上、両側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の                           が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等しくなるように運動する。</a:t>
              </a:r>
            </a:p>
          </p:txBody>
        </p:sp>
        <p:sp>
          <p:nvSpPr>
            <p:cNvPr id="341840" name="Rectangle 153">
              <a:extLst>
                <a:ext uri="{FF2B5EF4-FFF2-40B4-BE49-F238E27FC236}">
                  <a16:creationId xmlns:a16="http://schemas.microsoft.com/office/drawing/2014/main" id="{AAF15003-ED6A-C98A-92F2-B7D8AD1C6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296" y="3171606"/>
              <a:ext cx="773441" cy="389912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41841" name="Rectangle 153">
              <a:extLst>
                <a:ext uri="{FF2B5EF4-FFF2-40B4-BE49-F238E27FC236}">
                  <a16:creationId xmlns:a16="http://schemas.microsoft.com/office/drawing/2014/main" id="{8066E58F-4A10-E8DC-FBB7-D0E8DFA28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4785" y="3921436"/>
              <a:ext cx="2006772" cy="389912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341842" name="AutoShape 10">
            <a:extLst>
              <a:ext uri="{FF2B5EF4-FFF2-40B4-BE49-F238E27FC236}">
                <a16:creationId xmlns:a16="http://schemas.microsoft.com/office/drawing/2014/main" id="{E5E701CB-0D7E-2C6C-1765-DFFFCC515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685" y="5049755"/>
            <a:ext cx="655502" cy="47148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43" name="Line 13">
            <a:extLst>
              <a:ext uri="{FF2B5EF4-FFF2-40B4-BE49-F238E27FC236}">
                <a16:creationId xmlns:a16="http://schemas.microsoft.com/office/drawing/2014/main" id="{F8669C89-E129-E57F-505E-62DD61EAEB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41011" y="3561517"/>
            <a:ext cx="64475" cy="1402147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44" name="AutoShape 10">
            <a:extLst>
              <a:ext uri="{FF2B5EF4-FFF2-40B4-BE49-F238E27FC236}">
                <a16:creationId xmlns:a16="http://schemas.microsoft.com/office/drawing/2014/main" id="{7890ED0D-26C4-617F-A0B2-8D52A15F5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1119" y="5788544"/>
            <a:ext cx="1909652" cy="47148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45" name="Line 13">
            <a:extLst>
              <a:ext uri="{FF2B5EF4-FFF2-40B4-BE49-F238E27FC236}">
                <a16:creationId xmlns:a16="http://schemas.microsoft.com/office/drawing/2014/main" id="{0572BFE5-B5FD-C1BE-A50F-4455F2A769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71514" y="5639120"/>
            <a:ext cx="2632787" cy="234044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47" name="Rectangle 1442">
            <a:extLst>
              <a:ext uri="{FF2B5EF4-FFF2-40B4-BE49-F238E27FC236}">
                <a16:creationId xmlns:a16="http://schemas.microsoft.com/office/drawing/2014/main" id="{387302E4-C3A3-31DF-E223-845890827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0" y="2015061"/>
            <a:ext cx="6121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∴物体上、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両側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の時計の進み方が同じ②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'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48" name="Line 12">
            <a:extLst>
              <a:ext uri="{FF2B5EF4-FFF2-40B4-BE49-F238E27FC236}">
                <a16:creationId xmlns:a16="http://schemas.microsoft.com/office/drawing/2014/main" id="{D680A7B3-F82C-09BA-9964-D37A3D4386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6831" y="1556670"/>
            <a:ext cx="2275387" cy="2361243"/>
          </a:xfrm>
          <a:prstGeom prst="line">
            <a:avLst/>
          </a:prstGeom>
          <a:noFill/>
          <a:ln w="57150">
            <a:solidFill>
              <a:srgbClr val="0099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1993432C-44F5-71EE-FA07-9D2DBE3DFA87}"/>
              </a:ext>
            </a:extLst>
          </p:cNvPr>
          <p:cNvGrpSpPr/>
          <p:nvPr/>
        </p:nvGrpSpPr>
        <p:grpSpPr>
          <a:xfrm>
            <a:off x="6335923" y="1986514"/>
            <a:ext cx="1280947" cy="2154426"/>
            <a:chOff x="6335923" y="1986514"/>
            <a:chExt cx="1280947" cy="2154426"/>
          </a:xfrm>
        </p:grpSpPr>
        <p:sp>
          <p:nvSpPr>
            <p:cNvPr id="341826" name="Oval 37">
              <a:extLst>
                <a:ext uri="{FF2B5EF4-FFF2-40B4-BE49-F238E27FC236}">
                  <a16:creationId xmlns:a16="http://schemas.microsoft.com/office/drawing/2014/main" id="{C2FD459E-9A0D-A9B4-7822-33CB5CDBC3B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99433" y="3017866"/>
              <a:ext cx="917437" cy="917437"/>
            </a:xfrm>
            <a:prstGeom prst="ellipse">
              <a:avLst/>
            </a:prstGeom>
            <a:solidFill>
              <a:srgbClr val="FFCCFF"/>
            </a:solidFill>
            <a:ln>
              <a:solidFill>
                <a:srgbClr val="FF99FF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3852E387-51D3-7812-D880-24ABA7EB52F9}"/>
                </a:ext>
              </a:extLst>
            </p:cNvPr>
            <p:cNvGrpSpPr/>
            <p:nvPr/>
          </p:nvGrpSpPr>
          <p:grpSpPr>
            <a:xfrm>
              <a:off x="6748384" y="3337370"/>
              <a:ext cx="329100" cy="329100"/>
              <a:chOff x="6748384" y="3337370"/>
              <a:chExt cx="329100" cy="329100"/>
            </a:xfrm>
          </p:grpSpPr>
          <p:sp>
            <p:nvSpPr>
              <p:cNvPr id="341827" name="楕円 341826">
                <a:extLst>
                  <a:ext uri="{FF2B5EF4-FFF2-40B4-BE49-F238E27FC236}">
                    <a16:creationId xmlns:a16="http://schemas.microsoft.com/office/drawing/2014/main" id="{89922617-B7C8-AF5F-9BF5-BAB6F49945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748384" y="3337370"/>
                <a:ext cx="329100" cy="329100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828" name="Line 61">
                <a:extLst>
                  <a:ext uri="{FF2B5EF4-FFF2-40B4-BE49-F238E27FC236}">
                    <a16:creationId xmlns:a16="http://schemas.microsoft.com/office/drawing/2014/main" id="{25336C28-CA99-EB40-6819-67E77792F1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12367" y="3380562"/>
                <a:ext cx="0" cy="1489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8127A5CA-B74B-1DD5-1817-6EA63955CD6C}"/>
                </a:ext>
              </a:extLst>
            </p:cNvPr>
            <p:cNvGrpSpPr/>
            <p:nvPr/>
          </p:nvGrpSpPr>
          <p:grpSpPr>
            <a:xfrm>
              <a:off x="7240179" y="3334159"/>
              <a:ext cx="329100" cy="329100"/>
              <a:chOff x="7240179" y="3334159"/>
              <a:chExt cx="329100" cy="329100"/>
            </a:xfrm>
          </p:grpSpPr>
          <p:sp>
            <p:nvSpPr>
              <p:cNvPr id="341829" name="楕円 341828">
                <a:extLst>
                  <a:ext uri="{FF2B5EF4-FFF2-40B4-BE49-F238E27FC236}">
                    <a16:creationId xmlns:a16="http://schemas.microsoft.com/office/drawing/2014/main" id="{94DFE81A-3579-7712-6A53-A774D6E2B81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40179" y="3334159"/>
                <a:ext cx="329100" cy="329100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830" name="Line 61">
                <a:extLst>
                  <a:ext uri="{FF2B5EF4-FFF2-40B4-BE49-F238E27FC236}">
                    <a16:creationId xmlns:a16="http://schemas.microsoft.com/office/drawing/2014/main" id="{733A8037-BDE0-5FCD-95F5-D593E3A50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04162" y="3377351"/>
                <a:ext cx="0" cy="1489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341831" name="Rectangle 18">
              <a:extLst>
                <a:ext uri="{FF2B5EF4-FFF2-40B4-BE49-F238E27FC236}">
                  <a16:creationId xmlns:a16="http://schemas.microsoft.com/office/drawing/2014/main" id="{34979CBF-40D6-C604-691E-91683CD79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923" y="2609611"/>
              <a:ext cx="80021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ＭＳ Ｐゴシック" pitchFamily="50" charset="-128"/>
                  <a:ea typeface="ＭＳ Ｐゴシック" pitchFamily="50" charset="-128"/>
                  <a:cs typeface="Times New Roman" pitchFamily="18" charset="0"/>
                </a:rPr>
                <a:t>物体</a:t>
              </a:r>
            </a:p>
          </p:txBody>
        </p:sp>
        <p:sp>
          <p:nvSpPr>
            <p:cNvPr id="341846" name="Rectangle 18">
              <a:extLst>
                <a:ext uri="{FF2B5EF4-FFF2-40B4-BE49-F238E27FC236}">
                  <a16:creationId xmlns:a16="http://schemas.microsoft.com/office/drawing/2014/main" id="{AE45EF8D-75D7-1DDF-A949-35862FEC1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6173" y="3679275"/>
              <a:ext cx="80021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ＭＳ Ｐゴシック" pitchFamily="50" charset="-128"/>
                  <a:ea typeface="ＭＳ Ｐゴシック" panose="020B0600070205080204" pitchFamily="50" charset="-128"/>
                  <a:cs typeface="Times New Roman" pitchFamily="18" charset="0"/>
                </a:rPr>
                <a:t>時計</a:t>
              </a:r>
            </a:p>
          </p:txBody>
        </p:sp>
        <p:sp>
          <p:nvSpPr>
            <p:cNvPr id="3" name="Line 9">
              <a:extLst>
                <a:ext uri="{FF2B5EF4-FFF2-40B4-BE49-F238E27FC236}">
                  <a16:creationId xmlns:a16="http://schemas.microsoft.com/office/drawing/2014/main" id="{97DFDE46-E62F-DBF7-A6E5-961D40DD0A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05849" y="2028383"/>
              <a:ext cx="4167" cy="1459692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" name="Line 9">
              <a:extLst>
                <a:ext uri="{FF2B5EF4-FFF2-40B4-BE49-F238E27FC236}">
                  <a16:creationId xmlns:a16="http://schemas.microsoft.com/office/drawing/2014/main" id="{DB09970F-2504-5964-39E6-8C50D74C1A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892892" y="1986514"/>
              <a:ext cx="706788" cy="1347645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" name="Line 9">
            <a:extLst>
              <a:ext uri="{FF2B5EF4-FFF2-40B4-BE49-F238E27FC236}">
                <a16:creationId xmlns:a16="http://schemas.microsoft.com/office/drawing/2014/main" id="{E3F41C5E-8E38-0168-D7D4-FEA74067B0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08472" y="2022492"/>
            <a:ext cx="3263527" cy="0"/>
          </a:xfrm>
          <a:prstGeom prst="line">
            <a:avLst/>
          </a:prstGeom>
          <a:noFill/>
          <a:ln w="28575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F09FDC97-909E-8496-3EA5-E08569883FDC}"/>
              </a:ext>
            </a:extLst>
          </p:cNvPr>
          <p:cNvGrpSpPr/>
          <p:nvPr/>
        </p:nvGrpSpPr>
        <p:grpSpPr>
          <a:xfrm>
            <a:off x="7559963" y="607185"/>
            <a:ext cx="1234700" cy="3328118"/>
            <a:chOff x="7559963" y="607185"/>
            <a:chExt cx="1234700" cy="3328118"/>
          </a:xfrm>
        </p:grpSpPr>
        <p:sp>
          <p:nvSpPr>
            <p:cNvPr id="17" name="Oval 37">
              <a:extLst>
                <a:ext uri="{FF2B5EF4-FFF2-40B4-BE49-F238E27FC236}">
                  <a16:creationId xmlns:a16="http://schemas.microsoft.com/office/drawing/2014/main" id="{1D6C76A5-5D07-3A39-2EDB-9C909D81541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77226" y="3017866"/>
              <a:ext cx="917437" cy="917437"/>
            </a:xfrm>
            <a:prstGeom prst="ellipse">
              <a:avLst/>
            </a:prstGeom>
            <a:solidFill>
              <a:srgbClr val="FFCC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ED072F47-B290-8570-0FED-BD6AC5A96086}"/>
                </a:ext>
              </a:extLst>
            </p:cNvPr>
            <p:cNvGrpSpPr/>
            <p:nvPr/>
          </p:nvGrpSpPr>
          <p:grpSpPr>
            <a:xfrm rot="3473323">
              <a:off x="7926177" y="3337370"/>
              <a:ext cx="329100" cy="329100"/>
              <a:chOff x="6748384" y="3337370"/>
              <a:chExt cx="329100" cy="329100"/>
            </a:xfrm>
          </p:grpSpPr>
          <p:sp>
            <p:nvSpPr>
              <p:cNvPr id="20" name="楕円 19">
                <a:extLst>
                  <a:ext uri="{FF2B5EF4-FFF2-40B4-BE49-F238E27FC236}">
                    <a16:creationId xmlns:a16="http://schemas.microsoft.com/office/drawing/2014/main" id="{E8C858D6-7F3F-78BC-1AC5-E4CAA30D037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748384" y="3337370"/>
                <a:ext cx="329100" cy="329100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1" name="Line 61">
                <a:extLst>
                  <a:ext uri="{FF2B5EF4-FFF2-40B4-BE49-F238E27FC236}">
                    <a16:creationId xmlns:a16="http://schemas.microsoft.com/office/drawing/2014/main" id="{F8235298-F43E-EBBF-7D45-30C6E486B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12367" y="3380562"/>
                <a:ext cx="0" cy="1489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76160C7B-0AE0-A091-C256-1D88DBBD6FB5}"/>
                </a:ext>
              </a:extLst>
            </p:cNvPr>
            <p:cNvGrpSpPr/>
            <p:nvPr/>
          </p:nvGrpSpPr>
          <p:grpSpPr>
            <a:xfrm rot="3473323">
              <a:off x="8417972" y="3334159"/>
              <a:ext cx="329100" cy="329100"/>
              <a:chOff x="7240179" y="3334159"/>
              <a:chExt cx="329100" cy="329100"/>
            </a:xfrm>
          </p:grpSpPr>
          <p:sp>
            <p:nvSpPr>
              <p:cNvPr id="23" name="楕円 22">
                <a:extLst>
                  <a:ext uri="{FF2B5EF4-FFF2-40B4-BE49-F238E27FC236}">
                    <a16:creationId xmlns:a16="http://schemas.microsoft.com/office/drawing/2014/main" id="{C0CDDFDC-D085-3A27-29CE-D1FA0BC66CA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40179" y="3334159"/>
                <a:ext cx="329100" cy="329100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24" name="Line 61">
                <a:extLst>
                  <a:ext uri="{FF2B5EF4-FFF2-40B4-BE49-F238E27FC236}">
                    <a16:creationId xmlns:a16="http://schemas.microsoft.com/office/drawing/2014/main" id="{CDB847FF-3EBC-4F78-77A7-B577E1DFD2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04162" y="3377351"/>
                <a:ext cx="0" cy="1489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26" name="Line 9">
              <a:extLst>
                <a:ext uri="{FF2B5EF4-FFF2-40B4-BE49-F238E27FC236}">
                  <a16:creationId xmlns:a16="http://schemas.microsoft.com/office/drawing/2014/main" id="{03BC547C-7FEC-45A5-4306-9C8F315CA2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587040" y="761103"/>
              <a:ext cx="297448" cy="2726972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" name="Line 9">
              <a:extLst>
                <a:ext uri="{FF2B5EF4-FFF2-40B4-BE49-F238E27FC236}">
                  <a16:creationId xmlns:a16="http://schemas.microsoft.com/office/drawing/2014/main" id="{4ADAEE9A-F5E4-485C-BDDE-3B6775BBC2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712259" y="607185"/>
              <a:ext cx="1066059" cy="2726973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" name="Oval 37">
              <a:extLst>
                <a:ext uri="{FF2B5EF4-FFF2-40B4-BE49-F238E27FC236}">
                  <a16:creationId xmlns:a16="http://schemas.microsoft.com/office/drawing/2014/main" id="{9C9A673A-4E29-699A-E629-E2C9812BB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9963" y="634181"/>
              <a:ext cx="204184" cy="199940"/>
            </a:xfrm>
            <a:prstGeom prst="ellipse">
              <a:avLst/>
            </a:prstGeom>
            <a:solidFill>
              <a:srgbClr val="FF66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341850" name="AutoShape 10">
            <a:extLst>
              <a:ext uri="{FF2B5EF4-FFF2-40B4-BE49-F238E27FC236}">
                <a16:creationId xmlns:a16="http://schemas.microsoft.com/office/drawing/2014/main" id="{CDA1775E-7344-F23E-E123-781A5438D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43" y="3934769"/>
            <a:ext cx="4580361" cy="752367"/>
          </a:xfrm>
          <a:prstGeom prst="roundRect">
            <a:avLst>
              <a:gd name="adj" fmla="val 30351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51" name="Line 13">
            <a:extLst>
              <a:ext uri="{FF2B5EF4-FFF2-40B4-BE49-F238E27FC236}">
                <a16:creationId xmlns:a16="http://schemas.microsoft.com/office/drawing/2014/main" id="{12E9E459-3C64-3B6E-2213-33AE710ED3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5936" y="2376059"/>
            <a:ext cx="2083" cy="1487079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F051DF63-0D2F-B118-9518-CC49C2659D39}"/>
              </a:ext>
            </a:extLst>
          </p:cNvPr>
          <p:cNvSpPr>
            <a:spLocks/>
          </p:cNvSpPr>
          <p:nvPr/>
        </p:nvSpPr>
        <p:spPr bwMode="auto">
          <a:xfrm>
            <a:off x="6790204" y="444245"/>
            <a:ext cx="1534798" cy="1526503"/>
          </a:xfrm>
          <a:custGeom>
            <a:avLst/>
            <a:gdLst>
              <a:gd name="T0" fmla="*/ 0 w 1160"/>
              <a:gd name="T1" fmla="*/ 1787676651 h 516"/>
              <a:gd name="T2" fmla="*/ 1152097653 w 1160"/>
              <a:gd name="T3" fmla="*/ 748330107 h 516"/>
              <a:gd name="T4" fmla="*/ 2147483647 w 1160"/>
              <a:gd name="T5" fmla="*/ 121257159 h 516"/>
              <a:gd name="T6" fmla="*/ 2147483647 w 1160"/>
              <a:gd name="T7" fmla="*/ 10393577 h 516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9942 h 9942"/>
              <a:gd name="connsiteX1" fmla="*/ 3267 w 10000"/>
              <a:gd name="connsiteY1" fmla="*/ 4128 h 9942"/>
              <a:gd name="connsiteX2" fmla="*/ 6871 w 10000"/>
              <a:gd name="connsiteY2" fmla="*/ 890 h 9942"/>
              <a:gd name="connsiteX3" fmla="*/ 10000 w 10000"/>
              <a:gd name="connsiteY3" fmla="*/ 0 h 9942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871 w 10000"/>
              <a:gd name="connsiteY2" fmla="*/ 8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7133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699 w 10000"/>
              <a:gd name="connsiteY1" fmla="*/ 465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44 w 10000"/>
              <a:gd name="connsiteY1" fmla="*/ 4088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971 w 10000"/>
              <a:gd name="connsiteY1" fmla="*/ 4325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062 w 10000"/>
              <a:gd name="connsiteY1" fmla="*/ 439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9076"/>
              <a:gd name="connsiteY0" fmla="*/ 9612 h 9612"/>
              <a:gd name="connsiteX1" fmla="*/ 3062 w 9076"/>
              <a:gd name="connsiteY1" fmla="*/ 4008 h 9612"/>
              <a:gd name="connsiteX2" fmla="*/ 6565 w 9076"/>
              <a:gd name="connsiteY2" fmla="*/ 900 h 9612"/>
              <a:gd name="connsiteX3" fmla="*/ 9076 w 9076"/>
              <a:gd name="connsiteY3" fmla="*/ 0 h 9612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9788"/>
              <a:gd name="connsiteY0" fmla="*/ 11098 h 11098"/>
              <a:gd name="connsiteX1" fmla="*/ 3059 w 9788"/>
              <a:gd name="connsiteY1" fmla="*/ 4327 h 11098"/>
              <a:gd name="connsiteX2" fmla="*/ 7021 w 9788"/>
              <a:gd name="connsiteY2" fmla="*/ 936 h 11098"/>
              <a:gd name="connsiteX3" fmla="*/ 9788 w 9788"/>
              <a:gd name="connsiteY3" fmla="*/ 0 h 11098"/>
              <a:gd name="connsiteX0" fmla="*/ 0 w 10000"/>
              <a:gd name="connsiteY0" fmla="*/ 10000 h 10000"/>
              <a:gd name="connsiteX1" fmla="*/ 3125 w 10000"/>
              <a:gd name="connsiteY1" fmla="*/ 3899 h 10000"/>
              <a:gd name="connsiteX2" fmla="*/ 7173 w 10000"/>
              <a:gd name="connsiteY2" fmla="*/ 843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530 w 10000"/>
              <a:gd name="connsiteY1" fmla="*/ 3977 h 10000"/>
              <a:gd name="connsiteX2" fmla="*/ 7173 w 10000"/>
              <a:gd name="connsiteY2" fmla="*/ 843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530 w 10000"/>
              <a:gd name="connsiteY1" fmla="*/ 3977 h 10000"/>
              <a:gd name="connsiteX2" fmla="*/ 7173 w 10000"/>
              <a:gd name="connsiteY2" fmla="*/ 843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530 w 10000"/>
              <a:gd name="connsiteY1" fmla="*/ 3977 h 10000"/>
              <a:gd name="connsiteX2" fmla="*/ 6605 w 10000"/>
              <a:gd name="connsiteY2" fmla="*/ 999 h 10000"/>
              <a:gd name="connsiteX3" fmla="*/ 10000 w 10000"/>
              <a:gd name="connsiteY3" fmla="*/ 0 h 10000"/>
              <a:gd name="connsiteX0" fmla="*/ 0 w 11353"/>
              <a:gd name="connsiteY0" fmla="*/ 9948 h 9948"/>
              <a:gd name="connsiteX1" fmla="*/ 2530 w 11353"/>
              <a:gd name="connsiteY1" fmla="*/ 3925 h 9948"/>
              <a:gd name="connsiteX2" fmla="*/ 6605 w 11353"/>
              <a:gd name="connsiteY2" fmla="*/ 947 h 9948"/>
              <a:gd name="connsiteX3" fmla="*/ 11353 w 11353"/>
              <a:gd name="connsiteY3" fmla="*/ 0 h 9948"/>
              <a:gd name="connsiteX0" fmla="*/ 0 w 10000"/>
              <a:gd name="connsiteY0" fmla="*/ 10010 h 10010"/>
              <a:gd name="connsiteX1" fmla="*/ 2228 w 10000"/>
              <a:gd name="connsiteY1" fmla="*/ 3956 h 10010"/>
              <a:gd name="connsiteX2" fmla="*/ 5818 w 10000"/>
              <a:gd name="connsiteY2" fmla="*/ 962 h 10010"/>
              <a:gd name="connsiteX3" fmla="*/ 10000 w 10000"/>
              <a:gd name="connsiteY3" fmla="*/ 10 h 10010"/>
              <a:gd name="connsiteX0" fmla="*/ 0 w 10000"/>
              <a:gd name="connsiteY0" fmla="*/ 10010 h 10010"/>
              <a:gd name="connsiteX1" fmla="*/ 2085 w 10000"/>
              <a:gd name="connsiteY1" fmla="*/ 3956 h 10010"/>
              <a:gd name="connsiteX2" fmla="*/ 5818 w 10000"/>
              <a:gd name="connsiteY2" fmla="*/ 962 h 10010"/>
              <a:gd name="connsiteX3" fmla="*/ 10000 w 10000"/>
              <a:gd name="connsiteY3" fmla="*/ 10 h 10010"/>
              <a:gd name="connsiteX0" fmla="*/ 0 w 10000"/>
              <a:gd name="connsiteY0" fmla="*/ 10013 h 10013"/>
              <a:gd name="connsiteX1" fmla="*/ 2085 w 10000"/>
              <a:gd name="connsiteY1" fmla="*/ 3959 h 10013"/>
              <a:gd name="connsiteX2" fmla="*/ 5723 w 10000"/>
              <a:gd name="connsiteY2" fmla="*/ 834 h 10013"/>
              <a:gd name="connsiteX3" fmla="*/ 10000 w 10000"/>
              <a:gd name="connsiteY3" fmla="*/ 13 h 10013"/>
              <a:gd name="connsiteX0" fmla="*/ 0 w 10000"/>
              <a:gd name="connsiteY0" fmla="*/ 10008 h 10008"/>
              <a:gd name="connsiteX1" fmla="*/ 2085 w 10000"/>
              <a:gd name="connsiteY1" fmla="*/ 3954 h 10008"/>
              <a:gd name="connsiteX2" fmla="*/ 5798 w 10000"/>
              <a:gd name="connsiteY2" fmla="*/ 1168 h 10008"/>
              <a:gd name="connsiteX3" fmla="*/ 10000 w 10000"/>
              <a:gd name="connsiteY3" fmla="*/ 8 h 10008"/>
              <a:gd name="connsiteX0" fmla="*/ 0 w 10000"/>
              <a:gd name="connsiteY0" fmla="*/ 10008 h 10008"/>
              <a:gd name="connsiteX1" fmla="*/ 2359 w 10000"/>
              <a:gd name="connsiteY1" fmla="*/ 3902 h 10008"/>
              <a:gd name="connsiteX2" fmla="*/ 5798 w 10000"/>
              <a:gd name="connsiteY2" fmla="*/ 1168 h 10008"/>
              <a:gd name="connsiteX3" fmla="*/ 10000 w 10000"/>
              <a:gd name="connsiteY3" fmla="*/ 8 h 10008"/>
              <a:gd name="connsiteX0" fmla="*/ 0 w 10000"/>
              <a:gd name="connsiteY0" fmla="*/ 10000 h 10000"/>
              <a:gd name="connsiteX1" fmla="*/ 2359 w 10000"/>
              <a:gd name="connsiteY1" fmla="*/ 3894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229 w 10000"/>
              <a:gd name="connsiteY1" fmla="*/ 261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229 w 10000"/>
              <a:gd name="connsiteY1" fmla="*/ 261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229 w 10000"/>
              <a:gd name="connsiteY1" fmla="*/ 261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379 w 10000"/>
              <a:gd name="connsiteY1" fmla="*/ 2462 h 10000"/>
              <a:gd name="connsiteX2" fmla="*/ 10000 w 10000"/>
              <a:gd name="connsiteY2" fmla="*/ 0 h 10000"/>
              <a:gd name="connsiteX0" fmla="*/ 0 w 9751"/>
              <a:gd name="connsiteY0" fmla="*/ 10130 h 10130"/>
              <a:gd name="connsiteX1" fmla="*/ 4379 w 9751"/>
              <a:gd name="connsiteY1" fmla="*/ 2592 h 10130"/>
              <a:gd name="connsiteX2" fmla="*/ 9751 w 9751"/>
              <a:gd name="connsiteY2" fmla="*/ 0 h 10130"/>
              <a:gd name="connsiteX0" fmla="*/ 0 w 10000"/>
              <a:gd name="connsiteY0" fmla="*/ 10000 h 10000"/>
              <a:gd name="connsiteX1" fmla="*/ 4491 w 10000"/>
              <a:gd name="connsiteY1" fmla="*/ 2559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3852 w 10000"/>
              <a:gd name="connsiteY1" fmla="*/ 3176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3852 w 10000"/>
              <a:gd name="connsiteY1" fmla="*/ 3176 h 10000"/>
              <a:gd name="connsiteX2" fmla="*/ 1000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86" y="7388"/>
                  <a:pt x="2160" y="4714"/>
                  <a:pt x="3852" y="3176"/>
                </a:cubicBezTo>
                <a:cubicBezTo>
                  <a:pt x="5544" y="1638"/>
                  <a:pt x="7575" y="801"/>
                  <a:pt x="10000" y="0"/>
                </a:cubicBezTo>
              </a:path>
            </a:pathLst>
          </a:custGeom>
          <a:noFill/>
          <a:ln w="28575" cmpd="sng">
            <a:solidFill>
              <a:srgbClr val="FF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667" name="フリーフォーム: 図形 341666">
            <a:extLst>
              <a:ext uri="{FF2B5EF4-FFF2-40B4-BE49-F238E27FC236}">
                <a16:creationId xmlns:a16="http://schemas.microsoft.com/office/drawing/2014/main" id="{BD78C03B-B5BA-43B7-1EA7-FF9A9423F442}"/>
              </a:ext>
            </a:extLst>
          </p:cNvPr>
          <p:cNvSpPr/>
          <p:nvPr/>
        </p:nvSpPr>
        <p:spPr bwMode="auto">
          <a:xfrm>
            <a:off x="7928530" y="462429"/>
            <a:ext cx="385777" cy="125881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191551"/>
              <a:gd name="connsiteY0" fmla="*/ 1641186 h 1641186"/>
              <a:gd name="connsiteX1" fmla="*/ 2191551 w 2191551"/>
              <a:gd name="connsiteY1" fmla="*/ 0 h 1641186"/>
              <a:gd name="connsiteX0" fmla="*/ 0 w 2129621"/>
              <a:gd name="connsiteY0" fmla="*/ 1326212 h 1326212"/>
              <a:gd name="connsiteX1" fmla="*/ 2129621 w 2129621"/>
              <a:gd name="connsiteY1" fmla="*/ 0 h 1326212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2067691"/>
              <a:gd name="connsiteY0" fmla="*/ 1669349 h 1669349"/>
              <a:gd name="connsiteX1" fmla="*/ 2067691 w 2067691"/>
              <a:gd name="connsiteY1" fmla="*/ 0 h 1669349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26695"/>
              <a:gd name="connsiteY0" fmla="*/ 1525145 h 1525145"/>
              <a:gd name="connsiteX1" fmla="*/ 1926695 w 1926695"/>
              <a:gd name="connsiteY1" fmla="*/ 0 h 1525145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971362"/>
              <a:gd name="connsiteY0" fmla="*/ 1418493 h 1418493"/>
              <a:gd name="connsiteX1" fmla="*/ 1971362 w 1971362"/>
              <a:gd name="connsiteY1" fmla="*/ 0 h 1418493"/>
              <a:gd name="connsiteX0" fmla="*/ 0 w 1971362"/>
              <a:gd name="connsiteY0" fmla="*/ 1442023 h 1442023"/>
              <a:gd name="connsiteX1" fmla="*/ 1971362 w 1971362"/>
              <a:gd name="connsiteY1" fmla="*/ 23530 h 1442023"/>
              <a:gd name="connsiteX0" fmla="*/ 0 w 1971362"/>
              <a:gd name="connsiteY0" fmla="*/ 1475437 h 1475437"/>
              <a:gd name="connsiteX1" fmla="*/ 1971362 w 1971362"/>
              <a:gd name="connsiteY1" fmla="*/ 56944 h 1475437"/>
              <a:gd name="connsiteX0" fmla="*/ 0 w 1971362"/>
              <a:gd name="connsiteY0" fmla="*/ 1415666 h 1415666"/>
              <a:gd name="connsiteX1" fmla="*/ 1971362 w 1971362"/>
              <a:gd name="connsiteY1" fmla="*/ 64181 h 1415666"/>
              <a:gd name="connsiteX0" fmla="*/ 0 w 1971362"/>
              <a:gd name="connsiteY0" fmla="*/ 1351479 h 1351479"/>
              <a:gd name="connsiteX1" fmla="*/ 1971362 w 1971362"/>
              <a:gd name="connsiteY1" fmla="*/ -6 h 1351479"/>
              <a:gd name="connsiteX0" fmla="*/ 0 w 1750488"/>
              <a:gd name="connsiteY0" fmla="*/ 1502688 h 1502688"/>
              <a:gd name="connsiteX1" fmla="*/ 1750488 w 1750488"/>
              <a:gd name="connsiteY1" fmla="*/ 0 h 1502688"/>
              <a:gd name="connsiteX0" fmla="*/ 0 w 1838837"/>
              <a:gd name="connsiteY0" fmla="*/ 1540490 h 1540490"/>
              <a:gd name="connsiteX1" fmla="*/ 1838837 w 1838837"/>
              <a:gd name="connsiteY1" fmla="*/ 0 h 1540490"/>
              <a:gd name="connsiteX0" fmla="*/ 0 w 1838837"/>
              <a:gd name="connsiteY0" fmla="*/ 1540490 h 1540490"/>
              <a:gd name="connsiteX1" fmla="*/ 1838837 w 1838837"/>
              <a:gd name="connsiteY1" fmla="*/ 0 h 15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38837" h="1540490">
                <a:moveTo>
                  <a:pt x="0" y="1540490"/>
                </a:moveTo>
                <a:cubicBezTo>
                  <a:pt x="662378" y="758956"/>
                  <a:pt x="974451" y="456985"/>
                  <a:pt x="1838837" y="0"/>
                </a:cubicBezTo>
              </a:path>
            </a:pathLst>
          </a:custGeom>
          <a:noFill/>
          <a:ln w="28575" cap="flat" cmpd="sng" algn="ctr">
            <a:solidFill>
              <a:srgbClr val="9933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69" name="Rectangle 1442">
            <a:extLst>
              <a:ext uri="{FF2B5EF4-FFF2-40B4-BE49-F238E27FC236}">
                <a16:creationId xmlns:a16="http://schemas.microsoft.com/office/drawing/2014/main" id="{171782B6-3786-C32D-4FC5-C4018176A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125" y="305401"/>
            <a:ext cx="1001980" cy="37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測地線</a:t>
            </a:r>
          </a:p>
        </p:txBody>
      </p:sp>
      <p:sp>
        <p:nvSpPr>
          <p:cNvPr id="341671" name="円形吹き出し 183">
            <a:extLst>
              <a:ext uri="{FF2B5EF4-FFF2-40B4-BE49-F238E27FC236}">
                <a16:creationId xmlns:a16="http://schemas.microsoft.com/office/drawing/2014/main" id="{C6734533-7CDD-2C70-7FC2-58D6E3F38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998" y="2368860"/>
            <a:ext cx="4079303" cy="881799"/>
          </a:xfrm>
          <a:prstGeom prst="wedgeEllipseCallout">
            <a:avLst>
              <a:gd name="adj1" fmla="val -25291"/>
              <a:gd name="adj2" fmla="val -91686"/>
            </a:avLst>
          </a:prstGeom>
          <a:noFill/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それでも、見かけの力として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重力が現れることを見たいから</a:t>
            </a:r>
          </a:p>
        </p:txBody>
      </p:sp>
      <p:sp>
        <p:nvSpPr>
          <p:cNvPr id="341673" name="Line 11">
            <a:extLst>
              <a:ext uri="{FF2B5EF4-FFF2-40B4-BE49-F238E27FC236}">
                <a16:creationId xmlns:a16="http://schemas.microsoft.com/office/drawing/2014/main" id="{196B6938-CE82-A8F2-0E0D-2EDC3DAFF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0937" y="4324682"/>
            <a:ext cx="93312" cy="1470972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39" name="テキスト ボックス 341838">
            <a:extLst>
              <a:ext uri="{FF2B5EF4-FFF2-40B4-BE49-F238E27FC236}">
                <a16:creationId xmlns:a16="http://schemas.microsoft.com/office/drawing/2014/main" id="{140B285E-88A3-CBC1-5836-4858330E62B0}"/>
              </a:ext>
            </a:extLst>
          </p:cNvPr>
          <p:cNvSpPr txBox="1"/>
          <p:nvPr/>
        </p:nvSpPr>
        <p:spPr>
          <a:xfrm>
            <a:off x="2374785" y="3885560"/>
            <a:ext cx="21717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時計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進み方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72" name="AutoShape 10">
            <a:extLst>
              <a:ext uri="{FF2B5EF4-FFF2-40B4-BE49-F238E27FC236}">
                <a16:creationId xmlns:a16="http://schemas.microsoft.com/office/drawing/2014/main" id="{67E8F8B9-4C73-716F-5A37-04DD7A74A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577" y="3897810"/>
            <a:ext cx="2036979" cy="443954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74" name="テキスト ボックス 341673">
            <a:extLst>
              <a:ext uri="{FF2B5EF4-FFF2-40B4-BE49-F238E27FC236}">
                <a16:creationId xmlns:a16="http://schemas.microsoft.com/office/drawing/2014/main" id="{7F611848-041C-4106-4E7C-7E0D1DC660DB}"/>
              </a:ext>
            </a:extLst>
          </p:cNvPr>
          <p:cNvSpPr txBox="1"/>
          <p:nvPr/>
        </p:nvSpPr>
        <p:spPr>
          <a:xfrm>
            <a:off x="2875082" y="3897848"/>
            <a:ext cx="13242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？？？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87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34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0.27407 L -1.11111E-6 4.44444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500" fill="hold"/>
                                        <p:tgtEl>
                                          <p:spTgt spid="34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500" fill="hold"/>
                                        <p:tgtEl>
                                          <p:spTgt spid="34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500" fill="hold"/>
                                        <p:tgtEl>
                                          <p:spTgt spid="3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4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500" fill="hold"/>
                                        <p:tgtEl>
                                          <p:spTgt spid="34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4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500" fill="hold"/>
                                        <p:tgtEl>
                                          <p:spTgt spid="34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34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500" fill="hold"/>
                                        <p:tgtEl>
                                          <p:spTgt spid="34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4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4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4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849" grpId="0" animBg="1"/>
      <p:bldP spid="15" grpId="0" animBg="1"/>
      <p:bldP spid="341819" grpId="0" animBg="1"/>
      <p:bldP spid="341820" grpId="0" animBg="1"/>
      <p:bldP spid="341821" grpId="0" animBg="1"/>
      <p:bldP spid="341821" grpId="1" animBg="1"/>
      <p:bldP spid="341821" grpId="2" animBg="1"/>
      <p:bldP spid="341822" grpId="0" animBg="1"/>
      <p:bldP spid="341822" grpId="1" animBg="1"/>
      <p:bldP spid="341824" grpId="0" animBg="1"/>
      <p:bldP spid="341824" grpId="1" animBg="1"/>
      <p:bldP spid="341824" grpId="2" animBg="1"/>
      <p:bldP spid="341835" grpId="0" animBg="1"/>
      <p:bldP spid="341836" grpId="0" animBg="1"/>
      <p:bldP spid="341836" grpId="1" animBg="1"/>
      <p:bldP spid="341836" grpId="2" animBg="1"/>
      <p:bldP spid="341836" grpId="3" animBg="1"/>
      <p:bldP spid="341837" grpId="0" animBg="1"/>
      <p:bldP spid="341837" grpId="1" animBg="1"/>
      <p:bldP spid="341838" grpId="0"/>
      <p:bldP spid="341838" grpId="1"/>
      <p:bldP spid="341842" grpId="0" animBg="1"/>
      <p:bldP spid="341842" grpId="1" animBg="1"/>
      <p:bldP spid="341842" grpId="2" animBg="1"/>
      <p:bldP spid="341843" grpId="0" animBg="1"/>
      <p:bldP spid="341843" grpId="1" animBg="1"/>
      <p:bldP spid="341844" grpId="0" animBg="1"/>
      <p:bldP spid="341844" grpId="1" animBg="1"/>
      <p:bldP spid="341844" grpId="2" animBg="1"/>
      <p:bldP spid="341845" grpId="0" animBg="1"/>
      <p:bldP spid="341845" grpId="1" animBg="1"/>
      <p:bldP spid="341847" grpId="0"/>
      <p:bldP spid="341848" grpId="0" animBg="1"/>
      <p:bldP spid="341848" grpId="1" animBg="1"/>
      <p:bldP spid="2" grpId="0" animBg="1"/>
      <p:bldP spid="341850" grpId="0" animBg="1"/>
      <p:bldP spid="341850" grpId="1" animBg="1"/>
      <p:bldP spid="341850" grpId="2" animBg="1"/>
      <p:bldP spid="341851" grpId="0" animBg="1"/>
      <p:bldP spid="341851" grpId="1" animBg="1"/>
      <p:bldP spid="341671" grpId="0" animBg="1"/>
      <p:bldP spid="341673" grpId="0" animBg="1"/>
      <p:bldP spid="341673" grpId="1" animBg="1"/>
      <p:bldP spid="341839" grpId="0"/>
      <p:bldP spid="341839" grpId="1"/>
      <p:bldP spid="341672" grpId="0" animBg="1"/>
      <p:bldP spid="341672" grpId="1" animBg="1"/>
      <p:bldP spid="341672" grpId="2" animBg="1"/>
      <p:bldP spid="341674" grpId="0"/>
      <p:bldP spid="34167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849" name="Rectangle 46">
            <a:extLst>
              <a:ext uri="{FF2B5EF4-FFF2-40B4-BE49-F238E27FC236}">
                <a16:creationId xmlns:a16="http://schemas.microsoft.com/office/drawing/2014/main" id="{359C7511-9F67-5340-78BE-C172BDCBE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50" y="0"/>
            <a:ext cx="6185586" cy="244626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33" name="Rectangle 1442">
            <a:extLst>
              <a:ext uri="{FF2B5EF4-FFF2-40B4-BE49-F238E27FC236}">
                <a16:creationId xmlns:a16="http://schemas.microsoft.com/office/drawing/2014/main" id="{2CACEB80-640E-0A8E-5EBF-B7BB7FA6C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8372" y="2774430"/>
            <a:ext cx="4365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物体上の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星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側の時計が遅れる。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734" name="Freeform 10">
            <a:extLst>
              <a:ext uri="{FF2B5EF4-FFF2-40B4-BE49-F238E27FC236}">
                <a16:creationId xmlns:a16="http://schemas.microsoft.com/office/drawing/2014/main" id="{9EE547FA-1E6D-A639-9D9C-F1002587E556}"/>
              </a:ext>
            </a:extLst>
          </p:cNvPr>
          <p:cNvSpPr>
            <a:spLocks/>
          </p:cNvSpPr>
          <p:nvPr/>
        </p:nvSpPr>
        <p:spPr bwMode="auto">
          <a:xfrm>
            <a:off x="6339302" y="242876"/>
            <a:ext cx="2701624" cy="1850578"/>
          </a:xfrm>
          <a:custGeom>
            <a:avLst/>
            <a:gdLst>
              <a:gd name="T0" fmla="*/ 1799391789 w 2499"/>
              <a:gd name="T1" fmla="*/ 211693163 h 1733"/>
              <a:gd name="T2" fmla="*/ 929938567 w 2499"/>
              <a:gd name="T3" fmla="*/ 1227317111 h 1733"/>
              <a:gd name="T4" fmla="*/ 378023485 w 2499"/>
              <a:gd name="T5" fmla="*/ 2147483647 h 1733"/>
              <a:gd name="T6" fmla="*/ 68045021 w 2499"/>
              <a:gd name="T7" fmla="*/ 2147483647 h 1733"/>
              <a:gd name="T8" fmla="*/ 55443444 w 2499"/>
              <a:gd name="T9" fmla="*/ 2147483647 h 1733"/>
              <a:gd name="T10" fmla="*/ 405746001 w 2499"/>
              <a:gd name="T11" fmla="*/ 2147483647 h 1733"/>
              <a:gd name="T12" fmla="*/ 2147483647 w 2499"/>
              <a:gd name="T13" fmla="*/ 2147483647 h 1733"/>
              <a:gd name="T14" fmla="*/ 2147483647 w 2499"/>
              <a:gd name="T15" fmla="*/ 2147483647 h 1733"/>
              <a:gd name="T16" fmla="*/ 2147483647 w 2499"/>
              <a:gd name="T17" fmla="*/ 2147483647 h 1733"/>
              <a:gd name="T18" fmla="*/ 2147483647 w 2499"/>
              <a:gd name="T19" fmla="*/ 2147483647 h 1733"/>
              <a:gd name="T20" fmla="*/ 2147483647 w 2499"/>
              <a:gd name="T21" fmla="*/ 2147483647 h 1733"/>
              <a:gd name="T22" fmla="*/ 2147483647 w 2499"/>
              <a:gd name="T23" fmla="*/ 1905238471 h 1733"/>
              <a:gd name="T24" fmla="*/ 2147483647 w 2499"/>
              <a:gd name="T25" fmla="*/ 1166833350 h 1733"/>
              <a:gd name="T26" fmla="*/ 2147483647 w 2499"/>
              <a:gd name="T27" fmla="*/ 1164312399 h 1733"/>
              <a:gd name="T28" fmla="*/ 2147483647 w 2499"/>
              <a:gd name="T29" fmla="*/ 1144151145 h 1733"/>
              <a:gd name="T30" fmla="*/ 2147483647 w 2499"/>
              <a:gd name="T31" fmla="*/ 471270098 h 1733"/>
              <a:gd name="T32" fmla="*/ 2147483647 w 2499"/>
              <a:gd name="T33" fmla="*/ 83165965 h 1733"/>
              <a:gd name="T34" fmla="*/ 2147483647 w 2499"/>
              <a:gd name="T35" fmla="*/ 22682204 h 1733"/>
              <a:gd name="T36" fmla="*/ 1799391789 w 2499"/>
              <a:gd name="T37" fmla="*/ 211693163 h 17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connsiteX0" fmla="*/ 3427 w 10433"/>
              <a:gd name="connsiteY0" fmla="*/ 459 h 9818"/>
              <a:gd name="connsiteX1" fmla="*/ 2047 w 10433"/>
              <a:gd name="connsiteY1" fmla="*/ 2784 h 9818"/>
              <a:gd name="connsiteX2" fmla="*/ 1170 w 10433"/>
              <a:gd name="connsiteY2" fmla="*/ 5889 h 9818"/>
              <a:gd name="connsiteX3" fmla="*/ 678 w 10433"/>
              <a:gd name="connsiteY3" fmla="*/ 9022 h 9818"/>
              <a:gd name="connsiteX4" fmla="*/ 7 w 10433"/>
              <a:gd name="connsiteY4" fmla="*/ 9253 h 9818"/>
              <a:gd name="connsiteX5" fmla="*/ 1214 w 10433"/>
              <a:gd name="connsiteY5" fmla="*/ 8855 h 9818"/>
              <a:gd name="connsiteX6" fmla="*/ 4095 w 10433"/>
              <a:gd name="connsiteY6" fmla="*/ 6968 h 9818"/>
              <a:gd name="connsiteX7" fmla="*/ 6084 w 10433"/>
              <a:gd name="connsiteY7" fmla="*/ 7747 h 9818"/>
              <a:gd name="connsiteX8" fmla="*/ 7521 w 10433"/>
              <a:gd name="connsiteY8" fmla="*/ 9755 h 9818"/>
              <a:gd name="connsiteX9" fmla="*/ 7697 w 10433"/>
              <a:gd name="connsiteY9" fmla="*/ 9085 h 9818"/>
              <a:gd name="connsiteX10" fmla="*/ 8257 w 10433"/>
              <a:gd name="connsiteY10" fmla="*/ 6708 h 9818"/>
              <a:gd name="connsiteX11" fmla="*/ 9221 w 10433"/>
              <a:gd name="connsiteY11" fmla="*/ 4336 h 9818"/>
              <a:gd name="connsiteX12" fmla="*/ 10310 w 10433"/>
              <a:gd name="connsiteY12" fmla="*/ 2646 h 9818"/>
              <a:gd name="connsiteX13" fmla="*/ 10366 w 10433"/>
              <a:gd name="connsiteY13" fmla="*/ 2640 h 9818"/>
              <a:gd name="connsiteX14" fmla="*/ 10274 w 10433"/>
              <a:gd name="connsiteY14" fmla="*/ 2594 h 9818"/>
              <a:gd name="connsiteX15" fmla="*/ 8577 w 10433"/>
              <a:gd name="connsiteY15" fmla="*/ 1053 h 9818"/>
              <a:gd name="connsiteX16" fmla="*/ 6628 w 10433"/>
              <a:gd name="connsiteY16" fmla="*/ 164 h 9818"/>
              <a:gd name="connsiteX17" fmla="*/ 4756 w 10433"/>
              <a:gd name="connsiteY17" fmla="*/ 26 h 9818"/>
              <a:gd name="connsiteX18" fmla="*/ 3427 w 10433"/>
              <a:gd name="connsiteY18" fmla="*/ 459 h 9818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327 w 10206"/>
              <a:gd name="connsiteY2" fmla="*/ 599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9019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063 w 10206"/>
              <a:gd name="connsiteY2" fmla="*/ 588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9019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063 w 10206"/>
              <a:gd name="connsiteY2" fmla="*/ 588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8504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601 w 10206"/>
              <a:gd name="connsiteY0" fmla="*/ 22 h 10197"/>
              <a:gd name="connsiteX1" fmla="*/ 2168 w 10206"/>
              <a:gd name="connsiteY1" fmla="*/ 3033 h 10197"/>
              <a:gd name="connsiteX2" fmla="*/ 1063 w 10206"/>
              <a:gd name="connsiteY2" fmla="*/ 6085 h 10197"/>
              <a:gd name="connsiteX3" fmla="*/ 40 w 10206"/>
              <a:gd name="connsiteY3" fmla="*/ 9644 h 10197"/>
              <a:gd name="connsiteX4" fmla="*/ 213 w 10206"/>
              <a:gd name="connsiteY4" fmla="*/ 9622 h 10197"/>
              <a:gd name="connsiteX5" fmla="*/ 1370 w 10206"/>
              <a:gd name="connsiteY5" fmla="*/ 8701 h 10197"/>
              <a:gd name="connsiteX6" fmla="*/ 4131 w 10206"/>
              <a:gd name="connsiteY6" fmla="*/ 7294 h 10197"/>
              <a:gd name="connsiteX7" fmla="*/ 6037 w 10206"/>
              <a:gd name="connsiteY7" fmla="*/ 8088 h 10197"/>
              <a:gd name="connsiteX8" fmla="*/ 7415 w 10206"/>
              <a:gd name="connsiteY8" fmla="*/ 10133 h 10197"/>
              <a:gd name="connsiteX9" fmla="*/ 7584 w 10206"/>
              <a:gd name="connsiteY9" fmla="*/ 9450 h 10197"/>
              <a:gd name="connsiteX10" fmla="*/ 8120 w 10206"/>
              <a:gd name="connsiteY10" fmla="*/ 7029 h 10197"/>
              <a:gd name="connsiteX11" fmla="*/ 9044 w 10206"/>
              <a:gd name="connsiteY11" fmla="*/ 4613 h 10197"/>
              <a:gd name="connsiteX12" fmla="*/ 10088 w 10206"/>
              <a:gd name="connsiteY12" fmla="*/ 2892 h 10197"/>
              <a:gd name="connsiteX13" fmla="*/ 10142 w 10206"/>
              <a:gd name="connsiteY13" fmla="*/ 2886 h 10197"/>
              <a:gd name="connsiteX14" fmla="*/ 10054 w 10206"/>
              <a:gd name="connsiteY14" fmla="*/ 2839 h 10197"/>
              <a:gd name="connsiteX15" fmla="*/ 8427 w 10206"/>
              <a:gd name="connsiteY15" fmla="*/ 1270 h 10197"/>
              <a:gd name="connsiteX16" fmla="*/ 6559 w 10206"/>
              <a:gd name="connsiteY16" fmla="*/ 364 h 10197"/>
              <a:gd name="connsiteX17" fmla="*/ 4765 w 10206"/>
              <a:gd name="connsiteY17" fmla="*/ 223 h 10197"/>
              <a:gd name="connsiteX18" fmla="*/ 3601 w 10206"/>
              <a:gd name="connsiteY18" fmla="*/ 22 h 10197"/>
              <a:gd name="connsiteX0" fmla="*/ 3601 w 10206"/>
              <a:gd name="connsiteY0" fmla="*/ 46 h 10221"/>
              <a:gd name="connsiteX1" fmla="*/ 2168 w 10206"/>
              <a:gd name="connsiteY1" fmla="*/ 3057 h 10221"/>
              <a:gd name="connsiteX2" fmla="*/ 1063 w 10206"/>
              <a:gd name="connsiteY2" fmla="*/ 6109 h 10221"/>
              <a:gd name="connsiteX3" fmla="*/ 40 w 10206"/>
              <a:gd name="connsiteY3" fmla="*/ 9668 h 10221"/>
              <a:gd name="connsiteX4" fmla="*/ 213 w 10206"/>
              <a:gd name="connsiteY4" fmla="*/ 9646 h 10221"/>
              <a:gd name="connsiteX5" fmla="*/ 1370 w 10206"/>
              <a:gd name="connsiteY5" fmla="*/ 8725 h 10221"/>
              <a:gd name="connsiteX6" fmla="*/ 4131 w 10206"/>
              <a:gd name="connsiteY6" fmla="*/ 7318 h 10221"/>
              <a:gd name="connsiteX7" fmla="*/ 6037 w 10206"/>
              <a:gd name="connsiteY7" fmla="*/ 8112 h 10221"/>
              <a:gd name="connsiteX8" fmla="*/ 7415 w 10206"/>
              <a:gd name="connsiteY8" fmla="*/ 10157 h 10221"/>
              <a:gd name="connsiteX9" fmla="*/ 7584 w 10206"/>
              <a:gd name="connsiteY9" fmla="*/ 9474 h 10221"/>
              <a:gd name="connsiteX10" fmla="*/ 8120 w 10206"/>
              <a:gd name="connsiteY10" fmla="*/ 7053 h 10221"/>
              <a:gd name="connsiteX11" fmla="*/ 9044 w 10206"/>
              <a:gd name="connsiteY11" fmla="*/ 4637 h 10221"/>
              <a:gd name="connsiteX12" fmla="*/ 10088 w 10206"/>
              <a:gd name="connsiteY12" fmla="*/ 2916 h 10221"/>
              <a:gd name="connsiteX13" fmla="*/ 10142 w 10206"/>
              <a:gd name="connsiteY13" fmla="*/ 2910 h 10221"/>
              <a:gd name="connsiteX14" fmla="*/ 10054 w 10206"/>
              <a:gd name="connsiteY14" fmla="*/ 2863 h 10221"/>
              <a:gd name="connsiteX15" fmla="*/ 8427 w 10206"/>
              <a:gd name="connsiteY15" fmla="*/ 1294 h 10221"/>
              <a:gd name="connsiteX16" fmla="*/ 6559 w 10206"/>
              <a:gd name="connsiteY16" fmla="*/ 388 h 10221"/>
              <a:gd name="connsiteX17" fmla="*/ 4787 w 10206"/>
              <a:gd name="connsiteY17" fmla="*/ 78 h 10221"/>
              <a:gd name="connsiteX18" fmla="*/ 3601 w 10206"/>
              <a:gd name="connsiteY18" fmla="*/ 46 h 10221"/>
              <a:gd name="connsiteX0" fmla="*/ 3601 w 10206"/>
              <a:gd name="connsiteY0" fmla="*/ 46 h 10157"/>
              <a:gd name="connsiteX1" fmla="*/ 2168 w 10206"/>
              <a:gd name="connsiteY1" fmla="*/ 3057 h 10157"/>
              <a:gd name="connsiteX2" fmla="*/ 1063 w 10206"/>
              <a:gd name="connsiteY2" fmla="*/ 6109 h 10157"/>
              <a:gd name="connsiteX3" fmla="*/ 40 w 10206"/>
              <a:gd name="connsiteY3" fmla="*/ 9668 h 10157"/>
              <a:gd name="connsiteX4" fmla="*/ 213 w 10206"/>
              <a:gd name="connsiteY4" fmla="*/ 9646 h 10157"/>
              <a:gd name="connsiteX5" fmla="*/ 1370 w 10206"/>
              <a:gd name="connsiteY5" fmla="*/ 8725 h 10157"/>
              <a:gd name="connsiteX6" fmla="*/ 4131 w 10206"/>
              <a:gd name="connsiteY6" fmla="*/ 7318 h 10157"/>
              <a:gd name="connsiteX7" fmla="*/ 6037 w 10206"/>
              <a:gd name="connsiteY7" fmla="*/ 8112 h 10157"/>
              <a:gd name="connsiteX8" fmla="*/ 7415 w 10206"/>
              <a:gd name="connsiteY8" fmla="*/ 10157 h 10157"/>
              <a:gd name="connsiteX9" fmla="*/ 8120 w 10206"/>
              <a:gd name="connsiteY9" fmla="*/ 7053 h 10157"/>
              <a:gd name="connsiteX10" fmla="*/ 9044 w 10206"/>
              <a:gd name="connsiteY10" fmla="*/ 4637 h 10157"/>
              <a:gd name="connsiteX11" fmla="*/ 10088 w 10206"/>
              <a:gd name="connsiteY11" fmla="*/ 2916 h 10157"/>
              <a:gd name="connsiteX12" fmla="*/ 10142 w 10206"/>
              <a:gd name="connsiteY12" fmla="*/ 2910 h 10157"/>
              <a:gd name="connsiteX13" fmla="*/ 10054 w 10206"/>
              <a:gd name="connsiteY13" fmla="*/ 2863 h 10157"/>
              <a:gd name="connsiteX14" fmla="*/ 8427 w 10206"/>
              <a:gd name="connsiteY14" fmla="*/ 1294 h 10157"/>
              <a:gd name="connsiteX15" fmla="*/ 6559 w 10206"/>
              <a:gd name="connsiteY15" fmla="*/ 388 h 10157"/>
              <a:gd name="connsiteX16" fmla="*/ 4787 w 10206"/>
              <a:gd name="connsiteY16" fmla="*/ 78 h 10157"/>
              <a:gd name="connsiteX17" fmla="*/ 3601 w 10206"/>
              <a:gd name="connsiteY17" fmla="*/ 46 h 10157"/>
              <a:gd name="connsiteX0" fmla="*/ 3601 w 10206"/>
              <a:gd name="connsiteY0" fmla="*/ 46 h 9953"/>
              <a:gd name="connsiteX1" fmla="*/ 2168 w 10206"/>
              <a:gd name="connsiteY1" fmla="*/ 3057 h 9953"/>
              <a:gd name="connsiteX2" fmla="*/ 1063 w 10206"/>
              <a:gd name="connsiteY2" fmla="*/ 6109 h 9953"/>
              <a:gd name="connsiteX3" fmla="*/ 40 w 10206"/>
              <a:gd name="connsiteY3" fmla="*/ 9668 h 9953"/>
              <a:gd name="connsiteX4" fmla="*/ 213 w 10206"/>
              <a:gd name="connsiteY4" fmla="*/ 9646 h 9953"/>
              <a:gd name="connsiteX5" fmla="*/ 1370 w 10206"/>
              <a:gd name="connsiteY5" fmla="*/ 8725 h 9953"/>
              <a:gd name="connsiteX6" fmla="*/ 4131 w 10206"/>
              <a:gd name="connsiteY6" fmla="*/ 7318 h 9953"/>
              <a:gd name="connsiteX7" fmla="*/ 6037 w 10206"/>
              <a:gd name="connsiteY7" fmla="*/ 8112 h 9953"/>
              <a:gd name="connsiteX8" fmla="*/ 7629 w 10206"/>
              <a:gd name="connsiteY8" fmla="*/ 9320 h 9953"/>
              <a:gd name="connsiteX9" fmla="*/ 8120 w 10206"/>
              <a:gd name="connsiteY9" fmla="*/ 7053 h 9953"/>
              <a:gd name="connsiteX10" fmla="*/ 9044 w 10206"/>
              <a:gd name="connsiteY10" fmla="*/ 4637 h 9953"/>
              <a:gd name="connsiteX11" fmla="*/ 10088 w 10206"/>
              <a:gd name="connsiteY11" fmla="*/ 2916 h 9953"/>
              <a:gd name="connsiteX12" fmla="*/ 10142 w 10206"/>
              <a:gd name="connsiteY12" fmla="*/ 2910 h 9953"/>
              <a:gd name="connsiteX13" fmla="*/ 10054 w 10206"/>
              <a:gd name="connsiteY13" fmla="*/ 2863 h 9953"/>
              <a:gd name="connsiteX14" fmla="*/ 8427 w 10206"/>
              <a:gd name="connsiteY14" fmla="*/ 1294 h 9953"/>
              <a:gd name="connsiteX15" fmla="*/ 6559 w 10206"/>
              <a:gd name="connsiteY15" fmla="*/ 388 h 9953"/>
              <a:gd name="connsiteX16" fmla="*/ 4787 w 10206"/>
              <a:gd name="connsiteY16" fmla="*/ 78 h 9953"/>
              <a:gd name="connsiteX17" fmla="*/ 3601 w 10206"/>
              <a:gd name="connsiteY17" fmla="*/ 46 h 9953"/>
              <a:gd name="connsiteX0" fmla="*/ 3528 w 9999"/>
              <a:gd name="connsiteY0" fmla="*/ 46 h 10000"/>
              <a:gd name="connsiteX1" fmla="*/ 2124 w 9999"/>
              <a:gd name="connsiteY1" fmla="*/ 3071 h 10000"/>
              <a:gd name="connsiteX2" fmla="*/ 1042 w 9999"/>
              <a:gd name="connsiteY2" fmla="*/ 6138 h 10000"/>
              <a:gd name="connsiteX3" fmla="*/ 39 w 9999"/>
              <a:gd name="connsiteY3" fmla="*/ 9714 h 10000"/>
              <a:gd name="connsiteX4" fmla="*/ 209 w 9999"/>
              <a:gd name="connsiteY4" fmla="*/ 9692 h 10000"/>
              <a:gd name="connsiteX5" fmla="*/ 1342 w 9999"/>
              <a:gd name="connsiteY5" fmla="*/ 8766 h 10000"/>
              <a:gd name="connsiteX6" fmla="*/ 4048 w 9999"/>
              <a:gd name="connsiteY6" fmla="*/ 7353 h 10000"/>
              <a:gd name="connsiteX7" fmla="*/ 5915 w 9999"/>
              <a:gd name="connsiteY7" fmla="*/ 8150 h 10000"/>
              <a:gd name="connsiteX8" fmla="*/ 7475 w 9999"/>
              <a:gd name="connsiteY8" fmla="*/ 9364 h 10000"/>
              <a:gd name="connsiteX9" fmla="*/ 7956 w 9999"/>
              <a:gd name="connsiteY9" fmla="*/ 7086 h 10000"/>
              <a:gd name="connsiteX10" fmla="*/ 8861 w 9999"/>
              <a:gd name="connsiteY10" fmla="*/ 4659 h 10000"/>
              <a:gd name="connsiteX11" fmla="*/ 9884 w 9999"/>
              <a:gd name="connsiteY11" fmla="*/ 2930 h 10000"/>
              <a:gd name="connsiteX12" fmla="*/ 9937 w 9999"/>
              <a:gd name="connsiteY12" fmla="*/ 2924 h 10000"/>
              <a:gd name="connsiteX13" fmla="*/ 9851 w 9999"/>
              <a:gd name="connsiteY13" fmla="*/ 2877 h 10000"/>
              <a:gd name="connsiteX14" fmla="*/ 8257 w 9999"/>
              <a:gd name="connsiteY14" fmla="*/ 1300 h 10000"/>
              <a:gd name="connsiteX15" fmla="*/ 6427 w 9999"/>
              <a:gd name="connsiteY15" fmla="*/ 390 h 10000"/>
              <a:gd name="connsiteX16" fmla="*/ 4690 w 9999"/>
              <a:gd name="connsiteY16" fmla="*/ 78 h 10000"/>
              <a:gd name="connsiteX17" fmla="*/ 3528 w 9999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5916 w 10000"/>
              <a:gd name="connsiteY7" fmla="*/ 8150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6034 w 10000"/>
              <a:gd name="connsiteY7" fmla="*/ 8076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6010 w 10000"/>
              <a:gd name="connsiteY7" fmla="*/ 7854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4690 w 10000"/>
              <a:gd name="connsiteY0" fmla="*/ 165 h 10087"/>
              <a:gd name="connsiteX1" fmla="*/ 2124 w 10000"/>
              <a:gd name="connsiteY1" fmla="*/ 3158 h 10087"/>
              <a:gd name="connsiteX2" fmla="*/ 1042 w 10000"/>
              <a:gd name="connsiteY2" fmla="*/ 6225 h 10087"/>
              <a:gd name="connsiteX3" fmla="*/ 39 w 10000"/>
              <a:gd name="connsiteY3" fmla="*/ 9801 h 10087"/>
              <a:gd name="connsiteX4" fmla="*/ 209 w 10000"/>
              <a:gd name="connsiteY4" fmla="*/ 9779 h 10087"/>
              <a:gd name="connsiteX5" fmla="*/ 1342 w 10000"/>
              <a:gd name="connsiteY5" fmla="*/ 8853 h 10087"/>
              <a:gd name="connsiteX6" fmla="*/ 4048 w 10000"/>
              <a:gd name="connsiteY6" fmla="*/ 7440 h 10087"/>
              <a:gd name="connsiteX7" fmla="*/ 6010 w 10000"/>
              <a:gd name="connsiteY7" fmla="*/ 7941 h 10087"/>
              <a:gd name="connsiteX8" fmla="*/ 7476 w 10000"/>
              <a:gd name="connsiteY8" fmla="*/ 9451 h 10087"/>
              <a:gd name="connsiteX9" fmla="*/ 7957 w 10000"/>
              <a:gd name="connsiteY9" fmla="*/ 7173 h 10087"/>
              <a:gd name="connsiteX10" fmla="*/ 8862 w 10000"/>
              <a:gd name="connsiteY10" fmla="*/ 4746 h 10087"/>
              <a:gd name="connsiteX11" fmla="*/ 9885 w 10000"/>
              <a:gd name="connsiteY11" fmla="*/ 3017 h 10087"/>
              <a:gd name="connsiteX12" fmla="*/ 9938 w 10000"/>
              <a:gd name="connsiteY12" fmla="*/ 3011 h 10087"/>
              <a:gd name="connsiteX13" fmla="*/ 9852 w 10000"/>
              <a:gd name="connsiteY13" fmla="*/ 2964 h 10087"/>
              <a:gd name="connsiteX14" fmla="*/ 8258 w 10000"/>
              <a:gd name="connsiteY14" fmla="*/ 1387 h 10087"/>
              <a:gd name="connsiteX15" fmla="*/ 6428 w 10000"/>
              <a:gd name="connsiteY15" fmla="*/ 477 h 10087"/>
              <a:gd name="connsiteX16" fmla="*/ 4690 w 10000"/>
              <a:gd name="connsiteY16" fmla="*/ 165 h 10087"/>
              <a:gd name="connsiteX0" fmla="*/ 6428 w 10000"/>
              <a:gd name="connsiteY0" fmla="*/ 65 h 9675"/>
              <a:gd name="connsiteX1" fmla="*/ 2124 w 10000"/>
              <a:gd name="connsiteY1" fmla="*/ 2746 h 9675"/>
              <a:gd name="connsiteX2" fmla="*/ 1042 w 10000"/>
              <a:gd name="connsiteY2" fmla="*/ 5813 h 9675"/>
              <a:gd name="connsiteX3" fmla="*/ 39 w 10000"/>
              <a:gd name="connsiteY3" fmla="*/ 9389 h 9675"/>
              <a:gd name="connsiteX4" fmla="*/ 209 w 10000"/>
              <a:gd name="connsiteY4" fmla="*/ 9367 h 9675"/>
              <a:gd name="connsiteX5" fmla="*/ 1342 w 10000"/>
              <a:gd name="connsiteY5" fmla="*/ 8441 h 9675"/>
              <a:gd name="connsiteX6" fmla="*/ 4048 w 10000"/>
              <a:gd name="connsiteY6" fmla="*/ 7028 h 9675"/>
              <a:gd name="connsiteX7" fmla="*/ 6010 w 10000"/>
              <a:gd name="connsiteY7" fmla="*/ 7529 h 9675"/>
              <a:gd name="connsiteX8" fmla="*/ 7476 w 10000"/>
              <a:gd name="connsiteY8" fmla="*/ 9039 h 9675"/>
              <a:gd name="connsiteX9" fmla="*/ 7957 w 10000"/>
              <a:gd name="connsiteY9" fmla="*/ 6761 h 9675"/>
              <a:gd name="connsiteX10" fmla="*/ 8862 w 10000"/>
              <a:gd name="connsiteY10" fmla="*/ 4334 h 9675"/>
              <a:gd name="connsiteX11" fmla="*/ 9885 w 10000"/>
              <a:gd name="connsiteY11" fmla="*/ 2605 h 9675"/>
              <a:gd name="connsiteX12" fmla="*/ 9938 w 10000"/>
              <a:gd name="connsiteY12" fmla="*/ 2599 h 9675"/>
              <a:gd name="connsiteX13" fmla="*/ 9852 w 10000"/>
              <a:gd name="connsiteY13" fmla="*/ 2552 h 9675"/>
              <a:gd name="connsiteX14" fmla="*/ 8258 w 10000"/>
              <a:gd name="connsiteY14" fmla="*/ 975 h 9675"/>
              <a:gd name="connsiteX15" fmla="*/ 6428 w 10000"/>
              <a:gd name="connsiteY15" fmla="*/ 65 h 9675"/>
              <a:gd name="connsiteX0" fmla="*/ 5662 w 10000"/>
              <a:gd name="connsiteY0" fmla="*/ 111 h 9530"/>
              <a:gd name="connsiteX1" fmla="*/ 2124 w 10000"/>
              <a:gd name="connsiteY1" fmla="*/ 2368 h 9530"/>
              <a:gd name="connsiteX2" fmla="*/ 1042 w 10000"/>
              <a:gd name="connsiteY2" fmla="*/ 5538 h 9530"/>
              <a:gd name="connsiteX3" fmla="*/ 39 w 10000"/>
              <a:gd name="connsiteY3" fmla="*/ 9234 h 9530"/>
              <a:gd name="connsiteX4" fmla="*/ 209 w 10000"/>
              <a:gd name="connsiteY4" fmla="*/ 9212 h 9530"/>
              <a:gd name="connsiteX5" fmla="*/ 1342 w 10000"/>
              <a:gd name="connsiteY5" fmla="*/ 8255 h 9530"/>
              <a:gd name="connsiteX6" fmla="*/ 4048 w 10000"/>
              <a:gd name="connsiteY6" fmla="*/ 6794 h 9530"/>
              <a:gd name="connsiteX7" fmla="*/ 6010 w 10000"/>
              <a:gd name="connsiteY7" fmla="*/ 7312 h 9530"/>
              <a:gd name="connsiteX8" fmla="*/ 7476 w 10000"/>
              <a:gd name="connsiteY8" fmla="*/ 8873 h 9530"/>
              <a:gd name="connsiteX9" fmla="*/ 7957 w 10000"/>
              <a:gd name="connsiteY9" fmla="*/ 6518 h 9530"/>
              <a:gd name="connsiteX10" fmla="*/ 8862 w 10000"/>
              <a:gd name="connsiteY10" fmla="*/ 4010 h 9530"/>
              <a:gd name="connsiteX11" fmla="*/ 9885 w 10000"/>
              <a:gd name="connsiteY11" fmla="*/ 2223 h 9530"/>
              <a:gd name="connsiteX12" fmla="*/ 9938 w 10000"/>
              <a:gd name="connsiteY12" fmla="*/ 2216 h 9530"/>
              <a:gd name="connsiteX13" fmla="*/ 9852 w 10000"/>
              <a:gd name="connsiteY13" fmla="*/ 2168 h 9530"/>
              <a:gd name="connsiteX14" fmla="*/ 8258 w 10000"/>
              <a:gd name="connsiteY14" fmla="*/ 538 h 9530"/>
              <a:gd name="connsiteX15" fmla="*/ 5662 w 10000"/>
              <a:gd name="connsiteY15" fmla="*/ 111 h 9530"/>
              <a:gd name="connsiteX0" fmla="*/ 4712 w 10000"/>
              <a:gd name="connsiteY0" fmla="*/ 156 h 9815"/>
              <a:gd name="connsiteX1" fmla="*/ 2124 w 10000"/>
              <a:gd name="connsiteY1" fmla="*/ 2300 h 9815"/>
              <a:gd name="connsiteX2" fmla="*/ 1042 w 10000"/>
              <a:gd name="connsiteY2" fmla="*/ 5626 h 9815"/>
              <a:gd name="connsiteX3" fmla="*/ 39 w 10000"/>
              <a:gd name="connsiteY3" fmla="*/ 9504 h 9815"/>
              <a:gd name="connsiteX4" fmla="*/ 209 w 10000"/>
              <a:gd name="connsiteY4" fmla="*/ 9481 h 9815"/>
              <a:gd name="connsiteX5" fmla="*/ 1342 w 10000"/>
              <a:gd name="connsiteY5" fmla="*/ 8477 h 9815"/>
              <a:gd name="connsiteX6" fmla="*/ 4048 w 10000"/>
              <a:gd name="connsiteY6" fmla="*/ 6944 h 9815"/>
              <a:gd name="connsiteX7" fmla="*/ 6010 w 10000"/>
              <a:gd name="connsiteY7" fmla="*/ 7488 h 9815"/>
              <a:gd name="connsiteX8" fmla="*/ 7476 w 10000"/>
              <a:gd name="connsiteY8" fmla="*/ 9126 h 9815"/>
              <a:gd name="connsiteX9" fmla="*/ 7957 w 10000"/>
              <a:gd name="connsiteY9" fmla="*/ 6654 h 9815"/>
              <a:gd name="connsiteX10" fmla="*/ 8862 w 10000"/>
              <a:gd name="connsiteY10" fmla="*/ 4023 h 9815"/>
              <a:gd name="connsiteX11" fmla="*/ 9885 w 10000"/>
              <a:gd name="connsiteY11" fmla="*/ 2148 h 9815"/>
              <a:gd name="connsiteX12" fmla="*/ 9938 w 10000"/>
              <a:gd name="connsiteY12" fmla="*/ 2140 h 9815"/>
              <a:gd name="connsiteX13" fmla="*/ 9852 w 10000"/>
              <a:gd name="connsiteY13" fmla="*/ 2090 h 9815"/>
              <a:gd name="connsiteX14" fmla="*/ 8258 w 10000"/>
              <a:gd name="connsiteY14" fmla="*/ 380 h 9815"/>
              <a:gd name="connsiteX15" fmla="*/ 4712 w 10000"/>
              <a:gd name="connsiteY15" fmla="*/ 156 h 9815"/>
              <a:gd name="connsiteX0" fmla="*/ 5187 w 10000"/>
              <a:gd name="connsiteY0" fmla="*/ 198 h 9901"/>
              <a:gd name="connsiteX1" fmla="*/ 2124 w 10000"/>
              <a:gd name="connsiteY1" fmla="*/ 2244 h 9901"/>
              <a:gd name="connsiteX2" fmla="*/ 1042 w 10000"/>
              <a:gd name="connsiteY2" fmla="*/ 5633 h 9901"/>
              <a:gd name="connsiteX3" fmla="*/ 39 w 10000"/>
              <a:gd name="connsiteY3" fmla="*/ 9584 h 9901"/>
              <a:gd name="connsiteX4" fmla="*/ 209 w 10000"/>
              <a:gd name="connsiteY4" fmla="*/ 9561 h 9901"/>
              <a:gd name="connsiteX5" fmla="*/ 1342 w 10000"/>
              <a:gd name="connsiteY5" fmla="*/ 8538 h 9901"/>
              <a:gd name="connsiteX6" fmla="*/ 4048 w 10000"/>
              <a:gd name="connsiteY6" fmla="*/ 6976 h 9901"/>
              <a:gd name="connsiteX7" fmla="*/ 6010 w 10000"/>
              <a:gd name="connsiteY7" fmla="*/ 7530 h 9901"/>
              <a:gd name="connsiteX8" fmla="*/ 7476 w 10000"/>
              <a:gd name="connsiteY8" fmla="*/ 9199 h 9901"/>
              <a:gd name="connsiteX9" fmla="*/ 7957 w 10000"/>
              <a:gd name="connsiteY9" fmla="*/ 6680 h 9901"/>
              <a:gd name="connsiteX10" fmla="*/ 8862 w 10000"/>
              <a:gd name="connsiteY10" fmla="*/ 4000 h 9901"/>
              <a:gd name="connsiteX11" fmla="*/ 9885 w 10000"/>
              <a:gd name="connsiteY11" fmla="*/ 2089 h 9901"/>
              <a:gd name="connsiteX12" fmla="*/ 9938 w 10000"/>
              <a:gd name="connsiteY12" fmla="*/ 2081 h 9901"/>
              <a:gd name="connsiteX13" fmla="*/ 9852 w 10000"/>
              <a:gd name="connsiteY13" fmla="*/ 2030 h 9901"/>
              <a:gd name="connsiteX14" fmla="*/ 8258 w 10000"/>
              <a:gd name="connsiteY14" fmla="*/ 288 h 9901"/>
              <a:gd name="connsiteX15" fmla="*/ 5187 w 10000"/>
              <a:gd name="connsiteY15" fmla="*/ 198 h 9901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1014 h 10814"/>
              <a:gd name="connsiteX1" fmla="*/ 3445 w 10000"/>
              <a:gd name="connsiteY1" fmla="*/ 5 h 10814"/>
              <a:gd name="connsiteX2" fmla="*/ 1042 w 10000"/>
              <a:gd name="connsiteY2" fmla="*/ 6503 h 10814"/>
              <a:gd name="connsiteX3" fmla="*/ 39 w 10000"/>
              <a:gd name="connsiteY3" fmla="*/ 10494 h 10814"/>
              <a:gd name="connsiteX4" fmla="*/ 209 w 10000"/>
              <a:gd name="connsiteY4" fmla="*/ 10471 h 10814"/>
              <a:gd name="connsiteX5" fmla="*/ 1342 w 10000"/>
              <a:gd name="connsiteY5" fmla="*/ 9437 h 10814"/>
              <a:gd name="connsiteX6" fmla="*/ 4048 w 10000"/>
              <a:gd name="connsiteY6" fmla="*/ 7860 h 10814"/>
              <a:gd name="connsiteX7" fmla="*/ 6010 w 10000"/>
              <a:gd name="connsiteY7" fmla="*/ 8419 h 10814"/>
              <a:gd name="connsiteX8" fmla="*/ 7476 w 10000"/>
              <a:gd name="connsiteY8" fmla="*/ 10105 h 10814"/>
              <a:gd name="connsiteX9" fmla="*/ 7957 w 10000"/>
              <a:gd name="connsiteY9" fmla="*/ 7561 h 10814"/>
              <a:gd name="connsiteX10" fmla="*/ 8862 w 10000"/>
              <a:gd name="connsiteY10" fmla="*/ 4854 h 10814"/>
              <a:gd name="connsiteX11" fmla="*/ 9885 w 10000"/>
              <a:gd name="connsiteY11" fmla="*/ 2924 h 10814"/>
              <a:gd name="connsiteX12" fmla="*/ 9938 w 10000"/>
              <a:gd name="connsiteY12" fmla="*/ 2916 h 10814"/>
              <a:gd name="connsiteX13" fmla="*/ 9852 w 10000"/>
              <a:gd name="connsiteY13" fmla="*/ 2864 h 10814"/>
              <a:gd name="connsiteX14" fmla="*/ 8258 w 10000"/>
              <a:gd name="connsiteY14" fmla="*/ 1105 h 10814"/>
              <a:gd name="connsiteX15" fmla="*/ 5187 w 10000"/>
              <a:gd name="connsiteY15" fmla="*/ 1014 h 10814"/>
              <a:gd name="connsiteX0" fmla="*/ 5328 w 10000"/>
              <a:gd name="connsiteY0" fmla="*/ 760 h 11220"/>
              <a:gd name="connsiteX1" fmla="*/ 3445 w 10000"/>
              <a:gd name="connsiteY1" fmla="*/ 411 h 11220"/>
              <a:gd name="connsiteX2" fmla="*/ 1042 w 10000"/>
              <a:gd name="connsiteY2" fmla="*/ 6909 h 11220"/>
              <a:gd name="connsiteX3" fmla="*/ 39 w 10000"/>
              <a:gd name="connsiteY3" fmla="*/ 10900 h 11220"/>
              <a:gd name="connsiteX4" fmla="*/ 209 w 10000"/>
              <a:gd name="connsiteY4" fmla="*/ 10877 h 11220"/>
              <a:gd name="connsiteX5" fmla="*/ 1342 w 10000"/>
              <a:gd name="connsiteY5" fmla="*/ 9843 h 11220"/>
              <a:gd name="connsiteX6" fmla="*/ 4048 w 10000"/>
              <a:gd name="connsiteY6" fmla="*/ 8266 h 11220"/>
              <a:gd name="connsiteX7" fmla="*/ 6010 w 10000"/>
              <a:gd name="connsiteY7" fmla="*/ 8825 h 11220"/>
              <a:gd name="connsiteX8" fmla="*/ 7476 w 10000"/>
              <a:gd name="connsiteY8" fmla="*/ 10511 h 11220"/>
              <a:gd name="connsiteX9" fmla="*/ 7957 w 10000"/>
              <a:gd name="connsiteY9" fmla="*/ 7967 h 11220"/>
              <a:gd name="connsiteX10" fmla="*/ 8862 w 10000"/>
              <a:gd name="connsiteY10" fmla="*/ 5260 h 11220"/>
              <a:gd name="connsiteX11" fmla="*/ 9885 w 10000"/>
              <a:gd name="connsiteY11" fmla="*/ 3330 h 11220"/>
              <a:gd name="connsiteX12" fmla="*/ 9938 w 10000"/>
              <a:gd name="connsiteY12" fmla="*/ 3322 h 11220"/>
              <a:gd name="connsiteX13" fmla="*/ 9852 w 10000"/>
              <a:gd name="connsiteY13" fmla="*/ 3270 h 11220"/>
              <a:gd name="connsiteX14" fmla="*/ 8258 w 10000"/>
              <a:gd name="connsiteY14" fmla="*/ 1511 h 11220"/>
              <a:gd name="connsiteX15" fmla="*/ 5328 w 10000"/>
              <a:gd name="connsiteY15" fmla="*/ 760 h 11220"/>
              <a:gd name="connsiteX0" fmla="*/ 5328 w 10000"/>
              <a:gd name="connsiteY0" fmla="*/ 644 h 11269"/>
              <a:gd name="connsiteX1" fmla="*/ 3445 w 10000"/>
              <a:gd name="connsiteY1" fmla="*/ 460 h 11269"/>
              <a:gd name="connsiteX2" fmla="*/ 1042 w 10000"/>
              <a:gd name="connsiteY2" fmla="*/ 6958 h 11269"/>
              <a:gd name="connsiteX3" fmla="*/ 39 w 10000"/>
              <a:gd name="connsiteY3" fmla="*/ 10949 h 11269"/>
              <a:gd name="connsiteX4" fmla="*/ 209 w 10000"/>
              <a:gd name="connsiteY4" fmla="*/ 10926 h 11269"/>
              <a:gd name="connsiteX5" fmla="*/ 1342 w 10000"/>
              <a:gd name="connsiteY5" fmla="*/ 9892 h 11269"/>
              <a:gd name="connsiteX6" fmla="*/ 4048 w 10000"/>
              <a:gd name="connsiteY6" fmla="*/ 8315 h 11269"/>
              <a:gd name="connsiteX7" fmla="*/ 6010 w 10000"/>
              <a:gd name="connsiteY7" fmla="*/ 8874 h 11269"/>
              <a:gd name="connsiteX8" fmla="*/ 7476 w 10000"/>
              <a:gd name="connsiteY8" fmla="*/ 10560 h 11269"/>
              <a:gd name="connsiteX9" fmla="*/ 7957 w 10000"/>
              <a:gd name="connsiteY9" fmla="*/ 8016 h 11269"/>
              <a:gd name="connsiteX10" fmla="*/ 8862 w 10000"/>
              <a:gd name="connsiteY10" fmla="*/ 5309 h 11269"/>
              <a:gd name="connsiteX11" fmla="*/ 9885 w 10000"/>
              <a:gd name="connsiteY11" fmla="*/ 3379 h 11269"/>
              <a:gd name="connsiteX12" fmla="*/ 9938 w 10000"/>
              <a:gd name="connsiteY12" fmla="*/ 3371 h 11269"/>
              <a:gd name="connsiteX13" fmla="*/ 9852 w 10000"/>
              <a:gd name="connsiteY13" fmla="*/ 3319 h 11269"/>
              <a:gd name="connsiteX14" fmla="*/ 8258 w 10000"/>
              <a:gd name="connsiteY14" fmla="*/ 1560 h 11269"/>
              <a:gd name="connsiteX15" fmla="*/ 5328 w 10000"/>
              <a:gd name="connsiteY15" fmla="*/ 644 h 11269"/>
              <a:gd name="connsiteX0" fmla="*/ 5328 w 10000"/>
              <a:gd name="connsiteY0" fmla="*/ 225 h 10850"/>
              <a:gd name="connsiteX1" fmla="*/ 3445 w 10000"/>
              <a:gd name="connsiteY1" fmla="*/ 41 h 10850"/>
              <a:gd name="connsiteX2" fmla="*/ 1042 w 10000"/>
              <a:gd name="connsiteY2" fmla="*/ 6539 h 10850"/>
              <a:gd name="connsiteX3" fmla="*/ 39 w 10000"/>
              <a:gd name="connsiteY3" fmla="*/ 10530 h 10850"/>
              <a:gd name="connsiteX4" fmla="*/ 209 w 10000"/>
              <a:gd name="connsiteY4" fmla="*/ 10507 h 10850"/>
              <a:gd name="connsiteX5" fmla="*/ 1342 w 10000"/>
              <a:gd name="connsiteY5" fmla="*/ 9473 h 10850"/>
              <a:gd name="connsiteX6" fmla="*/ 4048 w 10000"/>
              <a:gd name="connsiteY6" fmla="*/ 7896 h 10850"/>
              <a:gd name="connsiteX7" fmla="*/ 6010 w 10000"/>
              <a:gd name="connsiteY7" fmla="*/ 8455 h 10850"/>
              <a:gd name="connsiteX8" fmla="*/ 7476 w 10000"/>
              <a:gd name="connsiteY8" fmla="*/ 10141 h 10850"/>
              <a:gd name="connsiteX9" fmla="*/ 7957 w 10000"/>
              <a:gd name="connsiteY9" fmla="*/ 7597 h 10850"/>
              <a:gd name="connsiteX10" fmla="*/ 8862 w 10000"/>
              <a:gd name="connsiteY10" fmla="*/ 4890 h 10850"/>
              <a:gd name="connsiteX11" fmla="*/ 9885 w 10000"/>
              <a:gd name="connsiteY11" fmla="*/ 2960 h 10850"/>
              <a:gd name="connsiteX12" fmla="*/ 9938 w 10000"/>
              <a:gd name="connsiteY12" fmla="*/ 2952 h 10850"/>
              <a:gd name="connsiteX13" fmla="*/ 9852 w 10000"/>
              <a:gd name="connsiteY13" fmla="*/ 2900 h 10850"/>
              <a:gd name="connsiteX14" fmla="*/ 8258 w 10000"/>
              <a:gd name="connsiteY14" fmla="*/ 1141 h 10850"/>
              <a:gd name="connsiteX15" fmla="*/ 5328 w 10000"/>
              <a:gd name="connsiteY15" fmla="*/ 225 h 10850"/>
              <a:gd name="connsiteX0" fmla="*/ 5328 w 10000"/>
              <a:gd name="connsiteY0" fmla="*/ 654 h 11279"/>
              <a:gd name="connsiteX1" fmla="*/ 3445 w 10000"/>
              <a:gd name="connsiteY1" fmla="*/ 470 h 11279"/>
              <a:gd name="connsiteX2" fmla="*/ 1230 w 10000"/>
              <a:gd name="connsiteY2" fmla="*/ 7092 h 11279"/>
              <a:gd name="connsiteX3" fmla="*/ 39 w 10000"/>
              <a:gd name="connsiteY3" fmla="*/ 10959 h 11279"/>
              <a:gd name="connsiteX4" fmla="*/ 209 w 10000"/>
              <a:gd name="connsiteY4" fmla="*/ 10936 h 11279"/>
              <a:gd name="connsiteX5" fmla="*/ 1342 w 10000"/>
              <a:gd name="connsiteY5" fmla="*/ 9902 h 11279"/>
              <a:gd name="connsiteX6" fmla="*/ 4048 w 10000"/>
              <a:gd name="connsiteY6" fmla="*/ 8325 h 11279"/>
              <a:gd name="connsiteX7" fmla="*/ 6010 w 10000"/>
              <a:gd name="connsiteY7" fmla="*/ 8884 h 11279"/>
              <a:gd name="connsiteX8" fmla="*/ 7476 w 10000"/>
              <a:gd name="connsiteY8" fmla="*/ 10570 h 11279"/>
              <a:gd name="connsiteX9" fmla="*/ 7957 w 10000"/>
              <a:gd name="connsiteY9" fmla="*/ 8026 h 11279"/>
              <a:gd name="connsiteX10" fmla="*/ 8862 w 10000"/>
              <a:gd name="connsiteY10" fmla="*/ 5319 h 11279"/>
              <a:gd name="connsiteX11" fmla="*/ 9885 w 10000"/>
              <a:gd name="connsiteY11" fmla="*/ 3389 h 11279"/>
              <a:gd name="connsiteX12" fmla="*/ 9938 w 10000"/>
              <a:gd name="connsiteY12" fmla="*/ 3381 h 11279"/>
              <a:gd name="connsiteX13" fmla="*/ 9852 w 10000"/>
              <a:gd name="connsiteY13" fmla="*/ 3329 h 11279"/>
              <a:gd name="connsiteX14" fmla="*/ 8258 w 10000"/>
              <a:gd name="connsiteY14" fmla="*/ 1570 h 11279"/>
              <a:gd name="connsiteX15" fmla="*/ 5328 w 10000"/>
              <a:gd name="connsiteY15" fmla="*/ 654 h 11279"/>
              <a:gd name="connsiteX0" fmla="*/ 5328 w 10000"/>
              <a:gd name="connsiteY0" fmla="*/ 289 h 10914"/>
              <a:gd name="connsiteX1" fmla="*/ 3445 w 10000"/>
              <a:gd name="connsiteY1" fmla="*/ 105 h 10914"/>
              <a:gd name="connsiteX2" fmla="*/ 1230 w 10000"/>
              <a:gd name="connsiteY2" fmla="*/ 6727 h 10914"/>
              <a:gd name="connsiteX3" fmla="*/ 39 w 10000"/>
              <a:gd name="connsiteY3" fmla="*/ 10594 h 10914"/>
              <a:gd name="connsiteX4" fmla="*/ 209 w 10000"/>
              <a:gd name="connsiteY4" fmla="*/ 10571 h 10914"/>
              <a:gd name="connsiteX5" fmla="*/ 1342 w 10000"/>
              <a:gd name="connsiteY5" fmla="*/ 9537 h 10914"/>
              <a:gd name="connsiteX6" fmla="*/ 4048 w 10000"/>
              <a:gd name="connsiteY6" fmla="*/ 7960 h 10914"/>
              <a:gd name="connsiteX7" fmla="*/ 6010 w 10000"/>
              <a:gd name="connsiteY7" fmla="*/ 8519 h 10914"/>
              <a:gd name="connsiteX8" fmla="*/ 7476 w 10000"/>
              <a:gd name="connsiteY8" fmla="*/ 10205 h 10914"/>
              <a:gd name="connsiteX9" fmla="*/ 7957 w 10000"/>
              <a:gd name="connsiteY9" fmla="*/ 7661 h 10914"/>
              <a:gd name="connsiteX10" fmla="*/ 8862 w 10000"/>
              <a:gd name="connsiteY10" fmla="*/ 4954 h 10914"/>
              <a:gd name="connsiteX11" fmla="*/ 9885 w 10000"/>
              <a:gd name="connsiteY11" fmla="*/ 3024 h 10914"/>
              <a:gd name="connsiteX12" fmla="*/ 9938 w 10000"/>
              <a:gd name="connsiteY12" fmla="*/ 3016 h 10914"/>
              <a:gd name="connsiteX13" fmla="*/ 9852 w 10000"/>
              <a:gd name="connsiteY13" fmla="*/ 2964 h 10914"/>
              <a:gd name="connsiteX14" fmla="*/ 8258 w 10000"/>
              <a:gd name="connsiteY14" fmla="*/ 1205 h 10914"/>
              <a:gd name="connsiteX15" fmla="*/ 5328 w 10000"/>
              <a:gd name="connsiteY15" fmla="*/ 289 h 10914"/>
              <a:gd name="connsiteX0" fmla="*/ 5316 w 9988"/>
              <a:gd name="connsiteY0" fmla="*/ 289 h 10869"/>
              <a:gd name="connsiteX1" fmla="*/ 3433 w 9988"/>
              <a:gd name="connsiteY1" fmla="*/ 105 h 10869"/>
              <a:gd name="connsiteX2" fmla="*/ 1218 w 9988"/>
              <a:gd name="connsiteY2" fmla="*/ 6727 h 10869"/>
              <a:gd name="connsiteX3" fmla="*/ 27 w 9988"/>
              <a:gd name="connsiteY3" fmla="*/ 10594 h 10869"/>
              <a:gd name="connsiteX4" fmla="*/ 268 w 9988"/>
              <a:gd name="connsiteY4" fmla="*/ 10406 h 10869"/>
              <a:gd name="connsiteX5" fmla="*/ 1330 w 9988"/>
              <a:gd name="connsiteY5" fmla="*/ 9537 h 10869"/>
              <a:gd name="connsiteX6" fmla="*/ 4036 w 9988"/>
              <a:gd name="connsiteY6" fmla="*/ 7960 h 10869"/>
              <a:gd name="connsiteX7" fmla="*/ 5998 w 9988"/>
              <a:gd name="connsiteY7" fmla="*/ 8519 h 10869"/>
              <a:gd name="connsiteX8" fmla="*/ 7464 w 9988"/>
              <a:gd name="connsiteY8" fmla="*/ 10205 h 10869"/>
              <a:gd name="connsiteX9" fmla="*/ 7945 w 9988"/>
              <a:gd name="connsiteY9" fmla="*/ 7661 h 10869"/>
              <a:gd name="connsiteX10" fmla="*/ 8850 w 9988"/>
              <a:gd name="connsiteY10" fmla="*/ 4954 h 10869"/>
              <a:gd name="connsiteX11" fmla="*/ 9873 w 9988"/>
              <a:gd name="connsiteY11" fmla="*/ 3024 h 10869"/>
              <a:gd name="connsiteX12" fmla="*/ 9926 w 9988"/>
              <a:gd name="connsiteY12" fmla="*/ 3016 h 10869"/>
              <a:gd name="connsiteX13" fmla="*/ 9840 w 9988"/>
              <a:gd name="connsiteY13" fmla="*/ 2964 h 10869"/>
              <a:gd name="connsiteX14" fmla="*/ 8246 w 9988"/>
              <a:gd name="connsiteY14" fmla="*/ 1205 h 10869"/>
              <a:gd name="connsiteX15" fmla="*/ 5316 w 9988"/>
              <a:gd name="connsiteY15" fmla="*/ 289 h 10869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1332 w 10000"/>
              <a:gd name="connsiteY5" fmla="*/ 8774 h 10000"/>
              <a:gd name="connsiteX6" fmla="*/ 4041 w 10000"/>
              <a:gd name="connsiteY6" fmla="*/ 7324 h 10000"/>
              <a:gd name="connsiteX7" fmla="*/ 7473 w 10000"/>
              <a:gd name="connsiteY7" fmla="*/ 9389 h 10000"/>
              <a:gd name="connsiteX8" fmla="*/ 7955 w 10000"/>
              <a:gd name="connsiteY8" fmla="*/ 7048 h 10000"/>
              <a:gd name="connsiteX9" fmla="*/ 8861 w 10000"/>
              <a:gd name="connsiteY9" fmla="*/ 4558 h 10000"/>
              <a:gd name="connsiteX10" fmla="*/ 9885 w 10000"/>
              <a:gd name="connsiteY10" fmla="*/ 2782 h 10000"/>
              <a:gd name="connsiteX11" fmla="*/ 9938 w 10000"/>
              <a:gd name="connsiteY11" fmla="*/ 2775 h 10000"/>
              <a:gd name="connsiteX12" fmla="*/ 9852 w 10000"/>
              <a:gd name="connsiteY12" fmla="*/ 2727 h 10000"/>
              <a:gd name="connsiteX13" fmla="*/ 8256 w 10000"/>
              <a:gd name="connsiteY13" fmla="*/ 1109 h 10000"/>
              <a:gd name="connsiteX14" fmla="*/ 5322 w 10000"/>
              <a:gd name="connsiteY14" fmla="*/ 266 h 10000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1332 w 10000"/>
              <a:gd name="connsiteY5" fmla="*/ 8774 h 10000"/>
              <a:gd name="connsiteX6" fmla="*/ 7473 w 10000"/>
              <a:gd name="connsiteY6" fmla="*/ 9389 h 10000"/>
              <a:gd name="connsiteX7" fmla="*/ 7955 w 10000"/>
              <a:gd name="connsiteY7" fmla="*/ 7048 h 10000"/>
              <a:gd name="connsiteX8" fmla="*/ 8861 w 10000"/>
              <a:gd name="connsiteY8" fmla="*/ 4558 h 10000"/>
              <a:gd name="connsiteX9" fmla="*/ 9885 w 10000"/>
              <a:gd name="connsiteY9" fmla="*/ 2782 h 10000"/>
              <a:gd name="connsiteX10" fmla="*/ 9938 w 10000"/>
              <a:gd name="connsiteY10" fmla="*/ 2775 h 10000"/>
              <a:gd name="connsiteX11" fmla="*/ 9852 w 10000"/>
              <a:gd name="connsiteY11" fmla="*/ 2727 h 10000"/>
              <a:gd name="connsiteX12" fmla="*/ 8256 w 10000"/>
              <a:gd name="connsiteY12" fmla="*/ 1109 h 10000"/>
              <a:gd name="connsiteX13" fmla="*/ 5322 w 10000"/>
              <a:gd name="connsiteY13" fmla="*/ 266 h 10000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4583 w 10000"/>
              <a:gd name="connsiteY5" fmla="*/ 8622 h 10000"/>
              <a:gd name="connsiteX6" fmla="*/ 7473 w 10000"/>
              <a:gd name="connsiteY6" fmla="*/ 9389 h 10000"/>
              <a:gd name="connsiteX7" fmla="*/ 7955 w 10000"/>
              <a:gd name="connsiteY7" fmla="*/ 7048 h 10000"/>
              <a:gd name="connsiteX8" fmla="*/ 8861 w 10000"/>
              <a:gd name="connsiteY8" fmla="*/ 4558 h 10000"/>
              <a:gd name="connsiteX9" fmla="*/ 9885 w 10000"/>
              <a:gd name="connsiteY9" fmla="*/ 2782 h 10000"/>
              <a:gd name="connsiteX10" fmla="*/ 9938 w 10000"/>
              <a:gd name="connsiteY10" fmla="*/ 2775 h 10000"/>
              <a:gd name="connsiteX11" fmla="*/ 9852 w 10000"/>
              <a:gd name="connsiteY11" fmla="*/ 2727 h 10000"/>
              <a:gd name="connsiteX12" fmla="*/ 8256 w 10000"/>
              <a:gd name="connsiteY12" fmla="*/ 1109 h 10000"/>
              <a:gd name="connsiteX13" fmla="*/ 5322 w 10000"/>
              <a:gd name="connsiteY13" fmla="*/ 266 h 10000"/>
              <a:gd name="connsiteX0" fmla="*/ 5085 w 9763"/>
              <a:gd name="connsiteY0" fmla="*/ 266 h 9580"/>
              <a:gd name="connsiteX1" fmla="*/ 3200 w 9763"/>
              <a:gd name="connsiteY1" fmla="*/ 97 h 9580"/>
              <a:gd name="connsiteX2" fmla="*/ 982 w 9763"/>
              <a:gd name="connsiteY2" fmla="*/ 6189 h 9580"/>
              <a:gd name="connsiteX3" fmla="*/ 897 w 9763"/>
              <a:gd name="connsiteY3" fmla="*/ 6406 h 9580"/>
              <a:gd name="connsiteX4" fmla="*/ 31 w 9763"/>
              <a:gd name="connsiteY4" fmla="*/ 9574 h 9580"/>
              <a:gd name="connsiteX5" fmla="*/ 4346 w 9763"/>
              <a:gd name="connsiteY5" fmla="*/ 8622 h 9580"/>
              <a:gd name="connsiteX6" fmla="*/ 7236 w 9763"/>
              <a:gd name="connsiteY6" fmla="*/ 9389 h 9580"/>
              <a:gd name="connsiteX7" fmla="*/ 7718 w 9763"/>
              <a:gd name="connsiteY7" fmla="*/ 7048 h 9580"/>
              <a:gd name="connsiteX8" fmla="*/ 8624 w 9763"/>
              <a:gd name="connsiteY8" fmla="*/ 4558 h 9580"/>
              <a:gd name="connsiteX9" fmla="*/ 9648 w 9763"/>
              <a:gd name="connsiteY9" fmla="*/ 2782 h 9580"/>
              <a:gd name="connsiteX10" fmla="*/ 9701 w 9763"/>
              <a:gd name="connsiteY10" fmla="*/ 2775 h 9580"/>
              <a:gd name="connsiteX11" fmla="*/ 9615 w 9763"/>
              <a:gd name="connsiteY11" fmla="*/ 2727 h 9580"/>
              <a:gd name="connsiteX12" fmla="*/ 8019 w 9763"/>
              <a:gd name="connsiteY12" fmla="*/ 1109 h 9580"/>
              <a:gd name="connsiteX13" fmla="*/ 5085 w 9763"/>
              <a:gd name="connsiteY13" fmla="*/ 266 h 9580"/>
              <a:gd name="connsiteX0" fmla="*/ 4595 w 9387"/>
              <a:gd name="connsiteY0" fmla="*/ 278 h 9873"/>
              <a:gd name="connsiteX1" fmla="*/ 2665 w 9387"/>
              <a:gd name="connsiteY1" fmla="*/ 101 h 9873"/>
              <a:gd name="connsiteX2" fmla="*/ 393 w 9387"/>
              <a:gd name="connsiteY2" fmla="*/ 6460 h 9873"/>
              <a:gd name="connsiteX3" fmla="*/ 306 w 9387"/>
              <a:gd name="connsiteY3" fmla="*/ 6687 h 9873"/>
              <a:gd name="connsiteX4" fmla="*/ 71 w 9387"/>
              <a:gd name="connsiteY4" fmla="*/ 7418 h 9873"/>
              <a:gd name="connsiteX5" fmla="*/ 3839 w 9387"/>
              <a:gd name="connsiteY5" fmla="*/ 9000 h 9873"/>
              <a:gd name="connsiteX6" fmla="*/ 6799 w 9387"/>
              <a:gd name="connsiteY6" fmla="*/ 9801 h 9873"/>
              <a:gd name="connsiteX7" fmla="*/ 7292 w 9387"/>
              <a:gd name="connsiteY7" fmla="*/ 7357 h 9873"/>
              <a:gd name="connsiteX8" fmla="*/ 8220 w 9387"/>
              <a:gd name="connsiteY8" fmla="*/ 4758 h 9873"/>
              <a:gd name="connsiteX9" fmla="*/ 9269 w 9387"/>
              <a:gd name="connsiteY9" fmla="*/ 2904 h 9873"/>
              <a:gd name="connsiteX10" fmla="*/ 9323 w 9387"/>
              <a:gd name="connsiteY10" fmla="*/ 2897 h 9873"/>
              <a:gd name="connsiteX11" fmla="*/ 9235 w 9387"/>
              <a:gd name="connsiteY11" fmla="*/ 2847 h 9873"/>
              <a:gd name="connsiteX12" fmla="*/ 7601 w 9387"/>
              <a:gd name="connsiteY12" fmla="*/ 1158 h 9873"/>
              <a:gd name="connsiteX13" fmla="*/ 4595 w 9387"/>
              <a:gd name="connsiteY13" fmla="*/ 278 h 9873"/>
              <a:gd name="connsiteX0" fmla="*/ 4894 w 10000"/>
              <a:gd name="connsiteY0" fmla="*/ 282 h 9985"/>
              <a:gd name="connsiteX1" fmla="*/ 2838 w 10000"/>
              <a:gd name="connsiteY1" fmla="*/ 102 h 9985"/>
              <a:gd name="connsiteX2" fmla="*/ 418 w 10000"/>
              <a:gd name="connsiteY2" fmla="*/ 6543 h 9985"/>
              <a:gd name="connsiteX3" fmla="*/ 325 w 10000"/>
              <a:gd name="connsiteY3" fmla="*/ 6773 h 9985"/>
              <a:gd name="connsiteX4" fmla="*/ 75 w 10000"/>
              <a:gd name="connsiteY4" fmla="*/ 7513 h 9985"/>
              <a:gd name="connsiteX5" fmla="*/ 4192 w 10000"/>
              <a:gd name="connsiteY5" fmla="*/ 8875 h 9985"/>
              <a:gd name="connsiteX6" fmla="*/ 7242 w 10000"/>
              <a:gd name="connsiteY6" fmla="*/ 9927 h 9985"/>
              <a:gd name="connsiteX7" fmla="*/ 7767 w 10000"/>
              <a:gd name="connsiteY7" fmla="*/ 7452 h 9985"/>
              <a:gd name="connsiteX8" fmla="*/ 8756 w 10000"/>
              <a:gd name="connsiteY8" fmla="*/ 4819 h 9985"/>
              <a:gd name="connsiteX9" fmla="*/ 9873 w 10000"/>
              <a:gd name="connsiteY9" fmla="*/ 2941 h 9985"/>
              <a:gd name="connsiteX10" fmla="*/ 9931 w 10000"/>
              <a:gd name="connsiteY10" fmla="*/ 2934 h 9985"/>
              <a:gd name="connsiteX11" fmla="*/ 9837 w 10000"/>
              <a:gd name="connsiteY11" fmla="*/ 2884 h 9985"/>
              <a:gd name="connsiteX12" fmla="*/ 8096 w 10000"/>
              <a:gd name="connsiteY12" fmla="*/ 1173 h 9985"/>
              <a:gd name="connsiteX13" fmla="*/ 4894 w 10000"/>
              <a:gd name="connsiteY13" fmla="*/ 282 h 9985"/>
              <a:gd name="connsiteX0" fmla="*/ 4894 w 10000"/>
              <a:gd name="connsiteY0" fmla="*/ 282 h 9945"/>
              <a:gd name="connsiteX1" fmla="*/ 2838 w 10000"/>
              <a:gd name="connsiteY1" fmla="*/ 102 h 9945"/>
              <a:gd name="connsiteX2" fmla="*/ 418 w 10000"/>
              <a:gd name="connsiteY2" fmla="*/ 6553 h 9945"/>
              <a:gd name="connsiteX3" fmla="*/ 325 w 10000"/>
              <a:gd name="connsiteY3" fmla="*/ 6783 h 9945"/>
              <a:gd name="connsiteX4" fmla="*/ 75 w 10000"/>
              <a:gd name="connsiteY4" fmla="*/ 7524 h 9945"/>
              <a:gd name="connsiteX5" fmla="*/ 4192 w 10000"/>
              <a:gd name="connsiteY5" fmla="*/ 8888 h 9945"/>
              <a:gd name="connsiteX6" fmla="*/ 7242 w 10000"/>
              <a:gd name="connsiteY6" fmla="*/ 9942 h 9945"/>
              <a:gd name="connsiteX7" fmla="*/ 7767 w 10000"/>
              <a:gd name="connsiteY7" fmla="*/ 7463 h 9945"/>
              <a:gd name="connsiteX8" fmla="*/ 8756 w 10000"/>
              <a:gd name="connsiteY8" fmla="*/ 4826 h 9945"/>
              <a:gd name="connsiteX9" fmla="*/ 9873 w 10000"/>
              <a:gd name="connsiteY9" fmla="*/ 2945 h 9945"/>
              <a:gd name="connsiteX10" fmla="*/ 9931 w 10000"/>
              <a:gd name="connsiteY10" fmla="*/ 2938 h 9945"/>
              <a:gd name="connsiteX11" fmla="*/ 9837 w 10000"/>
              <a:gd name="connsiteY11" fmla="*/ 2888 h 9945"/>
              <a:gd name="connsiteX12" fmla="*/ 8096 w 10000"/>
              <a:gd name="connsiteY12" fmla="*/ 1175 h 9945"/>
              <a:gd name="connsiteX13" fmla="*/ 4894 w 10000"/>
              <a:gd name="connsiteY13" fmla="*/ 282 h 9945"/>
              <a:gd name="connsiteX0" fmla="*/ 4894 w 10000"/>
              <a:gd name="connsiteY0" fmla="*/ 284 h 10000"/>
              <a:gd name="connsiteX1" fmla="*/ 2838 w 10000"/>
              <a:gd name="connsiteY1" fmla="*/ 103 h 10000"/>
              <a:gd name="connsiteX2" fmla="*/ 418 w 10000"/>
              <a:gd name="connsiteY2" fmla="*/ 6589 h 10000"/>
              <a:gd name="connsiteX3" fmla="*/ 325 w 10000"/>
              <a:gd name="connsiteY3" fmla="*/ 6821 h 10000"/>
              <a:gd name="connsiteX4" fmla="*/ 75 w 10000"/>
              <a:gd name="connsiteY4" fmla="*/ 7566 h 10000"/>
              <a:gd name="connsiteX5" fmla="*/ 4192 w 10000"/>
              <a:gd name="connsiteY5" fmla="*/ 8937 h 10000"/>
              <a:gd name="connsiteX6" fmla="*/ 7242 w 10000"/>
              <a:gd name="connsiteY6" fmla="*/ 9997 h 10000"/>
              <a:gd name="connsiteX7" fmla="*/ 7767 w 10000"/>
              <a:gd name="connsiteY7" fmla="*/ 7504 h 10000"/>
              <a:gd name="connsiteX8" fmla="*/ 8756 w 10000"/>
              <a:gd name="connsiteY8" fmla="*/ 4853 h 10000"/>
              <a:gd name="connsiteX9" fmla="*/ 9873 w 10000"/>
              <a:gd name="connsiteY9" fmla="*/ 2961 h 10000"/>
              <a:gd name="connsiteX10" fmla="*/ 9931 w 10000"/>
              <a:gd name="connsiteY10" fmla="*/ 2954 h 10000"/>
              <a:gd name="connsiteX11" fmla="*/ 9837 w 10000"/>
              <a:gd name="connsiteY11" fmla="*/ 2904 h 10000"/>
              <a:gd name="connsiteX12" fmla="*/ 8096 w 10000"/>
              <a:gd name="connsiteY12" fmla="*/ 1181 h 10000"/>
              <a:gd name="connsiteX13" fmla="*/ 4894 w 10000"/>
              <a:gd name="connsiteY13" fmla="*/ 284 h 10000"/>
              <a:gd name="connsiteX0" fmla="*/ 4856 w 9962"/>
              <a:gd name="connsiteY0" fmla="*/ 284 h 10000"/>
              <a:gd name="connsiteX1" fmla="*/ 2800 w 9962"/>
              <a:gd name="connsiteY1" fmla="*/ 103 h 10000"/>
              <a:gd name="connsiteX2" fmla="*/ 380 w 9962"/>
              <a:gd name="connsiteY2" fmla="*/ 6589 h 10000"/>
              <a:gd name="connsiteX3" fmla="*/ 878 w 9962"/>
              <a:gd name="connsiteY3" fmla="*/ 4315 h 10000"/>
              <a:gd name="connsiteX4" fmla="*/ 37 w 9962"/>
              <a:gd name="connsiteY4" fmla="*/ 7566 h 10000"/>
              <a:gd name="connsiteX5" fmla="*/ 4154 w 9962"/>
              <a:gd name="connsiteY5" fmla="*/ 8937 h 10000"/>
              <a:gd name="connsiteX6" fmla="*/ 7204 w 9962"/>
              <a:gd name="connsiteY6" fmla="*/ 9997 h 10000"/>
              <a:gd name="connsiteX7" fmla="*/ 7729 w 9962"/>
              <a:gd name="connsiteY7" fmla="*/ 7504 h 10000"/>
              <a:gd name="connsiteX8" fmla="*/ 8718 w 9962"/>
              <a:gd name="connsiteY8" fmla="*/ 4853 h 10000"/>
              <a:gd name="connsiteX9" fmla="*/ 9835 w 9962"/>
              <a:gd name="connsiteY9" fmla="*/ 2961 h 10000"/>
              <a:gd name="connsiteX10" fmla="*/ 9893 w 9962"/>
              <a:gd name="connsiteY10" fmla="*/ 2954 h 10000"/>
              <a:gd name="connsiteX11" fmla="*/ 9799 w 9962"/>
              <a:gd name="connsiteY11" fmla="*/ 2904 h 10000"/>
              <a:gd name="connsiteX12" fmla="*/ 8058 w 9962"/>
              <a:gd name="connsiteY12" fmla="*/ 1181 h 10000"/>
              <a:gd name="connsiteX13" fmla="*/ 4856 w 9962"/>
              <a:gd name="connsiteY13" fmla="*/ 284 h 10000"/>
              <a:gd name="connsiteX0" fmla="*/ 4564 w 9689"/>
              <a:gd name="connsiteY0" fmla="*/ 284 h 10000"/>
              <a:gd name="connsiteX1" fmla="*/ 2500 w 9689"/>
              <a:gd name="connsiteY1" fmla="*/ 103 h 10000"/>
              <a:gd name="connsiteX2" fmla="*/ 70 w 9689"/>
              <a:gd name="connsiteY2" fmla="*/ 6589 h 10000"/>
              <a:gd name="connsiteX3" fmla="*/ 570 w 9689"/>
              <a:gd name="connsiteY3" fmla="*/ 4315 h 10000"/>
              <a:gd name="connsiteX4" fmla="*/ 371 w 9689"/>
              <a:gd name="connsiteY4" fmla="*/ 7566 h 10000"/>
              <a:gd name="connsiteX5" fmla="*/ 3859 w 9689"/>
              <a:gd name="connsiteY5" fmla="*/ 8937 h 10000"/>
              <a:gd name="connsiteX6" fmla="*/ 6920 w 9689"/>
              <a:gd name="connsiteY6" fmla="*/ 9997 h 10000"/>
              <a:gd name="connsiteX7" fmla="*/ 7447 w 9689"/>
              <a:gd name="connsiteY7" fmla="*/ 7504 h 10000"/>
              <a:gd name="connsiteX8" fmla="*/ 8440 w 9689"/>
              <a:gd name="connsiteY8" fmla="*/ 4853 h 10000"/>
              <a:gd name="connsiteX9" fmla="*/ 9562 w 9689"/>
              <a:gd name="connsiteY9" fmla="*/ 2961 h 10000"/>
              <a:gd name="connsiteX10" fmla="*/ 9620 w 9689"/>
              <a:gd name="connsiteY10" fmla="*/ 2954 h 10000"/>
              <a:gd name="connsiteX11" fmla="*/ 9525 w 9689"/>
              <a:gd name="connsiteY11" fmla="*/ 2904 h 10000"/>
              <a:gd name="connsiteX12" fmla="*/ 7778 w 9689"/>
              <a:gd name="connsiteY12" fmla="*/ 1181 h 10000"/>
              <a:gd name="connsiteX13" fmla="*/ 4564 w 9689"/>
              <a:gd name="connsiteY13" fmla="*/ 284 h 10000"/>
              <a:gd name="connsiteX0" fmla="*/ 4468 w 9758"/>
              <a:gd name="connsiteY0" fmla="*/ 473 h 10189"/>
              <a:gd name="connsiteX1" fmla="*/ 2338 w 9758"/>
              <a:gd name="connsiteY1" fmla="*/ 292 h 10189"/>
              <a:gd name="connsiteX2" fmla="*/ 346 w 9758"/>
              <a:gd name="connsiteY2" fmla="*/ 4504 h 10189"/>
              <a:gd name="connsiteX3" fmla="*/ 141 w 9758"/>
              <a:gd name="connsiteY3" fmla="*/ 7755 h 10189"/>
              <a:gd name="connsiteX4" fmla="*/ 3741 w 9758"/>
              <a:gd name="connsiteY4" fmla="*/ 9126 h 10189"/>
              <a:gd name="connsiteX5" fmla="*/ 6900 w 9758"/>
              <a:gd name="connsiteY5" fmla="*/ 10186 h 10189"/>
              <a:gd name="connsiteX6" fmla="*/ 7444 w 9758"/>
              <a:gd name="connsiteY6" fmla="*/ 7693 h 10189"/>
              <a:gd name="connsiteX7" fmla="*/ 8469 w 9758"/>
              <a:gd name="connsiteY7" fmla="*/ 5042 h 10189"/>
              <a:gd name="connsiteX8" fmla="*/ 9627 w 9758"/>
              <a:gd name="connsiteY8" fmla="*/ 3150 h 10189"/>
              <a:gd name="connsiteX9" fmla="*/ 9687 w 9758"/>
              <a:gd name="connsiteY9" fmla="*/ 3143 h 10189"/>
              <a:gd name="connsiteX10" fmla="*/ 9589 w 9758"/>
              <a:gd name="connsiteY10" fmla="*/ 3093 h 10189"/>
              <a:gd name="connsiteX11" fmla="*/ 7786 w 9758"/>
              <a:gd name="connsiteY11" fmla="*/ 1370 h 10189"/>
              <a:gd name="connsiteX12" fmla="*/ 4468 w 9758"/>
              <a:gd name="connsiteY12" fmla="*/ 473 h 10189"/>
              <a:gd name="connsiteX0" fmla="*/ 4579 w 10000"/>
              <a:gd name="connsiteY0" fmla="*/ 36 h 9572"/>
              <a:gd name="connsiteX1" fmla="*/ 1168 w 10000"/>
              <a:gd name="connsiteY1" fmla="*/ 2080 h 9572"/>
              <a:gd name="connsiteX2" fmla="*/ 355 w 10000"/>
              <a:gd name="connsiteY2" fmla="*/ 3992 h 9572"/>
              <a:gd name="connsiteX3" fmla="*/ 144 w 10000"/>
              <a:gd name="connsiteY3" fmla="*/ 7183 h 9572"/>
              <a:gd name="connsiteX4" fmla="*/ 3834 w 10000"/>
              <a:gd name="connsiteY4" fmla="*/ 8529 h 9572"/>
              <a:gd name="connsiteX5" fmla="*/ 7071 w 10000"/>
              <a:gd name="connsiteY5" fmla="*/ 9569 h 9572"/>
              <a:gd name="connsiteX6" fmla="*/ 7629 w 10000"/>
              <a:gd name="connsiteY6" fmla="*/ 7122 h 9572"/>
              <a:gd name="connsiteX7" fmla="*/ 8679 w 10000"/>
              <a:gd name="connsiteY7" fmla="*/ 4520 h 9572"/>
              <a:gd name="connsiteX8" fmla="*/ 9866 w 10000"/>
              <a:gd name="connsiteY8" fmla="*/ 2664 h 9572"/>
              <a:gd name="connsiteX9" fmla="*/ 9927 w 10000"/>
              <a:gd name="connsiteY9" fmla="*/ 2657 h 9572"/>
              <a:gd name="connsiteX10" fmla="*/ 9827 w 10000"/>
              <a:gd name="connsiteY10" fmla="*/ 2608 h 9572"/>
              <a:gd name="connsiteX11" fmla="*/ 7979 w 10000"/>
              <a:gd name="connsiteY11" fmla="*/ 917 h 9572"/>
              <a:gd name="connsiteX12" fmla="*/ 4579 w 10000"/>
              <a:gd name="connsiteY12" fmla="*/ 36 h 9572"/>
              <a:gd name="connsiteX0" fmla="*/ 4579 w 10000"/>
              <a:gd name="connsiteY0" fmla="*/ 118 h 10081"/>
              <a:gd name="connsiteX1" fmla="*/ 1987 w 10000"/>
              <a:gd name="connsiteY1" fmla="*/ 471 h 10081"/>
              <a:gd name="connsiteX2" fmla="*/ 355 w 10000"/>
              <a:gd name="connsiteY2" fmla="*/ 4250 h 10081"/>
              <a:gd name="connsiteX3" fmla="*/ 144 w 10000"/>
              <a:gd name="connsiteY3" fmla="*/ 7584 h 10081"/>
              <a:gd name="connsiteX4" fmla="*/ 3834 w 10000"/>
              <a:gd name="connsiteY4" fmla="*/ 8990 h 10081"/>
              <a:gd name="connsiteX5" fmla="*/ 7071 w 10000"/>
              <a:gd name="connsiteY5" fmla="*/ 10077 h 10081"/>
              <a:gd name="connsiteX6" fmla="*/ 7629 w 10000"/>
              <a:gd name="connsiteY6" fmla="*/ 7520 h 10081"/>
              <a:gd name="connsiteX7" fmla="*/ 8679 w 10000"/>
              <a:gd name="connsiteY7" fmla="*/ 4802 h 10081"/>
              <a:gd name="connsiteX8" fmla="*/ 9866 w 10000"/>
              <a:gd name="connsiteY8" fmla="*/ 2863 h 10081"/>
              <a:gd name="connsiteX9" fmla="*/ 9927 w 10000"/>
              <a:gd name="connsiteY9" fmla="*/ 2856 h 10081"/>
              <a:gd name="connsiteX10" fmla="*/ 9827 w 10000"/>
              <a:gd name="connsiteY10" fmla="*/ 2805 h 10081"/>
              <a:gd name="connsiteX11" fmla="*/ 7979 w 10000"/>
              <a:gd name="connsiteY11" fmla="*/ 1038 h 10081"/>
              <a:gd name="connsiteX12" fmla="*/ 4579 w 10000"/>
              <a:gd name="connsiteY12" fmla="*/ 118 h 10081"/>
              <a:gd name="connsiteX0" fmla="*/ 4470 w 10000"/>
              <a:gd name="connsiteY0" fmla="*/ 520 h 9820"/>
              <a:gd name="connsiteX1" fmla="*/ 1987 w 10000"/>
              <a:gd name="connsiteY1" fmla="*/ 210 h 9820"/>
              <a:gd name="connsiteX2" fmla="*/ 355 w 10000"/>
              <a:gd name="connsiteY2" fmla="*/ 3989 h 9820"/>
              <a:gd name="connsiteX3" fmla="*/ 144 w 10000"/>
              <a:gd name="connsiteY3" fmla="*/ 7323 h 9820"/>
              <a:gd name="connsiteX4" fmla="*/ 3834 w 10000"/>
              <a:gd name="connsiteY4" fmla="*/ 8729 h 9820"/>
              <a:gd name="connsiteX5" fmla="*/ 7071 w 10000"/>
              <a:gd name="connsiteY5" fmla="*/ 9816 h 9820"/>
              <a:gd name="connsiteX6" fmla="*/ 7629 w 10000"/>
              <a:gd name="connsiteY6" fmla="*/ 7259 h 9820"/>
              <a:gd name="connsiteX7" fmla="*/ 8679 w 10000"/>
              <a:gd name="connsiteY7" fmla="*/ 4541 h 9820"/>
              <a:gd name="connsiteX8" fmla="*/ 9866 w 10000"/>
              <a:gd name="connsiteY8" fmla="*/ 2602 h 9820"/>
              <a:gd name="connsiteX9" fmla="*/ 9927 w 10000"/>
              <a:gd name="connsiteY9" fmla="*/ 2595 h 9820"/>
              <a:gd name="connsiteX10" fmla="*/ 9827 w 10000"/>
              <a:gd name="connsiteY10" fmla="*/ 2544 h 9820"/>
              <a:gd name="connsiteX11" fmla="*/ 7979 w 10000"/>
              <a:gd name="connsiteY11" fmla="*/ 777 h 9820"/>
              <a:gd name="connsiteX12" fmla="*/ 4470 w 10000"/>
              <a:gd name="connsiteY12" fmla="*/ 520 h 9820"/>
              <a:gd name="connsiteX0" fmla="*/ 4470 w 10231"/>
              <a:gd name="connsiteY0" fmla="*/ 530 h 10000"/>
              <a:gd name="connsiteX1" fmla="*/ 1987 w 10231"/>
              <a:gd name="connsiteY1" fmla="*/ 214 h 10000"/>
              <a:gd name="connsiteX2" fmla="*/ 355 w 10231"/>
              <a:gd name="connsiteY2" fmla="*/ 4062 h 10000"/>
              <a:gd name="connsiteX3" fmla="*/ 144 w 10231"/>
              <a:gd name="connsiteY3" fmla="*/ 7457 h 10000"/>
              <a:gd name="connsiteX4" fmla="*/ 3834 w 10231"/>
              <a:gd name="connsiteY4" fmla="*/ 8889 h 10000"/>
              <a:gd name="connsiteX5" fmla="*/ 7071 w 10231"/>
              <a:gd name="connsiteY5" fmla="*/ 9996 h 10000"/>
              <a:gd name="connsiteX6" fmla="*/ 7629 w 10231"/>
              <a:gd name="connsiteY6" fmla="*/ 7392 h 10000"/>
              <a:gd name="connsiteX7" fmla="*/ 8679 w 10231"/>
              <a:gd name="connsiteY7" fmla="*/ 4624 h 10000"/>
              <a:gd name="connsiteX8" fmla="*/ 9866 w 10231"/>
              <a:gd name="connsiteY8" fmla="*/ 2650 h 10000"/>
              <a:gd name="connsiteX9" fmla="*/ 9927 w 10231"/>
              <a:gd name="connsiteY9" fmla="*/ 2643 h 10000"/>
              <a:gd name="connsiteX10" fmla="*/ 10127 w 10231"/>
              <a:gd name="connsiteY10" fmla="*/ 439 h 10000"/>
              <a:gd name="connsiteX11" fmla="*/ 7979 w 10231"/>
              <a:gd name="connsiteY11" fmla="*/ 791 h 10000"/>
              <a:gd name="connsiteX12" fmla="*/ 4470 w 10231"/>
              <a:gd name="connsiteY12" fmla="*/ 530 h 10000"/>
              <a:gd name="connsiteX0" fmla="*/ 4470 w 10127"/>
              <a:gd name="connsiteY0" fmla="*/ 530 h 10000"/>
              <a:gd name="connsiteX1" fmla="*/ 1987 w 10127"/>
              <a:gd name="connsiteY1" fmla="*/ 214 h 10000"/>
              <a:gd name="connsiteX2" fmla="*/ 355 w 10127"/>
              <a:gd name="connsiteY2" fmla="*/ 4062 h 10000"/>
              <a:gd name="connsiteX3" fmla="*/ 144 w 10127"/>
              <a:gd name="connsiteY3" fmla="*/ 7457 h 10000"/>
              <a:gd name="connsiteX4" fmla="*/ 3834 w 10127"/>
              <a:gd name="connsiteY4" fmla="*/ 8889 h 10000"/>
              <a:gd name="connsiteX5" fmla="*/ 7071 w 10127"/>
              <a:gd name="connsiteY5" fmla="*/ 9996 h 10000"/>
              <a:gd name="connsiteX6" fmla="*/ 7629 w 10127"/>
              <a:gd name="connsiteY6" fmla="*/ 7392 h 10000"/>
              <a:gd name="connsiteX7" fmla="*/ 8679 w 10127"/>
              <a:gd name="connsiteY7" fmla="*/ 4624 h 10000"/>
              <a:gd name="connsiteX8" fmla="*/ 9866 w 10127"/>
              <a:gd name="connsiteY8" fmla="*/ 2650 h 10000"/>
              <a:gd name="connsiteX9" fmla="*/ 9927 w 10127"/>
              <a:gd name="connsiteY9" fmla="*/ 2643 h 10000"/>
              <a:gd name="connsiteX10" fmla="*/ 10127 w 10127"/>
              <a:gd name="connsiteY10" fmla="*/ 439 h 10000"/>
              <a:gd name="connsiteX11" fmla="*/ 7979 w 10127"/>
              <a:gd name="connsiteY11" fmla="*/ 791 h 10000"/>
              <a:gd name="connsiteX12" fmla="*/ 4470 w 10127"/>
              <a:gd name="connsiteY12" fmla="*/ 530 h 10000"/>
              <a:gd name="connsiteX0" fmla="*/ 4470 w 10291"/>
              <a:gd name="connsiteY0" fmla="*/ 530 h 10000"/>
              <a:gd name="connsiteX1" fmla="*/ 1987 w 10291"/>
              <a:gd name="connsiteY1" fmla="*/ 214 h 10000"/>
              <a:gd name="connsiteX2" fmla="*/ 355 w 10291"/>
              <a:gd name="connsiteY2" fmla="*/ 4062 h 10000"/>
              <a:gd name="connsiteX3" fmla="*/ 144 w 10291"/>
              <a:gd name="connsiteY3" fmla="*/ 7457 h 10000"/>
              <a:gd name="connsiteX4" fmla="*/ 3834 w 10291"/>
              <a:gd name="connsiteY4" fmla="*/ 8889 h 10000"/>
              <a:gd name="connsiteX5" fmla="*/ 7071 w 10291"/>
              <a:gd name="connsiteY5" fmla="*/ 9996 h 10000"/>
              <a:gd name="connsiteX6" fmla="*/ 7629 w 10291"/>
              <a:gd name="connsiteY6" fmla="*/ 7392 h 10000"/>
              <a:gd name="connsiteX7" fmla="*/ 8679 w 10291"/>
              <a:gd name="connsiteY7" fmla="*/ 4624 h 10000"/>
              <a:gd name="connsiteX8" fmla="*/ 9866 w 10291"/>
              <a:gd name="connsiteY8" fmla="*/ 2650 h 10000"/>
              <a:gd name="connsiteX9" fmla="*/ 9927 w 10291"/>
              <a:gd name="connsiteY9" fmla="*/ 2643 h 10000"/>
              <a:gd name="connsiteX10" fmla="*/ 10291 w 10291"/>
              <a:gd name="connsiteY10" fmla="*/ 777 h 10000"/>
              <a:gd name="connsiteX11" fmla="*/ 7979 w 10291"/>
              <a:gd name="connsiteY11" fmla="*/ 791 h 10000"/>
              <a:gd name="connsiteX12" fmla="*/ 4470 w 10291"/>
              <a:gd name="connsiteY12" fmla="*/ 530 h 10000"/>
              <a:gd name="connsiteX0" fmla="*/ 4470 w 10291"/>
              <a:gd name="connsiteY0" fmla="*/ 525 h 9995"/>
              <a:gd name="connsiteX1" fmla="*/ 1987 w 10291"/>
              <a:gd name="connsiteY1" fmla="*/ 209 h 9995"/>
              <a:gd name="connsiteX2" fmla="*/ 355 w 10291"/>
              <a:gd name="connsiteY2" fmla="*/ 4057 h 9995"/>
              <a:gd name="connsiteX3" fmla="*/ 144 w 10291"/>
              <a:gd name="connsiteY3" fmla="*/ 7452 h 9995"/>
              <a:gd name="connsiteX4" fmla="*/ 3834 w 10291"/>
              <a:gd name="connsiteY4" fmla="*/ 8884 h 9995"/>
              <a:gd name="connsiteX5" fmla="*/ 7071 w 10291"/>
              <a:gd name="connsiteY5" fmla="*/ 9991 h 9995"/>
              <a:gd name="connsiteX6" fmla="*/ 7629 w 10291"/>
              <a:gd name="connsiteY6" fmla="*/ 7387 h 9995"/>
              <a:gd name="connsiteX7" fmla="*/ 8679 w 10291"/>
              <a:gd name="connsiteY7" fmla="*/ 4619 h 9995"/>
              <a:gd name="connsiteX8" fmla="*/ 9866 w 10291"/>
              <a:gd name="connsiteY8" fmla="*/ 2645 h 9995"/>
              <a:gd name="connsiteX9" fmla="*/ 9927 w 10291"/>
              <a:gd name="connsiteY9" fmla="*/ 2638 h 9995"/>
              <a:gd name="connsiteX10" fmla="*/ 10291 w 10291"/>
              <a:gd name="connsiteY10" fmla="*/ 772 h 9995"/>
              <a:gd name="connsiteX11" fmla="*/ 8143 w 10291"/>
              <a:gd name="connsiteY11" fmla="*/ 617 h 9995"/>
              <a:gd name="connsiteX12" fmla="*/ 4470 w 10291"/>
              <a:gd name="connsiteY12" fmla="*/ 525 h 9995"/>
              <a:gd name="connsiteX0" fmla="*/ 4344 w 10133"/>
              <a:gd name="connsiteY0" fmla="*/ 525 h 10000"/>
              <a:gd name="connsiteX1" fmla="*/ 1931 w 10133"/>
              <a:gd name="connsiteY1" fmla="*/ 209 h 10000"/>
              <a:gd name="connsiteX2" fmla="*/ 345 w 10133"/>
              <a:gd name="connsiteY2" fmla="*/ 4059 h 10000"/>
              <a:gd name="connsiteX3" fmla="*/ 140 w 10133"/>
              <a:gd name="connsiteY3" fmla="*/ 7456 h 10000"/>
              <a:gd name="connsiteX4" fmla="*/ 3726 w 10133"/>
              <a:gd name="connsiteY4" fmla="*/ 8888 h 10000"/>
              <a:gd name="connsiteX5" fmla="*/ 6871 w 10133"/>
              <a:gd name="connsiteY5" fmla="*/ 9996 h 10000"/>
              <a:gd name="connsiteX6" fmla="*/ 7413 w 10133"/>
              <a:gd name="connsiteY6" fmla="*/ 7391 h 10000"/>
              <a:gd name="connsiteX7" fmla="*/ 8434 w 10133"/>
              <a:gd name="connsiteY7" fmla="*/ 4621 h 10000"/>
              <a:gd name="connsiteX8" fmla="*/ 9587 w 10133"/>
              <a:gd name="connsiteY8" fmla="*/ 2646 h 10000"/>
              <a:gd name="connsiteX9" fmla="*/ 9646 w 10133"/>
              <a:gd name="connsiteY9" fmla="*/ 2639 h 10000"/>
              <a:gd name="connsiteX10" fmla="*/ 10133 w 10133"/>
              <a:gd name="connsiteY10" fmla="*/ 223 h 10000"/>
              <a:gd name="connsiteX11" fmla="*/ 7913 w 10133"/>
              <a:gd name="connsiteY11" fmla="*/ 617 h 10000"/>
              <a:gd name="connsiteX12" fmla="*/ 4344 w 10133"/>
              <a:gd name="connsiteY12" fmla="*/ 525 h 10000"/>
              <a:gd name="connsiteX0" fmla="*/ 4052 w 10133"/>
              <a:gd name="connsiteY0" fmla="*/ 763 h 9942"/>
              <a:gd name="connsiteX1" fmla="*/ 1931 w 10133"/>
              <a:gd name="connsiteY1" fmla="*/ 151 h 9942"/>
              <a:gd name="connsiteX2" fmla="*/ 345 w 10133"/>
              <a:gd name="connsiteY2" fmla="*/ 4001 h 9942"/>
              <a:gd name="connsiteX3" fmla="*/ 140 w 10133"/>
              <a:gd name="connsiteY3" fmla="*/ 7398 h 9942"/>
              <a:gd name="connsiteX4" fmla="*/ 3726 w 10133"/>
              <a:gd name="connsiteY4" fmla="*/ 8830 h 9942"/>
              <a:gd name="connsiteX5" fmla="*/ 6871 w 10133"/>
              <a:gd name="connsiteY5" fmla="*/ 9938 h 9942"/>
              <a:gd name="connsiteX6" fmla="*/ 7413 w 10133"/>
              <a:gd name="connsiteY6" fmla="*/ 7333 h 9942"/>
              <a:gd name="connsiteX7" fmla="*/ 8434 w 10133"/>
              <a:gd name="connsiteY7" fmla="*/ 4563 h 9942"/>
              <a:gd name="connsiteX8" fmla="*/ 9587 w 10133"/>
              <a:gd name="connsiteY8" fmla="*/ 2588 h 9942"/>
              <a:gd name="connsiteX9" fmla="*/ 9646 w 10133"/>
              <a:gd name="connsiteY9" fmla="*/ 2581 h 9942"/>
              <a:gd name="connsiteX10" fmla="*/ 10133 w 10133"/>
              <a:gd name="connsiteY10" fmla="*/ 165 h 9942"/>
              <a:gd name="connsiteX11" fmla="*/ 7913 w 10133"/>
              <a:gd name="connsiteY11" fmla="*/ 559 h 9942"/>
              <a:gd name="connsiteX12" fmla="*/ 4052 w 10133"/>
              <a:gd name="connsiteY12" fmla="*/ 763 h 9942"/>
              <a:gd name="connsiteX0" fmla="*/ 3999 w 10000"/>
              <a:gd name="connsiteY0" fmla="*/ 691 h 9924"/>
              <a:gd name="connsiteX1" fmla="*/ 1906 w 10000"/>
              <a:gd name="connsiteY1" fmla="*/ 76 h 9924"/>
              <a:gd name="connsiteX2" fmla="*/ 340 w 10000"/>
              <a:gd name="connsiteY2" fmla="*/ 3948 h 9924"/>
              <a:gd name="connsiteX3" fmla="*/ 138 w 10000"/>
              <a:gd name="connsiteY3" fmla="*/ 7365 h 9924"/>
              <a:gd name="connsiteX4" fmla="*/ 3677 w 10000"/>
              <a:gd name="connsiteY4" fmla="*/ 8806 h 9924"/>
              <a:gd name="connsiteX5" fmla="*/ 6781 w 10000"/>
              <a:gd name="connsiteY5" fmla="*/ 9920 h 9924"/>
              <a:gd name="connsiteX6" fmla="*/ 7316 w 10000"/>
              <a:gd name="connsiteY6" fmla="*/ 7300 h 9924"/>
              <a:gd name="connsiteX7" fmla="*/ 8323 w 10000"/>
              <a:gd name="connsiteY7" fmla="*/ 4514 h 9924"/>
              <a:gd name="connsiteX8" fmla="*/ 9461 w 10000"/>
              <a:gd name="connsiteY8" fmla="*/ 2527 h 9924"/>
              <a:gd name="connsiteX9" fmla="*/ 9519 w 10000"/>
              <a:gd name="connsiteY9" fmla="*/ 2520 h 9924"/>
              <a:gd name="connsiteX10" fmla="*/ 10000 w 10000"/>
              <a:gd name="connsiteY10" fmla="*/ 90 h 9924"/>
              <a:gd name="connsiteX11" fmla="*/ 7809 w 10000"/>
              <a:gd name="connsiteY11" fmla="*/ 486 h 9924"/>
              <a:gd name="connsiteX12" fmla="*/ 3999 w 10000"/>
              <a:gd name="connsiteY12" fmla="*/ 691 h 9924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8323 w 10000"/>
              <a:gd name="connsiteY7" fmla="*/ 4549 h 10000"/>
              <a:gd name="connsiteX8" fmla="*/ 9461 w 10000"/>
              <a:gd name="connsiteY8" fmla="*/ 2546 h 10000"/>
              <a:gd name="connsiteX9" fmla="*/ 8210 w 10000"/>
              <a:gd name="connsiteY9" fmla="*/ 2625 h 10000"/>
              <a:gd name="connsiteX10" fmla="*/ 10000 w 10000"/>
              <a:gd name="connsiteY10" fmla="*/ 91 h 10000"/>
              <a:gd name="connsiteX11" fmla="*/ 7809 w 10000"/>
              <a:gd name="connsiteY11" fmla="*/ 490 h 10000"/>
              <a:gd name="connsiteX12" fmla="*/ 3999 w 10000"/>
              <a:gd name="connsiteY12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8323 w 10000"/>
              <a:gd name="connsiteY7" fmla="*/ 4549 h 10000"/>
              <a:gd name="connsiteX8" fmla="*/ 7550 w 10000"/>
              <a:gd name="connsiteY8" fmla="*/ 4386 h 10000"/>
              <a:gd name="connsiteX9" fmla="*/ 8210 w 10000"/>
              <a:gd name="connsiteY9" fmla="*/ 2625 h 10000"/>
              <a:gd name="connsiteX10" fmla="*/ 10000 w 10000"/>
              <a:gd name="connsiteY10" fmla="*/ 91 h 10000"/>
              <a:gd name="connsiteX11" fmla="*/ 7809 w 10000"/>
              <a:gd name="connsiteY11" fmla="*/ 490 h 10000"/>
              <a:gd name="connsiteX12" fmla="*/ 3999 w 10000"/>
              <a:gd name="connsiteY12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7550 w 10000"/>
              <a:gd name="connsiteY7" fmla="*/ 4386 h 10000"/>
              <a:gd name="connsiteX8" fmla="*/ 8210 w 10000"/>
              <a:gd name="connsiteY8" fmla="*/ 2625 h 10000"/>
              <a:gd name="connsiteX9" fmla="*/ 10000 w 10000"/>
              <a:gd name="connsiteY9" fmla="*/ 91 h 10000"/>
              <a:gd name="connsiteX10" fmla="*/ 7809 w 10000"/>
              <a:gd name="connsiteY10" fmla="*/ 490 h 10000"/>
              <a:gd name="connsiteX11" fmla="*/ 3999 w 10000"/>
              <a:gd name="connsiteY11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002 w 10000"/>
              <a:gd name="connsiteY6" fmla="*/ 7356 h 10000"/>
              <a:gd name="connsiteX7" fmla="*/ 7550 w 10000"/>
              <a:gd name="connsiteY7" fmla="*/ 4386 h 10000"/>
              <a:gd name="connsiteX8" fmla="*/ 8210 w 10000"/>
              <a:gd name="connsiteY8" fmla="*/ 2625 h 10000"/>
              <a:gd name="connsiteX9" fmla="*/ 10000 w 10000"/>
              <a:gd name="connsiteY9" fmla="*/ 91 h 10000"/>
              <a:gd name="connsiteX10" fmla="*/ 7809 w 10000"/>
              <a:gd name="connsiteY10" fmla="*/ 490 h 10000"/>
              <a:gd name="connsiteX11" fmla="*/ 3999 w 10000"/>
              <a:gd name="connsiteY11" fmla="*/ 696 h 10000"/>
              <a:gd name="connsiteX0" fmla="*/ 3999 w 10000"/>
              <a:gd name="connsiteY0" fmla="*/ 696 h 9998"/>
              <a:gd name="connsiteX1" fmla="*/ 1906 w 10000"/>
              <a:gd name="connsiteY1" fmla="*/ 77 h 9998"/>
              <a:gd name="connsiteX2" fmla="*/ 340 w 10000"/>
              <a:gd name="connsiteY2" fmla="*/ 3978 h 9998"/>
              <a:gd name="connsiteX3" fmla="*/ 138 w 10000"/>
              <a:gd name="connsiteY3" fmla="*/ 7421 h 9998"/>
              <a:gd name="connsiteX4" fmla="*/ 3782 w 10000"/>
              <a:gd name="connsiteY4" fmla="*/ 8402 h 9998"/>
              <a:gd name="connsiteX5" fmla="*/ 6781 w 10000"/>
              <a:gd name="connsiteY5" fmla="*/ 9996 h 9998"/>
              <a:gd name="connsiteX6" fmla="*/ 7002 w 10000"/>
              <a:gd name="connsiteY6" fmla="*/ 7356 h 9998"/>
              <a:gd name="connsiteX7" fmla="*/ 7550 w 10000"/>
              <a:gd name="connsiteY7" fmla="*/ 4386 h 9998"/>
              <a:gd name="connsiteX8" fmla="*/ 8210 w 10000"/>
              <a:gd name="connsiteY8" fmla="*/ 2625 h 9998"/>
              <a:gd name="connsiteX9" fmla="*/ 10000 w 10000"/>
              <a:gd name="connsiteY9" fmla="*/ 91 h 9998"/>
              <a:gd name="connsiteX10" fmla="*/ 7809 w 10000"/>
              <a:gd name="connsiteY10" fmla="*/ 490 h 9998"/>
              <a:gd name="connsiteX11" fmla="*/ 3999 w 10000"/>
              <a:gd name="connsiteY11" fmla="*/ 696 h 9998"/>
              <a:gd name="connsiteX0" fmla="*/ 4320 w 10321"/>
              <a:gd name="connsiteY0" fmla="*/ 696 h 10000"/>
              <a:gd name="connsiteX1" fmla="*/ 2227 w 10321"/>
              <a:gd name="connsiteY1" fmla="*/ 77 h 10000"/>
              <a:gd name="connsiteX2" fmla="*/ 661 w 10321"/>
              <a:gd name="connsiteY2" fmla="*/ 3979 h 10000"/>
              <a:gd name="connsiteX3" fmla="*/ 66 w 10321"/>
              <a:gd name="connsiteY3" fmla="*/ 8235 h 10000"/>
              <a:gd name="connsiteX4" fmla="*/ 4103 w 10321"/>
              <a:gd name="connsiteY4" fmla="*/ 8404 h 10000"/>
              <a:gd name="connsiteX5" fmla="*/ 7102 w 10321"/>
              <a:gd name="connsiteY5" fmla="*/ 9998 h 10000"/>
              <a:gd name="connsiteX6" fmla="*/ 7323 w 10321"/>
              <a:gd name="connsiteY6" fmla="*/ 7357 h 10000"/>
              <a:gd name="connsiteX7" fmla="*/ 7871 w 10321"/>
              <a:gd name="connsiteY7" fmla="*/ 4387 h 10000"/>
              <a:gd name="connsiteX8" fmla="*/ 8531 w 10321"/>
              <a:gd name="connsiteY8" fmla="*/ 2626 h 10000"/>
              <a:gd name="connsiteX9" fmla="*/ 10321 w 10321"/>
              <a:gd name="connsiteY9" fmla="*/ 91 h 10000"/>
              <a:gd name="connsiteX10" fmla="*/ 8130 w 10321"/>
              <a:gd name="connsiteY10" fmla="*/ 490 h 10000"/>
              <a:gd name="connsiteX11" fmla="*/ 4320 w 10321"/>
              <a:gd name="connsiteY11" fmla="*/ 696 h 10000"/>
              <a:gd name="connsiteX0" fmla="*/ 4320 w 10321"/>
              <a:gd name="connsiteY0" fmla="*/ 696 h 10000"/>
              <a:gd name="connsiteX1" fmla="*/ 2227 w 10321"/>
              <a:gd name="connsiteY1" fmla="*/ 77 h 10000"/>
              <a:gd name="connsiteX2" fmla="*/ 661 w 10321"/>
              <a:gd name="connsiteY2" fmla="*/ 3979 h 10000"/>
              <a:gd name="connsiteX3" fmla="*/ 66 w 10321"/>
              <a:gd name="connsiteY3" fmla="*/ 8235 h 10000"/>
              <a:gd name="connsiteX4" fmla="*/ 4155 w 10321"/>
              <a:gd name="connsiteY4" fmla="*/ 8661 h 10000"/>
              <a:gd name="connsiteX5" fmla="*/ 7102 w 10321"/>
              <a:gd name="connsiteY5" fmla="*/ 9998 h 10000"/>
              <a:gd name="connsiteX6" fmla="*/ 7323 w 10321"/>
              <a:gd name="connsiteY6" fmla="*/ 7357 h 10000"/>
              <a:gd name="connsiteX7" fmla="*/ 7871 w 10321"/>
              <a:gd name="connsiteY7" fmla="*/ 4387 h 10000"/>
              <a:gd name="connsiteX8" fmla="*/ 8531 w 10321"/>
              <a:gd name="connsiteY8" fmla="*/ 2626 h 10000"/>
              <a:gd name="connsiteX9" fmla="*/ 10321 w 10321"/>
              <a:gd name="connsiteY9" fmla="*/ 91 h 10000"/>
              <a:gd name="connsiteX10" fmla="*/ 8130 w 10321"/>
              <a:gd name="connsiteY10" fmla="*/ 490 h 10000"/>
              <a:gd name="connsiteX11" fmla="*/ 4320 w 10321"/>
              <a:gd name="connsiteY11" fmla="*/ 696 h 10000"/>
              <a:gd name="connsiteX0" fmla="*/ 4320 w 10321"/>
              <a:gd name="connsiteY0" fmla="*/ 696 h 9659"/>
              <a:gd name="connsiteX1" fmla="*/ 2227 w 10321"/>
              <a:gd name="connsiteY1" fmla="*/ 77 h 9659"/>
              <a:gd name="connsiteX2" fmla="*/ 661 w 10321"/>
              <a:gd name="connsiteY2" fmla="*/ 3979 h 9659"/>
              <a:gd name="connsiteX3" fmla="*/ 66 w 10321"/>
              <a:gd name="connsiteY3" fmla="*/ 8235 h 9659"/>
              <a:gd name="connsiteX4" fmla="*/ 4155 w 10321"/>
              <a:gd name="connsiteY4" fmla="*/ 8661 h 9659"/>
              <a:gd name="connsiteX5" fmla="*/ 7233 w 10321"/>
              <a:gd name="connsiteY5" fmla="*/ 9656 h 9659"/>
              <a:gd name="connsiteX6" fmla="*/ 7323 w 10321"/>
              <a:gd name="connsiteY6" fmla="*/ 7357 h 9659"/>
              <a:gd name="connsiteX7" fmla="*/ 7871 w 10321"/>
              <a:gd name="connsiteY7" fmla="*/ 4387 h 9659"/>
              <a:gd name="connsiteX8" fmla="*/ 8531 w 10321"/>
              <a:gd name="connsiteY8" fmla="*/ 2626 h 9659"/>
              <a:gd name="connsiteX9" fmla="*/ 10321 w 10321"/>
              <a:gd name="connsiteY9" fmla="*/ 91 h 9659"/>
              <a:gd name="connsiteX10" fmla="*/ 8130 w 10321"/>
              <a:gd name="connsiteY10" fmla="*/ 490 h 9659"/>
              <a:gd name="connsiteX11" fmla="*/ 4320 w 10321"/>
              <a:gd name="connsiteY11" fmla="*/ 696 h 9659"/>
              <a:gd name="connsiteX0" fmla="*/ 4186 w 10000"/>
              <a:gd name="connsiteY0" fmla="*/ 721 h 10000"/>
              <a:gd name="connsiteX1" fmla="*/ 2158 w 10000"/>
              <a:gd name="connsiteY1" fmla="*/ 80 h 10000"/>
              <a:gd name="connsiteX2" fmla="*/ 640 w 10000"/>
              <a:gd name="connsiteY2" fmla="*/ 4119 h 10000"/>
              <a:gd name="connsiteX3" fmla="*/ 64 w 10000"/>
              <a:gd name="connsiteY3" fmla="*/ 8792 h 10000"/>
              <a:gd name="connsiteX4" fmla="*/ 4026 w 10000"/>
              <a:gd name="connsiteY4" fmla="*/ 8967 h 10000"/>
              <a:gd name="connsiteX5" fmla="*/ 7008 w 10000"/>
              <a:gd name="connsiteY5" fmla="*/ 9997 h 10000"/>
              <a:gd name="connsiteX6" fmla="*/ 7095 w 10000"/>
              <a:gd name="connsiteY6" fmla="*/ 7617 h 10000"/>
              <a:gd name="connsiteX7" fmla="*/ 7626 w 10000"/>
              <a:gd name="connsiteY7" fmla="*/ 4542 h 10000"/>
              <a:gd name="connsiteX8" fmla="*/ 8266 w 10000"/>
              <a:gd name="connsiteY8" fmla="*/ 2719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9999"/>
              <a:gd name="connsiteX1" fmla="*/ 2158 w 10000"/>
              <a:gd name="connsiteY1" fmla="*/ 80 h 9999"/>
              <a:gd name="connsiteX2" fmla="*/ 640 w 10000"/>
              <a:gd name="connsiteY2" fmla="*/ 4119 h 9999"/>
              <a:gd name="connsiteX3" fmla="*/ 64 w 10000"/>
              <a:gd name="connsiteY3" fmla="*/ 8792 h 9999"/>
              <a:gd name="connsiteX4" fmla="*/ 3468 w 10000"/>
              <a:gd name="connsiteY4" fmla="*/ 8612 h 9999"/>
              <a:gd name="connsiteX5" fmla="*/ 7008 w 10000"/>
              <a:gd name="connsiteY5" fmla="*/ 9997 h 9999"/>
              <a:gd name="connsiteX6" fmla="*/ 7095 w 10000"/>
              <a:gd name="connsiteY6" fmla="*/ 7617 h 9999"/>
              <a:gd name="connsiteX7" fmla="*/ 7626 w 10000"/>
              <a:gd name="connsiteY7" fmla="*/ 4542 h 9999"/>
              <a:gd name="connsiteX8" fmla="*/ 8266 w 10000"/>
              <a:gd name="connsiteY8" fmla="*/ 2719 h 9999"/>
              <a:gd name="connsiteX9" fmla="*/ 10000 w 10000"/>
              <a:gd name="connsiteY9" fmla="*/ 94 h 9999"/>
              <a:gd name="connsiteX10" fmla="*/ 7877 w 10000"/>
              <a:gd name="connsiteY10" fmla="*/ 507 h 9999"/>
              <a:gd name="connsiteX11" fmla="*/ 4186 w 10000"/>
              <a:gd name="connsiteY11" fmla="*/ 721 h 9999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266 w 10000"/>
              <a:gd name="connsiteY8" fmla="*/ 2719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418 w 10000"/>
              <a:gd name="connsiteY8" fmla="*/ 2054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545 w 10000"/>
              <a:gd name="connsiteY8" fmla="*/ 2143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51 h 10030"/>
              <a:gd name="connsiteX1" fmla="*/ 2082 w 10000"/>
              <a:gd name="connsiteY1" fmla="*/ 420 h 10030"/>
              <a:gd name="connsiteX2" fmla="*/ 640 w 10000"/>
              <a:gd name="connsiteY2" fmla="*/ 4149 h 10030"/>
              <a:gd name="connsiteX3" fmla="*/ 64 w 10000"/>
              <a:gd name="connsiteY3" fmla="*/ 8823 h 10030"/>
              <a:gd name="connsiteX4" fmla="*/ 3468 w 10000"/>
              <a:gd name="connsiteY4" fmla="*/ 8643 h 10030"/>
              <a:gd name="connsiteX5" fmla="*/ 7008 w 10000"/>
              <a:gd name="connsiteY5" fmla="*/ 10028 h 10030"/>
              <a:gd name="connsiteX6" fmla="*/ 7095 w 10000"/>
              <a:gd name="connsiteY6" fmla="*/ 7648 h 10030"/>
              <a:gd name="connsiteX7" fmla="*/ 7626 w 10000"/>
              <a:gd name="connsiteY7" fmla="*/ 4572 h 10030"/>
              <a:gd name="connsiteX8" fmla="*/ 8545 w 10000"/>
              <a:gd name="connsiteY8" fmla="*/ 2173 h 10030"/>
              <a:gd name="connsiteX9" fmla="*/ 10000 w 10000"/>
              <a:gd name="connsiteY9" fmla="*/ 124 h 10030"/>
              <a:gd name="connsiteX10" fmla="*/ 7852 w 10000"/>
              <a:gd name="connsiteY10" fmla="*/ 315 h 10030"/>
              <a:gd name="connsiteX11" fmla="*/ 4186 w 10000"/>
              <a:gd name="connsiteY11" fmla="*/ 751 h 10030"/>
              <a:gd name="connsiteX0" fmla="*/ 4186 w 10000"/>
              <a:gd name="connsiteY0" fmla="*/ 751 h 10032"/>
              <a:gd name="connsiteX1" fmla="*/ 2082 w 10000"/>
              <a:gd name="connsiteY1" fmla="*/ 420 h 10032"/>
              <a:gd name="connsiteX2" fmla="*/ 640 w 10000"/>
              <a:gd name="connsiteY2" fmla="*/ 4149 h 10032"/>
              <a:gd name="connsiteX3" fmla="*/ 64 w 10000"/>
              <a:gd name="connsiteY3" fmla="*/ 8823 h 10032"/>
              <a:gd name="connsiteX4" fmla="*/ 3316 w 10000"/>
              <a:gd name="connsiteY4" fmla="*/ 9086 h 10032"/>
              <a:gd name="connsiteX5" fmla="*/ 7008 w 10000"/>
              <a:gd name="connsiteY5" fmla="*/ 10028 h 10032"/>
              <a:gd name="connsiteX6" fmla="*/ 7095 w 10000"/>
              <a:gd name="connsiteY6" fmla="*/ 7648 h 10032"/>
              <a:gd name="connsiteX7" fmla="*/ 7626 w 10000"/>
              <a:gd name="connsiteY7" fmla="*/ 4572 h 10032"/>
              <a:gd name="connsiteX8" fmla="*/ 8545 w 10000"/>
              <a:gd name="connsiteY8" fmla="*/ 2173 h 10032"/>
              <a:gd name="connsiteX9" fmla="*/ 10000 w 10000"/>
              <a:gd name="connsiteY9" fmla="*/ 124 h 10032"/>
              <a:gd name="connsiteX10" fmla="*/ 7852 w 10000"/>
              <a:gd name="connsiteY10" fmla="*/ 315 h 10032"/>
              <a:gd name="connsiteX11" fmla="*/ 4186 w 10000"/>
              <a:gd name="connsiteY11" fmla="*/ 751 h 10032"/>
              <a:gd name="connsiteX0" fmla="*/ 4186 w 10000"/>
              <a:gd name="connsiteY0" fmla="*/ 751 h 10032"/>
              <a:gd name="connsiteX1" fmla="*/ 1930 w 10000"/>
              <a:gd name="connsiteY1" fmla="*/ 686 h 10032"/>
              <a:gd name="connsiteX2" fmla="*/ 640 w 10000"/>
              <a:gd name="connsiteY2" fmla="*/ 4149 h 10032"/>
              <a:gd name="connsiteX3" fmla="*/ 64 w 10000"/>
              <a:gd name="connsiteY3" fmla="*/ 8823 h 10032"/>
              <a:gd name="connsiteX4" fmla="*/ 3316 w 10000"/>
              <a:gd name="connsiteY4" fmla="*/ 9086 h 10032"/>
              <a:gd name="connsiteX5" fmla="*/ 7008 w 10000"/>
              <a:gd name="connsiteY5" fmla="*/ 10028 h 10032"/>
              <a:gd name="connsiteX6" fmla="*/ 7095 w 10000"/>
              <a:gd name="connsiteY6" fmla="*/ 7648 h 10032"/>
              <a:gd name="connsiteX7" fmla="*/ 7626 w 10000"/>
              <a:gd name="connsiteY7" fmla="*/ 4572 h 10032"/>
              <a:gd name="connsiteX8" fmla="*/ 8545 w 10000"/>
              <a:gd name="connsiteY8" fmla="*/ 2173 h 10032"/>
              <a:gd name="connsiteX9" fmla="*/ 10000 w 10000"/>
              <a:gd name="connsiteY9" fmla="*/ 124 h 10032"/>
              <a:gd name="connsiteX10" fmla="*/ 7852 w 10000"/>
              <a:gd name="connsiteY10" fmla="*/ 315 h 10032"/>
              <a:gd name="connsiteX11" fmla="*/ 4186 w 10000"/>
              <a:gd name="connsiteY11" fmla="*/ 751 h 10032"/>
              <a:gd name="connsiteX0" fmla="*/ 4135 w 10000"/>
              <a:gd name="connsiteY0" fmla="*/ 797 h 10034"/>
              <a:gd name="connsiteX1" fmla="*/ 1930 w 10000"/>
              <a:gd name="connsiteY1" fmla="*/ 688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135 w 10000"/>
              <a:gd name="connsiteY0" fmla="*/ 797 h 10034"/>
              <a:gd name="connsiteX1" fmla="*/ 1930 w 10000"/>
              <a:gd name="connsiteY1" fmla="*/ 688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135 w 10000"/>
              <a:gd name="connsiteY0" fmla="*/ 797 h 10034"/>
              <a:gd name="connsiteX1" fmla="*/ 2361 w 10000"/>
              <a:gd name="connsiteY1" fmla="*/ 732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591 w 10000"/>
              <a:gd name="connsiteY0" fmla="*/ 797 h 10034"/>
              <a:gd name="connsiteX1" fmla="*/ 2361 w 10000"/>
              <a:gd name="connsiteY1" fmla="*/ 732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591 w 10000"/>
              <a:gd name="connsiteY11" fmla="*/ 797 h 10034"/>
              <a:gd name="connsiteX0" fmla="*/ 4607 w 10016"/>
              <a:gd name="connsiteY0" fmla="*/ 797 h 10034"/>
              <a:gd name="connsiteX1" fmla="*/ 2377 w 10016"/>
              <a:gd name="connsiteY1" fmla="*/ 732 h 10034"/>
              <a:gd name="connsiteX2" fmla="*/ 1087 w 10016"/>
              <a:gd name="connsiteY2" fmla="*/ 4284 h 10034"/>
              <a:gd name="connsiteX3" fmla="*/ 80 w 10016"/>
              <a:gd name="connsiteY3" fmla="*/ 8825 h 10034"/>
              <a:gd name="connsiteX4" fmla="*/ 3332 w 10016"/>
              <a:gd name="connsiteY4" fmla="*/ 9088 h 10034"/>
              <a:gd name="connsiteX5" fmla="*/ 7024 w 10016"/>
              <a:gd name="connsiteY5" fmla="*/ 10030 h 10034"/>
              <a:gd name="connsiteX6" fmla="*/ 7111 w 10016"/>
              <a:gd name="connsiteY6" fmla="*/ 7650 h 10034"/>
              <a:gd name="connsiteX7" fmla="*/ 7642 w 10016"/>
              <a:gd name="connsiteY7" fmla="*/ 4574 h 10034"/>
              <a:gd name="connsiteX8" fmla="*/ 8561 w 10016"/>
              <a:gd name="connsiteY8" fmla="*/ 2175 h 10034"/>
              <a:gd name="connsiteX9" fmla="*/ 10016 w 10016"/>
              <a:gd name="connsiteY9" fmla="*/ 126 h 10034"/>
              <a:gd name="connsiteX10" fmla="*/ 7868 w 10016"/>
              <a:gd name="connsiteY10" fmla="*/ 317 h 10034"/>
              <a:gd name="connsiteX11" fmla="*/ 4607 w 10016"/>
              <a:gd name="connsiteY11" fmla="*/ 797 h 10034"/>
              <a:gd name="connsiteX0" fmla="*/ 4024 w 9433"/>
              <a:gd name="connsiteY0" fmla="*/ 797 h 10034"/>
              <a:gd name="connsiteX1" fmla="*/ 1794 w 9433"/>
              <a:gd name="connsiteY1" fmla="*/ 732 h 10034"/>
              <a:gd name="connsiteX2" fmla="*/ 504 w 9433"/>
              <a:gd name="connsiteY2" fmla="*/ 4284 h 10034"/>
              <a:gd name="connsiteX3" fmla="*/ 156 w 9433"/>
              <a:gd name="connsiteY3" fmla="*/ 8426 h 10034"/>
              <a:gd name="connsiteX4" fmla="*/ 2749 w 9433"/>
              <a:gd name="connsiteY4" fmla="*/ 9088 h 10034"/>
              <a:gd name="connsiteX5" fmla="*/ 6441 w 9433"/>
              <a:gd name="connsiteY5" fmla="*/ 10030 h 10034"/>
              <a:gd name="connsiteX6" fmla="*/ 6528 w 9433"/>
              <a:gd name="connsiteY6" fmla="*/ 7650 h 10034"/>
              <a:gd name="connsiteX7" fmla="*/ 7059 w 9433"/>
              <a:gd name="connsiteY7" fmla="*/ 4574 h 10034"/>
              <a:gd name="connsiteX8" fmla="*/ 7978 w 9433"/>
              <a:gd name="connsiteY8" fmla="*/ 2175 h 10034"/>
              <a:gd name="connsiteX9" fmla="*/ 9433 w 9433"/>
              <a:gd name="connsiteY9" fmla="*/ 126 h 10034"/>
              <a:gd name="connsiteX10" fmla="*/ 7285 w 9433"/>
              <a:gd name="connsiteY10" fmla="*/ 317 h 10034"/>
              <a:gd name="connsiteX11" fmla="*/ 4024 w 9433"/>
              <a:gd name="connsiteY11" fmla="*/ 797 h 10034"/>
              <a:gd name="connsiteX0" fmla="*/ 4107 w 9841"/>
              <a:gd name="connsiteY0" fmla="*/ 794 h 10000"/>
              <a:gd name="connsiteX1" fmla="*/ 1743 w 9841"/>
              <a:gd name="connsiteY1" fmla="*/ 730 h 10000"/>
              <a:gd name="connsiteX2" fmla="*/ 375 w 9841"/>
              <a:gd name="connsiteY2" fmla="*/ 4269 h 10000"/>
              <a:gd name="connsiteX3" fmla="*/ 6 w 9841"/>
              <a:gd name="connsiteY3" fmla="*/ 8397 h 10000"/>
              <a:gd name="connsiteX4" fmla="*/ 2755 w 9841"/>
              <a:gd name="connsiteY4" fmla="*/ 9057 h 10000"/>
              <a:gd name="connsiteX5" fmla="*/ 6669 w 9841"/>
              <a:gd name="connsiteY5" fmla="*/ 9996 h 10000"/>
              <a:gd name="connsiteX6" fmla="*/ 6761 w 9841"/>
              <a:gd name="connsiteY6" fmla="*/ 7624 h 10000"/>
              <a:gd name="connsiteX7" fmla="*/ 7324 w 9841"/>
              <a:gd name="connsiteY7" fmla="*/ 4559 h 10000"/>
              <a:gd name="connsiteX8" fmla="*/ 8299 w 9841"/>
              <a:gd name="connsiteY8" fmla="*/ 2168 h 10000"/>
              <a:gd name="connsiteX9" fmla="*/ 9841 w 9841"/>
              <a:gd name="connsiteY9" fmla="*/ 126 h 10000"/>
              <a:gd name="connsiteX10" fmla="*/ 7564 w 9841"/>
              <a:gd name="connsiteY10" fmla="*/ 316 h 10000"/>
              <a:gd name="connsiteX11" fmla="*/ 4107 w 9841"/>
              <a:gd name="connsiteY11" fmla="*/ 794 h 10000"/>
              <a:gd name="connsiteX0" fmla="*/ 4362 w 10189"/>
              <a:gd name="connsiteY0" fmla="*/ 794 h 9999"/>
              <a:gd name="connsiteX1" fmla="*/ 1960 w 10189"/>
              <a:gd name="connsiteY1" fmla="*/ 730 h 9999"/>
              <a:gd name="connsiteX2" fmla="*/ 570 w 10189"/>
              <a:gd name="connsiteY2" fmla="*/ 4269 h 9999"/>
              <a:gd name="connsiteX3" fmla="*/ 195 w 10189"/>
              <a:gd name="connsiteY3" fmla="*/ 8397 h 9999"/>
              <a:gd name="connsiteX4" fmla="*/ 3371 w 10189"/>
              <a:gd name="connsiteY4" fmla="*/ 8748 h 9999"/>
              <a:gd name="connsiteX5" fmla="*/ 6966 w 10189"/>
              <a:gd name="connsiteY5" fmla="*/ 9996 h 9999"/>
              <a:gd name="connsiteX6" fmla="*/ 7059 w 10189"/>
              <a:gd name="connsiteY6" fmla="*/ 7624 h 9999"/>
              <a:gd name="connsiteX7" fmla="*/ 7631 w 10189"/>
              <a:gd name="connsiteY7" fmla="*/ 4559 h 9999"/>
              <a:gd name="connsiteX8" fmla="*/ 8622 w 10189"/>
              <a:gd name="connsiteY8" fmla="*/ 2168 h 9999"/>
              <a:gd name="connsiteX9" fmla="*/ 10189 w 10189"/>
              <a:gd name="connsiteY9" fmla="*/ 126 h 9999"/>
              <a:gd name="connsiteX10" fmla="*/ 7875 w 10189"/>
              <a:gd name="connsiteY10" fmla="*/ 316 h 9999"/>
              <a:gd name="connsiteX11" fmla="*/ 4362 w 10189"/>
              <a:gd name="connsiteY11" fmla="*/ 794 h 9999"/>
              <a:gd name="connsiteX0" fmla="*/ 4120 w 9839"/>
              <a:gd name="connsiteY0" fmla="*/ 794 h 10000"/>
              <a:gd name="connsiteX1" fmla="*/ 1763 w 9839"/>
              <a:gd name="connsiteY1" fmla="*/ 730 h 10000"/>
              <a:gd name="connsiteX2" fmla="*/ 398 w 9839"/>
              <a:gd name="connsiteY2" fmla="*/ 4269 h 10000"/>
              <a:gd name="connsiteX3" fmla="*/ 30 w 9839"/>
              <a:gd name="connsiteY3" fmla="*/ 8398 h 10000"/>
              <a:gd name="connsiteX4" fmla="*/ 3147 w 9839"/>
              <a:gd name="connsiteY4" fmla="*/ 8749 h 10000"/>
              <a:gd name="connsiteX5" fmla="*/ 6676 w 9839"/>
              <a:gd name="connsiteY5" fmla="*/ 9997 h 10000"/>
              <a:gd name="connsiteX6" fmla="*/ 6767 w 9839"/>
              <a:gd name="connsiteY6" fmla="*/ 7625 h 10000"/>
              <a:gd name="connsiteX7" fmla="*/ 7328 w 9839"/>
              <a:gd name="connsiteY7" fmla="*/ 4559 h 10000"/>
              <a:gd name="connsiteX8" fmla="*/ 8301 w 9839"/>
              <a:gd name="connsiteY8" fmla="*/ 2168 h 10000"/>
              <a:gd name="connsiteX9" fmla="*/ 9839 w 9839"/>
              <a:gd name="connsiteY9" fmla="*/ 126 h 10000"/>
              <a:gd name="connsiteX10" fmla="*/ 7568 w 9839"/>
              <a:gd name="connsiteY10" fmla="*/ 316 h 10000"/>
              <a:gd name="connsiteX11" fmla="*/ 4120 w 9839"/>
              <a:gd name="connsiteY11" fmla="*/ 794 h 10000"/>
              <a:gd name="connsiteX0" fmla="*/ 4277 w 10090"/>
              <a:gd name="connsiteY0" fmla="*/ 794 h 10000"/>
              <a:gd name="connsiteX1" fmla="*/ 1882 w 10090"/>
              <a:gd name="connsiteY1" fmla="*/ 730 h 10000"/>
              <a:gd name="connsiteX2" fmla="*/ 822 w 10090"/>
              <a:gd name="connsiteY2" fmla="*/ 3474 h 10000"/>
              <a:gd name="connsiteX3" fmla="*/ 120 w 10090"/>
              <a:gd name="connsiteY3" fmla="*/ 8398 h 10000"/>
              <a:gd name="connsiteX4" fmla="*/ 3288 w 10090"/>
              <a:gd name="connsiteY4" fmla="*/ 8749 h 10000"/>
              <a:gd name="connsiteX5" fmla="*/ 6875 w 10090"/>
              <a:gd name="connsiteY5" fmla="*/ 9997 h 10000"/>
              <a:gd name="connsiteX6" fmla="*/ 6968 w 10090"/>
              <a:gd name="connsiteY6" fmla="*/ 7625 h 10000"/>
              <a:gd name="connsiteX7" fmla="*/ 7538 w 10090"/>
              <a:gd name="connsiteY7" fmla="*/ 4559 h 10000"/>
              <a:gd name="connsiteX8" fmla="*/ 8527 w 10090"/>
              <a:gd name="connsiteY8" fmla="*/ 2168 h 10000"/>
              <a:gd name="connsiteX9" fmla="*/ 10090 w 10090"/>
              <a:gd name="connsiteY9" fmla="*/ 126 h 10000"/>
              <a:gd name="connsiteX10" fmla="*/ 7782 w 10090"/>
              <a:gd name="connsiteY10" fmla="*/ 316 h 10000"/>
              <a:gd name="connsiteX11" fmla="*/ 4277 w 10090"/>
              <a:gd name="connsiteY11" fmla="*/ 794 h 10000"/>
              <a:gd name="connsiteX0" fmla="*/ 4183 w 9996"/>
              <a:gd name="connsiteY0" fmla="*/ 794 h 10000"/>
              <a:gd name="connsiteX1" fmla="*/ 1788 w 9996"/>
              <a:gd name="connsiteY1" fmla="*/ 730 h 10000"/>
              <a:gd name="connsiteX2" fmla="*/ 728 w 9996"/>
              <a:gd name="connsiteY2" fmla="*/ 3474 h 10000"/>
              <a:gd name="connsiteX3" fmla="*/ 135 w 9996"/>
              <a:gd name="connsiteY3" fmla="*/ 8486 h 10000"/>
              <a:gd name="connsiteX4" fmla="*/ 3194 w 9996"/>
              <a:gd name="connsiteY4" fmla="*/ 8749 h 10000"/>
              <a:gd name="connsiteX5" fmla="*/ 6781 w 9996"/>
              <a:gd name="connsiteY5" fmla="*/ 9997 h 10000"/>
              <a:gd name="connsiteX6" fmla="*/ 6874 w 9996"/>
              <a:gd name="connsiteY6" fmla="*/ 7625 h 10000"/>
              <a:gd name="connsiteX7" fmla="*/ 7444 w 9996"/>
              <a:gd name="connsiteY7" fmla="*/ 4559 h 10000"/>
              <a:gd name="connsiteX8" fmla="*/ 8433 w 9996"/>
              <a:gd name="connsiteY8" fmla="*/ 2168 h 10000"/>
              <a:gd name="connsiteX9" fmla="*/ 9996 w 9996"/>
              <a:gd name="connsiteY9" fmla="*/ 126 h 10000"/>
              <a:gd name="connsiteX10" fmla="*/ 7688 w 9996"/>
              <a:gd name="connsiteY10" fmla="*/ 316 h 10000"/>
              <a:gd name="connsiteX11" fmla="*/ 4183 w 9996"/>
              <a:gd name="connsiteY11" fmla="*/ 794 h 10000"/>
              <a:gd name="connsiteX0" fmla="*/ 4051 w 9866"/>
              <a:gd name="connsiteY0" fmla="*/ 794 h 10000"/>
              <a:gd name="connsiteX1" fmla="*/ 1655 w 9866"/>
              <a:gd name="connsiteY1" fmla="*/ 730 h 10000"/>
              <a:gd name="connsiteX2" fmla="*/ 594 w 9866"/>
              <a:gd name="connsiteY2" fmla="*/ 3474 h 10000"/>
              <a:gd name="connsiteX3" fmla="*/ 1 w 9866"/>
              <a:gd name="connsiteY3" fmla="*/ 8486 h 10000"/>
              <a:gd name="connsiteX4" fmla="*/ 3061 w 9866"/>
              <a:gd name="connsiteY4" fmla="*/ 8749 h 10000"/>
              <a:gd name="connsiteX5" fmla="*/ 6650 w 9866"/>
              <a:gd name="connsiteY5" fmla="*/ 9997 h 10000"/>
              <a:gd name="connsiteX6" fmla="*/ 6743 w 9866"/>
              <a:gd name="connsiteY6" fmla="*/ 7625 h 10000"/>
              <a:gd name="connsiteX7" fmla="*/ 7313 w 9866"/>
              <a:gd name="connsiteY7" fmla="*/ 4559 h 10000"/>
              <a:gd name="connsiteX8" fmla="*/ 8302 w 9866"/>
              <a:gd name="connsiteY8" fmla="*/ 2168 h 10000"/>
              <a:gd name="connsiteX9" fmla="*/ 9866 w 9866"/>
              <a:gd name="connsiteY9" fmla="*/ 126 h 10000"/>
              <a:gd name="connsiteX10" fmla="*/ 7557 w 9866"/>
              <a:gd name="connsiteY10" fmla="*/ 316 h 10000"/>
              <a:gd name="connsiteX11" fmla="*/ 4051 w 9866"/>
              <a:gd name="connsiteY11" fmla="*/ 794 h 10000"/>
              <a:gd name="connsiteX0" fmla="*/ 4106 w 10000"/>
              <a:gd name="connsiteY0" fmla="*/ 794 h 10000"/>
              <a:gd name="connsiteX1" fmla="*/ 2147 w 10000"/>
              <a:gd name="connsiteY1" fmla="*/ 1172 h 10000"/>
              <a:gd name="connsiteX2" fmla="*/ 602 w 10000"/>
              <a:gd name="connsiteY2" fmla="*/ 3474 h 10000"/>
              <a:gd name="connsiteX3" fmla="*/ 1 w 10000"/>
              <a:gd name="connsiteY3" fmla="*/ 8486 h 10000"/>
              <a:gd name="connsiteX4" fmla="*/ 3103 w 10000"/>
              <a:gd name="connsiteY4" fmla="*/ 8749 h 10000"/>
              <a:gd name="connsiteX5" fmla="*/ 6740 w 10000"/>
              <a:gd name="connsiteY5" fmla="*/ 9997 h 10000"/>
              <a:gd name="connsiteX6" fmla="*/ 6835 w 10000"/>
              <a:gd name="connsiteY6" fmla="*/ 7625 h 10000"/>
              <a:gd name="connsiteX7" fmla="*/ 7412 w 10000"/>
              <a:gd name="connsiteY7" fmla="*/ 4559 h 10000"/>
              <a:gd name="connsiteX8" fmla="*/ 8415 w 10000"/>
              <a:gd name="connsiteY8" fmla="*/ 2168 h 10000"/>
              <a:gd name="connsiteX9" fmla="*/ 10000 w 10000"/>
              <a:gd name="connsiteY9" fmla="*/ 126 h 10000"/>
              <a:gd name="connsiteX10" fmla="*/ 7660 w 10000"/>
              <a:gd name="connsiteY10" fmla="*/ 316 h 10000"/>
              <a:gd name="connsiteX11" fmla="*/ 4106 w 10000"/>
              <a:gd name="connsiteY11" fmla="*/ 794 h 10000"/>
              <a:gd name="connsiteX0" fmla="*/ 4106 w 10000"/>
              <a:gd name="connsiteY0" fmla="*/ 794 h 10000"/>
              <a:gd name="connsiteX1" fmla="*/ 2147 w 10000"/>
              <a:gd name="connsiteY1" fmla="*/ 1172 h 10000"/>
              <a:gd name="connsiteX2" fmla="*/ 602 w 10000"/>
              <a:gd name="connsiteY2" fmla="*/ 3474 h 10000"/>
              <a:gd name="connsiteX3" fmla="*/ 1 w 10000"/>
              <a:gd name="connsiteY3" fmla="*/ 8486 h 10000"/>
              <a:gd name="connsiteX4" fmla="*/ 3103 w 10000"/>
              <a:gd name="connsiteY4" fmla="*/ 8749 h 10000"/>
              <a:gd name="connsiteX5" fmla="*/ 6740 w 10000"/>
              <a:gd name="connsiteY5" fmla="*/ 9997 h 10000"/>
              <a:gd name="connsiteX6" fmla="*/ 6835 w 10000"/>
              <a:gd name="connsiteY6" fmla="*/ 7625 h 10000"/>
              <a:gd name="connsiteX7" fmla="*/ 7412 w 10000"/>
              <a:gd name="connsiteY7" fmla="*/ 4559 h 10000"/>
              <a:gd name="connsiteX8" fmla="*/ 8415 w 10000"/>
              <a:gd name="connsiteY8" fmla="*/ 2168 h 10000"/>
              <a:gd name="connsiteX9" fmla="*/ 10000 w 10000"/>
              <a:gd name="connsiteY9" fmla="*/ 126 h 10000"/>
              <a:gd name="connsiteX10" fmla="*/ 7660 w 10000"/>
              <a:gd name="connsiteY10" fmla="*/ 316 h 10000"/>
              <a:gd name="connsiteX11" fmla="*/ 4106 w 10000"/>
              <a:gd name="connsiteY11" fmla="*/ 794 h 10000"/>
              <a:gd name="connsiteX0" fmla="*/ 4184 w 10078"/>
              <a:gd name="connsiteY0" fmla="*/ 794 h 10000"/>
              <a:gd name="connsiteX1" fmla="*/ 2225 w 10078"/>
              <a:gd name="connsiteY1" fmla="*/ 1172 h 10000"/>
              <a:gd name="connsiteX2" fmla="*/ 1039 w 10078"/>
              <a:gd name="connsiteY2" fmla="*/ 3695 h 10000"/>
              <a:gd name="connsiteX3" fmla="*/ 79 w 10078"/>
              <a:gd name="connsiteY3" fmla="*/ 8486 h 10000"/>
              <a:gd name="connsiteX4" fmla="*/ 3181 w 10078"/>
              <a:gd name="connsiteY4" fmla="*/ 8749 h 10000"/>
              <a:gd name="connsiteX5" fmla="*/ 6818 w 10078"/>
              <a:gd name="connsiteY5" fmla="*/ 9997 h 10000"/>
              <a:gd name="connsiteX6" fmla="*/ 6913 w 10078"/>
              <a:gd name="connsiteY6" fmla="*/ 7625 h 10000"/>
              <a:gd name="connsiteX7" fmla="*/ 7490 w 10078"/>
              <a:gd name="connsiteY7" fmla="*/ 4559 h 10000"/>
              <a:gd name="connsiteX8" fmla="*/ 8493 w 10078"/>
              <a:gd name="connsiteY8" fmla="*/ 2168 h 10000"/>
              <a:gd name="connsiteX9" fmla="*/ 10078 w 10078"/>
              <a:gd name="connsiteY9" fmla="*/ 126 h 10000"/>
              <a:gd name="connsiteX10" fmla="*/ 7738 w 10078"/>
              <a:gd name="connsiteY10" fmla="*/ 316 h 10000"/>
              <a:gd name="connsiteX11" fmla="*/ 4184 w 10078"/>
              <a:gd name="connsiteY11" fmla="*/ 794 h 10000"/>
              <a:gd name="connsiteX0" fmla="*/ 4314 w 10208"/>
              <a:gd name="connsiteY0" fmla="*/ 794 h 10000"/>
              <a:gd name="connsiteX1" fmla="*/ 2355 w 10208"/>
              <a:gd name="connsiteY1" fmla="*/ 1172 h 10000"/>
              <a:gd name="connsiteX2" fmla="*/ 1169 w 10208"/>
              <a:gd name="connsiteY2" fmla="*/ 3695 h 10000"/>
              <a:gd name="connsiteX3" fmla="*/ 71 w 10208"/>
              <a:gd name="connsiteY3" fmla="*/ 8221 h 10000"/>
              <a:gd name="connsiteX4" fmla="*/ 3311 w 10208"/>
              <a:gd name="connsiteY4" fmla="*/ 8749 h 10000"/>
              <a:gd name="connsiteX5" fmla="*/ 6948 w 10208"/>
              <a:gd name="connsiteY5" fmla="*/ 9997 h 10000"/>
              <a:gd name="connsiteX6" fmla="*/ 7043 w 10208"/>
              <a:gd name="connsiteY6" fmla="*/ 7625 h 10000"/>
              <a:gd name="connsiteX7" fmla="*/ 7620 w 10208"/>
              <a:gd name="connsiteY7" fmla="*/ 4559 h 10000"/>
              <a:gd name="connsiteX8" fmla="*/ 8623 w 10208"/>
              <a:gd name="connsiteY8" fmla="*/ 2168 h 10000"/>
              <a:gd name="connsiteX9" fmla="*/ 10208 w 10208"/>
              <a:gd name="connsiteY9" fmla="*/ 126 h 10000"/>
              <a:gd name="connsiteX10" fmla="*/ 7868 w 10208"/>
              <a:gd name="connsiteY10" fmla="*/ 316 h 10000"/>
              <a:gd name="connsiteX11" fmla="*/ 4314 w 10208"/>
              <a:gd name="connsiteY11" fmla="*/ 794 h 10000"/>
              <a:gd name="connsiteX0" fmla="*/ 4276 w 10170"/>
              <a:gd name="connsiteY0" fmla="*/ 794 h 10000"/>
              <a:gd name="connsiteX1" fmla="*/ 2317 w 10170"/>
              <a:gd name="connsiteY1" fmla="*/ 1172 h 10000"/>
              <a:gd name="connsiteX2" fmla="*/ 1131 w 10170"/>
              <a:gd name="connsiteY2" fmla="*/ 3695 h 10000"/>
              <a:gd name="connsiteX3" fmla="*/ 33 w 10170"/>
              <a:gd name="connsiteY3" fmla="*/ 8221 h 10000"/>
              <a:gd name="connsiteX4" fmla="*/ 3273 w 10170"/>
              <a:gd name="connsiteY4" fmla="*/ 8749 h 10000"/>
              <a:gd name="connsiteX5" fmla="*/ 6910 w 10170"/>
              <a:gd name="connsiteY5" fmla="*/ 9997 h 10000"/>
              <a:gd name="connsiteX6" fmla="*/ 7005 w 10170"/>
              <a:gd name="connsiteY6" fmla="*/ 7625 h 10000"/>
              <a:gd name="connsiteX7" fmla="*/ 7582 w 10170"/>
              <a:gd name="connsiteY7" fmla="*/ 4559 h 10000"/>
              <a:gd name="connsiteX8" fmla="*/ 8585 w 10170"/>
              <a:gd name="connsiteY8" fmla="*/ 2168 h 10000"/>
              <a:gd name="connsiteX9" fmla="*/ 10170 w 10170"/>
              <a:gd name="connsiteY9" fmla="*/ 126 h 10000"/>
              <a:gd name="connsiteX10" fmla="*/ 7830 w 10170"/>
              <a:gd name="connsiteY10" fmla="*/ 316 h 10000"/>
              <a:gd name="connsiteX11" fmla="*/ 4276 w 10170"/>
              <a:gd name="connsiteY11" fmla="*/ 794 h 10000"/>
              <a:gd name="connsiteX0" fmla="*/ 4090 w 9984"/>
              <a:gd name="connsiteY0" fmla="*/ 794 h 10000"/>
              <a:gd name="connsiteX1" fmla="*/ 2131 w 9984"/>
              <a:gd name="connsiteY1" fmla="*/ 1172 h 10000"/>
              <a:gd name="connsiteX2" fmla="*/ 945 w 9984"/>
              <a:gd name="connsiteY2" fmla="*/ 3695 h 10000"/>
              <a:gd name="connsiteX3" fmla="*/ 40 w 9984"/>
              <a:gd name="connsiteY3" fmla="*/ 8177 h 10000"/>
              <a:gd name="connsiteX4" fmla="*/ 3087 w 9984"/>
              <a:gd name="connsiteY4" fmla="*/ 8749 h 10000"/>
              <a:gd name="connsiteX5" fmla="*/ 6724 w 9984"/>
              <a:gd name="connsiteY5" fmla="*/ 9997 h 10000"/>
              <a:gd name="connsiteX6" fmla="*/ 6819 w 9984"/>
              <a:gd name="connsiteY6" fmla="*/ 7625 h 10000"/>
              <a:gd name="connsiteX7" fmla="*/ 7396 w 9984"/>
              <a:gd name="connsiteY7" fmla="*/ 4559 h 10000"/>
              <a:gd name="connsiteX8" fmla="*/ 8399 w 9984"/>
              <a:gd name="connsiteY8" fmla="*/ 2168 h 10000"/>
              <a:gd name="connsiteX9" fmla="*/ 9984 w 9984"/>
              <a:gd name="connsiteY9" fmla="*/ 126 h 10000"/>
              <a:gd name="connsiteX10" fmla="*/ 7644 w 9984"/>
              <a:gd name="connsiteY10" fmla="*/ 316 h 10000"/>
              <a:gd name="connsiteX11" fmla="*/ 4090 w 9984"/>
              <a:gd name="connsiteY11" fmla="*/ 794 h 10000"/>
              <a:gd name="connsiteX0" fmla="*/ 4203 w 10106"/>
              <a:gd name="connsiteY0" fmla="*/ 794 h 10000"/>
              <a:gd name="connsiteX1" fmla="*/ 2240 w 10106"/>
              <a:gd name="connsiteY1" fmla="*/ 1172 h 10000"/>
              <a:gd name="connsiteX2" fmla="*/ 1053 w 10106"/>
              <a:gd name="connsiteY2" fmla="*/ 3695 h 10000"/>
              <a:gd name="connsiteX3" fmla="*/ 35 w 10106"/>
              <a:gd name="connsiteY3" fmla="*/ 8265 h 10000"/>
              <a:gd name="connsiteX4" fmla="*/ 3198 w 10106"/>
              <a:gd name="connsiteY4" fmla="*/ 8749 h 10000"/>
              <a:gd name="connsiteX5" fmla="*/ 6841 w 10106"/>
              <a:gd name="connsiteY5" fmla="*/ 9997 h 10000"/>
              <a:gd name="connsiteX6" fmla="*/ 6936 w 10106"/>
              <a:gd name="connsiteY6" fmla="*/ 7625 h 10000"/>
              <a:gd name="connsiteX7" fmla="*/ 7514 w 10106"/>
              <a:gd name="connsiteY7" fmla="*/ 4559 h 10000"/>
              <a:gd name="connsiteX8" fmla="*/ 8518 w 10106"/>
              <a:gd name="connsiteY8" fmla="*/ 2168 h 10000"/>
              <a:gd name="connsiteX9" fmla="*/ 10106 w 10106"/>
              <a:gd name="connsiteY9" fmla="*/ 126 h 10000"/>
              <a:gd name="connsiteX10" fmla="*/ 7762 w 10106"/>
              <a:gd name="connsiteY10" fmla="*/ 316 h 10000"/>
              <a:gd name="connsiteX11" fmla="*/ 4203 w 10106"/>
              <a:gd name="connsiteY11" fmla="*/ 794 h 10000"/>
              <a:gd name="connsiteX0" fmla="*/ 4169 w 10072"/>
              <a:gd name="connsiteY0" fmla="*/ 794 h 10000"/>
              <a:gd name="connsiteX1" fmla="*/ 2206 w 10072"/>
              <a:gd name="connsiteY1" fmla="*/ 1172 h 10000"/>
              <a:gd name="connsiteX2" fmla="*/ 1019 w 10072"/>
              <a:gd name="connsiteY2" fmla="*/ 3695 h 10000"/>
              <a:gd name="connsiteX3" fmla="*/ 1 w 10072"/>
              <a:gd name="connsiteY3" fmla="*/ 8265 h 10000"/>
              <a:gd name="connsiteX4" fmla="*/ 3164 w 10072"/>
              <a:gd name="connsiteY4" fmla="*/ 8749 h 10000"/>
              <a:gd name="connsiteX5" fmla="*/ 6807 w 10072"/>
              <a:gd name="connsiteY5" fmla="*/ 9997 h 10000"/>
              <a:gd name="connsiteX6" fmla="*/ 6902 w 10072"/>
              <a:gd name="connsiteY6" fmla="*/ 7625 h 10000"/>
              <a:gd name="connsiteX7" fmla="*/ 7480 w 10072"/>
              <a:gd name="connsiteY7" fmla="*/ 4559 h 10000"/>
              <a:gd name="connsiteX8" fmla="*/ 8484 w 10072"/>
              <a:gd name="connsiteY8" fmla="*/ 2168 h 10000"/>
              <a:gd name="connsiteX9" fmla="*/ 10072 w 10072"/>
              <a:gd name="connsiteY9" fmla="*/ 126 h 10000"/>
              <a:gd name="connsiteX10" fmla="*/ 7728 w 10072"/>
              <a:gd name="connsiteY10" fmla="*/ 316 h 10000"/>
              <a:gd name="connsiteX11" fmla="*/ 4169 w 10072"/>
              <a:gd name="connsiteY11" fmla="*/ 794 h 10000"/>
              <a:gd name="connsiteX0" fmla="*/ 4296 w 10199"/>
              <a:gd name="connsiteY0" fmla="*/ 794 h 10000"/>
              <a:gd name="connsiteX1" fmla="*/ 2333 w 10199"/>
              <a:gd name="connsiteY1" fmla="*/ 1172 h 10000"/>
              <a:gd name="connsiteX2" fmla="*/ 786 w 10199"/>
              <a:gd name="connsiteY2" fmla="*/ 4048 h 10000"/>
              <a:gd name="connsiteX3" fmla="*/ 128 w 10199"/>
              <a:gd name="connsiteY3" fmla="*/ 8265 h 10000"/>
              <a:gd name="connsiteX4" fmla="*/ 3291 w 10199"/>
              <a:gd name="connsiteY4" fmla="*/ 8749 h 10000"/>
              <a:gd name="connsiteX5" fmla="*/ 6934 w 10199"/>
              <a:gd name="connsiteY5" fmla="*/ 9997 h 10000"/>
              <a:gd name="connsiteX6" fmla="*/ 7029 w 10199"/>
              <a:gd name="connsiteY6" fmla="*/ 7625 h 10000"/>
              <a:gd name="connsiteX7" fmla="*/ 7607 w 10199"/>
              <a:gd name="connsiteY7" fmla="*/ 4559 h 10000"/>
              <a:gd name="connsiteX8" fmla="*/ 8611 w 10199"/>
              <a:gd name="connsiteY8" fmla="*/ 2168 h 10000"/>
              <a:gd name="connsiteX9" fmla="*/ 10199 w 10199"/>
              <a:gd name="connsiteY9" fmla="*/ 126 h 10000"/>
              <a:gd name="connsiteX10" fmla="*/ 7855 w 10199"/>
              <a:gd name="connsiteY10" fmla="*/ 316 h 10000"/>
              <a:gd name="connsiteX11" fmla="*/ 4296 w 10199"/>
              <a:gd name="connsiteY11" fmla="*/ 794 h 10000"/>
              <a:gd name="connsiteX0" fmla="*/ 4933 w 10199"/>
              <a:gd name="connsiteY0" fmla="*/ 749 h 9999"/>
              <a:gd name="connsiteX1" fmla="*/ 2333 w 10199"/>
              <a:gd name="connsiteY1" fmla="*/ 1171 h 9999"/>
              <a:gd name="connsiteX2" fmla="*/ 786 w 10199"/>
              <a:gd name="connsiteY2" fmla="*/ 4047 h 9999"/>
              <a:gd name="connsiteX3" fmla="*/ 128 w 10199"/>
              <a:gd name="connsiteY3" fmla="*/ 8264 h 9999"/>
              <a:gd name="connsiteX4" fmla="*/ 3291 w 10199"/>
              <a:gd name="connsiteY4" fmla="*/ 8748 h 9999"/>
              <a:gd name="connsiteX5" fmla="*/ 6934 w 10199"/>
              <a:gd name="connsiteY5" fmla="*/ 9996 h 9999"/>
              <a:gd name="connsiteX6" fmla="*/ 7029 w 10199"/>
              <a:gd name="connsiteY6" fmla="*/ 7624 h 9999"/>
              <a:gd name="connsiteX7" fmla="*/ 7607 w 10199"/>
              <a:gd name="connsiteY7" fmla="*/ 4558 h 9999"/>
              <a:gd name="connsiteX8" fmla="*/ 8611 w 10199"/>
              <a:gd name="connsiteY8" fmla="*/ 2167 h 9999"/>
              <a:gd name="connsiteX9" fmla="*/ 10199 w 10199"/>
              <a:gd name="connsiteY9" fmla="*/ 125 h 9999"/>
              <a:gd name="connsiteX10" fmla="*/ 7855 w 10199"/>
              <a:gd name="connsiteY10" fmla="*/ 315 h 9999"/>
              <a:gd name="connsiteX11" fmla="*/ 4933 w 10199"/>
              <a:gd name="connsiteY11" fmla="*/ 749 h 9999"/>
              <a:gd name="connsiteX0" fmla="*/ 5325 w 10000"/>
              <a:gd name="connsiteY0" fmla="*/ 1158 h 10011"/>
              <a:gd name="connsiteX1" fmla="*/ 2287 w 10000"/>
              <a:gd name="connsiteY1" fmla="*/ 1182 h 10011"/>
              <a:gd name="connsiteX2" fmla="*/ 771 w 10000"/>
              <a:gd name="connsiteY2" fmla="*/ 4058 h 10011"/>
              <a:gd name="connsiteX3" fmla="*/ 126 w 10000"/>
              <a:gd name="connsiteY3" fmla="*/ 8276 h 10011"/>
              <a:gd name="connsiteX4" fmla="*/ 3227 w 10000"/>
              <a:gd name="connsiteY4" fmla="*/ 8760 h 10011"/>
              <a:gd name="connsiteX5" fmla="*/ 6799 w 10000"/>
              <a:gd name="connsiteY5" fmla="*/ 10008 h 10011"/>
              <a:gd name="connsiteX6" fmla="*/ 6892 w 10000"/>
              <a:gd name="connsiteY6" fmla="*/ 7636 h 10011"/>
              <a:gd name="connsiteX7" fmla="*/ 7459 w 10000"/>
              <a:gd name="connsiteY7" fmla="*/ 4569 h 10011"/>
              <a:gd name="connsiteX8" fmla="*/ 8443 w 10000"/>
              <a:gd name="connsiteY8" fmla="*/ 2178 h 10011"/>
              <a:gd name="connsiteX9" fmla="*/ 10000 w 10000"/>
              <a:gd name="connsiteY9" fmla="*/ 136 h 10011"/>
              <a:gd name="connsiteX10" fmla="*/ 7702 w 10000"/>
              <a:gd name="connsiteY10" fmla="*/ 326 h 10011"/>
              <a:gd name="connsiteX11" fmla="*/ 5325 w 10000"/>
              <a:gd name="connsiteY11" fmla="*/ 1158 h 10011"/>
              <a:gd name="connsiteX0" fmla="*/ 5325 w 10000"/>
              <a:gd name="connsiteY0" fmla="*/ 1129 h 9982"/>
              <a:gd name="connsiteX1" fmla="*/ 2287 w 10000"/>
              <a:gd name="connsiteY1" fmla="*/ 1153 h 9982"/>
              <a:gd name="connsiteX2" fmla="*/ 771 w 10000"/>
              <a:gd name="connsiteY2" fmla="*/ 4029 h 9982"/>
              <a:gd name="connsiteX3" fmla="*/ 126 w 10000"/>
              <a:gd name="connsiteY3" fmla="*/ 8247 h 9982"/>
              <a:gd name="connsiteX4" fmla="*/ 3227 w 10000"/>
              <a:gd name="connsiteY4" fmla="*/ 8731 h 9982"/>
              <a:gd name="connsiteX5" fmla="*/ 6799 w 10000"/>
              <a:gd name="connsiteY5" fmla="*/ 9979 h 9982"/>
              <a:gd name="connsiteX6" fmla="*/ 6892 w 10000"/>
              <a:gd name="connsiteY6" fmla="*/ 7607 h 9982"/>
              <a:gd name="connsiteX7" fmla="*/ 7459 w 10000"/>
              <a:gd name="connsiteY7" fmla="*/ 4540 h 9982"/>
              <a:gd name="connsiteX8" fmla="*/ 8443 w 10000"/>
              <a:gd name="connsiteY8" fmla="*/ 2149 h 9982"/>
              <a:gd name="connsiteX9" fmla="*/ 10000 w 10000"/>
              <a:gd name="connsiteY9" fmla="*/ 107 h 9982"/>
              <a:gd name="connsiteX10" fmla="*/ 8028 w 10000"/>
              <a:gd name="connsiteY10" fmla="*/ 474 h 9982"/>
              <a:gd name="connsiteX11" fmla="*/ 5325 w 10000"/>
              <a:gd name="connsiteY11" fmla="*/ 1129 h 9982"/>
              <a:gd name="connsiteX0" fmla="*/ 5189 w 10000"/>
              <a:gd name="connsiteY0" fmla="*/ 1040 h 9998"/>
              <a:gd name="connsiteX1" fmla="*/ 2287 w 10000"/>
              <a:gd name="connsiteY1" fmla="*/ 1153 h 9998"/>
              <a:gd name="connsiteX2" fmla="*/ 771 w 10000"/>
              <a:gd name="connsiteY2" fmla="*/ 4034 h 9998"/>
              <a:gd name="connsiteX3" fmla="*/ 126 w 10000"/>
              <a:gd name="connsiteY3" fmla="*/ 8260 h 9998"/>
              <a:gd name="connsiteX4" fmla="*/ 3227 w 10000"/>
              <a:gd name="connsiteY4" fmla="*/ 8745 h 9998"/>
              <a:gd name="connsiteX5" fmla="*/ 6799 w 10000"/>
              <a:gd name="connsiteY5" fmla="*/ 9995 h 9998"/>
              <a:gd name="connsiteX6" fmla="*/ 6892 w 10000"/>
              <a:gd name="connsiteY6" fmla="*/ 7619 h 9998"/>
              <a:gd name="connsiteX7" fmla="*/ 7459 w 10000"/>
              <a:gd name="connsiteY7" fmla="*/ 4546 h 9998"/>
              <a:gd name="connsiteX8" fmla="*/ 8443 w 10000"/>
              <a:gd name="connsiteY8" fmla="*/ 2151 h 9998"/>
              <a:gd name="connsiteX9" fmla="*/ 10000 w 10000"/>
              <a:gd name="connsiteY9" fmla="*/ 105 h 9998"/>
              <a:gd name="connsiteX10" fmla="*/ 8028 w 10000"/>
              <a:gd name="connsiteY10" fmla="*/ 473 h 9998"/>
              <a:gd name="connsiteX11" fmla="*/ 5189 w 10000"/>
              <a:gd name="connsiteY11" fmla="*/ 1040 h 9998"/>
              <a:gd name="connsiteX0" fmla="*/ 5189 w 10000"/>
              <a:gd name="connsiteY0" fmla="*/ 1040 h 10000"/>
              <a:gd name="connsiteX1" fmla="*/ 2287 w 10000"/>
              <a:gd name="connsiteY1" fmla="*/ 1153 h 10000"/>
              <a:gd name="connsiteX2" fmla="*/ 771 w 10000"/>
              <a:gd name="connsiteY2" fmla="*/ 4035 h 10000"/>
              <a:gd name="connsiteX3" fmla="*/ 126 w 10000"/>
              <a:gd name="connsiteY3" fmla="*/ 8262 h 10000"/>
              <a:gd name="connsiteX4" fmla="*/ 3227 w 10000"/>
              <a:gd name="connsiteY4" fmla="*/ 8747 h 10000"/>
              <a:gd name="connsiteX5" fmla="*/ 6799 w 10000"/>
              <a:gd name="connsiteY5" fmla="*/ 9997 h 10000"/>
              <a:gd name="connsiteX6" fmla="*/ 6892 w 10000"/>
              <a:gd name="connsiteY6" fmla="*/ 7621 h 10000"/>
              <a:gd name="connsiteX7" fmla="*/ 7459 w 10000"/>
              <a:gd name="connsiteY7" fmla="*/ 4547 h 10000"/>
              <a:gd name="connsiteX8" fmla="*/ 8443 w 10000"/>
              <a:gd name="connsiteY8" fmla="*/ 2151 h 10000"/>
              <a:gd name="connsiteX9" fmla="*/ 10000 w 10000"/>
              <a:gd name="connsiteY9" fmla="*/ 105 h 10000"/>
              <a:gd name="connsiteX10" fmla="*/ 8028 w 10000"/>
              <a:gd name="connsiteY10" fmla="*/ 473 h 10000"/>
              <a:gd name="connsiteX11" fmla="*/ 5189 w 10000"/>
              <a:gd name="connsiteY11" fmla="*/ 1040 h 10000"/>
              <a:gd name="connsiteX0" fmla="*/ 5075 w 9886"/>
              <a:gd name="connsiteY0" fmla="*/ 1040 h 10000"/>
              <a:gd name="connsiteX1" fmla="*/ 2173 w 9886"/>
              <a:gd name="connsiteY1" fmla="*/ 1153 h 10000"/>
              <a:gd name="connsiteX2" fmla="*/ 657 w 9886"/>
              <a:gd name="connsiteY2" fmla="*/ 4035 h 10000"/>
              <a:gd name="connsiteX3" fmla="*/ 12 w 9886"/>
              <a:gd name="connsiteY3" fmla="*/ 8262 h 10000"/>
              <a:gd name="connsiteX4" fmla="*/ 3113 w 9886"/>
              <a:gd name="connsiteY4" fmla="*/ 8747 h 10000"/>
              <a:gd name="connsiteX5" fmla="*/ 6685 w 9886"/>
              <a:gd name="connsiteY5" fmla="*/ 9997 h 10000"/>
              <a:gd name="connsiteX6" fmla="*/ 6778 w 9886"/>
              <a:gd name="connsiteY6" fmla="*/ 7621 h 10000"/>
              <a:gd name="connsiteX7" fmla="*/ 7345 w 9886"/>
              <a:gd name="connsiteY7" fmla="*/ 4547 h 10000"/>
              <a:gd name="connsiteX8" fmla="*/ 8329 w 9886"/>
              <a:gd name="connsiteY8" fmla="*/ 2151 h 10000"/>
              <a:gd name="connsiteX9" fmla="*/ 9886 w 9886"/>
              <a:gd name="connsiteY9" fmla="*/ 105 h 10000"/>
              <a:gd name="connsiteX10" fmla="*/ 7914 w 9886"/>
              <a:gd name="connsiteY10" fmla="*/ 473 h 10000"/>
              <a:gd name="connsiteX11" fmla="*/ 5075 w 9886"/>
              <a:gd name="connsiteY11" fmla="*/ 1040 h 10000"/>
              <a:gd name="connsiteX0" fmla="*/ 5231 w 10097"/>
              <a:gd name="connsiteY0" fmla="*/ 1040 h 10000"/>
              <a:gd name="connsiteX1" fmla="*/ 2295 w 10097"/>
              <a:gd name="connsiteY1" fmla="*/ 1153 h 10000"/>
              <a:gd name="connsiteX2" fmla="*/ 872 w 10097"/>
              <a:gd name="connsiteY2" fmla="*/ 3946 h 10000"/>
              <a:gd name="connsiteX3" fmla="*/ 109 w 10097"/>
              <a:gd name="connsiteY3" fmla="*/ 8262 h 10000"/>
              <a:gd name="connsiteX4" fmla="*/ 3246 w 10097"/>
              <a:gd name="connsiteY4" fmla="*/ 8747 h 10000"/>
              <a:gd name="connsiteX5" fmla="*/ 6859 w 10097"/>
              <a:gd name="connsiteY5" fmla="*/ 9997 h 10000"/>
              <a:gd name="connsiteX6" fmla="*/ 6953 w 10097"/>
              <a:gd name="connsiteY6" fmla="*/ 7621 h 10000"/>
              <a:gd name="connsiteX7" fmla="*/ 7527 w 10097"/>
              <a:gd name="connsiteY7" fmla="*/ 4547 h 10000"/>
              <a:gd name="connsiteX8" fmla="*/ 8522 w 10097"/>
              <a:gd name="connsiteY8" fmla="*/ 2151 h 10000"/>
              <a:gd name="connsiteX9" fmla="*/ 10097 w 10097"/>
              <a:gd name="connsiteY9" fmla="*/ 105 h 10000"/>
              <a:gd name="connsiteX10" fmla="*/ 8102 w 10097"/>
              <a:gd name="connsiteY10" fmla="*/ 473 h 10000"/>
              <a:gd name="connsiteX11" fmla="*/ 5231 w 10097"/>
              <a:gd name="connsiteY11" fmla="*/ 1040 h 10000"/>
              <a:gd name="connsiteX0" fmla="*/ 5231 w 10097"/>
              <a:gd name="connsiteY0" fmla="*/ 1040 h 10000"/>
              <a:gd name="connsiteX1" fmla="*/ 2295 w 10097"/>
              <a:gd name="connsiteY1" fmla="*/ 1153 h 10000"/>
              <a:gd name="connsiteX2" fmla="*/ 872 w 10097"/>
              <a:gd name="connsiteY2" fmla="*/ 3946 h 10000"/>
              <a:gd name="connsiteX3" fmla="*/ 109 w 10097"/>
              <a:gd name="connsiteY3" fmla="*/ 8041 h 10000"/>
              <a:gd name="connsiteX4" fmla="*/ 3246 w 10097"/>
              <a:gd name="connsiteY4" fmla="*/ 8747 h 10000"/>
              <a:gd name="connsiteX5" fmla="*/ 6859 w 10097"/>
              <a:gd name="connsiteY5" fmla="*/ 9997 h 10000"/>
              <a:gd name="connsiteX6" fmla="*/ 6953 w 10097"/>
              <a:gd name="connsiteY6" fmla="*/ 7621 h 10000"/>
              <a:gd name="connsiteX7" fmla="*/ 7527 w 10097"/>
              <a:gd name="connsiteY7" fmla="*/ 4547 h 10000"/>
              <a:gd name="connsiteX8" fmla="*/ 8522 w 10097"/>
              <a:gd name="connsiteY8" fmla="*/ 2151 h 10000"/>
              <a:gd name="connsiteX9" fmla="*/ 10097 w 10097"/>
              <a:gd name="connsiteY9" fmla="*/ 105 h 10000"/>
              <a:gd name="connsiteX10" fmla="*/ 8102 w 10097"/>
              <a:gd name="connsiteY10" fmla="*/ 473 h 10000"/>
              <a:gd name="connsiteX11" fmla="*/ 5231 w 10097"/>
              <a:gd name="connsiteY11" fmla="*/ 1040 h 10000"/>
              <a:gd name="connsiteX0" fmla="*/ 5123 w 9989"/>
              <a:gd name="connsiteY0" fmla="*/ 1040 h 10000"/>
              <a:gd name="connsiteX1" fmla="*/ 2187 w 9989"/>
              <a:gd name="connsiteY1" fmla="*/ 1153 h 10000"/>
              <a:gd name="connsiteX2" fmla="*/ 764 w 9989"/>
              <a:gd name="connsiteY2" fmla="*/ 3946 h 10000"/>
              <a:gd name="connsiteX3" fmla="*/ 1 w 9989"/>
              <a:gd name="connsiteY3" fmla="*/ 8041 h 10000"/>
              <a:gd name="connsiteX4" fmla="*/ 3138 w 9989"/>
              <a:gd name="connsiteY4" fmla="*/ 8747 h 10000"/>
              <a:gd name="connsiteX5" fmla="*/ 6751 w 9989"/>
              <a:gd name="connsiteY5" fmla="*/ 9997 h 10000"/>
              <a:gd name="connsiteX6" fmla="*/ 6845 w 9989"/>
              <a:gd name="connsiteY6" fmla="*/ 7621 h 10000"/>
              <a:gd name="connsiteX7" fmla="*/ 7419 w 9989"/>
              <a:gd name="connsiteY7" fmla="*/ 4547 h 10000"/>
              <a:gd name="connsiteX8" fmla="*/ 8414 w 9989"/>
              <a:gd name="connsiteY8" fmla="*/ 2151 h 10000"/>
              <a:gd name="connsiteX9" fmla="*/ 9989 w 9989"/>
              <a:gd name="connsiteY9" fmla="*/ 105 h 10000"/>
              <a:gd name="connsiteX10" fmla="*/ 7994 w 9989"/>
              <a:gd name="connsiteY10" fmla="*/ 473 h 10000"/>
              <a:gd name="connsiteX11" fmla="*/ 5123 w 9989"/>
              <a:gd name="connsiteY11" fmla="*/ 1040 h 10000"/>
              <a:gd name="connsiteX0" fmla="*/ 5129 w 10000"/>
              <a:gd name="connsiteY0" fmla="*/ 1040 h 10000"/>
              <a:gd name="connsiteX1" fmla="*/ 2189 w 10000"/>
              <a:gd name="connsiteY1" fmla="*/ 1153 h 10000"/>
              <a:gd name="connsiteX2" fmla="*/ 765 w 10000"/>
              <a:gd name="connsiteY2" fmla="*/ 3946 h 10000"/>
              <a:gd name="connsiteX3" fmla="*/ 1 w 10000"/>
              <a:gd name="connsiteY3" fmla="*/ 8041 h 10000"/>
              <a:gd name="connsiteX4" fmla="*/ 3141 w 10000"/>
              <a:gd name="connsiteY4" fmla="*/ 8747 h 10000"/>
              <a:gd name="connsiteX5" fmla="*/ 6758 w 10000"/>
              <a:gd name="connsiteY5" fmla="*/ 9997 h 10000"/>
              <a:gd name="connsiteX6" fmla="*/ 6853 w 10000"/>
              <a:gd name="connsiteY6" fmla="*/ 7621 h 10000"/>
              <a:gd name="connsiteX7" fmla="*/ 7427 w 10000"/>
              <a:gd name="connsiteY7" fmla="*/ 4547 h 10000"/>
              <a:gd name="connsiteX8" fmla="*/ 8423 w 10000"/>
              <a:gd name="connsiteY8" fmla="*/ 2151 h 10000"/>
              <a:gd name="connsiteX9" fmla="*/ 10000 w 10000"/>
              <a:gd name="connsiteY9" fmla="*/ 105 h 10000"/>
              <a:gd name="connsiteX10" fmla="*/ 8003 w 10000"/>
              <a:gd name="connsiteY10" fmla="*/ 473 h 10000"/>
              <a:gd name="connsiteX11" fmla="*/ 5129 w 10000"/>
              <a:gd name="connsiteY11" fmla="*/ 1040 h 10000"/>
              <a:gd name="connsiteX0" fmla="*/ 5129 w 10000"/>
              <a:gd name="connsiteY0" fmla="*/ 1040 h 10000"/>
              <a:gd name="connsiteX1" fmla="*/ 2189 w 10000"/>
              <a:gd name="connsiteY1" fmla="*/ 1153 h 10000"/>
              <a:gd name="connsiteX2" fmla="*/ 765 w 10000"/>
              <a:gd name="connsiteY2" fmla="*/ 3946 h 10000"/>
              <a:gd name="connsiteX3" fmla="*/ 1 w 10000"/>
              <a:gd name="connsiteY3" fmla="*/ 8041 h 10000"/>
              <a:gd name="connsiteX4" fmla="*/ 3141 w 10000"/>
              <a:gd name="connsiteY4" fmla="*/ 8747 h 10000"/>
              <a:gd name="connsiteX5" fmla="*/ 6758 w 10000"/>
              <a:gd name="connsiteY5" fmla="*/ 9997 h 10000"/>
              <a:gd name="connsiteX6" fmla="*/ 6853 w 10000"/>
              <a:gd name="connsiteY6" fmla="*/ 7621 h 10000"/>
              <a:gd name="connsiteX7" fmla="*/ 7427 w 10000"/>
              <a:gd name="connsiteY7" fmla="*/ 4547 h 10000"/>
              <a:gd name="connsiteX8" fmla="*/ 8423 w 10000"/>
              <a:gd name="connsiteY8" fmla="*/ 2151 h 10000"/>
              <a:gd name="connsiteX9" fmla="*/ 10000 w 10000"/>
              <a:gd name="connsiteY9" fmla="*/ 105 h 10000"/>
              <a:gd name="connsiteX10" fmla="*/ 8003 w 10000"/>
              <a:gd name="connsiteY10" fmla="*/ 473 h 10000"/>
              <a:gd name="connsiteX11" fmla="*/ 5129 w 10000"/>
              <a:gd name="connsiteY11" fmla="*/ 1040 h 10000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27 w 10000"/>
              <a:gd name="connsiteY7" fmla="*/ 4547 h 10619"/>
              <a:gd name="connsiteX8" fmla="*/ 8423 w 10000"/>
              <a:gd name="connsiteY8" fmla="*/ 2151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27 w 10000"/>
              <a:gd name="connsiteY7" fmla="*/ 4547 h 10619"/>
              <a:gd name="connsiteX8" fmla="*/ 8478 w 10000"/>
              <a:gd name="connsiteY8" fmla="*/ 2328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00 w 10000"/>
              <a:gd name="connsiteY7" fmla="*/ 4990 h 10619"/>
              <a:gd name="connsiteX8" fmla="*/ 8478 w 10000"/>
              <a:gd name="connsiteY8" fmla="*/ 2328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83 w 10054"/>
              <a:gd name="connsiteY0" fmla="*/ 1040 h 10619"/>
              <a:gd name="connsiteX1" fmla="*/ 2243 w 10054"/>
              <a:gd name="connsiteY1" fmla="*/ 1153 h 10619"/>
              <a:gd name="connsiteX2" fmla="*/ 819 w 10054"/>
              <a:gd name="connsiteY2" fmla="*/ 3946 h 10619"/>
              <a:gd name="connsiteX3" fmla="*/ 0 w 10054"/>
              <a:gd name="connsiteY3" fmla="*/ 9015 h 10619"/>
              <a:gd name="connsiteX4" fmla="*/ 3195 w 10054"/>
              <a:gd name="connsiteY4" fmla="*/ 8747 h 10619"/>
              <a:gd name="connsiteX5" fmla="*/ 6537 w 10054"/>
              <a:gd name="connsiteY5" fmla="*/ 10617 h 10619"/>
              <a:gd name="connsiteX6" fmla="*/ 6907 w 10054"/>
              <a:gd name="connsiteY6" fmla="*/ 7621 h 10619"/>
              <a:gd name="connsiteX7" fmla="*/ 7454 w 10054"/>
              <a:gd name="connsiteY7" fmla="*/ 4990 h 10619"/>
              <a:gd name="connsiteX8" fmla="*/ 8532 w 10054"/>
              <a:gd name="connsiteY8" fmla="*/ 2328 h 10619"/>
              <a:gd name="connsiteX9" fmla="*/ 10054 w 10054"/>
              <a:gd name="connsiteY9" fmla="*/ 105 h 10619"/>
              <a:gd name="connsiteX10" fmla="*/ 8057 w 10054"/>
              <a:gd name="connsiteY10" fmla="*/ 473 h 10619"/>
              <a:gd name="connsiteX11" fmla="*/ 5183 w 10054"/>
              <a:gd name="connsiteY11" fmla="*/ 1040 h 10619"/>
              <a:gd name="connsiteX0" fmla="*/ 5323 w 10194"/>
              <a:gd name="connsiteY0" fmla="*/ 1040 h 10620"/>
              <a:gd name="connsiteX1" fmla="*/ 2383 w 10194"/>
              <a:gd name="connsiteY1" fmla="*/ 1153 h 10620"/>
              <a:gd name="connsiteX2" fmla="*/ 959 w 10194"/>
              <a:gd name="connsiteY2" fmla="*/ 3946 h 10620"/>
              <a:gd name="connsiteX3" fmla="*/ 140 w 10194"/>
              <a:gd name="connsiteY3" fmla="*/ 9015 h 10620"/>
              <a:gd name="connsiteX4" fmla="*/ 3912 w 10194"/>
              <a:gd name="connsiteY4" fmla="*/ 9367 h 10620"/>
              <a:gd name="connsiteX5" fmla="*/ 6677 w 10194"/>
              <a:gd name="connsiteY5" fmla="*/ 10617 h 10620"/>
              <a:gd name="connsiteX6" fmla="*/ 7047 w 10194"/>
              <a:gd name="connsiteY6" fmla="*/ 7621 h 10620"/>
              <a:gd name="connsiteX7" fmla="*/ 7594 w 10194"/>
              <a:gd name="connsiteY7" fmla="*/ 4990 h 10620"/>
              <a:gd name="connsiteX8" fmla="*/ 8672 w 10194"/>
              <a:gd name="connsiteY8" fmla="*/ 2328 h 10620"/>
              <a:gd name="connsiteX9" fmla="*/ 10194 w 10194"/>
              <a:gd name="connsiteY9" fmla="*/ 105 h 10620"/>
              <a:gd name="connsiteX10" fmla="*/ 8197 w 10194"/>
              <a:gd name="connsiteY10" fmla="*/ 473 h 10620"/>
              <a:gd name="connsiteX11" fmla="*/ 5323 w 10194"/>
              <a:gd name="connsiteY11" fmla="*/ 1040 h 10620"/>
              <a:gd name="connsiteX0" fmla="*/ 5323 w 10194"/>
              <a:gd name="connsiteY0" fmla="*/ 1040 h 10620"/>
              <a:gd name="connsiteX1" fmla="*/ 2383 w 10194"/>
              <a:gd name="connsiteY1" fmla="*/ 1153 h 10620"/>
              <a:gd name="connsiteX2" fmla="*/ 959 w 10194"/>
              <a:gd name="connsiteY2" fmla="*/ 3946 h 10620"/>
              <a:gd name="connsiteX3" fmla="*/ 140 w 10194"/>
              <a:gd name="connsiteY3" fmla="*/ 9015 h 10620"/>
              <a:gd name="connsiteX4" fmla="*/ 3912 w 10194"/>
              <a:gd name="connsiteY4" fmla="*/ 9367 h 10620"/>
              <a:gd name="connsiteX5" fmla="*/ 6677 w 10194"/>
              <a:gd name="connsiteY5" fmla="*/ 10617 h 10620"/>
              <a:gd name="connsiteX6" fmla="*/ 7047 w 10194"/>
              <a:gd name="connsiteY6" fmla="*/ 7621 h 10620"/>
              <a:gd name="connsiteX7" fmla="*/ 7594 w 10194"/>
              <a:gd name="connsiteY7" fmla="*/ 4990 h 10620"/>
              <a:gd name="connsiteX8" fmla="*/ 8672 w 10194"/>
              <a:gd name="connsiteY8" fmla="*/ 2328 h 10620"/>
              <a:gd name="connsiteX9" fmla="*/ 10194 w 10194"/>
              <a:gd name="connsiteY9" fmla="*/ 105 h 10620"/>
              <a:gd name="connsiteX10" fmla="*/ 8197 w 10194"/>
              <a:gd name="connsiteY10" fmla="*/ 473 h 10620"/>
              <a:gd name="connsiteX11" fmla="*/ 5323 w 10194"/>
              <a:gd name="connsiteY11" fmla="*/ 1040 h 10620"/>
              <a:gd name="connsiteX0" fmla="*/ 5184 w 10055"/>
              <a:gd name="connsiteY0" fmla="*/ 1040 h 10620"/>
              <a:gd name="connsiteX1" fmla="*/ 2244 w 10055"/>
              <a:gd name="connsiteY1" fmla="*/ 1153 h 10620"/>
              <a:gd name="connsiteX2" fmla="*/ 820 w 10055"/>
              <a:gd name="connsiteY2" fmla="*/ 3946 h 10620"/>
              <a:gd name="connsiteX3" fmla="*/ 1 w 10055"/>
              <a:gd name="connsiteY3" fmla="*/ 9015 h 10620"/>
              <a:gd name="connsiteX4" fmla="*/ 3773 w 10055"/>
              <a:gd name="connsiteY4" fmla="*/ 9367 h 10620"/>
              <a:gd name="connsiteX5" fmla="*/ 6538 w 10055"/>
              <a:gd name="connsiteY5" fmla="*/ 10617 h 10620"/>
              <a:gd name="connsiteX6" fmla="*/ 6908 w 10055"/>
              <a:gd name="connsiteY6" fmla="*/ 7621 h 10620"/>
              <a:gd name="connsiteX7" fmla="*/ 7455 w 10055"/>
              <a:gd name="connsiteY7" fmla="*/ 4990 h 10620"/>
              <a:gd name="connsiteX8" fmla="*/ 8533 w 10055"/>
              <a:gd name="connsiteY8" fmla="*/ 2328 h 10620"/>
              <a:gd name="connsiteX9" fmla="*/ 10055 w 10055"/>
              <a:gd name="connsiteY9" fmla="*/ 105 h 10620"/>
              <a:gd name="connsiteX10" fmla="*/ 8058 w 10055"/>
              <a:gd name="connsiteY10" fmla="*/ 473 h 10620"/>
              <a:gd name="connsiteX11" fmla="*/ 5184 w 10055"/>
              <a:gd name="connsiteY11" fmla="*/ 1040 h 10620"/>
              <a:gd name="connsiteX0" fmla="*/ 5184 w 10055"/>
              <a:gd name="connsiteY0" fmla="*/ 1040 h 10620"/>
              <a:gd name="connsiteX1" fmla="*/ 2244 w 10055"/>
              <a:gd name="connsiteY1" fmla="*/ 1153 h 10620"/>
              <a:gd name="connsiteX2" fmla="*/ 820 w 10055"/>
              <a:gd name="connsiteY2" fmla="*/ 3946 h 10620"/>
              <a:gd name="connsiteX3" fmla="*/ 1 w 10055"/>
              <a:gd name="connsiteY3" fmla="*/ 9015 h 10620"/>
              <a:gd name="connsiteX4" fmla="*/ 3773 w 10055"/>
              <a:gd name="connsiteY4" fmla="*/ 9367 h 10620"/>
              <a:gd name="connsiteX5" fmla="*/ 6538 w 10055"/>
              <a:gd name="connsiteY5" fmla="*/ 10617 h 10620"/>
              <a:gd name="connsiteX6" fmla="*/ 6908 w 10055"/>
              <a:gd name="connsiteY6" fmla="*/ 7621 h 10620"/>
              <a:gd name="connsiteX7" fmla="*/ 7455 w 10055"/>
              <a:gd name="connsiteY7" fmla="*/ 4990 h 10620"/>
              <a:gd name="connsiteX8" fmla="*/ 8533 w 10055"/>
              <a:gd name="connsiteY8" fmla="*/ 2328 h 10620"/>
              <a:gd name="connsiteX9" fmla="*/ 10055 w 10055"/>
              <a:gd name="connsiteY9" fmla="*/ 105 h 10620"/>
              <a:gd name="connsiteX10" fmla="*/ 8058 w 10055"/>
              <a:gd name="connsiteY10" fmla="*/ 473 h 10620"/>
              <a:gd name="connsiteX11" fmla="*/ 5184 w 10055"/>
              <a:gd name="connsiteY11" fmla="*/ 1040 h 10620"/>
              <a:gd name="connsiteX0" fmla="*/ 5297 w 10168"/>
              <a:gd name="connsiteY0" fmla="*/ 1040 h 10620"/>
              <a:gd name="connsiteX1" fmla="*/ 2357 w 10168"/>
              <a:gd name="connsiteY1" fmla="*/ 1153 h 10620"/>
              <a:gd name="connsiteX2" fmla="*/ 1098 w 10168"/>
              <a:gd name="connsiteY2" fmla="*/ 4167 h 10620"/>
              <a:gd name="connsiteX3" fmla="*/ 114 w 10168"/>
              <a:gd name="connsiteY3" fmla="*/ 9015 h 10620"/>
              <a:gd name="connsiteX4" fmla="*/ 3886 w 10168"/>
              <a:gd name="connsiteY4" fmla="*/ 9367 h 10620"/>
              <a:gd name="connsiteX5" fmla="*/ 6651 w 10168"/>
              <a:gd name="connsiteY5" fmla="*/ 10617 h 10620"/>
              <a:gd name="connsiteX6" fmla="*/ 7021 w 10168"/>
              <a:gd name="connsiteY6" fmla="*/ 7621 h 10620"/>
              <a:gd name="connsiteX7" fmla="*/ 7568 w 10168"/>
              <a:gd name="connsiteY7" fmla="*/ 4990 h 10620"/>
              <a:gd name="connsiteX8" fmla="*/ 8646 w 10168"/>
              <a:gd name="connsiteY8" fmla="*/ 2328 h 10620"/>
              <a:gd name="connsiteX9" fmla="*/ 10168 w 10168"/>
              <a:gd name="connsiteY9" fmla="*/ 105 h 10620"/>
              <a:gd name="connsiteX10" fmla="*/ 8171 w 10168"/>
              <a:gd name="connsiteY10" fmla="*/ 473 h 10620"/>
              <a:gd name="connsiteX11" fmla="*/ 5297 w 10168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834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1"/>
              <a:gd name="connsiteX1" fmla="*/ 2305 w 10116"/>
              <a:gd name="connsiteY1" fmla="*/ 1153 h 10621"/>
              <a:gd name="connsiteX2" fmla="*/ 661 w 10116"/>
              <a:gd name="connsiteY2" fmla="*/ 4920 h 10621"/>
              <a:gd name="connsiteX3" fmla="*/ 62 w 10116"/>
              <a:gd name="connsiteY3" fmla="*/ 9015 h 10621"/>
              <a:gd name="connsiteX4" fmla="*/ 3037 w 10116"/>
              <a:gd name="connsiteY4" fmla="*/ 9677 h 10621"/>
              <a:gd name="connsiteX5" fmla="*/ 6599 w 10116"/>
              <a:gd name="connsiteY5" fmla="*/ 10617 h 10621"/>
              <a:gd name="connsiteX6" fmla="*/ 6969 w 10116"/>
              <a:gd name="connsiteY6" fmla="*/ 7621 h 10621"/>
              <a:gd name="connsiteX7" fmla="*/ 7516 w 10116"/>
              <a:gd name="connsiteY7" fmla="*/ 4990 h 10621"/>
              <a:gd name="connsiteX8" fmla="*/ 8594 w 10116"/>
              <a:gd name="connsiteY8" fmla="*/ 2328 h 10621"/>
              <a:gd name="connsiteX9" fmla="*/ 10116 w 10116"/>
              <a:gd name="connsiteY9" fmla="*/ 105 h 10621"/>
              <a:gd name="connsiteX10" fmla="*/ 8119 w 10116"/>
              <a:gd name="connsiteY10" fmla="*/ 473 h 10621"/>
              <a:gd name="connsiteX11" fmla="*/ 5245 w 10116"/>
              <a:gd name="connsiteY11" fmla="*/ 1040 h 10621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229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1"/>
              <a:gd name="connsiteX1" fmla="*/ 2305 w 10116"/>
              <a:gd name="connsiteY1" fmla="*/ 1153 h 10621"/>
              <a:gd name="connsiteX2" fmla="*/ 661 w 10116"/>
              <a:gd name="connsiteY2" fmla="*/ 4920 h 10621"/>
              <a:gd name="connsiteX3" fmla="*/ 62 w 10116"/>
              <a:gd name="connsiteY3" fmla="*/ 9015 h 10621"/>
              <a:gd name="connsiteX4" fmla="*/ 3724 w 10116"/>
              <a:gd name="connsiteY4" fmla="*/ 9633 h 10621"/>
              <a:gd name="connsiteX5" fmla="*/ 6599 w 10116"/>
              <a:gd name="connsiteY5" fmla="*/ 10617 h 10621"/>
              <a:gd name="connsiteX6" fmla="*/ 6969 w 10116"/>
              <a:gd name="connsiteY6" fmla="*/ 7621 h 10621"/>
              <a:gd name="connsiteX7" fmla="*/ 7516 w 10116"/>
              <a:gd name="connsiteY7" fmla="*/ 4990 h 10621"/>
              <a:gd name="connsiteX8" fmla="*/ 8594 w 10116"/>
              <a:gd name="connsiteY8" fmla="*/ 2328 h 10621"/>
              <a:gd name="connsiteX9" fmla="*/ 10116 w 10116"/>
              <a:gd name="connsiteY9" fmla="*/ 105 h 10621"/>
              <a:gd name="connsiteX10" fmla="*/ 8119 w 10116"/>
              <a:gd name="connsiteY10" fmla="*/ 473 h 10621"/>
              <a:gd name="connsiteX11" fmla="*/ 5245 w 10116"/>
              <a:gd name="connsiteY11" fmla="*/ 1040 h 10621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477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81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819 w 10116"/>
              <a:gd name="connsiteY5" fmla="*/ 10617 h 10620"/>
              <a:gd name="connsiteX6" fmla="*/ 7106 w 10116"/>
              <a:gd name="connsiteY6" fmla="*/ 7532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0 w 10111"/>
              <a:gd name="connsiteY0" fmla="*/ 1040 h 10620"/>
              <a:gd name="connsiteX1" fmla="*/ 1998 w 10111"/>
              <a:gd name="connsiteY1" fmla="*/ 89 h 10620"/>
              <a:gd name="connsiteX2" fmla="*/ 656 w 10111"/>
              <a:gd name="connsiteY2" fmla="*/ 4920 h 10620"/>
              <a:gd name="connsiteX3" fmla="*/ 57 w 10111"/>
              <a:gd name="connsiteY3" fmla="*/ 9015 h 10620"/>
              <a:gd name="connsiteX4" fmla="*/ 3335 w 10111"/>
              <a:gd name="connsiteY4" fmla="*/ 9367 h 10620"/>
              <a:gd name="connsiteX5" fmla="*/ 6814 w 10111"/>
              <a:gd name="connsiteY5" fmla="*/ 10617 h 10620"/>
              <a:gd name="connsiteX6" fmla="*/ 7101 w 10111"/>
              <a:gd name="connsiteY6" fmla="*/ 7532 h 10620"/>
              <a:gd name="connsiteX7" fmla="*/ 7511 w 10111"/>
              <a:gd name="connsiteY7" fmla="*/ 4990 h 10620"/>
              <a:gd name="connsiteX8" fmla="*/ 8589 w 10111"/>
              <a:gd name="connsiteY8" fmla="*/ 2328 h 10620"/>
              <a:gd name="connsiteX9" fmla="*/ 10111 w 10111"/>
              <a:gd name="connsiteY9" fmla="*/ 105 h 10620"/>
              <a:gd name="connsiteX10" fmla="*/ 8114 w 10111"/>
              <a:gd name="connsiteY10" fmla="*/ 473 h 10620"/>
              <a:gd name="connsiteX11" fmla="*/ 5240 w 10111"/>
              <a:gd name="connsiteY11" fmla="*/ 1040 h 10620"/>
              <a:gd name="connsiteX0" fmla="*/ 5235 w 10106"/>
              <a:gd name="connsiteY0" fmla="*/ 1049 h 10629"/>
              <a:gd name="connsiteX1" fmla="*/ 1993 w 10106"/>
              <a:gd name="connsiteY1" fmla="*/ 98 h 10629"/>
              <a:gd name="connsiteX2" fmla="*/ 733 w 10106"/>
              <a:gd name="connsiteY2" fmla="*/ 3865 h 10629"/>
              <a:gd name="connsiteX3" fmla="*/ 52 w 10106"/>
              <a:gd name="connsiteY3" fmla="*/ 9024 h 10629"/>
              <a:gd name="connsiteX4" fmla="*/ 3330 w 10106"/>
              <a:gd name="connsiteY4" fmla="*/ 9376 h 10629"/>
              <a:gd name="connsiteX5" fmla="*/ 6809 w 10106"/>
              <a:gd name="connsiteY5" fmla="*/ 10626 h 10629"/>
              <a:gd name="connsiteX6" fmla="*/ 7096 w 10106"/>
              <a:gd name="connsiteY6" fmla="*/ 7541 h 10629"/>
              <a:gd name="connsiteX7" fmla="*/ 7506 w 10106"/>
              <a:gd name="connsiteY7" fmla="*/ 4999 h 10629"/>
              <a:gd name="connsiteX8" fmla="*/ 8584 w 10106"/>
              <a:gd name="connsiteY8" fmla="*/ 2337 h 10629"/>
              <a:gd name="connsiteX9" fmla="*/ 10106 w 10106"/>
              <a:gd name="connsiteY9" fmla="*/ 114 h 10629"/>
              <a:gd name="connsiteX10" fmla="*/ 8109 w 10106"/>
              <a:gd name="connsiteY10" fmla="*/ 482 h 10629"/>
              <a:gd name="connsiteX11" fmla="*/ 5235 w 10106"/>
              <a:gd name="connsiteY11" fmla="*/ 1049 h 10629"/>
              <a:gd name="connsiteX0" fmla="*/ 5510 w 10106"/>
              <a:gd name="connsiteY0" fmla="*/ 475 h 10746"/>
              <a:gd name="connsiteX1" fmla="*/ 1993 w 10106"/>
              <a:gd name="connsiteY1" fmla="*/ 215 h 10746"/>
              <a:gd name="connsiteX2" fmla="*/ 733 w 10106"/>
              <a:gd name="connsiteY2" fmla="*/ 3982 h 10746"/>
              <a:gd name="connsiteX3" fmla="*/ 52 w 10106"/>
              <a:gd name="connsiteY3" fmla="*/ 9141 h 10746"/>
              <a:gd name="connsiteX4" fmla="*/ 3330 w 10106"/>
              <a:gd name="connsiteY4" fmla="*/ 9493 h 10746"/>
              <a:gd name="connsiteX5" fmla="*/ 6809 w 10106"/>
              <a:gd name="connsiteY5" fmla="*/ 10743 h 10746"/>
              <a:gd name="connsiteX6" fmla="*/ 7096 w 10106"/>
              <a:gd name="connsiteY6" fmla="*/ 7658 h 10746"/>
              <a:gd name="connsiteX7" fmla="*/ 7506 w 10106"/>
              <a:gd name="connsiteY7" fmla="*/ 5116 h 10746"/>
              <a:gd name="connsiteX8" fmla="*/ 8584 w 10106"/>
              <a:gd name="connsiteY8" fmla="*/ 2454 h 10746"/>
              <a:gd name="connsiteX9" fmla="*/ 10106 w 10106"/>
              <a:gd name="connsiteY9" fmla="*/ 231 h 10746"/>
              <a:gd name="connsiteX10" fmla="*/ 8109 w 10106"/>
              <a:gd name="connsiteY10" fmla="*/ 599 h 10746"/>
              <a:gd name="connsiteX11" fmla="*/ 5510 w 10106"/>
              <a:gd name="connsiteY11" fmla="*/ 475 h 10746"/>
              <a:gd name="connsiteX0" fmla="*/ 5510 w 9089"/>
              <a:gd name="connsiteY0" fmla="*/ 475 h 10746"/>
              <a:gd name="connsiteX1" fmla="*/ 1993 w 9089"/>
              <a:gd name="connsiteY1" fmla="*/ 215 h 10746"/>
              <a:gd name="connsiteX2" fmla="*/ 733 w 9089"/>
              <a:gd name="connsiteY2" fmla="*/ 3982 h 10746"/>
              <a:gd name="connsiteX3" fmla="*/ 52 w 9089"/>
              <a:gd name="connsiteY3" fmla="*/ 9141 h 10746"/>
              <a:gd name="connsiteX4" fmla="*/ 3330 w 9089"/>
              <a:gd name="connsiteY4" fmla="*/ 9493 h 10746"/>
              <a:gd name="connsiteX5" fmla="*/ 6809 w 9089"/>
              <a:gd name="connsiteY5" fmla="*/ 10743 h 10746"/>
              <a:gd name="connsiteX6" fmla="*/ 7096 w 9089"/>
              <a:gd name="connsiteY6" fmla="*/ 7658 h 10746"/>
              <a:gd name="connsiteX7" fmla="*/ 7506 w 9089"/>
              <a:gd name="connsiteY7" fmla="*/ 5116 h 10746"/>
              <a:gd name="connsiteX8" fmla="*/ 8584 w 9089"/>
              <a:gd name="connsiteY8" fmla="*/ 2454 h 10746"/>
              <a:gd name="connsiteX9" fmla="*/ 9089 w 9089"/>
              <a:gd name="connsiteY9" fmla="*/ 1773 h 10746"/>
              <a:gd name="connsiteX10" fmla="*/ 8109 w 9089"/>
              <a:gd name="connsiteY10" fmla="*/ 599 h 10746"/>
              <a:gd name="connsiteX11" fmla="*/ 5510 w 9089"/>
              <a:gd name="connsiteY11" fmla="*/ 475 h 10746"/>
              <a:gd name="connsiteX0" fmla="*/ 6062 w 10000"/>
              <a:gd name="connsiteY0" fmla="*/ 449 h 10006"/>
              <a:gd name="connsiteX1" fmla="*/ 2193 w 10000"/>
              <a:gd name="connsiteY1" fmla="*/ 207 h 10006"/>
              <a:gd name="connsiteX2" fmla="*/ 806 w 10000"/>
              <a:gd name="connsiteY2" fmla="*/ 3713 h 10006"/>
              <a:gd name="connsiteX3" fmla="*/ 57 w 10000"/>
              <a:gd name="connsiteY3" fmla="*/ 8513 h 10006"/>
              <a:gd name="connsiteX4" fmla="*/ 3664 w 10000"/>
              <a:gd name="connsiteY4" fmla="*/ 8841 h 10006"/>
              <a:gd name="connsiteX5" fmla="*/ 7491 w 10000"/>
              <a:gd name="connsiteY5" fmla="*/ 10004 h 10006"/>
              <a:gd name="connsiteX6" fmla="*/ 7807 w 10000"/>
              <a:gd name="connsiteY6" fmla="*/ 7133 h 10006"/>
              <a:gd name="connsiteX7" fmla="*/ 8258 w 10000"/>
              <a:gd name="connsiteY7" fmla="*/ 4768 h 10006"/>
              <a:gd name="connsiteX8" fmla="*/ 9444 w 10000"/>
              <a:gd name="connsiteY8" fmla="*/ 2291 h 10006"/>
              <a:gd name="connsiteX9" fmla="*/ 10000 w 10000"/>
              <a:gd name="connsiteY9" fmla="*/ 1657 h 10006"/>
              <a:gd name="connsiteX10" fmla="*/ 8257 w 10000"/>
              <a:gd name="connsiteY10" fmla="*/ 811 h 10006"/>
              <a:gd name="connsiteX11" fmla="*/ 6062 w 10000"/>
              <a:gd name="connsiteY11" fmla="*/ 449 h 10006"/>
              <a:gd name="connsiteX0" fmla="*/ 6062 w 10030"/>
              <a:gd name="connsiteY0" fmla="*/ 449 h 10006"/>
              <a:gd name="connsiteX1" fmla="*/ 2193 w 10030"/>
              <a:gd name="connsiteY1" fmla="*/ 207 h 10006"/>
              <a:gd name="connsiteX2" fmla="*/ 806 w 10030"/>
              <a:gd name="connsiteY2" fmla="*/ 3713 h 10006"/>
              <a:gd name="connsiteX3" fmla="*/ 57 w 10030"/>
              <a:gd name="connsiteY3" fmla="*/ 8513 h 10006"/>
              <a:gd name="connsiteX4" fmla="*/ 3664 w 10030"/>
              <a:gd name="connsiteY4" fmla="*/ 8841 h 10006"/>
              <a:gd name="connsiteX5" fmla="*/ 7491 w 10030"/>
              <a:gd name="connsiteY5" fmla="*/ 10004 h 10006"/>
              <a:gd name="connsiteX6" fmla="*/ 7807 w 10030"/>
              <a:gd name="connsiteY6" fmla="*/ 7133 h 10006"/>
              <a:gd name="connsiteX7" fmla="*/ 8258 w 10030"/>
              <a:gd name="connsiteY7" fmla="*/ 4768 h 10006"/>
              <a:gd name="connsiteX8" fmla="*/ 9444 w 10030"/>
              <a:gd name="connsiteY8" fmla="*/ 2291 h 10006"/>
              <a:gd name="connsiteX9" fmla="*/ 10030 w 10030"/>
              <a:gd name="connsiteY9" fmla="*/ 2350 h 10006"/>
              <a:gd name="connsiteX10" fmla="*/ 8257 w 10030"/>
              <a:gd name="connsiteY10" fmla="*/ 811 h 10006"/>
              <a:gd name="connsiteX11" fmla="*/ 6062 w 10030"/>
              <a:gd name="connsiteY11" fmla="*/ 449 h 10006"/>
              <a:gd name="connsiteX0" fmla="*/ 6062 w 10030"/>
              <a:gd name="connsiteY0" fmla="*/ 457 h 10014"/>
              <a:gd name="connsiteX1" fmla="*/ 2193 w 10030"/>
              <a:gd name="connsiteY1" fmla="*/ 215 h 10014"/>
              <a:gd name="connsiteX2" fmla="*/ 806 w 10030"/>
              <a:gd name="connsiteY2" fmla="*/ 3721 h 10014"/>
              <a:gd name="connsiteX3" fmla="*/ 57 w 10030"/>
              <a:gd name="connsiteY3" fmla="*/ 8521 h 10014"/>
              <a:gd name="connsiteX4" fmla="*/ 3664 w 10030"/>
              <a:gd name="connsiteY4" fmla="*/ 8849 h 10014"/>
              <a:gd name="connsiteX5" fmla="*/ 7491 w 10030"/>
              <a:gd name="connsiteY5" fmla="*/ 10012 h 10014"/>
              <a:gd name="connsiteX6" fmla="*/ 7807 w 10030"/>
              <a:gd name="connsiteY6" fmla="*/ 7141 h 10014"/>
              <a:gd name="connsiteX7" fmla="*/ 8258 w 10030"/>
              <a:gd name="connsiteY7" fmla="*/ 4776 h 10014"/>
              <a:gd name="connsiteX8" fmla="*/ 9444 w 10030"/>
              <a:gd name="connsiteY8" fmla="*/ 2299 h 10014"/>
              <a:gd name="connsiteX9" fmla="*/ 10030 w 10030"/>
              <a:gd name="connsiteY9" fmla="*/ 2358 h 10014"/>
              <a:gd name="connsiteX10" fmla="*/ 7985 w 10030"/>
              <a:gd name="connsiteY10" fmla="*/ 1116 h 10014"/>
              <a:gd name="connsiteX11" fmla="*/ 6062 w 10030"/>
              <a:gd name="connsiteY11" fmla="*/ 457 h 10014"/>
              <a:gd name="connsiteX0" fmla="*/ 6062 w 10030"/>
              <a:gd name="connsiteY0" fmla="*/ 457 h 10017"/>
              <a:gd name="connsiteX1" fmla="*/ 2193 w 10030"/>
              <a:gd name="connsiteY1" fmla="*/ 215 h 10017"/>
              <a:gd name="connsiteX2" fmla="*/ 806 w 10030"/>
              <a:gd name="connsiteY2" fmla="*/ 3721 h 10017"/>
              <a:gd name="connsiteX3" fmla="*/ 57 w 10030"/>
              <a:gd name="connsiteY3" fmla="*/ 8521 h 10017"/>
              <a:gd name="connsiteX4" fmla="*/ 3604 w 10030"/>
              <a:gd name="connsiteY4" fmla="*/ 9344 h 10017"/>
              <a:gd name="connsiteX5" fmla="*/ 7491 w 10030"/>
              <a:gd name="connsiteY5" fmla="*/ 10012 h 10017"/>
              <a:gd name="connsiteX6" fmla="*/ 7807 w 10030"/>
              <a:gd name="connsiteY6" fmla="*/ 7141 h 10017"/>
              <a:gd name="connsiteX7" fmla="*/ 8258 w 10030"/>
              <a:gd name="connsiteY7" fmla="*/ 4776 h 10017"/>
              <a:gd name="connsiteX8" fmla="*/ 9444 w 10030"/>
              <a:gd name="connsiteY8" fmla="*/ 2299 h 10017"/>
              <a:gd name="connsiteX9" fmla="*/ 10030 w 10030"/>
              <a:gd name="connsiteY9" fmla="*/ 2358 h 10017"/>
              <a:gd name="connsiteX10" fmla="*/ 7985 w 10030"/>
              <a:gd name="connsiteY10" fmla="*/ 1116 h 10017"/>
              <a:gd name="connsiteX11" fmla="*/ 6062 w 10030"/>
              <a:gd name="connsiteY11" fmla="*/ 457 h 10017"/>
              <a:gd name="connsiteX0" fmla="*/ 6062 w 10030"/>
              <a:gd name="connsiteY0" fmla="*/ 457 h 9373"/>
              <a:gd name="connsiteX1" fmla="*/ 2193 w 10030"/>
              <a:gd name="connsiteY1" fmla="*/ 215 h 9373"/>
              <a:gd name="connsiteX2" fmla="*/ 806 w 10030"/>
              <a:gd name="connsiteY2" fmla="*/ 3721 h 9373"/>
              <a:gd name="connsiteX3" fmla="*/ 57 w 10030"/>
              <a:gd name="connsiteY3" fmla="*/ 8521 h 9373"/>
              <a:gd name="connsiteX4" fmla="*/ 3604 w 10030"/>
              <a:gd name="connsiteY4" fmla="*/ 9344 h 9373"/>
              <a:gd name="connsiteX5" fmla="*/ 7642 w 10030"/>
              <a:gd name="connsiteY5" fmla="*/ 9171 h 9373"/>
              <a:gd name="connsiteX6" fmla="*/ 7807 w 10030"/>
              <a:gd name="connsiteY6" fmla="*/ 7141 h 9373"/>
              <a:gd name="connsiteX7" fmla="*/ 8258 w 10030"/>
              <a:gd name="connsiteY7" fmla="*/ 4776 h 9373"/>
              <a:gd name="connsiteX8" fmla="*/ 9444 w 10030"/>
              <a:gd name="connsiteY8" fmla="*/ 2299 h 9373"/>
              <a:gd name="connsiteX9" fmla="*/ 10030 w 10030"/>
              <a:gd name="connsiteY9" fmla="*/ 2358 h 9373"/>
              <a:gd name="connsiteX10" fmla="*/ 7985 w 10030"/>
              <a:gd name="connsiteY10" fmla="*/ 1116 h 9373"/>
              <a:gd name="connsiteX11" fmla="*/ 6062 w 10030"/>
              <a:gd name="connsiteY11" fmla="*/ 457 h 9373"/>
              <a:gd name="connsiteX0" fmla="*/ 6043 w 9667"/>
              <a:gd name="connsiteY0" fmla="*/ 488 h 10000"/>
              <a:gd name="connsiteX1" fmla="*/ 2185 w 9667"/>
              <a:gd name="connsiteY1" fmla="*/ 229 h 10000"/>
              <a:gd name="connsiteX2" fmla="*/ 803 w 9667"/>
              <a:gd name="connsiteY2" fmla="*/ 3970 h 10000"/>
              <a:gd name="connsiteX3" fmla="*/ 56 w 9667"/>
              <a:gd name="connsiteY3" fmla="*/ 9091 h 10000"/>
              <a:gd name="connsiteX4" fmla="*/ 3592 w 9667"/>
              <a:gd name="connsiteY4" fmla="*/ 9969 h 10000"/>
              <a:gd name="connsiteX5" fmla="*/ 7618 w 9667"/>
              <a:gd name="connsiteY5" fmla="*/ 9784 h 10000"/>
              <a:gd name="connsiteX6" fmla="*/ 7783 w 9667"/>
              <a:gd name="connsiteY6" fmla="*/ 7619 h 10000"/>
              <a:gd name="connsiteX7" fmla="*/ 8232 w 9667"/>
              <a:gd name="connsiteY7" fmla="*/ 5095 h 10000"/>
              <a:gd name="connsiteX8" fmla="*/ 9415 w 9667"/>
              <a:gd name="connsiteY8" fmla="*/ 2453 h 10000"/>
              <a:gd name="connsiteX9" fmla="*/ 9667 w 9667"/>
              <a:gd name="connsiteY9" fmla="*/ 2463 h 10000"/>
              <a:gd name="connsiteX10" fmla="*/ 7960 w 9667"/>
              <a:gd name="connsiteY10" fmla="*/ 1191 h 10000"/>
              <a:gd name="connsiteX11" fmla="*/ 6043 w 9667"/>
              <a:gd name="connsiteY11" fmla="*/ 488 h 10000"/>
              <a:gd name="connsiteX0" fmla="*/ 6251 w 9938"/>
              <a:gd name="connsiteY0" fmla="*/ 488 h 10000"/>
              <a:gd name="connsiteX1" fmla="*/ 2260 w 9938"/>
              <a:gd name="connsiteY1" fmla="*/ 229 h 10000"/>
              <a:gd name="connsiteX2" fmla="*/ 831 w 9938"/>
              <a:gd name="connsiteY2" fmla="*/ 3970 h 10000"/>
              <a:gd name="connsiteX3" fmla="*/ 58 w 9938"/>
              <a:gd name="connsiteY3" fmla="*/ 9091 h 10000"/>
              <a:gd name="connsiteX4" fmla="*/ 3716 w 9938"/>
              <a:gd name="connsiteY4" fmla="*/ 9969 h 10000"/>
              <a:gd name="connsiteX5" fmla="*/ 7880 w 9938"/>
              <a:gd name="connsiteY5" fmla="*/ 9784 h 10000"/>
              <a:gd name="connsiteX6" fmla="*/ 8051 w 9938"/>
              <a:gd name="connsiteY6" fmla="*/ 7619 h 10000"/>
              <a:gd name="connsiteX7" fmla="*/ 8516 w 9938"/>
              <a:gd name="connsiteY7" fmla="*/ 5095 h 10000"/>
              <a:gd name="connsiteX8" fmla="*/ 9739 w 9938"/>
              <a:gd name="connsiteY8" fmla="*/ 2453 h 10000"/>
              <a:gd name="connsiteX9" fmla="*/ 9938 w 9938"/>
              <a:gd name="connsiteY9" fmla="*/ 2463 h 10000"/>
              <a:gd name="connsiteX10" fmla="*/ 8234 w 9938"/>
              <a:gd name="connsiteY10" fmla="*/ 1191 h 10000"/>
              <a:gd name="connsiteX11" fmla="*/ 6251 w 9938"/>
              <a:gd name="connsiteY11" fmla="*/ 488 h 10000"/>
              <a:gd name="connsiteX0" fmla="*/ 6310 w 10020"/>
              <a:gd name="connsiteY0" fmla="*/ 524 h 10036"/>
              <a:gd name="connsiteX1" fmla="*/ 2294 w 10020"/>
              <a:gd name="connsiteY1" fmla="*/ 265 h 10036"/>
              <a:gd name="connsiteX2" fmla="*/ 622 w 10020"/>
              <a:gd name="connsiteY2" fmla="*/ 4481 h 10036"/>
              <a:gd name="connsiteX3" fmla="*/ 78 w 10020"/>
              <a:gd name="connsiteY3" fmla="*/ 9127 h 10036"/>
              <a:gd name="connsiteX4" fmla="*/ 3759 w 10020"/>
              <a:gd name="connsiteY4" fmla="*/ 10005 h 10036"/>
              <a:gd name="connsiteX5" fmla="*/ 7949 w 10020"/>
              <a:gd name="connsiteY5" fmla="*/ 9820 h 10036"/>
              <a:gd name="connsiteX6" fmla="*/ 8121 w 10020"/>
              <a:gd name="connsiteY6" fmla="*/ 7655 h 10036"/>
              <a:gd name="connsiteX7" fmla="*/ 8589 w 10020"/>
              <a:gd name="connsiteY7" fmla="*/ 5131 h 10036"/>
              <a:gd name="connsiteX8" fmla="*/ 9820 w 10020"/>
              <a:gd name="connsiteY8" fmla="*/ 2489 h 10036"/>
              <a:gd name="connsiteX9" fmla="*/ 10020 w 10020"/>
              <a:gd name="connsiteY9" fmla="*/ 2499 h 10036"/>
              <a:gd name="connsiteX10" fmla="*/ 8305 w 10020"/>
              <a:gd name="connsiteY10" fmla="*/ 1227 h 10036"/>
              <a:gd name="connsiteX11" fmla="*/ 6310 w 10020"/>
              <a:gd name="connsiteY11" fmla="*/ 524 h 10036"/>
              <a:gd name="connsiteX0" fmla="*/ 6304 w 10014"/>
              <a:gd name="connsiteY0" fmla="*/ 482 h 9994"/>
              <a:gd name="connsiteX1" fmla="*/ 2288 w 10014"/>
              <a:gd name="connsiteY1" fmla="*/ 223 h 9994"/>
              <a:gd name="connsiteX2" fmla="*/ 683 w 10014"/>
              <a:gd name="connsiteY2" fmla="*/ 3858 h 9994"/>
              <a:gd name="connsiteX3" fmla="*/ 72 w 10014"/>
              <a:gd name="connsiteY3" fmla="*/ 9085 h 9994"/>
              <a:gd name="connsiteX4" fmla="*/ 3753 w 10014"/>
              <a:gd name="connsiteY4" fmla="*/ 9963 h 9994"/>
              <a:gd name="connsiteX5" fmla="*/ 7943 w 10014"/>
              <a:gd name="connsiteY5" fmla="*/ 9778 h 9994"/>
              <a:gd name="connsiteX6" fmla="*/ 8115 w 10014"/>
              <a:gd name="connsiteY6" fmla="*/ 7613 h 9994"/>
              <a:gd name="connsiteX7" fmla="*/ 8583 w 10014"/>
              <a:gd name="connsiteY7" fmla="*/ 5089 h 9994"/>
              <a:gd name="connsiteX8" fmla="*/ 9814 w 10014"/>
              <a:gd name="connsiteY8" fmla="*/ 2447 h 9994"/>
              <a:gd name="connsiteX9" fmla="*/ 10014 w 10014"/>
              <a:gd name="connsiteY9" fmla="*/ 2457 h 9994"/>
              <a:gd name="connsiteX10" fmla="*/ 8299 w 10014"/>
              <a:gd name="connsiteY10" fmla="*/ 1185 h 9994"/>
              <a:gd name="connsiteX11" fmla="*/ 6304 w 10014"/>
              <a:gd name="connsiteY11" fmla="*/ 482 h 9994"/>
              <a:gd name="connsiteX0" fmla="*/ 6295 w 10000"/>
              <a:gd name="connsiteY0" fmla="*/ 482 h 10250"/>
              <a:gd name="connsiteX1" fmla="*/ 2285 w 10000"/>
              <a:gd name="connsiteY1" fmla="*/ 223 h 10250"/>
              <a:gd name="connsiteX2" fmla="*/ 682 w 10000"/>
              <a:gd name="connsiteY2" fmla="*/ 3860 h 10250"/>
              <a:gd name="connsiteX3" fmla="*/ 72 w 10000"/>
              <a:gd name="connsiteY3" fmla="*/ 9090 h 10250"/>
              <a:gd name="connsiteX4" fmla="*/ 4682 w 10000"/>
              <a:gd name="connsiteY4" fmla="*/ 10233 h 10250"/>
              <a:gd name="connsiteX5" fmla="*/ 7932 w 10000"/>
              <a:gd name="connsiteY5" fmla="*/ 9784 h 10250"/>
              <a:gd name="connsiteX6" fmla="*/ 8104 w 10000"/>
              <a:gd name="connsiteY6" fmla="*/ 7618 h 10250"/>
              <a:gd name="connsiteX7" fmla="*/ 8571 w 10000"/>
              <a:gd name="connsiteY7" fmla="*/ 5092 h 10250"/>
              <a:gd name="connsiteX8" fmla="*/ 9800 w 10000"/>
              <a:gd name="connsiteY8" fmla="*/ 2448 h 10250"/>
              <a:gd name="connsiteX9" fmla="*/ 10000 w 10000"/>
              <a:gd name="connsiteY9" fmla="*/ 2458 h 10250"/>
              <a:gd name="connsiteX10" fmla="*/ 8287 w 10000"/>
              <a:gd name="connsiteY10" fmla="*/ 1186 h 10250"/>
              <a:gd name="connsiteX11" fmla="*/ 6295 w 10000"/>
              <a:gd name="connsiteY11" fmla="*/ 482 h 10250"/>
              <a:gd name="connsiteX0" fmla="*/ 6295 w 10000"/>
              <a:gd name="connsiteY0" fmla="*/ 482 h 10456"/>
              <a:gd name="connsiteX1" fmla="*/ 2285 w 10000"/>
              <a:gd name="connsiteY1" fmla="*/ 223 h 10456"/>
              <a:gd name="connsiteX2" fmla="*/ 682 w 10000"/>
              <a:gd name="connsiteY2" fmla="*/ 3860 h 10456"/>
              <a:gd name="connsiteX3" fmla="*/ 72 w 10000"/>
              <a:gd name="connsiteY3" fmla="*/ 9090 h 10456"/>
              <a:gd name="connsiteX4" fmla="*/ 4749 w 10000"/>
              <a:gd name="connsiteY4" fmla="*/ 10444 h 10456"/>
              <a:gd name="connsiteX5" fmla="*/ 7932 w 10000"/>
              <a:gd name="connsiteY5" fmla="*/ 9784 h 10456"/>
              <a:gd name="connsiteX6" fmla="*/ 8104 w 10000"/>
              <a:gd name="connsiteY6" fmla="*/ 7618 h 10456"/>
              <a:gd name="connsiteX7" fmla="*/ 8571 w 10000"/>
              <a:gd name="connsiteY7" fmla="*/ 5092 h 10456"/>
              <a:gd name="connsiteX8" fmla="*/ 9800 w 10000"/>
              <a:gd name="connsiteY8" fmla="*/ 2448 h 10456"/>
              <a:gd name="connsiteX9" fmla="*/ 10000 w 10000"/>
              <a:gd name="connsiteY9" fmla="*/ 2458 h 10456"/>
              <a:gd name="connsiteX10" fmla="*/ 8287 w 10000"/>
              <a:gd name="connsiteY10" fmla="*/ 1186 h 10456"/>
              <a:gd name="connsiteX11" fmla="*/ 6295 w 10000"/>
              <a:gd name="connsiteY11" fmla="*/ 482 h 10456"/>
              <a:gd name="connsiteX0" fmla="*/ 6295 w 10000"/>
              <a:gd name="connsiteY0" fmla="*/ 482 h 10301"/>
              <a:gd name="connsiteX1" fmla="*/ 2285 w 10000"/>
              <a:gd name="connsiteY1" fmla="*/ 223 h 10301"/>
              <a:gd name="connsiteX2" fmla="*/ 682 w 10000"/>
              <a:gd name="connsiteY2" fmla="*/ 3860 h 10301"/>
              <a:gd name="connsiteX3" fmla="*/ 72 w 10000"/>
              <a:gd name="connsiteY3" fmla="*/ 9090 h 10301"/>
              <a:gd name="connsiteX4" fmla="*/ 4749 w 10000"/>
              <a:gd name="connsiteY4" fmla="*/ 10286 h 10301"/>
              <a:gd name="connsiteX5" fmla="*/ 7932 w 10000"/>
              <a:gd name="connsiteY5" fmla="*/ 9784 h 10301"/>
              <a:gd name="connsiteX6" fmla="*/ 8104 w 10000"/>
              <a:gd name="connsiteY6" fmla="*/ 7618 h 10301"/>
              <a:gd name="connsiteX7" fmla="*/ 8571 w 10000"/>
              <a:gd name="connsiteY7" fmla="*/ 5092 h 10301"/>
              <a:gd name="connsiteX8" fmla="*/ 9800 w 10000"/>
              <a:gd name="connsiteY8" fmla="*/ 2448 h 10301"/>
              <a:gd name="connsiteX9" fmla="*/ 10000 w 10000"/>
              <a:gd name="connsiteY9" fmla="*/ 2458 h 10301"/>
              <a:gd name="connsiteX10" fmla="*/ 8287 w 10000"/>
              <a:gd name="connsiteY10" fmla="*/ 1186 h 10301"/>
              <a:gd name="connsiteX11" fmla="*/ 6295 w 10000"/>
              <a:gd name="connsiteY11" fmla="*/ 482 h 10301"/>
              <a:gd name="connsiteX0" fmla="*/ 6295 w 10000"/>
              <a:gd name="connsiteY0" fmla="*/ 482 h 10301"/>
              <a:gd name="connsiteX1" fmla="*/ 2285 w 10000"/>
              <a:gd name="connsiteY1" fmla="*/ 223 h 10301"/>
              <a:gd name="connsiteX2" fmla="*/ 682 w 10000"/>
              <a:gd name="connsiteY2" fmla="*/ 3860 h 10301"/>
              <a:gd name="connsiteX3" fmla="*/ 72 w 10000"/>
              <a:gd name="connsiteY3" fmla="*/ 9090 h 10301"/>
              <a:gd name="connsiteX4" fmla="*/ 4749 w 10000"/>
              <a:gd name="connsiteY4" fmla="*/ 10286 h 10301"/>
              <a:gd name="connsiteX5" fmla="*/ 7932 w 10000"/>
              <a:gd name="connsiteY5" fmla="*/ 9784 h 10301"/>
              <a:gd name="connsiteX6" fmla="*/ 8104 w 10000"/>
              <a:gd name="connsiteY6" fmla="*/ 7618 h 10301"/>
              <a:gd name="connsiteX7" fmla="*/ 8571 w 10000"/>
              <a:gd name="connsiteY7" fmla="*/ 5092 h 10301"/>
              <a:gd name="connsiteX8" fmla="*/ 9800 w 10000"/>
              <a:gd name="connsiteY8" fmla="*/ 2448 h 10301"/>
              <a:gd name="connsiteX9" fmla="*/ 10000 w 10000"/>
              <a:gd name="connsiteY9" fmla="*/ 2458 h 10301"/>
              <a:gd name="connsiteX10" fmla="*/ 8287 w 10000"/>
              <a:gd name="connsiteY10" fmla="*/ 1186 h 10301"/>
              <a:gd name="connsiteX11" fmla="*/ 6295 w 10000"/>
              <a:gd name="connsiteY11" fmla="*/ 482 h 10301"/>
              <a:gd name="connsiteX0" fmla="*/ 6929 w 10000"/>
              <a:gd name="connsiteY0" fmla="*/ 601 h 10262"/>
              <a:gd name="connsiteX1" fmla="*/ 2285 w 10000"/>
              <a:gd name="connsiteY1" fmla="*/ 184 h 10262"/>
              <a:gd name="connsiteX2" fmla="*/ 682 w 10000"/>
              <a:gd name="connsiteY2" fmla="*/ 3821 h 10262"/>
              <a:gd name="connsiteX3" fmla="*/ 72 w 10000"/>
              <a:gd name="connsiteY3" fmla="*/ 9051 h 10262"/>
              <a:gd name="connsiteX4" fmla="*/ 4749 w 10000"/>
              <a:gd name="connsiteY4" fmla="*/ 10247 h 10262"/>
              <a:gd name="connsiteX5" fmla="*/ 7932 w 10000"/>
              <a:gd name="connsiteY5" fmla="*/ 9745 h 10262"/>
              <a:gd name="connsiteX6" fmla="*/ 8104 w 10000"/>
              <a:gd name="connsiteY6" fmla="*/ 7579 h 10262"/>
              <a:gd name="connsiteX7" fmla="*/ 8571 w 10000"/>
              <a:gd name="connsiteY7" fmla="*/ 5053 h 10262"/>
              <a:gd name="connsiteX8" fmla="*/ 9800 w 10000"/>
              <a:gd name="connsiteY8" fmla="*/ 2409 h 10262"/>
              <a:gd name="connsiteX9" fmla="*/ 10000 w 10000"/>
              <a:gd name="connsiteY9" fmla="*/ 2419 h 10262"/>
              <a:gd name="connsiteX10" fmla="*/ 8287 w 10000"/>
              <a:gd name="connsiteY10" fmla="*/ 1147 h 10262"/>
              <a:gd name="connsiteX11" fmla="*/ 6929 w 10000"/>
              <a:gd name="connsiteY11" fmla="*/ 601 h 10262"/>
              <a:gd name="connsiteX0" fmla="*/ 6929 w 10000"/>
              <a:gd name="connsiteY0" fmla="*/ 494 h 10155"/>
              <a:gd name="connsiteX1" fmla="*/ 2285 w 10000"/>
              <a:gd name="connsiteY1" fmla="*/ 77 h 10155"/>
              <a:gd name="connsiteX2" fmla="*/ 682 w 10000"/>
              <a:gd name="connsiteY2" fmla="*/ 3714 h 10155"/>
              <a:gd name="connsiteX3" fmla="*/ 72 w 10000"/>
              <a:gd name="connsiteY3" fmla="*/ 8944 h 10155"/>
              <a:gd name="connsiteX4" fmla="*/ 4749 w 10000"/>
              <a:gd name="connsiteY4" fmla="*/ 10140 h 10155"/>
              <a:gd name="connsiteX5" fmla="*/ 7932 w 10000"/>
              <a:gd name="connsiteY5" fmla="*/ 9638 h 10155"/>
              <a:gd name="connsiteX6" fmla="*/ 8104 w 10000"/>
              <a:gd name="connsiteY6" fmla="*/ 7472 h 10155"/>
              <a:gd name="connsiteX7" fmla="*/ 8571 w 10000"/>
              <a:gd name="connsiteY7" fmla="*/ 4946 h 10155"/>
              <a:gd name="connsiteX8" fmla="*/ 9800 w 10000"/>
              <a:gd name="connsiteY8" fmla="*/ 2302 h 10155"/>
              <a:gd name="connsiteX9" fmla="*/ 10000 w 10000"/>
              <a:gd name="connsiteY9" fmla="*/ 2312 h 10155"/>
              <a:gd name="connsiteX10" fmla="*/ 8287 w 10000"/>
              <a:gd name="connsiteY10" fmla="*/ 1040 h 10155"/>
              <a:gd name="connsiteX11" fmla="*/ 6929 w 10000"/>
              <a:gd name="connsiteY11" fmla="*/ 494 h 10155"/>
              <a:gd name="connsiteX0" fmla="*/ 6028 w 10000"/>
              <a:gd name="connsiteY0" fmla="*/ 519 h 10286"/>
              <a:gd name="connsiteX1" fmla="*/ 2285 w 10000"/>
              <a:gd name="connsiteY1" fmla="*/ 208 h 10286"/>
              <a:gd name="connsiteX2" fmla="*/ 682 w 10000"/>
              <a:gd name="connsiteY2" fmla="*/ 3845 h 10286"/>
              <a:gd name="connsiteX3" fmla="*/ 72 w 10000"/>
              <a:gd name="connsiteY3" fmla="*/ 9075 h 10286"/>
              <a:gd name="connsiteX4" fmla="*/ 4749 w 10000"/>
              <a:gd name="connsiteY4" fmla="*/ 10271 h 10286"/>
              <a:gd name="connsiteX5" fmla="*/ 7932 w 10000"/>
              <a:gd name="connsiteY5" fmla="*/ 9769 h 10286"/>
              <a:gd name="connsiteX6" fmla="*/ 8104 w 10000"/>
              <a:gd name="connsiteY6" fmla="*/ 7603 h 10286"/>
              <a:gd name="connsiteX7" fmla="*/ 8571 w 10000"/>
              <a:gd name="connsiteY7" fmla="*/ 5077 h 10286"/>
              <a:gd name="connsiteX8" fmla="*/ 9800 w 10000"/>
              <a:gd name="connsiteY8" fmla="*/ 2433 h 10286"/>
              <a:gd name="connsiteX9" fmla="*/ 10000 w 10000"/>
              <a:gd name="connsiteY9" fmla="*/ 2443 h 10286"/>
              <a:gd name="connsiteX10" fmla="*/ 8287 w 10000"/>
              <a:gd name="connsiteY10" fmla="*/ 1171 h 10286"/>
              <a:gd name="connsiteX11" fmla="*/ 6028 w 10000"/>
              <a:gd name="connsiteY11" fmla="*/ 519 h 10286"/>
              <a:gd name="connsiteX0" fmla="*/ 6028 w 10000"/>
              <a:gd name="connsiteY0" fmla="*/ 519 h 10034"/>
              <a:gd name="connsiteX1" fmla="*/ 2285 w 10000"/>
              <a:gd name="connsiteY1" fmla="*/ 208 h 10034"/>
              <a:gd name="connsiteX2" fmla="*/ 682 w 10000"/>
              <a:gd name="connsiteY2" fmla="*/ 3845 h 10034"/>
              <a:gd name="connsiteX3" fmla="*/ 72 w 10000"/>
              <a:gd name="connsiteY3" fmla="*/ 9075 h 10034"/>
              <a:gd name="connsiteX4" fmla="*/ 4382 w 10000"/>
              <a:gd name="connsiteY4" fmla="*/ 10007 h 10034"/>
              <a:gd name="connsiteX5" fmla="*/ 7932 w 10000"/>
              <a:gd name="connsiteY5" fmla="*/ 9769 h 10034"/>
              <a:gd name="connsiteX6" fmla="*/ 8104 w 10000"/>
              <a:gd name="connsiteY6" fmla="*/ 7603 h 10034"/>
              <a:gd name="connsiteX7" fmla="*/ 8571 w 10000"/>
              <a:gd name="connsiteY7" fmla="*/ 5077 h 10034"/>
              <a:gd name="connsiteX8" fmla="*/ 9800 w 10000"/>
              <a:gd name="connsiteY8" fmla="*/ 2433 h 10034"/>
              <a:gd name="connsiteX9" fmla="*/ 10000 w 10000"/>
              <a:gd name="connsiteY9" fmla="*/ 2443 h 10034"/>
              <a:gd name="connsiteX10" fmla="*/ 8287 w 10000"/>
              <a:gd name="connsiteY10" fmla="*/ 1171 h 10034"/>
              <a:gd name="connsiteX11" fmla="*/ 6028 w 10000"/>
              <a:gd name="connsiteY11" fmla="*/ 519 h 10034"/>
              <a:gd name="connsiteX0" fmla="*/ 6028 w 10000"/>
              <a:gd name="connsiteY0" fmla="*/ 519 h 10235"/>
              <a:gd name="connsiteX1" fmla="*/ 2285 w 10000"/>
              <a:gd name="connsiteY1" fmla="*/ 208 h 10235"/>
              <a:gd name="connsiteX2" fmla="*/ 682 w 10000"/>
              <a:gd name="connsiteY2" fmla="*/ 3845 h 10235"/>
              <a:gd name="connsiteX3" fmla="*/ 72 w 10000"/>
              <a:gd name="connsiteY3" fmla="*/ 9075 h 10235"/>
              <a:gd name="connsiteX4" fmla="*/ 4415 w 10000"/>
              <a:gd name="connsiteY4" fmla="*/ 10218 h 10235"/>
              <a:gd name="connsiteX5" fmla="*/ 7932 w 10000"/>
              <a:gd name="connsiteY5" fmla="*/ 9769 h 10235"/>
              <a:gd name="connsiteX6" fmla="*/ 8104 w 10000"/>
              <a:gd name="connsiteY6" fmla="*/ 7603 h 10235"/>
              <a:gd name="connsiteX7" fmla="*/ 8571 w 10000"/>
              <a:gd name="connsiteY7" fmla="*/ 5077 h 10235"/>
              <a:gd name="connsiteX8" fmla="*/ 9800 w 10000"/>
              <a:gd name="connsiteY8" fmla="*/ 2433 h 10235"/>
              <a:gd name="connsiteX9" fmla="*/ 10000 w 10000"/>
              <a:gd name="connsiteY9" fmla="*/ 2443 h 10235"/>
              <a:gd name="connsiteX10" fmla="*/ 8287 w 10000"/>
              <a:gd name="connsiteY10" fmla="*/ 1171 h 10235"/>
              <a:gd name="connsiteX11" fmla="*/ 6028 w 10000"/>
              <a:gd name="connsiteY11" fmla="*/ 519 h 10235"/>
              <a:gd name="connsiteX0" fmla="*/ 6028 w 10000"/>
              <a:gd name="connsiteY0" fmla="*/ 519 h 10394"/>
              <a:gd name="connsiteX1" fmla="*/ 2285 w 10000"/>
              <a:gd name="connsiteY1" fmla="*/ 208 h 10394"/>
              <a:gd name="connsiteX2" fmla="*/ 682 w 10000"/>
              <a:gd name="connsiteY2" fmla="*/ 3845 h 10394"/>
              <a:gd name="connsiteX3" fmla="*/ 72 w 10000"/>
              <a:gd name="connsiteY3" fmla="*/ 9075 h 10394"/>
              <a:gd name="connsiteX4" fmla="*/ 4415 w 10000"/>
              <a:gd name="connsiteY4" fmla="*/ 10218 h 10394"/>
              <a:gd name="connsiteX5" fmla="*/ 7965 w 10000"/>
              <a:gd name="connsiteY5" fmla="*/ 10350 h 10394"/>
              <a:gd name="connsiteX6" fmla="*/ 8104 w 10000"/>
              <a:gd name="connsiteY6" fmla="*/ 7603 h 10394"/>
              <a:gd name="connsiteX7" fmla="*/ 8571 w 10000"/>
              <a:gd name="connsiteY7" fmla="*/ 5077 h 10394"/>
              <a:gd name="connsiteX8" fmla="*/ 9800 w 10000"/>
              <a:gd name="connsiteY8" fmla="*/ 2433 h 10394"/>
              <a:gd name="connsiteX9" fmla="*/ 10000 w 10000"/>
              <a:gd name="connsiteY9" fmla="*/ 2443 h 10394"/>
              <a:gd name="connsiteX10" fmla="*/ 8287 w 10000"/>
              <a:gd name="connsiteY10" fmla="*/ 1171 h 10394"/>
              <a:gd name="connsiteX11" fmla="*/ 6028 w 10000"/>
              <a:gd name="connsiteY11" fmla="*/ 519 h 10394"/>
              <a:gd name="connsiteX0" fmla="*/ 6028 w 10000"/>
              <a:gd name="connsiteY0" fmla="*/ 527 h 10402"/>
              <a:gd name="connsiteX1" fmla="*/ 2285 w 10000"/>
              <a:gd name="connsiteY1" fmla="*/ 216 h 10402"/>
              <a:gd name="connsiteX2" fmla="*/ 682 w 10000"/>
              <a:gd name="connsiteY2" fmla="*/ 3853 h 10402"/>
              <a:gd name="connsiteX3" fmla="*/ 72 w 10000"/>
              <a:gd name="connsiteY3" fmla="*/ 9083 h 10402"/>
              <a:gd name="connsiteX4" fmla="*/ 4415 w 10000"/>
              <a:gd name="connsiteY4" fmla="*/ 10226 h 10402"/>
              <a:gd name="connsiteX5" fmla="*/ 7965 w 10000"/>
              <a:gd name="connsiteY5" fmla="*/ 10358 h 10402"/>
              <a:gd name="connsiteX6" fmla="*/ 8104 w 10000"/>
              <a:gd name="connsiteY6" fmla="*/ 7611 h 10402"/>
              <a:gd name="connsiteX7" fmla="*/ 8571 w 10000"/>
              <a:gd name="connsiteY7" fmla="*/ 5085 h 10402"/>
              <a:gd name="connsiteX8" fmla="*/ 9800 w 10000"/>
              <a:gd name="connsiteY8" fmla="*/ 2441 h 10402"/>
              <a:gd name="connsiteX9" fmla="*/ 10000 w 10000"/>
              <a:gd name="connsiteY9" fmla="*/ 2451 h 10402"/>
              <a:gd name="connsiteX10" fmla="*/ 8220 w 10000"/>
              <a:gd name="connsiteY10" fmla="*/ 1443 h 10402"/>
              <a:gd name="connsiteX11" fmla="*/ 6028 w 10000"/>
              <a:gd name="connsiteY11" fmla="*/ 527 h 10402"/>
              <a:gd name="connsiteX0" fmla="*/ 6028 w 9900"/>
              <a:gd name="connsiteY0" fmla="*/ 527 h 10402"/>
              <a:gd name="connsiteX1" fmla="*/ 2285 w 9900"/>
              <a:gd name="connsiteY1" fmla="*/ 216 h 10402"/>
              <a:gd name="connsiteX2" fmla="*/ 682 w 9900"/>
              <a:gd name="connsiteY2" fmla="*/ 3853 h 10402"/>
              <a:gd name="connsiteX3" fmla="*/ 72 w 9900"/>
              <a:gd name="connsiteY3" fmla="*/ 9083 h 10402"/>
              <a:gd name="connsiteX4" fmla="*/ 4415 w 9900"/>
              <a:gd name="connsiteY4" fmla="*/ 10226 h 10402"/>
              <a:gd name="connsiteX5" fmla="*/ 7965 w 9900"/>
              <a:gd name="connsiteY5" fmla="*/ 10358 h 10402"/>
              <a:gd name="connsiteX6" fmla="*/ 8104 w 9900"/>
              <a:gd name="connsiteY6" fmla="*/ 7611 h 10402"/>
              <a:gd name="connsiteX7" fmla="*/ 8571 w 9900"/>
              <a:gd name="connsiteY7" fmla="*/ 5085 h 10402"/>
              <a:gd name="connsiteX8" fmla="*/ 9800 w 9900"/>
              <a:gd name="connsiteY8" fmla="*/ 2441 h 10402"/>
              <a:gd name="connsiteX9" fmla="*/ 9900 w 9900"/>
              <a:gd name="connsiteY9" fmla="*/ 2715 h 10402"/>
              <a:gd name="connsiteX10" fmla="*/ 8220 w 9900"/>
              <a:gd name="connsiteY10" fmla="*/ 1443 h 10402"/>
              <a:gd name="connsiteX11" fmla="*/ 6028 w 9900"/>
              <a:gd name="connsiteY11" fmla="*/ 527 h 10402"/>
              <a:gd name="connsiteX0" fmla="*/ 6089 w 10000"/>
              <a:gd name="connsiteY0" fmla="*/ 302 h 9795"/>
              <a:gd name="connsiteX1" fmla="*/ 2308 w 10000"/>
              <a:gd name="connsiteY1" fmla="*/ 3 h 9795"/>
              <a:gd name="connsiteX2" fmla="*/ 689 w 10000"/>
              <a:gd name="connsiteY2" fmla="*/ 3499 h 9795"/>
              <a:gd name="connsiteX3" fmla="*/ 73 w 10000"/>
              <a:gd name="connsiteY3" fmla="*/ 8527 h 9795"/>
              <a:gd name="connsiteX4" fmla="*/ 4460 w 10000"/>
              <a:gd name="connsiteY4" fmla="*/ 9626 h 9795"/>
              <a:gd name="connsiteX5" fmla="*/ 8045 w 10000"/>
              <a:gd name="connsiteY5" fmla="*/ 9753 h 9795"/>
              <a:gd name="connsiteX6" fmla="*/ 8186 w 10000"/>
              <a:gd name="connsiteY6" fmla="*/ 7112 h 9795"/>
              <a:gd name="connsiteX7" fmla="*/ 8658 w 10000"/>
              <a:gd name="connsiteY7" fmla="*/ 4683 h 9795"/>
              <a:gd name="connsiteX8" fmla="*/ 9899 w 10000"/>
              <a:gd name="connsiteY8" fmla="*/ 2142 h 9795"/>
              <a:gd name="connsiteX9" fmla="*/ 10000 w 10000"/>
              <a:gd name="connsiteY9" fmla="*/ 2405 h 9795"/>
              <a:gd name="connsiteX10" fmla="*/ 8303 w 10000"/>
              <a:gd name="connsiteY10" fmla="*/ 1182 h 9795"/>
              <a:gd name="connsiteX11" fmla="*/ 6089 w 10000"/>
              <a:gd name="connsiteY11" fmla="*/ 302 h 9795"/>
              <a:gd name="connsiteX0" fmla="*/ 6089 w 10000"/>
              <a:gd name="connsiteY0" fmla="*/ 891 h 10116"/>
              <a:gd name="connsiteX1" fmla="*/ 2308 w 10000"/>
              <a:gd name="connsiteY1" fmla="*/ 119 h 10116"/>
              <a:gd name="connsiteX2" fmla="*/ 689 w 10000"/>
              <a:gd name="connsiteY2" fmla="*/ 3688 h 10116"/>
              <a:gd name="connsiteX3" fmla="*/ 73 w 10000"/>
              <a:gd name="connsiteY3" fmla="*/ 8821 h 10116"/>
              <a:gd name="connsiteX4" fmla="*/ 4460 w 10000"/>
              <a:gd name="connsiteY4" fmla="*/ 9943 h 10116"/>
              <a:gd name="connsiteX5" fmla="*/ 8045 w 10000"/>
              <a:gd name="connsiteY5" fmla="*/ 10073 h 10116"/>
              <a:gd name="connsiteX6" fmla="*/ 8186 w 10000"/>
              <a:gd name="connsiteY6" fmla="*/ 7377 h 10116"/>
              <a:gd name="connsiteX7" fmla="*/ 8658 w 10000"/>
              <a:gd name="connsiteY7" fmla="*/ 4897 h 10116"/>
              <a:gd name="connsiteX8" fmla="*/ 9899 w 10000"/>
              <a:gd name="connsiteY8" fmla="*/ 2303 h 10116"/>
              <a:gd name="connsiteX9" fmla="*/ 10000 w 10000"/>
              <a:gd name="connsiteY9" fmla="*/ 2571 h 10116"/>
              <a:gd name="connsiteX10" fmla="*/ 8303 w 10000"/>
              <a:gd name="connsiteY10" fmla="*/ 1323 h 10116"/>
              <a:gd name="connsiteX11" fmla="*/ 6089 w 10000"/>
              <a:gd name="connsiteY11" fmla="*/ 891 h 10116"/>
              <a:gd name="connsiteX0" fmla="*/ 6089 w 10000"/>
              <a:gd name="connsiteY0" fmla="*/ 676 h 10160"/>
              <a:gd name="connsiteX1" fmla="*/ 2308 w 10000"/>
              <a:gd name="connsiteY1" fmla="*/ 163 h 10160"/>
              <a:gd name="connsiteX2" fmla="*/ 689 w 10000"/>
              <a:gd name="connsiteY2" fmla="*/ 3732 h 10160"/>
              <a:gd name="connsiteX3" fmla="*/ 73 w 10000"/>
              <a:gd name="connsiteY3" fmla="*/ 8865 h 10160"/>
              <a:gd name="connsiteX4" fmla="*/ 4460 w 10000"/>
              <a:gd name="connsiteY4" fmla="*/ 9987 h 10160"/>
              <a:gd name="connsiteX5" fmla="*/ 8045 w 10000"/>
              <a:gd name="connsiteY5" fmla="*/ 10117 h 10160"/>
              <a:gd name="connsiteX6" fmla="*/ 8186 w 10000"/>
              <a:gd name="connsiteY6" fmla="*/ 7421 h 10160"/>
              <a:gd name="connsiteX7" fmla="*/ 8658 w 10000"/>
              <a:gd name="connsiteY7" fmla="*/ 4941 h 10160"/>
              <a:gd name="connsiteX8" fmla="*/ 9899 w 10000"/>
              <a:gd name="connsiteY8" fmla="*/ 2347 h 10160"/>
              <a:gd name="connsiteX9" fmla="*/ 10000 w 10000"/>
              <a:gd name="connsiteY9" fmla="*/ 2615 h 10160"/>
              <a:gd name="connsiteX10" fmla="*/ 8303 w 10000"/>
              <a:gd name="connsiteY10" fmla="*/ 1367 h 10160"/>
              <a:gd name="connsiteX11" fmla="*/ 6089 w 10000"/>
              <a:gd name="connsiteY11" fmla="*/ 676 h 10160"/>
              <a:gd name="connsiteX0" fmla="*/ 6089 w 10000"/>
              <a:gd name="connsiteY0" fmla="*/ 517 h 10001"/>
              <a:gd name="connsiteX1" fmla="*/ 2308 w 10000"/>
              <a:gd name="connsiteY1" fmla="*/ 4 h 10001"/>
              <a:gd name="connsiteX2" fmla="*/ 689 w 10000"/>
              <a:gd name="connsiteY2" fmla="*/ 3573 h 10001"/>
              <a:gd name="connsiteX3" fmla="*/ 73 w 10000"/>
              <a:gd name="connsiteY3" fmla="*/ 8706 h 10001"/>
              <a:gd name="connsiteX4" fmla="*/ 4460 w 10000"/>
              <a:gd name="connsiteY4" fmla="*/ 9828 h 10001"/>
              <a:gd name="connsiteX5" fmla="*/ 8045 w 10000"/>
              <a:gd name="connsiteY5" fmla="*/ 9958 h 10001"/>
              <a:gd name="connsiteX6" fmla="*/ 8186 w 10000"/>
              <a:gd name="connsiteY6" fmla="*/ 7262 h 10001"/>
              <a:gd name="connsiteX7" fmla="*/ 8658 w 10000"/>
              <a:gd name="connsiteY7" fmla="*/ 4782 h 10001"/>
              <a:gd name="connsiteX8" fmla="*/ 9899 w 10000"/>
              <a:gd name="connsiteY8" fmla="*/ 2188 h 10001"/>
              <a:gd name="connsiteX9" fmla="*/ 10000 w 10000"/>
              <a:gd name="connsiteY9" fmla="*/ 2456 h 10001"/>
              <a:gd name="connsiteX10" fmla="*/ 8303 w 10000"/>
              <a:gd name="connsiteY10" fmla="*/ 1208 h 10001"/>
              <a:gd name="connsiteX11" fmla="*/ 6089 w 10000"/>
              <a:gd name="connsiteY11" fmla="*/ 517 h 10001"/>
              <a:gd name="connsiteX0" fmla="*/ 6091 w 10002"/>
              <a:gd name="connsiteY0" fmla="*/ 691 h 10175"/>
              <a:gd name="connsiteX1" fmla="*/ 2310 w 10002"/>
              <a:gd name="connsiteY1" fmla="*/ 178 h 10175"/>
              <a:gd name="connsiteX2" fmla="*/ 657 w 10002"/>
              <a:gd name="connsiteY2" fmla="*/ 3954 h 10175"/>
              <a:gd name="connsiteX3" fmla="*/ 75 w 10002"/>
              <a:gd name="connsiteY3" fmla="*/ 8880 h 10175"/>
              <a:gd name="connsiteX4" fmla="*/ 4462 w 10002"/>
              <a:gd name="connsiteY4" fmla="*/ 10002 h 10175"/>
              <a:gd name="connsiteX5" fmla="*/ 8047 w 10002"/>
              <a:gd name="connsiteY5" fmla="*/ 10132 h 10175"/>
              <a:gd name="connsiteX6" fmla="*/ 8188 w 10002"/>
              <a:gd name="connsiteY6" fmla="*/ 7436 h 10175"/>
              <a:gd name="connsiteX7" fmla="*/ 8660 w 10002"/>
              <a:gd name="connsiteY7" fmla="*/ 4956 h 10175"/>
              <a:gd name="connsiteX8" fmla="*/ 9901 w 10002"/>
              <a:gd name="connsiteY8" fmla="*/ 2362 h 10175"/>
              <a:gd name="connsiteX9" fmla="*/ 10002 w 10002"/>
              <a:gd name="connsiteY9" fmla="*/ 2630 h 10175"/>
              <a:gd name="connsiteX10" fmla="*/ 8305 w 10002"/>
              <a:gd name="connsiteY10" fmla="*/ 1382 h 10175"/>
              <a:gd name="connsiteX11" fmla="*/ 6091 w 10002"/>
              <a:gd name="connsiteY11" fmla="*/ 691 h 10175"/>
              <a:gd name="connsiteX0" fmla="*/ 6075 w 9986"/>
              <a:gd name="connsiteY0" fmla="*/ 656 h 10140"/>
              <a:gd name="connsiteX1" fmla="*/ 2294 w 9986"/>
              <a:gd name="connsiteY1" fmla="*/ 143 h 10140"/>
              <a:gd name="connsiteX2" fmla="*/ 843 w 9986"/>
              <a:gd name="connsiteY2" fmla="*/ 3400 h 10140"/>
              <a:gd name="connsiteX3" fmla="*/ 59 w 9986"/>
              <a:gd name="connsiteY3" fmla="*/ 8845 h 10140"/>
              <a:gd name="connsiteX4" fmla="*/ 4446 w 9986"/>
              <a:gd name="connsiteY4" fmla="*/ 9967 h 10140"/>
              <a:gd name="connsiteX5" fmla="*/ 8031 w 9986"/>
              <a:gd name="connsiteY5" fmla="*/ 10097 h 10140"/>
              <a:gd name="connsiteX6" fmla="*/ 8172 w 9986"/>
              <a:gd name="connsiteY6" fmla="*/ 7401 h 10140"/>
              <a:gd name="connsiteX7" fmla="*/ 8644 w 9986"/>
              <a:gd name="connsiteY7" fmla="*/ 4921 h 10140"/>
              <a:gd name="connsiteX8" fmla="*/ 9885 w 9986"/>
              <a:gd name="connsiteY8" fmla="*/ 2327 h 10140"/>
              <a:gd name="connsiteX9" fmla="*/ 9986 w 9986"/>
              <a:gd name="connsiteY9" fmla="*/ 2595 h 10140"/>
              <a:gd name="connsiteX10" fmla="*/ 8289 w 9986"/>
              <a:gd name="connsiteY10" fmla="*/ 1347 h 10140"/>
              <a:gd name="connsiteX11" fmla="*/ 6075 w 9986"/>
              <a:gd name="connsiteY11" fmla="*/ 656 h 10140"/>
              <a:gd name="connsiteX0" fmla="*/ 6084 w 10000"/>
              <a:gd name="connsiteY0" fmla="*/ 511 h 9864"/>
              <a:gd name="connsiteX1" fmla="*/ 2297 w 10000"/>
              <a:gd name="connsiteY1" fmla="*/ 5 h 9864"/>
              <a:gd name="connsiteX2" fmla="*/ 844 w 10000"/>
              <a:gd name="connsiteY2" fmla="*/ 3217 h 9864"/>
              <a:gd name="connsiteX3" fmla="*/ 59 w 10000"/>
              <a:gd name="connsiteY3" fmla="*/ 8587 h 9864"/>
              <a:gd name="connsiteX4" fmla="*/ 4452 w 10000"/>
              <a:gd name="connsiteY4" fmla="*/ 9693 h 9864"/>
              <a:gd name="connsiteX5" fmla="*/ 8042 w 10000"/>
              <a:gd name="connsiteY5" fmla="*/ 9822 h 9864"/>
              <a:gd name="connsiteX6" fmla="*/ 8183 w 10000"/>
              <a:gd name="connsiteY6" fmla="*/ 7163 h 9864"/>
              <a:gd name="connsiteX7" fmla="*/ 8656 w 10000"/>
              <a:gd name="connsiteY7" fmla="*/ 4717 h 9864"/>
              <a:gd name="connsiteX8" fmla="*/ 9899 w 10000"/>
              <a:gd name="connsiteY8" fmla="*/ 2159 h 9864"/>
              <a:gd name="connsiteX9" fmla="*/ 10000 w 10000"/>
              <a:gd name="connsiteY9" fmla="*/ 2423 h 9864"/>
              <a:gd name="connsiteX10" fmla="*/ 8301 w 10000"/>
              <a:gd name="connsiteY10" fmla="*/ 1192 h 9864"/>
              <a:gd name="connsiteX11" fmla="*/ 6084 w 10000"/>
              <a:gd name="connsiteY11" fmla="*/ 511 h 9864"/>
              <a:gd name="connsiteX0" fmla="*/ 6084 w 10000"/>
              <a:gd name="connsiteY0" fmla="*/ 518 h 10000"/>
              <a:gd name="connsiteX1" fmla="*/ 2297 w 10000"/>
              <a:gd name="connsiteY1" fmla="*/ 5 h 10000"/>
              <a:gd name="connsiteX2" fmla="*/ 844 w 10000"/>
              <a:gd name="connsiteY2" fmla="*/ 3261 h 10000"/>
              <a:gd name="connsiteX3" fmla="*/ 59 w 10000"/>
              <a:gd name="connsiteY3" fmla="*/ 8705 h 10000"/>
              <a:gd name="connsiteX4" fmla="*/ 4452 w 10000"/>
              <a:gd name="connsiteY4" fmla="*/ 9827 h 10000"/>
              <a:gd name="connsiteX5" fmla="*/ 8127 w 10000"/>
              <a:gd name="connsiteY5" fmla="*/ 9957 h 10000"/>
              <a:gd name="connsiteX6" fmla="*/ 8183 w 10000"/>
              <a:gd name="connsiteY6" fmla="*/ 7262 h 10000"/>
              <a:gd name="connsiteX7" fmla="*/ 8656 w 10000"/>
              <a:gd name="connsiteY7" fmla="*/ 4782 h 10000"/>
              <a:gd name="connsiteX8" fmla="*/ 9899 w 10000"/>
              <a:gd name="connsiteY8" fmla="*/ 2189 h 10000"/>
              <a:gd name="connsiteX9" fmla="*/ 10000 w 10000"/>
              <a:gd name="connsiteY9" fmla="*/ 2456 h 10000"/>
              <a:gd name="connsiteX10" fmla="*/ 8301 w 10000"/>
              <a:gd name="connsiteY10" fmla="*/ 1208 h 10000"/>
              <a:gd name="connsiteX11" fmla="*/ 6084 w 10000"/>
              <a:gd name="connsiteY11" fmla="*/ 518 h 10000"/>
              <a:gd name="connsiteX0" fmla="*/ 6084 w 10000"/>
              <a:gd name="connsiteY0" fmla="*/ 518 h 10000"/>
              <a:gd name="connsiteX1" fmla="*/ 2297 w 10000"/>
              <a:gd name="connsiteY1" fmla="*/ 5 h 10000"/>
              <a:gd name="connsiteX2" fmla="*/ 844 w 10000"/>
              <a:gd name="connsiteY2" fmla="*/ 3261 h 10000"/>
              <a:gd name="connsiteX3" fmla="*/ 59 w 10000"/>
              <a:gd name="connsiteY3" fmla="*/ 8705 h 10000"/>
              <a:gd name="connsiteX4" fmla="*/ 4452 w 10000"/>
              <a:gd name="connsiteY4" fmla="*/ 9827 h 10000"/>
              <a:gd name="connsiteX5" fmla="*/ 8127 w 10000"/>
              <a:gd name="connsiteY5" fmla="*/ 9957 h 10000"/>
              <a:gd name="connsiteX6" fmla="*/ 8183 w 10000"/>
              <a:gd name="connsiteY6" fmla="*/ 7262 h 10000"/>
              <a:gd name="connsiteX7" fmla="*/ 8656 w 10000"/>
              <a:gd name="connsiteY7" fmla="*/ 4782 h 10000"/>
              <a:gd name="connsiteX8" fmla="*/ 9899 w 10000"/>
              <a:gd name="connsiteY8" fmla="*/ 2189 h 10000"/>
              <a:gd name="connsiteX9" fmla="*/ 10000 w 10000"/>
              <a:gd name="connsiteY9" fmla="*/ 2456 h 10000"/>
              <a:gd name="connsiteX10" fmla="*/ 8108 w 10000"/>
              <a:gd name="connsiteY10" fmla="*/ 1557 h 10000"/>
              <a:gd name="connsiteX11" fmla="*/ 6084 w 10000"/>
              <a:gd name="connsiteY11" fmla="*/ 518 h 10000"/>
              <a:gd name="connsiteX0" fmla="*/ 6084 w 9899"/>
              <a:gd name="connsiteY0" fmla="*/ 518 h 10000"/>
              <a:gd name="connsiteX1" fmla="*/ 2297 w 9899"/>
              <a:gd name="connsiteY1" fmla="*/ 5 h 10000"/>
              <a:gd name="connsiteX2" fmla="*/ 844 w 9899"/>
              <a:gd name="connsiteY2" fmla="*/ 3261 h 10000"/>
              <a:gd name="connsiteX3" fmla="*/ 59 w 9899"/>
              <a:gd name="connsiteY3" fmla="*/ 8705 h 10000"/>
              <a:gd name="connsiteX4" fmla="*/ 4452 w 9899"/>
              <a:gd name="connsiteY4" fmla="*/ 9827 h 10000"/>
              <a:gd name="connsiteX5" fmla="*/ 8127 w 9899"/>
              <a:gd name="connsiteY5" fmla="*/ 9957 h 10000"/>
              <a:gd name="connsiteX6" fmla="*/ 8183 w 9899"/>
              <a:gd name="connsiteY6" fmla="*/ 7262 h 10000"/>
              <a:gd name="connsiteX7" fmla="*/ 8656 w 9899"/>
              <a:gd name="connsiteY7" fmla="*/ 4782 h 10000"/>
              <a:gd name="connsiteX8" fmla="*/ 9899 w 9899"/>
              <a:gd name="connsiteY8" fmla="*/ 2189 h 10000"/>
              <a:gd name="connsiteX9" fmla="*/ 9409 w 9899"/>
              <a:gd name="connsiteY9" fmla="*/ 3120 h 10000"/>
              <a:gd name="connsiteX10" fmla="*/ 8108 w 9899"/>
              <a:gd name="connsiteY10" fmla="*/ 1557 h 10000"/>
              <a:gd name="connsiteX11" fmla="*/ 6084 w 9899"/>
              <a:gd name="connsiteY11" fmla="*/ 518 h 10000"/>
              <a:gd name="connsiteX0" fmla="*/ 6146 w 9518"/>
              <a:gd name="connsiteY0" fmla="*/ 518 h 10000"/>
              <a:gd name="connsiteX1" fmla="*/ 2320 w 9518"/>
              <a:gd name="connsiteY1" fmla="*/ 5 h 10000"/>
              <a:gd name="connsiteX2" fmla="*/ 853 w 9518"/>
              <a:gd name="connsiteY2" fmla="*/ 3261 h 10000"/>
              <a:gd name="connsiteX3" fmla="*/ 60 w 9518"/>
              <a:gd name="connsiteY3" fmla="*/ 8705 h 10000"/>
              <a:gd name="connsiteX4" fmla="*/ 4497 w 9518"/>
              <a:gd name="connsiteY4" fmla="*/ 9827 h 10000"/>
              <a:gd name="connsiteX5" fmla="*/ 8210 w 9518"/>
              <a:gd name="connsiteY5" fmla="*/ 9957 h 10000"/>
              <a:gd name="connsiteX6" fmla="*/ 8266 w 9518"/>
              <a:gd name="connsiteY6" fmla="*/ 7262 h 10000"/>
              <a:gd name="connsiteX7" fmla="*/ 8744 w 9518"/>
              <a:gd name="connsiteY7" fmla="*/ 4782 h 10000"/>
              <a:gd name="connsiteX8" fmla="*/ 9518 w 9518"/>
              <a:gd name="connsiteY8" fmla="*/ 3185 h 10000"/>
              <a:gd name="connsiteX9" fmla="*/ 9505 w 9518"/>
              <a:gd name="connsiteY9" fmla="*/ 3120 h 10000"/>
              <a:gd name="connsiteX10" fmla="*/ 8191 w 9518"/>
              <a:gd name="connsiteY10" fmla="*/ 1557 h 10000"/>
              <a:gd name="connsiteX11" fmla="*/ 6146 w 9518"/>
              <a:gd name="connsiteY11" fmla="*/ 518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85 w 10000"/>
              <a:gd name="connsiteY6" fmla="*/ 7262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606 w 10000"/>
              <a:gd name="connsiteY10" fmla="*/ 155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85 w 10000"/>
              <a:gd name="connsiteY6" fmla="*/ 7262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9827"/>
              <a:gd name="connsiteX1" fmla="*/ 2437 w 10000"/>
              <a:gd name="connsiteY1" fmla="*/ 5 h 9827"/>
              <a:gd name="connsiteX2" fmla="*/ 896 w 10000"/>
              <a:gd name="connsiteY2" fmla="*/ 3261 h 9827"/>
              <a:gd name="connsiteX3" fmla="*/ 63 w 10000"/>
              <a:gd name="connsiteY3" fmla="*/ 8705 h 9827"/>
              <a:gd name="connsiteX4" fmla="*/ 4725 w 10000"/>
              <a:gd name="connsiteY4" fmla="*/ 9827 h 9827"/>
              <a:gd name="connsiteX5" fmla="*/ 8735 w 10000"/>
              <a:gd name="connsiteY5" fmla="*/ 8839 h 9827"/>
              <a:gd name="connsiteX6" fmla="*/ 8697 w 10000"/>
              <a:gd name="connsiteY6" fmla="*/ 6790 h 9827"/>
              <a:gd name="connsiteX7" fmla="*/ 9223 w 10000"/>
              <a:gd name="connsiteY7" fmla="*/ 4415 h 9827"/>
              <a:gd name="connsiteX8" fmla="*/ 10000 w 10000"/>
              <a:gd name="connsiteY8" fmla="*/ 3185 h 9827"/>
              <a:gd name="connsiteX9" fmla="*/ 9986 w 10000"/>
              <a:gd name="connsiteY9" fmla="*/ 3120 h 9827"/>
              <a:gd name="connsiteX10" fmla="*/ 8522 w 10000"/>
              <a:gd name="connsiteY10" fmla="*/ 1767 h 9827"/>
              <a:gd name="connsiteX11" fmla="*/ 6457 w 10000"/>
              <a:gd name="connsiteY11" fmla="*/ 623 h 9827"/>
              <a:gd name="connsiteX0" fmla="*/ 6457 w 10000"/>
              <a:gd name="connsiteY0" fmla="*/ 634 h 9822"/>
              <a:gd name="connsiteX1" fmla="*/ 2437 w 10000"/>
              <a:gd name="connsiteY1" fmla="*/ 5 h 9822"/>
              <a:gd name="connsiteX2" fmla="*/ 896 w 10000"/>
              <a:gd name="connsiteY2" fmla="*/ 3318 h 9822"/>
              <a:gd name="connsiteX3" fmla="*/ 63 w 10000"/>
              <a:gd name="connsiteY3" fmla="*/ 8858 h 9822"/>
              <a:gd name="connsiteX4" fmla="*/ 4882 w 10000"/>
              <a:gd name="connsiteY4" fmla="*/ 9822 h 9822"/>
              <a:gd name="connsiteX5" fmla="*/ 8735 w 10000"/>
              <a:gd name="connsiteY5" fmla="*/ 8995 h 9822"/>
              <a:gd name="connsiteX6" fmla="*/ 8697 w 10000"/>
              <a:gd name="connsiteY6" fmla="*/ 6910 h 9822"/>
              <a:gd name="connsiteX7" fmla="*/ 9223 w 10000"/>
              <a:gd name="connsiteY7" fmla="*/ 4493 h 9822"/>
              <a:gd name="connsiteX8" fmla="*/ 10000 w 10000"/>
              <a:gd name="connsiteY8" fmla="*/ 3241 h 9822"/>
              <a:gd name="connsiteX9" fmla="*/ 9986 w 10000"/>
              <a:gd name="connsiteY9" fmla="*/ 3175 h 9822"/>
              <a:gd name="connsiteX10" fmla="*/ 8522 w 10000"/>
              <a:gd name="connsiteY10" fmla="*/ 1798 h 9822"/>
              <a:gd name="connsiteX11" fmla="*/ 6457 w 10000"/>
              <a:gd name="connsiteY11" fmla="*/ 634 h 9822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86 w 10000"/>
              <a:gd name="connsiteY9" fmla="*/ 3233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86 w 10000"/>
              <a:gd name="connsiteY9" fmla="*/ 3233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38 w 10000"/>
              <a:gd name="connsiteY9" fmla="*/ 3287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38 w 10000"/>
              <a:gd name="connsiteY9" fmla="*/ 3287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9938"/>
              <a:gd name="connsiteY0" fmla="*/ 645 h 10000"/>
              <a:gd name="connsiteX1" fmla="*/ 2437 w 9938"/>
              <a:gd name="connsiteY1" fmla="*/ 5 h 10000"/>
              <a:gd name="connsiteX2" fmla="*/ 896 w 9938"/>
              <a:gd name="connsiteY2" fmla="*/ 3378 h 10000"/>
              <a:gd name="connsiteX3" fmla="*/ 63 w 9938"/>
              <a:gd name="connsiteY3" fmla="*/ 9019 h 10000"/>
              <a:gd name="connsiteX4" fmla="*/ 4882 w 9938"/>
              <a:gd name="connsiteY4" fmla="*/ 10000 h 10000"/>
              <a:gd name="connsiteX5" fmla="*/ 8735 w 9938"/>
              <a:gd name="connsiteY5" fmla="*/ 9158 h 10000"/>
              <a:gd name="connsiteX6" fmla="*/ 8697 w 9938"/>
              <a:gd name="connsiteY6" fmla="*/ 7035 h 10000"/>
              <a:gd name="connsiteX7" fmla="*/ 9066 w 9938"/>
              <a:gd name="connsiteY7" fmla="*/ 4864 h 10000"/>
              <a:gd name="connsiteX8" fmla="*/ 9747 w 9938"/>
              <a:gd name="connsiteY8" fmla="*/ 3623 h 10000"/>
              <a:gd name="connsiteX9" fmla="*/ 9938 w 9938"/>
              <a:gd name="connsiteY9" fmla="*/ 3287 h 10000"/>
              <a:gd name="connsiteX10" fmla="*/ 8522 w 9938"/>
              <a:gd name="connsiteY10" fmla="*/ 1831 h 10000"/>
              <a:gd name="connsiteX11" fmla="*/ 6457 w 9938"/>
              <a:gd name="connsiteY11" fmla="*/ 645 h 10000"/>
              <a:gd name="connsiteX0" fmla="*/ 6497 w 10000"/>
              <a:gd name="connsiteY0" fmla="*/ 645 h 10000"/>
              <a:gd name="connsiteX1" fmla="*/ 2452 w 10000"/>
              <a:gd name="connsiteY1" fmla="*/ 5 h 10000"/>
              <a:gd name="connsiteX2" fmla="*/ 902 w 10000"/>
              <a:gd name="connsiteY2" fmla="*/ 3378 h 10000"/>
              <a:gd name="connsiteX3" fmla="*/ 63 w 10000"/>
              <a:gd name="connsiteY3" fmla="*/ 9019 h 10000"/>
              <a:gd name="connsiteX4" fmla="*/ 4912 w 10000"/>
              <a:gd name="connsiteY4" fmla="*/ 10000 h 10000"/>
              <a:gd name="connsiteX5" fmla="*/ 8789 w 10000"/>
              <a:gd name="connsiteY5" fmla="*/ 9158 h 10000"/>
              <a:gd name="connsiteX6" fmla="*/ 8751 w 10000"/>
              <a:gd name="connsiteY6" fmla="*/ 7035 h 10000"/>
              <a:gd name="connsiteX7" fmla="*/ 9123 w 10000"/>
              <a:gd name="connsiteY7" fmla="*/ 4864 h 10000"/>
              <a:gd name="connsiteX8" fmla="*/ 9808 w 10000"/>
              <a:gd name="connsiteY8" fmla="*/ 3623 h 10000"/>
              <a:gd name="connsiteX9" fmla="*/ 10000 w 10000"/>
              <a:gd name="connsiteY9" fmla="*/ 3287 h 10000"/>
              <a:gd name="connsiteX10" fmla="*/ 8575 w 10000"/>
              <a:gd name="connsiteY10" fmla="*/ 1831 h 10000"/>
              <a:gd name="connsiteX11" fmla="*/ 6497 w 10000"/>
              <a:gd name="connsiteY11" fmla="*/ 645 h 10000"/>
              <a:gd name="connsiteX0" fmla="*/ 6497 w 10000"/>
              <a:gd name="connsiteY0" fmla="*/ 645 h 10000"/>
              <a:gd name="connsiteX1" fmla="*/ 2452 w 10000"/>
              <a:gd name="connsiteY1" fmla="*/ 5 h 10000"/>
              <a:gd name="connsiteX2" fmla="*/ 902 w 10000"/>
              <a:gd name="connsiteY2" fmla="*/ 3378 h 10000"/>
              <a:gd name="connsiteX3" fmla="*/ 63 w 10000"/>
              <a:gd name="connsiteY3" fmla="*/ 9019 h 10000"/>
              <a:gd name="connsiteX4" fmla="*/ 4912 w 10000"/>
              <a:gd name="connsiteY4" fmla="*/ 10000 h 10000"/>
              <a:gd name="connsiteX5" fmla="*/ 8789 w 10000"/>
              <a:gd name="connsiteY5" fmla="*/ 9158 h 10000"/>
              <a:gd name="connsiteX6" fmla="*/ 8751 w 10000"/>
              <a:gd name="connsiteY6" fmla="*/ 7035 h 10000"/>
              <a:gd name="connsiteX7" fmla="*/ 9123 w 10000"/>
              <a:gd name="connsiteY7" fmla="*/ 4864 h 10000"/>
              <a:gd name="connsiteX8" fmla="*/ 9995 w 10000"/>
              <a:gd name="connsiteY8" fmla="*/ 3311 h 10000"/>
              <a:gd name="connsiteX9" fmla="*/ 10000 w 10000"/>
              <a:gd name="connsiteY9" fmla="*/ 3287 h 10000"/>
              <a:gd name="connsiteX10" fmla="*/ 8575 w 10000"/>
              <a:gd name="connsiteY10" fmla="*/ 1831 h 10000"/>
              <a:gd name="connsiteX11" fmla="*/ 6497 w 10000"/>
              <a:gd name="connsiteY11" fmla="*/ 645 h 10000"/>
              <a:gd name="connsiteX0" fmla="*/ 6497 w 9995"/>
              <a:gd name="connsiteY0" fmla="*/ 645 h 10000"/>
              <a:gd name="connsiteX1" fmla="*/ 2452 w 9995"/>
              <a:gd name="connsiteY1" fmla="*/ 5 h 10000"/>
              <a:gd name="connsiteX2" fmla="*/ 902 w 9995"/>
              <a:gd name="connsiteY2" fmla="*/ 3378 h 10000"/>
              <a:gd name="connsiteX3" fmla="*/ 63 w 9995"/>
              <a:gd name="connsiteY3" fmla="*/ 9019 h 10000"/>
              <a:gd name="connsiteX4" fmla="*/ 4912 w 9995"/>
              <a:gd name="connsiteY4" fmla="*/ 10000 h 10000"/>
              <a:gd name="connsiteX5" fmla="*/ 8789 w 9995"/>
              <a:gd name="connsiteY5" fmla="*/ 9158 h 10000"/>
              <a:gd name="connsiteX6" fmla="*/ 8751 w 9995"/>
              <a:gd name="connsiteY6" fmla="*/ 7035 h 10000"/>
              <a:gd name="connsiteX7" fmla="*/ 9123 w 9995"/>
              <a:gd name="connsiteY7" fmla="*/ 4864 h 10000"/>
              <a:gd name="connsiteX8" fmla="*/ 9995 w 9995"/>
              <a:gd name="connsiteY8" fmla="*/ 3311 h 10000"/>
              <a:gd name="connsiteX9" fmla="*/ 9858 w 9995"/>
              <a:gd name="connsiteY9" fmla="*/ 3510 h 10000"/>
              <a:gd name="connsiteX10" fmla="*/ 8575 w 9995"/>
              <a:gd name="connsiteY10" fmla="*/ 1831 h 10000"/>
              <a:gd name="connsiteX11" fmla="*/ 6497 w 9995"/>
              <a:gd name="connsiteY11" fmla="*/ 645 h 10000"/>
              <a:gd name="connsiteX0" fmla="*/ 6500 w 9863"/>
              <a:gd name="connsiteY0" fmla="*/ 645 h 10000"/>
              <a:gd name="connsiteX1" fmla="*/ 2453 w 9863"/>
              <a:gd name="connsiteY1" fmla="*/ 5 h 10000"/>
              <a:gd name="connsiteX2" fmla="*/ 902 w 9863"/>
              <a:gd name="connsiteY2" fmla="*/ 3378 h 10000"/>
              <a:gd name="connsiteX3" fmla="*/ 63 w 9863"/>
              <a:gd name="connsiteY3" fmla="*/ 9019 h 10000"/>
              <a:gd name="connsiteX4" fmla="*/ 4914 w 9863"/>
              <a:gd name="connsiteY4" fmla="*/ 10000 h 10000"/>
              <a:gd name="connsiteX5" fmla="*/ 8793 w 9863"/>
              <a:gd name="connsiteY5" fmla="*/ 9158 h 10000"/>
              <a:gd name="connsiteX6" fmla="*/ 8755 w 9863"/>
              <a:gd name="connsiteY6" fmla="*/ 7035 h 10000"/>
              <a:gd name="connsiteX7" fmla="*/ 9128 w 9863"/>
              <a:gd name="connsiteY7" fmla="*/ 4864 h 10000"/>
              <a:gd name="connsiteX8" fmla="*/ 9633 w 9863"/>
              <a:gd name="connsiteY8" fmla="*/ 3813 h 10000"/>
              <a:gd name="connsiteX9" fmla="*/ 9863 w 9863"/>
              <a:gd name="connsiteY9" fmla="*/ 3510 h 10000"/>
              <a:gd name="connsiteX10" fmla="*/ 8579 w 9863"/>
              <a:gd name="connsiteY10" fmla="*/ 1831 h 10000"/>
              <a:gd name="connsiteX11" fmla="*/ 6500 w 9863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55 w 10000"/>
              <a:gd name="connsiteY7" fmla="*/ 4864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698 w 10000"/>
              <a:gd name="connsiteY10" fmla="*/ 1831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55 w 10000"/>
              <a:gd name="connsiteY7" fmla="*/ 4864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32 w 10000"/>
              <a:gd name="connsiteY6" fmla="*/ 6678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32 w 10000"/>
              <a:gd name="connsiteY6" fmla="*/ 6678 h 10000"/>
              <a:gd name="connsiteX7" fmla="*/ 9202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202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171 w 9937"/>
              <a:gd name="connsiteY0" fmla="*/ 679 h 10000"/>
              <a:gd name="connsiteX1" fmla="*/ 2424 w 9937"/>
              <a:gd name="connsiteY1" fmla="*/ 5 h 10000"/>
              <a:gd name="connsiteX2" fmla="*/ 852 w 9937"/>
              <a:gd name="connsiteY2" fmla="*/ 3378 h 10000"/>
              <a:gd name="connsiteX3" fmla="*/ 1 w 9937"/>
              <a:gd name="connsiteY3" fmla="*/ 9019 h 10000"/>
              <a:gd name="connsiteX4" fmla="*/ 4919 w 9937"/>
              <a:gd name="connsiteY4" fmla="*/ 10000 h 10000"/>
              <a:gd name="connsiteX5" fmla="*/ 8913 w 9937"/>
              <a:gd name="connsiteY5" fmla="*/ 8901 h 10000"/>
              <a:gd name="connsiteX6" fmla="*/ 8746 w 9937"/>
              <a:gd name="connsiteY6" fmla="*/ 6455 h 10000"/>
              <a:gd name="connsiteX7" fmla="*/ 9131 w 9937"/>
              <a:gd name="connsiteY7" fmla="*/ 4909 h 10000"/>
              <a:gd name="connsiteX8" fmla="*/ 9704 w 9937"/>
              <a:gd name="connsiteY8" fmla="*/ 3813 h 10000"/>
              <a:gd name="connsiteX9" fmla="*/ 9937 w 9937"/>
              <a:gd name="connsiteY9" fmla="*/ 3510 h 10000"/>
              <a:gd name="connsiteX10" fmla="*/ 8377 w 9937"/>
              <a:gd name="connsiteY10" fmla="*/ 1719 h 10000"/>
              <a:gd name="connsiteX11" fmla="*/ 6171 w 9937"/>
              <a:gd name="connsiteY11" fmla="*/ 679 h 10000"/>
              <a:gd name="connsiteX0" fmla="*/ 6210 w 10000"/>
              <a:gd name="connsiteY0" fmla="*/ 679 h 10000"/>
              <a:gd name="connsiteX1" fmla="*/ 2439 w 10000"/>
              <a:gd name="connsiteY1" fmla="*/ 5 h 10000"/>
              <a:gd name="connsiteX2" fmla="*/ 857 w 10000"/>
              <a:gd name="connsiteY2" fmla="*/ 3378 h 10000"/>
              <a:gd name="connsiteX3" fmla="*/ 1 w 10000"/>
              <a:gd name="connsiteY3" fmla="*/ 9019 h 10000"/>
              <a:gd name="connsiteX4" fmla="*/ 4950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  <a:gd name="connsiteX0" fmla="*/ 6209 w 9999"/>
              <a:gd name="connsiteY0" fmla="*/ 679 h 10000"/>
              <a:gd name="connsiteX1" fmla="*/ 2438 w 9999"/>
              <a:gd name="connsiteY1" fmla="*/ 5 h 10000"/>
              <a:gd name="connsiteX2" fmla="*/ 856 w 9999"/>
              <a:gd name="connsiteY2" fmla="*/ 3378 h 10000"/>
              <a:gd name="connsiteX3" fmla="*/ 0 w 9999"/>
              <a:gd name="connsiteY3" fmla="*/ 9019 h 10000"/>
              <a:gd name="connsiteX4" fmla="*/ 4949 w 9999"/>
              <a:gd name="connsiteY4" fmla="*/ 10000 h 10000"/>
              <a:gd name="connsiteX5" fmla="*/ 8969 w 9999"/>
              <a:gd name="connsiteY5" fmla="*/ 8901 h 10000"/>
              <a:gd name="connsiteX6" fmla="*/ 8800 w 9999"/>
              <a:gd name="connsiteY6" fmla="*/ 6455 h 10000"/>
              <a:gd name="connsiteX7" fmla="*/ 9188 w 9999"/>
              <a:gd name="connsiteY7" fmla="*/ 4909 h 10000"/>
              <a:gd name="connsiteX8" fmla="*/ 9765 w 9999"/>
              <a:gd name="connsiteY8" fmla="*/ 3813 h 10000"/>
              <a:gd name="connsiteX9" fmla="*/ 9999 w 9999"/>
              <a:gd name="connsiteY9" fmla="*/ 3510 h 10000"/>
              <a:gd name="connsiteX10" fmla="*/ 8429 w 9999"/>
              <a:gd name="connsiteY10" fmla="*/ 1719 h 10000"/>
              <a:gd name="connsiteX11" fmla="*/ 6209 w 9999"/>
              <a:gd name="connsiteY11" fmla="*/ 679 h 10000"/>
              <a:gd name="connsiteX0" fmla="*/ 6210 w 10000"/>
              <a:gd name="connsiteY0" fmla="*/ 679 h 10000"/>
              <a:gd name="connsiteX1" fmla="*/ 2438 w 10000"/>
              <a:gd name="connsiteY1" fmla="*/ 5 h 10000"/>
              <a:gd name="connsiteX2" fmla="*/ 856 w 10000"/>
              <a:gd name="connsiteY2" fmla="*/ 3378 h 10000"/>
              <a:gd name="connsiteX3" fmla="*/ 0 w 10000"/>
              <a:gd name="connsiteY3" fmla="*/ 9019 h 10000"/>
              <a:gd name="connsiteX4" fmla="*/ 4949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  <a:gd name="connsiteX0" fmla="*/ 6210 w 10000"/>
              <a:gd name="connsiteY0" fmla="*/ 679 h 10000"/>
              <a:gd name="connsiteX1" fmla="*/ 2438 w 10000"/>
              <a:gd name="connsiteY1" fmla="*/ 5 h 10000"/>
              <a:gd name="connsiteX2" fmla="*/ 891 w 10000"/>
              <a:gd name="connsiteY2" fmla="*/ 3462 h 10000"/>
              <a:gd name="connsiteX3" fmla="*/ 0 w 10000"/>
              <a:gd name="connsiteY3" fmla="*/ 9019 h 10000"/>
              <a:gd name="connsiteX4" fmla="*/ 4949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6210" y="679"/>
                </a:moveTo>
                <a:cubicBezTo>
                  <a:pt x="5212" y="393"/>
                  <a:pt x="3326" y="88"/>
                  <a:pt x="2438" y="5"/>
                </a:cubicBezTo>
                <a:cubicBezTo>
                  <a:pt x="2408" y="-111"/>
                  <a:pt x="1298" y="1960"/>
                  <a:pt x="891" y="3462"/>
                </a:cubicBezTo>
                <a:cubicBezTo>
                  <a:pt x="485" y="4964"/>
                  <a:pt x="108" y="7182"/>
                  <a:pt x="0" y="9019"/>
                </a:cubicBezTo>
                <a:cubicBezTo>
                  <a:pt x="794" y="9342"/>
                  <a:pt x="3455" y="10020"/>
                  <a:pt x="4949" y="10000"/>
                </a:cubicBezTo>
                <a:cubicBezTo>
                  <a:pt x="6445" y="9980"/>
                  <a:pt x="8908" y="8969"/>
                  <a:pt x="8970" y="8901"/>
                </a:cubicBezTo>
                <a:cubicBezTo>
                  <a:pt x="8832" y="8213"/>
                  <a:pt x="8685" y="7248"/>
                  <a:pt x="8801" y="6455"/>
                </a:cubicBezTo>
                <a:cubicBezTo>
                  <a:pt x="8920" y="5658"/>
                  <a:pt x="9028" y="5349"/>
                  <a:pt x="9189" y="4909"/>
                </a:cubicBezTo>
                <a:cubicBezTo>
                  <a:pt x="9350" y="4469"/>
                  <a:pt x="9773" y="3818"/>
                  <a:pt x="9766" y="3813"/>
                </a:cubicBezTo>
                <a:cubicBezTo>
                  <a:pt x="9760" y="3802"/>
                  <a:pt x="9999" y="3539"/>
                  <a:pt x="10000" y="3510"/>
                </a:cubicBezTo>
                <a:cubicBezTo>
                  <a:pt x="9638" y="3000"/>
                  <a:pt x="9062" y="2191"/>
                  <a:pt x="8430" y="1719"/>
                </a:cubicBezTo>
                <a:cubicBezTo>
                  <a:pt x="7798" y="1247"/>
                  <a:pt x="7208" y="965"/>
                  <a:pt x="6210" y="67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29000">
                <a:schemeClr val="accent1">
                  <a:lumMod val="60000"/>
                  <a:lumOff val="40000"/>
                </a:schemeClr>
              </a:gs>
              <a:gs pos="6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6000000" scaled="0"/>
            <a:tileRect/>
          </a:gradFill>
          <a:ln>
            <a:solidFill>
              <a:srgbClr val="00B0F0"/>
            </a:solidFill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751" name="Freeform 12">
            <a:extLst>
              <a:ext uri="{FF2B5EF4-FFF2-40B4-BE49-F238E27FC236}">
                <a16:creationId xmlns:a16="http://schemas.microsoft.com/office/drawing/2014/main" id="{1C734D6E-D913-7B98-728F-0F96BA947DF3}"/>
              </a:ext>
            </a:extLst>
          </p:cNvPr>
          <p:cNvSpPr>
            <a:spLocks/>
          </p:cNvSpPr>
          <p:nvPr/>
        </p:nvSpPr>
        <p:spPr bwMode="auto">
          <a:xfrm>
            <a:off x="6337019" y="239673"/>
            <a:ext cx="657297" cy="1675231"/>
          </a:xfrm>
          <a:custGeom>
            <a:avLst/>
            <a:gdLst>
              <a:gd name="T0" fmla="*/ 0 w 1160"/>
              <a:gd name="T1" fmla="*/ 1787676651 h 516"/>
              <a:gd name="T2" fmla="*/ 1152097653 w 1160"/>
              <a:gd name="T3" fmla="*/ 748330107 h 516"/>
              <a:gd name="T4" fmla="*/ 2147483647 w 1160"/>
              <a:gd name="T5" fmla="*/ 121257159 h 516"/>
              <a:gd name="T6" fmla="*/ 2147483647 w 1160"/>
              <a:gd name="T7" fmla="*/ 10393577 h 516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9942 h 9942"/>
              <a:gd name="connsiteX1" fmla="*/ 3267 w 10000"/>
              <a:gd name="connsiteY1" fmla="*/ 4128 h 9942"/>
              <a:gd name="connsiteX2" fmla="*/ 6871 w 10000"/>
              <a:gd name="connsiteY2" fmla="*/ 890 h 9942"/>
              <a:gd name="connsiteX3" fmla="*/ 10000 w 10000"/>
              <a:gd name="connsiteY3" fmla="*/ 0 h 9942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871 w 10000"/>
              <a:gd name="connsiteY2" fmla="*/ 8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7133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699 w 10000"/>
              <a:gd name="connsiteY1" fmla="*/ 465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44 w 10000"/>
              <a:gd name="connsiteY1" fmla="*/ 4088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971 w 10000"/>
              <a:gd name="connsiteY1" fmla="*/ 4325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062 w 10000"/>
              <a:gd name="connsiteY1" fmla="*/ 439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9076"/>
              <a:gd name="connsiteY0" fmla="*/ 9612 h 9612"/>
              <a:gd name="connsiteX1" fmla="*/ 3062 w 9076"/>
              <a:gd name="connsiteY1" fmla="*/ 4008 h 9612"/>
              <a:gd name="connsiteX2" fmla="*/ 6565 w 9076"/>
              <a:gd name="connsiteY2" fmla="*/ 900 h 9612"/>
              <a:gd name="connsiteX3" fmla="*/ 9076 w 9076"/>
              <a:gd name="connsiteY3" fmla="*/ 0 h 9612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713 w 10000"/>
              <a:gd name="connsiteY1" fmla="*/ 5780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53 w 10000"/>
              <a:gd name="connsiteY1" fmla="*/ 5489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53 w 10000"/>
              <a:gd name="connsiteY1" fmla="*/ 5489 h 10000"/>
              <a:gd name="connsiteX2" fmla="*/ 5675 w 10000"/>
              <a:gd name="connsiteY2" fmla="*/ 1576 h 10000"/>
              <a:gd name="connsiteX3" fmla="*/ 10000 w 10000"/>
              <a:gd name="connsiteY3" fmla="*/ 0 h 10000"/>
              <a:gd name="connsiteX0" fmla="*/ 0 w 8831"/>
              <a:gd name="connsiteY0" fmla="*/ 10000 h 10000"/>
              <a:gd name="connsiteX1" fmla="*/ 1453 w 8831"/>
              <a:gd name="connsiteY1" fmla="*/ 5489 h 10000"/>
              <a:gd name="connsiteX2" fmla="*/ 5675 w 8831"/>
              <a:gd name="connsiteY2" fmla="*/ 1576 h 10000"/>
              <a:gd name="connsiteX3" fmla="*/ 8831 w 8831"/>
              <a:gd name="connsiteY3" fmla="*/ 0 h 10000"/>
              <a:gd name="connsiteX0" fmla="*/ 0 w 10000"/>
              <a:gd name="connsiteY0" fmla="*/ 10000 h 10000"/>
              <a:gd name="connsiteX1" fmla="*/ 2674 w 10000"/>
              <a:gd name="connsiteY1" fmla="*/ 4966 h 10000"/>
              <a:gd name="connsiteX2" fmla="*/ 6426 w 10000"/>
              <a:gd name="connsiteY2" fmla="*/ 157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939 w 10000"/>
              <a:gd name="connsiteY1" fmla="*/ 5140 h 10000"/>
              <a:gd name="connsiteX2" fmla="*/ 6426 w 10000"/>
              <a:gd name="connsiteY2" fmla="*/ 1576 h 10000"/>
              <a:gd name="connsiteX3" fmla="*/ 10000 w 10000"/>
              <a:gd name="connsiteY3" fmla="*/ 0 h 10000"/>
              <a:gd name="connsiteX0" fmla="*/ 0 w 9878"/>
              <a:gd name="connsiteY0" fmla="*/ 9663 h 9663"/>
              <a:gd name="connsiteX1" fmla="*/ 1939 w 9878"/>
              <a:gd name="connsiteY1" fmla="*/ 4803 h 9663"/>
              <a:gd name="connsiteX2" fmla="*/ 6426 w 9878"/>
              <a:gd name="connsiteY2" fmla="*/ 1239 h 9663"/>
              <a:gd name="connsiteX3" fmla="*/ 9878 w 9878"/>
              <a:gd name="connsiteY3" fmla="*/ 0 h 9663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6505 w 10000"/>
              <a:gd name="connsiteY2" fmla="*/ 1282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30 w 10030"/>
              <a:gd name="connsiteY0" fmla="*/ 10000 h 10000"/>
              <a:gd name="connsiteX1" fmla="*/ 1498 w 10030"/>
              <a:gd name="connsiteY1" fmla="*/ 5378 h 10000"/>
              <a:gd name="connsiteX2" fmla="*/ 10030 w 10030"/>
              <a:gd name="connsiteY2" fmla="*/ 0 h 10000"/>
              <a:gd name="connsiteX0" fmla="*/ 2 w 10002"/>
              <a:gd name="connsiteY0" fmla="*/ 10000 h 10000"/>
              <a:gd name="connsiteX1" fmla="*/ 2955 w 10002"/>
              <a:gd name="connsiteY1" fmla="*/ 4100 h 10000"/>
              <a:gd name="connsiteX2" fmla="*/ 10002 w 10002"/>
              <a:gd name="connsiteY2" fmla="*/ 0 h 10000"/>
              <a:gd name="connsiteX0" fmla="*/ 2 w 10002"/>
              <a:gd name="connsiteY0" fmla="*/ 10000 h 10000"/>
              <a:gd name="connsiteX1" fmla="*/ 2955 w 10002"/>
              <a:gd name="connsiteY1" fmla="*/ 4100 h 10000"/>
              <a:gd name="connsiteX2" fmla="*/ 10002 w 10002"/>
              <a:gd name="connsiteY2" fmla="*/ 0 h 10000"/>
              <a:gd name="connsiteX0" fmla="*/ 2 w 9335"/>
              <a:gd name="connsiteY0" fmla="*/ 10078 h 10078"/>
              <a:gd name="connsiteX1" fmla="*/ 2955 w 9335"/>
              <a:gd name="connsiteY1" fmla="*/ 4178 h 10078"/>
              <a:gd name="connsiteX2" fmla="*/ 9335 w 9335"/>
              <a:gd name="connsiteY2" fmla="*/ 0 h 10078"/>
              <a:gd name="connsiteX0" fmla="*/ 2 w 10000"/>
              <a:gd name="connsiteY0" fmla="*/ 10000 h 10000"/>
              <a:gd name="connsiteX1" fmla="*/ 2898 w 10000"/>
              <a:gd name="connsiteY1" fmla="*/ 4127 h 10000"/>
              <a:gd name="connsiteX2" fmla="*/ 10000 w 10000"/>
              <a:gd name="connsiteY2" fmla="*/ 0 h 10000"/>
              <a:gd name="connsiteX0" fmla="*/ 2 w 9464"/>
              <a:gd name="connsiteY0" fmla="*/ 9942 h 9942"/>
              <a:gd name="connsiteX1" fmla="*/ 2898 w 9464"/>
              <a:gd name="connsiteY1" fmla="*/ 4069 h 9942"/>
              <a:gd name="connsiteX2" fmla="*/ 9464 w 9464"/>
              <a:gd name="connsiteY2" fmla="*/ 0 h 9942"/>
              <a:gd name="connsiteX0" fmla="*/ 1 w 10188"/>
              <a:gd name="connsiteY0" fmla="*/ 10059 h 10059"/>
              <a:gd name="connsiteX1" fmla="*/ 3250 w 10188"/>
              <a:gd name="connsiteY1" fmla="*/ 4093 h 10059"/>
              <a:gd name="connsiteX2" fmla="*/ 10188 w 10188"/>
              <a:gd name="connsiteY2" fmla="*/ 0 h 10059"/>
              <a:gd name="connsiteX0" fmla="*/ 0 w 10187"/>
              <a:gd name="connsiteY0" fmla="*/ 10059 h 10059"/>
              <a:gd name="connsiteX1" fmla="*/ 3249 w 10187"/>
              <a:gd name="connsiteY1" fmla="*/ 4093 h 10059"/>
              <a:gd name="connsiteX2" fmla="*/ 10187 w 10187"/>
              <a:gd name="connsiteY2" fmla="*/ 0 h 10059"/>
              <a:gd name="connsiteX0" fmla="*/ 0 w 10187"/>
              <a:gd name="connsiteY0" fmla="*/ 10059 h 10059"/>
              <a:gd name="connsiteX1" fmla="*/ 3534 w 10187"/>
              <a:gd name="connsiteY1" fmla="*/ 4035 h 10059"/>
              <a:gd name="connsiteX2" fmla="*/ 10187 w 10187"/>
              <a:gd name="connsiteY2" fmla="*/ 0 h 10059"/>
              <a:gd name="connsiteX0" fmla="*/ 0 w 9838"/>
              <a:gd name="connsiteY0" fmla="*/ 9918 h 9918"/>
              <a:gd name="connsiteX1" fmla="*/ 3185 w 9838"/>
              <a:gd name="connsiteY1" fmla="*/ 4035 h 9918"/>
              <a:gd name="connsiteX2" fmla="*/ 9838 w 9838"/>
              <a:gd name="connsiteY2" fmla="*/ 0 h 9918"/>
              <a:gd name="connsiteX0" fmla="*/ 0 w 10000"/>
              <a:gd name="connsiteY0" fmla="*/ 10000 h 10000"/>
              <a:gd name="connsiteX1" fmla="*/ 3237 w 10000"/>
              <a:gd name="connsiteY1" fmla="*/ 4068 h 10000"/>
              <a:gd name="connsiteX2" fmla="*/ 10000 w 10000"/>
              <a:gd name="connsiteY2" fmla="*/ 0 h 10000"/>
              <a:gd name="connsiteX0" fmla="*/ 0 w 9681"/>
              <a:gd name="connsiteY0" fmla="*/ 9886 h 9886"/>
              <a:gd name="connsiteX1" fmla="*/ 3237 w 9681"/>
              <a:gd name="connsiteY1" fmla="*/ 3954 h 9886"/>
              <a:gd name="connsiteX2" fmla="*/ 9681 w 9681"/>
              <a:gd name="connsiteY2" fmla="*/ 0 h 9886"/>
              <a:gd name="connsiteX0" fmla="*/ 0 w 10000"/>
              <a:gd name="connsiteY0" fmla="*/ 10000 h 10000"/>
              <a:gd name="connsiteX1" fmla="*/ 3344 w 10000"/>
              <a:gd name="connsiteY1" fmla="*/ 4000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3456 w 10000"/>
              <a:gd name="connsiteY1" fmla="*/ 4015 h 10000"/>
              <a:gd name="connsiteX2" fmla="*/ 1000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80" y="8025"/>
                  <a:pt x="1790" y="5682"/>
                  <a:pt x="3456" y="4015"/>
                </a:cubicBezTo>
                <a:cubicBezTo>
                  <a:pt x="5123" y="2348"/>
                  <a:pt x="6604" y="1678"/>
                  <a:pt x="10000" y="0"/>
                </a:cubicBezTo>
              </a:path>
            </a:pathLst>
          </a:custGeom>
          <a:noFill/>
          <a:ln w="9525" cmpd="sng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752" name="Freeform 12">
            <a:extLst>
              <a:ext uri="{FF2B5EF4-FFF2-40B4-BE49-F238E27FC236}">
                <a16:creationId xmlns:a16="http://schemas.microsoft.com/office/drawing/2014/main" id="{E51831C5-46CD-57D7-1E6C-D184C50AB7F5}"/>
              </a:ext>
            </a:extLst>
          </p:cNvPr>
          <p:cNvSpPr>
            <a:spLocks/>
          </p:cNvSpPr>
          <p:nvPr/>
        </p:nvSpPr>
        <p:spPr bwMode="auto">
          <a:xfrm>
            <a:off x="6333292" y="1862036"/>
            <a:ext cx="2496075" cy="236963"/>
          </a:xfrm>
          <a:custGeom>
            <a:avLst/>
            <a:gdLst>
              <a:gd name="T0" fmla="*/ 0 w 1160"/>
              <a:gd name="T1" fmla="*/ 1787676651 h 516"/>
              <a:gd name="T2" fmla="*/ 1152097653 w 1160"/>
              <a:gd name="T3" fmla="*/ 748330107 h 516"/>
              <a:gd name="T4" fmla="*/ 2147483647 w 1160"/>
              <a:gd name="T5" fmla="*/ 121257159 h 516"/>
              <a:gd name="T6" fmla="*/ 2147483647 w 1160"/>
              <a:gd name="T7" fmla="*/ 10393577 h 516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9942 h 9942"/>
              <a:gd name="connsiteX1" fmla="*/ 3267 w 10000"/>
              <a:gd name="connsiteY1" fmla="*/ 4128 h 9942"/>
              <a:gd name="connsiteX2" fmla="*/ 6871 w 10000"/>
              <a:gd name="connsiteY2" fmla="*/ 890 h 9942"/>
              <a:gd name="connsiteX3" fmla="*/ 10000 w 10000"/>
              <a:gd name="connsiteY3" fmla="*/ 0 h 9942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871 w 10000"/>
              <a:gd name="connsiteY2" fmla="*/ 8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7133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699 w 10000"/>
              <a:gd name="connsiteY1" fmla="*/ 465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44 w 10000"/>
              <a:gd name="connsiteY1" fmla="*/ 4088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971 w 10000"/>
              <a:gd name="connsiteY1" fmla="*/ 4325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062 w 10000"/>
              <a:gd name="connsiteY1" fmla="*/ 439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9076"/>
              <a:gd name="connsiteY0" fmla="*/ 9612 h 9612"/>
              <a:gd name="connsiteX1" fmla="*/ 3062 w 9076"/>
              <a:gd name="connsiteY1" fmla="*/ 4008 h 9612"/>
              <a:gd name="connsiteX2" fmla="*/ 6565 w 9076"/>
              <a:gd name="connsiteY2" fmla="*/ 900 h 9612"/>
              <a:gd name="connsiteX3" fmla="*/ 9076 w 9076"/>
              <a:gd name="connsiteY3" fmla="*/ 0 h 9612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713 w 10000"/>
              <a:gd name="connsiteY1" fmla="*/ 5780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53 w 10000"/>
              <a:gd name="connsiteY1" fmla="*/ 5489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53 w 10000"/>
              <a:gd name="connsiteY1" fmla="*/ 5489 h 10000"/>
              <a:gd name="connsiteX2" fmla="*/ 5675 w 10000"/>
              <a:gd name="connsiteY2" fmla="*/ 1576 h 10000"/>
              <a:gd name="connsiteX3" fmla="*/ 10000 w 10000"/>
              <a:gd name="connsiteY3" fmla="*/ 0 h 10000"/>
              <a:gd name="connsiteX0" fmla="*/ 0 w 8831"/>
              <a:gd name="connsiteY0" fmla="*/ 10000 h 10000"/>
              <a:gd name="connsiteX1" fmla="*/ 1453 w 8831"/>
              <a:gd name="connsiteY1" fmla="*/ 5489 h 10000"/>
              <a:gd name="connsiteX2" fmla="*/ 5675 w 8831"/>
              <a:gd name="connsiteY2" fmla="*/ 1576 h 10000"/>
              <a:gd name="connsiteX3" fmla="*/ 8831 w 8831"/>
              <a:gd name="connsiteY3" fmla="*/ 0 h 10000"/>
              <a:gd name="connsiteX0" fmla="*/ 0 w 10000"/>
              <a:gd name="connsiteY0" fmla="*/ 10000 h 10000"/>
              <a:gd name="connsiteX1" fmla="*/ 2674 w 10000"/>
              <a:gd name="connsiteY1" fmla="*/ 4966 h 10000"/>
              <a:gd name="connsiteX2" fmla="*/ 6426 w 10000"/>
              <a:gd name="connsiteY2" fmla="*/ 157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939 w 10000"/>
              <a:gd name="connsiteY1" fmla="*/ 5140 h 10000"/>
              <a:gd name="connsiteX2" fmla="*/ 6426 w 10000"/>
              <a:gd name="connsiteY2" fmla="*/ 1576 h 10000"/>
              <a:gd name="connsiteX3" fmla="*/ 10000 w 10000"/>
              <a:gd name="connsiteY3" fmla="*/ 0 h 10000"/>
              <a:gd name="connsiteX0" fmla="*/ 0 w 9878"/>
              <a:gd name="connsiteY0" fmla="*/ 9663 h 9663"/>
              <a:gd name="connsiteX1" fmla="*/ 1939 w 9878"/>
              <a:gd name="connsiteY1" fmla="*/ 4803 h 9663"/>
              <a:gd name="connsiteX2" fmla="*/ 6426 w 9878"/>
              <a:gd name="connsiteY2" fmla="*/ 1239 h 9663"/>
              <a:gd name="connsiteX3" fmla="*/ 9878 w 9878"/>
              <a:gd name="connsiteY3" fmla="*/ 0 h 9663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6505 w 10000"/>
              <a:gd name="connsiteY2" fmla="*/ 1282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30 w 10030"/>
              <a:gd name="connsiteY0" fmla="*/ 10000 h 10000"/>
              <a:gd name="connsiteX1" fmla="*/ 1498 w 10030"/>
              <a:gd name="connsiteY1" fmla="*/ 5378 h 10000"/>
              <a:gd name="connsiteX2" fmla="*/ 10030 w 10030"/>
              <a:gd name="connsiteY2" fmla="*/ 0 h 10000"/>
              <a:gd name="connsiteX0" fmla="*/ 2 w 10002"/>
              <a:gd name="connsiteY0" fmla="*/ 10000 h 10000"/>
              <a:gd name="connsiteX1" fmla="*/ 2955 w 10002"/>
              <a:gd name="connsiteY1" fmla="*/ 4100 h 10000"/>
              <a:gd name="connsiteX2" fmla="*/ 10002 w 10002"/>
              <a:gd name="connsiteY2" fmla="*/ 0 h 10000"/>
              <a:gd name="connsiteX0" fmla="*/ 2 w 10002"/>
              <a:gd name="connsiteY0" fmla="*/ 10000 h 10000"/>
              <a:gd name="connsiteX1" fmla="*/ 2955 w 10002"/>
              <a:gd name="connsiteY1" fmla="*/ 4100 h 10000"/>
              <a:gd name="connsiteX2" fmla="*/ 10002 w 10002"/>
              <a:gd name="connsiteY2" fmla="*/ 0 h 10000"/>
              <a:gd name="connsiteX0" fmla="*/ 2 w 9335"/>
              <a:gd name="connsiteY0" fmla="*/ 10078 h 10078"/>
              <a:gd name="connsiteX1" fmla="*/ 2955 w 9335"/>
              <a:gd name="connsiteY1" fmla="*/ 4178 h 10078"/>
              <a:gd name="connsiteX2" fmla="*/ 9335 w 9335"/>
              <a:gd name="connsiteY2" fmla="*/ 0 h 10078"/>
              <a:gd name="connsiteX0" fmla="*/ 2 w 10000"/>
              <a:gd name="connsiteY0" fmla="*/ 10000 h 10000"/>
              <a:gd name="connsiteX1" fmla="*/ 2898 w 10000"/>
              <a:gd name="connsiteY1" fmla="*/ 4127 h 10000"/>
              <a:gd name="connsiteX2" fmla="*/ 10000 w 10000"/>
              <a:gd name="connsiteY2" fmla="*/ 0 h 10000"/>
              <a:gd name="connsiteX0" fmla="*/ 2 w 9464"/>
              <a:gd name="connsiteY0" fmla="*/ 9942 h 9942"/>
              <a:gd name="connsiteX1" fmla="*/ 2898 w 9464"/>
              <a:gd name="connsiteY1" fmla="*/ 4069 h 9942"/>
              <a:gd name="connsiteX2" fmla="*/ 9464 w 9464"/>
              <a:gd name="connsiteY2" fmla="*/ 0 h 9942"/>
              <a:gd name="connsiteX0" fmla="*/ 1 w 10188"/>
              <a:gd name="connsiteY0" fmla="*/ 10059 h 10059"/>
              <a:gd name="connsiteX1" fmla="*/ 3250 w 10188"/>
              <a:gd name="connsiteY1" fmla="*/ 4093 h 10059"/>
              <a:gd name="connsiteX2" fmla="*/ 10188 w 10188"/>
              <a:gd name="connsiteY2" fmla="*/ 0 h 10059"/>
              <a:gd name="connsiteX0" fmla="*/ 0 w 10187"/>
              <a:gd name="connsiteY0" fmla="*/ 10059 h 10059"/>
              <a:gd name="connsiteX1" fmla="*/ 3249 w 10187"/>
              <a:gd name="connsiteY1" fmla="*/ 4093 h 10059"/>
              <a:gd name="connsiteX2" fmla="*/ 10187 w 10187"/>
              <a:gd name="connsiteY2" fmla="*/ 0 h 10059"/>
              <a:gd name="connsiteX0" fmla="*/ 0 w 10187"/>
              <a:gd name="connsiteY0" fmla="*/ 10059 h 10059"/>
              <a:gd name="connsiteX1" fmla="*/ 3534 w 10187"/>
              <a:gd name="connsiteY1" fmla="*/ 4035 h 10059"/>
              <a:gd name="connsiteX2" fmla="*/ 10187 w 10187"/>
              <a:gd name="connsiteY2" fmla="*/ 0 h 10059"/>
              <a:gd name="connsiteX0" fmla="*/ 0 w 10187"/>
              <a:gd name="connsiteY0" fmla="*/ 10059 h 62479"/>
              <a:gd name="connsiteX1" fmla="*/ 5564 w 10187"/>
              <a:gd name="connsiteY1" fmla="*/ 62443 h 62479"/>
              <a:gd name="connsiteX2" fmla="*/ 10187 w 10187"/>
              <a:gd name="connsiteY2" fmla="*/ 0 h 62479"/>
              <a:gd name="connsiteX0" fmla="*/ 0 w 10187"/>
              <a:gd name="connsiteY0" fmla="*/ 10059 h 62479"/>
              <a:gd name="connsiteX1" fmla="*/ 5564 w 10187"/>
              <a:gd name="connsiteY1" fmla="*/ 62443 h 62479"/>
              <a:gd name="connsiteX2" fmla="*/ 10187 w 10187"/>
              <a:gd name="connsiteY2" fmla="*/ 0 h 62479"/>
              <a:gd name="connsiteX0" fmla="*/ 0 w 7878"/>
              <a:gd name="connsiteY0" fmla="*/ 40345 h 63406"/>
              <a:gd name="connsiteX1" fmla="*/ 3255 w 7878"/>
              <a:gd name="connsiteY1" fmla="*/ 62443 h 63406"/>
              <a:gd name="connsiteX2" fmla="*/ 7878 w 7878"/>
              <a:gd name="connsiteY2" fmla="*/ 0 h 63406"/>
              <a:gd name="connsiteX0" fmla="*/ 0 w 10000"/>
              <a:gd name="connsiteY0" fmla="*/ 6363 h 7418"/>
              <a:gd name="connsiteX1" fmla="*/ 4385 w 10000"/>
              <a:gd name="connsiteY1" fmla="*/ 7119 h 7418"/>
              <a:gd name="connsiteX2" fmla="*/ 10000 w 10000"/>
              <a:gd name="connsiteY2" fmla="*/ 0 h 7418"/>
              <a:gd name="connsiteX0" fmla="*/ 0 w 12678"/>
              <a:gd name="connsiteY0" fmla="*/ 4439 h 9657"/>
              <a:gd name="connsiteX1" fmla="*/ 7063 w 12678"/>
              <a:gd name="connsiteY1" fmla="*/ 9597 h 9657"/>
              <a:gd name="connsiteX2" fmla="*/ 12678 w 12678"/>
              <a:gd name="connsiteY2" fmla="*/ 0 h 9657"/>
              <a:gd name="connsiteX0" fmla="*/ 0 w 10000"/>
              <a:gd name="connsiteY0" fmla="*/ 4597 h 10057"/>
              <a:gd name="connsiteX1" fmla="*/ 5571 w 10000"/>
              <a:gd name="connsiteY1" fmla="*/ 9938 h 10057"/>
              <a:gd name="connsiteX2" fmla="*/ 10000 w 10000"/>
              <a:gd name="connsiteY2" fmla="*/ 0 h 10057"/>
              <a:gd name="connsiteX0" fmla="*/ 0 w 10000"/>
              <a:gd name="connsiteY0" fmla="*/ 2499 h 9963"/>
              <a:gd name="connsiteX1" fmla="*/ 5571 w 10000"/>
              <a:gd name="connsiteY1" fmla="*/ 9938 h 9963"/>
              <a:gd name="connsiteX2" fmla="*/ 10000 w 10000"/>
              <a:gd name="connsiteY2" fmla="*/ 0 h 9963"/>
              <a:gd name="connsiteX0" fmla="*/ 0 w 10000"/>
              <a:gd name="connsiteY0" fmla="*/ 2508 h 10015"/>
              <a:gd name="connsiteX1" fmla="*/ 5571 w 10000"/>
              <a:gd name="connsiteY1" fmla="*/ 9975 h 10015"/>
              <a:gd name="connsiteX2" fmla="*/ 10000 w 10000"/>
              <a:gd name="connsiteY2" fmla="*/ 0 h 10015"/>
              <a:gd name="connsiteX0" fmla="*/ 0 w 10000"/>
              <a:gd name="connsiteY0" fmla="*/ 2508 h 11523"/>
              <a:gd name="connsiteX1" fmla="*/ 5064 w 10000"/>
              <a:gd name="connsiteY1" fmla="*/ 11496 h 11523"/>
              <a:gd name="connsiteX2" fmla="*/ 10000 w 10000"/>
              <a:gd name="connsiteY2" fmla="*/ 0 h 11523"/>
              <a:gd name="connsiteX0" fmla="*/ 0 w 10000"/>
              <a:gd name="connsiteY0" fmla="*/ 2508 h 11523"/>
              <a:gd name="connsiteX1" fmla="*/ 5064 w 10000"/>
              <a:gd name="connsiteY1" fmla="*/ 11496 h 11523"/>
              <a:gd name="connsiteX2" fmla="*/ 10000 w 10000"/>
              <a:gd name="connsiteY2" fmla="*/ 0 h 11523"/>
              <a:gd name="connsiteX0" fmla="*/ 0 w 10049"/>
              <a:gd name="connsiteY0" fmla="*/ 2391 h 11521"/>
              <a:gd name="connsiteX1" fmla="*/ 5113 w 10049"/>
              <a:gd name="connsiteY1" fmla="*/ 11496 h 11521"/>
              <a:gd name="connsiteX2" fmla="*/ 10049 w 10049"/>
              <a:gd name="connsiteY2" fmla="*/ 0 h 11521"/>
              <a:gd name="connsiteX0" fmla="*/ 0 w 10049"/>
              <a:gd name="connsiteY0" fmla="*/ 2391 h 11496"/>
              <a:gd name="connsiteX1" fmla="*/ 5113 w 10049"/>
              <a:gd name="connsiteY1" fmla="*/ 11496 h 11496"/>
              <a:gd name="connsiteX2" fmla="*/ 10049 w 10049"/>
              <a:gd name="connsiteY2" fmla="*/ 0 h 11496"/>
              <a:gd name="connsiteX0" fmla="*/ 0 w 10117"/>
              <a:gd name="connsiteY0" fmla="*/ 2391 h 11521"/>
              <a:gd name="connsiteX1" fmla="*/ 5181 w 10117"/>
              <a:gd name="connsiteY1" fmla="*/ 11496 h 11521"/>
              <a:gd name="connsiteX2" fmla="*/ 10117 w 10117"/>
              <a:gd name="connsiteY2" fmla="*/ 0 h 11521"/>
              <a:gd name="connsiteX0" fmla="*/ 0 w 10117"/>
              <a:gd name="connsiteY0" fmla="*/ 2391 h 11521"/>
              <a:gd name="connsiteX1" fmla="*/ 5181 w 10117"/>
              <a:gd name="connsiteY1" fmla="*/ 11496 h 11521"/>
              <a:gd name="connsiteX2" fmla="*/ 10117 w 10117"/>
              <a:gd name="connsiteY2" fmla="*/ 0 h 1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7" h="11521">
                <a:moveTo>
                  <a:pt x="0" y="2391"/>
                </a:moveTo>
                <a:cubicBezTo>
                  <a:pt x="2112" y="7463"/>
                  <a:pt x="3495" y="11895"/>
                  <a:pt x="5181" y="11496"/>
                </a:cubicBezTo>
                <a:cubicBezTo>
                  <a:pt x="6867" y="11097"/>
                  <a:pt x="8312" y="6779"/>
                  <a:pt x="10117" y="0"/>
                </a:cubicBezTo>
              </a:path>
            </a:pathLst>
          </a:custGeom>
          <a:noFill/>
          <a:ln w="9525" cmpd="sng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341753" name="グループ化 341752">
            <a:extLst>
              <a:ext uri="{FF2B5EF4-FFF2-40B4-BE49-F238E27FC236}">
                <a16:creationId xmlns:a16="http://schemas.microsoft.com/office/drawing/2014/main" id="{4D989D16-90F3-D7E0-1429-32B12305E8B0}"/>
              </a:ext>
            </a:extLst>
          </p:cNvPr>
          <p:cNvGrpSpPr/>
          <p:nvPr/>
        </p:nvGrpSpPr>
        <p:grpSpPr>
          <a:xfrm>
            <a:off x="6426509" y="250800"/>
            <a:ext cx="2619164" cy="1845426"/>
            <a:chOff x="6426509" y="250800"/>
            <a:chExt cx="2619164" cy="1845426"/>
          </a:xfrm>
        </p:grpSpPr>
        <p:sp>
          <p:nvSpPr>
            <p:cNvPr id="341754" name="Freeform 12">
              <a:extLst>
                <a:ext uri="{FF2B5EF4-FFF2-40B4-BE49-F238E27FC236}">
                  <a16:creationId xmlns:a16="http://schemas.microsoft.com/office/drawing/2014/main" id="{17644C10-AC69-CEA5-7C70-43C5AE417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330" y="298720"/>
              <a:ext cx="689044" cy="1707060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83" h="10190">
                  <a:moveTo>
                    <a:pt x="0" y="10190"/>
                  </a:moveTo>
                  <a:cubicBezTo>
                    <a:pt x="180" y="8215"/>
                    <a:pt x="1597" y="5888"/>
                    <a:pt x="3344" y="4190"/>
                  </a:cubicBezTo>
                  <a:cubicBezTo>
                    <a:pt x="5091" y="2492"/>
                    <a:pt x="6562" y="1840"/>
                    <a:pt x="10483" y="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55" name="Freeform 12">
              <a:extLst>
                <a:ext uri="{FF2B5EF4-FFF2-40B4-BE49-F238E27FC236}">
                  <a16:creationId xmlns:a16="http://schemas.microsoft.com/office/drawing/2014/main" id="{554FC6D1-A9F9-88F8-6132-7909ECD3F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5601" y="354564"/>
              <a:ext cx="689044" cy="1707060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83" h="10190">
                  <a:moveTo>
                    <a:pt x="0" y="10190"/>
                  </a:moveTo>
                  <a:cubicBezTo>
                    <a:pt x="180" y="8215"/>
                    <a:pt x="1597" y="5888"/>
                    <a:pt x="3344" y="4190"/>
                  </a:cubicBezTo>
                  <a:cubicBezTo>
                    <a:pt x="5091" y="2492"/>
                    <a:pt x="6562" y="1840"/>
                    <a:pt x="10483" y="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56" name="Freeform 12">
              <a:extLst>
                <a:ext uri="{FF2B5EF4-FFF2-40B4-BE49-F238E27FC236}">
                  <a16:creationId xmlns:a16="http://schemas.microsoft.com/office/drawing/2014/main" id="{5FED2206-2BBB-A53F-1BE7-7470B1C17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7268" y="457884"/>
              <a:ext cx="653648" cy="1638342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0 w 10483"/>
                <a:gd name="connsiteY0" fmla="*/ 10190 h 10190"/>
                <a:gd name="connsiteX1" fmla="*/ 2994 w 10483"/>
                <a:gd name="connsiteY1" fmla="*/ 4168 h 10190"/>
                <a:gd name="connsiteX2" fmla="*/ 10483 w 10483"/>
                <a:gd name="connsiteY2" fmla="*/ 0 h 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83" h="10190">
                  <a:moveTo>
                    <a:pt x="0" y="10190"/>
                  </a:moveTo>
                  <a:cubicBezTo>
                    <a:pt x="63" y="8193"/>
                    <a:pt x="1247" y="5866"/>
                    <a:pt x="2994" y="4168"/>
                  </a:cubicBezTo>
                  <a:cubicBezTo>
                    <a:pt x="4741" y="2470"/>
                    <a:pt x="6154" y="1555"/>
                    <a:pt x="10483" y="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57" name="Freeform 12">
              <a:extLst>
                <a:ext uri="{FF2B5EF4-FFF2-40B4-BE49-F238E27FC236}">
                  <a16:creationId xmlns:a16="http://schemas.microsoft.com/office/drawing/2014/main" id="{FDB75417-557F-F5AA-C17A-81A3A22FE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7755" y="621355"/>
              <a:ext cx="525468" cy="1407650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0 w 10850"/>
                <a:gd name="connsiteY0" fmla="*/ 10114 h 10114"/>
                <a:gd name="connsiteX1" fmla="*/ 3344 w 10850"/>
                <a:gd name="connsiteY1" fmla="*/ 4114 h 10114"/>
                <a:gd name="connsiteX2" fmla="*/ 10850 w 10850"/>
                <a:gd name="connsiteY2" fmla="*/ 0 h 10114"/>
                <a:gd name="connsiteX0" fmla="*/ 0 w 10850"/>
                <a:gd name="connsiteY0" fmla="*/ 10114 h 10114"/>
                <a:gd name="connsiteX1" fmla="*/ 3344 w 10850"/>
                <a:gd name="connsiteY1" fmla="*/ 4114 h 10114"/>
                <a:gd name="connsiteX2" fmla="*/ 10850 w 10850"/>
                <a:gd name="connsiteY2" fmla="*/ 0 h 10114"/>
                <a:gd name="connsiteX0" fmla="*/ 54 w 10904"/>
                <a:gd name="connsiteY0" fmla="*/ 10114 h 10114"/>
                <a:gd name="connsiteX1" fmla="*/ 3398 w 10904"/>
                <a:gd name="connsiteY1" fmla="*/ 4114 h 10114"/>
                <a:gd name="connsiteX2" fmla="*/ 10904 w 10904"/>
                <a:gd name="connsiteY2" fmla="*/ 0 h 10114"/>
                <a:gd name="connsiteX0" fmla="*/ 72 w 10922"/>
                <a:gd name="connsiteY0" fmla="*/ 10114 h 10114"/>
                <a:gd name="connsiteX1" fmla="*/ 2829 w 10922"/>
                <a:gd name="connsiteY1" fmla="*/ 4114 h 10114"/>
                <a:gd name="connsiteX2" fmla="*/ 10922 w 10922"/>
                <a:gd name="connsiteY2" fmla="*/ 0 h 1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22" h="10114">
                  <a:moveTo>
                    <a:pt x="72" y="10114"/>
                  </a:moveTo>
                  <a:cubicBezTo>
                    <a:pt x="-335" y="8164"/>
                    <a:pt x="1021" y="5800"/>
                    <a:pt x="2829" y="4114"/>
                  </a:cubicBezTo>
                  <a:cubicBezTo>
                    <a:pt x="4637" y="2428"/>
                    <a:pt x="6707" y="1333"/>
                    <a:pt x="10922" y="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58" name="Freeform 12">
              <a:extLst>
                <a:ext uri="{FF2B5EF4-FFF2-40B4-BE49-F238E27FC236}">
                  <a16:creationId xmlns:a16="http://schemas.microsoft.com/office/drawing/2014/main" id="{9306D39D-F903-1E1D-DB99-01EE9B961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509" y="1402527"/>
              <a:ext cx="2277121" cy="198672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7878"/>
                <a:gd name="connsiteY0" fmla="*/ 40345 h 63406"/>
                <a:gd name="connsiteX1" fmla="*/ 3255 w 7878"/>
                <a:gd name="connsiteY1" fmla="*/ 62443 h 63406"/>
                <a:gd name="connsiteX2" fmla="*/ 7878 w 7878"/>
                <a:gd name="connsiteY2" fmla="*/ 0 h 63406"/>
                <a:gd name="connsiteX0" fmla="*/ 0 w 10000"/>
                <a:gd name="connsiteY0" fmla="*/ 6363 h 7418"/>
                <a:gd name="connsiteX1" fmla="*/ 4385 w 10000"/>
                <a:gd name="connsiteY1" fmla="*/ 7119 h 7418"/>
                <a:gd name="connsiteX2" fmla="*/ 10000 w 10000"/>
                <a:gd name="connsiteY2" fmla="*/ 0 h 7418"/>
                <a:gd name="connsiteX0" fmla="*/ 0 w 12678"/>
                <a:gd name="connsiteY0" fmla="*/ 4439 h 9657"/>
                <a:gd name="connsiteX1" fmla="*/ 7063 w 12678"/>
                <a:gd name="connsiteY1" fmla="*/ 9597 h 9657"/>
                <a:gd name="connsiteX2" fmla="*/ 12678 w 12678"/>
                <a:gd name="connsiteY2" fmla="*/ 0 h 9657"/>
                <a:gd name="connsiteX0" fmla="*/ 0 w 10000"/>
                <a:gd name="connsiteY0" fmla="*/ 4597 h 10057"/>
                <a:gd name="connsiteX1" fmla="*/ 5571 w 10000"/>
                <a:gd name="connsiteY1" fmla="*/ 9938 h 10057"/>
                <a:gd name="connsiteX2" fmla="*/ 10000 w 10000"/>
                <a:gd name="connsiteY2" fmla="*/ 0 h 10057"/>
                <a:gd name="connsiteX0" fmla="*/ 0 w 10000"/>
                <a:gd name="connsiteY0" fmla="*/ 2499 h 9963"/>
                <a:gd name="connsiteX1" fmla="*/ 5571 w 10000"/>
                <a:gd name="connsiteY1" fmla="*/ 9938 h 9963"/>
                <a:gd name="connsiteX2" fmla="*/ 10000 w 10000"/>
                <a:gd name="connsiteY2" fmla="*/ 0 h 9963"/>
                <a:gd name="connsiteX0" fmla="*/ 0 w 10000"/>
                <a:gd name="connsiteY0" fmla="*/ 2508 h 10015"/>
                <a:gd name="connsiteX1" fmla="*/ 5571 w 10000"/>
                <a:gd name="connsiteY1" fmla="*/ 9975 h 10015"/>
                <a:gd name="connsiteX2" fmla="*/ 10000 w 10000"/>
                <a:gd name="connsiteY2" fmla="*/ 0 h 10015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49"/>
                <a:gd name="connsiteY0" fmla="*/ 2391 h 11521"/>
                <a:gd name="connsiteX1" fmla="*/ 5113 w 10049"/>
                <a:gd name="connsiteY1" fmla="*/ 11496 h 11521"/>
                <a:gd name="connsiteX2" fmla="*/ 10049 w 10049"/>
                <a:gd name="connsiteY2" fmla="*/ 0 h 11521"/>
                <a:gd name="connsiteX0" fmla="*/ 0 w 10049"/>
                <a:gd name="connsiteY0" fmla="*/ 2391 h 11496"/>
                <a:gd name="connsiteX1" fmla="*/ 5113 w 10049"/>
                <a:gd name="connsiteY1" fmla="*/ 11496 h 11496"/>
                <a:gd name="connsiteX2" fmla="*/ 10049 w 10049"/>
                <a:gd name="connsiteY2" fmla="*/ 0 h 11496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9316"/>
                <a:gd name="connsiteY0" fmla="*/ 0 h 10129"/>
                <a:gd name="connsiteX1" fmla="*/ 5181 w 9316"/>
                <a:gd name="connsiteY1" fmla="*/ 9105 h 10129"/>
                <a:gd name="connsiteX2" fmla="*/ 9316 w 9316"/>
                <a:gd name="connsiteY2" fmla="*/ 5333 h 10129"/>
                <a:gd name="connsiteX0" fmla="*/ 0 w 10000"/>
                <a:gd name="connsiteY0" fmla="*/ 0 h 9273"/>
                <a:gd name="connsiteX1" fmla="*/ 5561 w 10000"/>
                <a:gd name="connsiteY1" fmla="*/ 8989 h 9273"/>
                <a:gd name="connsiteX2" fmla="*/ 10000 w 10000"/>
                <a:gd name="connsiteY2" fmla="*/ 5265 h 9273"/>
                <a:gd name="connsiteX0" fmla="*/ 0 w 10000"/>
                <a:gd name="connsiteY0" fmla="*/ 0 h 10332"/>
                <a:gd name="connsiteX1" fmla="*/ 5561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332"/>
                <a:gd name="connsiteX1" fmla="*/ 5238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128"/>
                <a:gd name="connsiteX1" fmla="*/ 5238 w 10000"/>
                <a:gd name="connsiteY1" fmla="*/ 9694 h 10128"/>
                <a:gd name="connsiteX2" fmla="*/ 10000 w 10000"/>
                <a:gd name="connsiteY2" fmla="*/ 6957 h 10128"/>
                <a:gd name="connsiteX0" fmla="*/ 0 w 10000"/>
                <a:gd name="connsiteY0" fmla="*/ 0 h 11095"/>
                <a:gd name="connsiteX1" fmla="*/ 5253 w 10000"/>
                <a:gd name="connsiteY1" fmla="*/ 10791 h 11095"/>
                <a:gd name="connsiteX2" fmla="*/ 10000 w 10000"/>
                <a:gd name="connsiteY2" fmla="*/ 6957 h 11095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601"/>
                <a:gd name="connsiteX1" fmla="*/ 5407 w 10000"/>
                <a:gd name="connsiteY1" fmla="*/ 10242 h 10601"/>
                <a:gd name="connsiteX2" fmla="*/ 10000 w 10000"/>
                <a:gd name="connsiteY2" fmla="*/ 6957 h 10601"/>
                <a:gd name="connsiteX0" fmla="*/ 0 w 10000"/>
                <a:gd name="connsiteY0" fmla="*/ 0 h 8842"/>
                <a:gd name="connsiteX1" fmla="*/ 5376 w 10000"/>
                <a:gd name="connsiteY1" fmla="*/ 7866 h 8842"/>
                <a:gd name="connsiteX2" fmla="*/ 10000 w 10000"/>
                <a:gd name="connsiteY2" fmla="*/ 6957 h 8842"/>
                <a:gd name="connsiteX0" fmla="*/ 0 w 10000"/>
                <a:gd name="connsiteY0" fmla="*/ 0 h 8459"/>
                <a:gd name="connsiteX1" fmla="*/ 5376 w 10000"/>
                <a:gd name="connsiteY1" fmla="*/ 7449 h 8459"/>
                <a:gd name="connsiteX2" fmla="*/ 10000 w 10000"/>
                <a:gd name="connsiteY2" fmla="*/ 6421 h 8459"/>
                <a:gd name="connsiteX0" fmla="*/ 0 w 9969"/>
                <a:gd name="connsiteY0" fmla="*/ 0 h 12081"/>
                <a:gd name="connsiteX1" fmla="*/ 5345 w 9969"/>
                <a:gd name="connsiteY1" fmla="*/ 10761 h 12081"/>
                <a:gd name="connsiteX2" fmla="*/ 9969 w 9969"/>
                <a:gd name="connsiteY2" fmla="*/ 9546 h 12081"/>
                <a:gd name="connsiteX0" fmla="*/ 0 w 10000"/>
                <a:gd name="connsiteY0" fmla="*/ 0 h 10000"/>
                <a:gd name="connsiteX1" fmla="*/ 5362 w 10000"/>
                <a:gd name="connsiteY1" fmla="*/ 8907 h 10000"/>
                <a:gd name="connsiteX2" fmla="*/ 10000 w 10000"/>
                <a:gd name="connsiteY2" fmla="*/ 7902 h 10000"/>
                <a:gd name="connsiteX0" fmla="*/ 0 w 10000"/>
                <a:gd name="connsiteY0" fmla="*/ 0 h 10000"/>
                <a:gd name="connsiteX1" fmla="*/ 5362 w 10000"/>
                <a:gd name="connsiteY1" fmla="*/ 8907 h 10000"/>
                <a:gd name="connsiteX2" fmla="*/ 10000 w 10000"/>
                <a:gd name="connsiteY2" fmla="*/ 7902 h 10000"/>
                <a:gd name="connsiteX0" fmla="*/ 0 w 9938"/>
                <a:gd name="connsiteY0" fmla="*/ 0 h 11940"/>
                <a:gd name="connsiteX1" fmla="*/ 5300 w 9938"/>
                <a:gd name="connsiteY1" fmla="*/ 10727 h 11940"/>
                <a:gd name="connsiteX2" fmla="*/ 9938 w 9938"/>
                <a:gd name="connsiteY2" fmla="*/ 9722 h 11940"/>
                <a:gd name="connsiteX0" fmla="*/ 0 w 10000"/>
                <a:gd name="connsiteY0" fmla="*/ 0 h 9532"/>
                <a:gd name="connsiteX1" fmla="*/ 5271 w 10000"/>
                <a:gd name="connsiteY1" fmla="*/ 7968 h 9532"/>
                <a:gd name="connsiteX2" fmla="*/ 10000 w 10000"/>
                <a:gd name="connsiteY2" fmla="*/ 8142 h 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532">
                  <a:moveTo>
                    <a:pt x="0" y="0"/>
                  </a:moveTo>
                  <a:cubicBezTo>
                    <a:pt x="2351" y="3819"/>
                    <a:pt x="3605" y="6611"/>
                    <a:pt x="5271" y="7968"/>
                  </a:cubicBezTo>
                  <a:cubicBezTo>
                    <a:pt x="6937" y="9325"/>
                    <a:pt x="8183" y="10596"/>
                    <a:pt x="10000" y="8142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59" name="Freeform 12">
              <a:extLst>
                <a:ext uri="{FF2B5EF4-FFF2-40B4-BE49-F238E27FC236}">
                  <a16:creationId xmlns:a16="http://schemas.microsoft.com/office/drawing/2014/main" id="{7F7AAF6B-6532-949E-72D7-5FA95B116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5147" y="920323"/>
              <a:ext cx="2213617" cy="360328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7878"/>
                <a:gd name="connsiteY0" fmla="*/ 40345 h 63406"/>
                <a:gd name="connsiteX1" fmla="*/ 3255 w 7878"/>
                <a:gd name="connsiteY1" fmla="*/ 62443 h 63406"/>
                <a:gd name="connsiteX2" fmla="*/ 7878 w 7878"/>
                <a:gd name="connsiteY2" fmla="*/ 0 h 63406"/>
                <a:gd name="connsiteX0" fmla="*/ 0 w 10000"/>
                <a:gd name="connsiteY0" fmla="*/ 6363 h 7418"/>
                <a:gd name="connsiteX1" fmla="*/ 4385 w 10000"/>
                <a:gd name="connsiteY1" fmla="*/ 7119 h 7418"/>
                <a:gd name="connsiteX2" fmla="*/ 10000 w 10000"/>
                <a:gd name="connsiteY2" fmla="*/ 0 h 7418"/>
                <a:gd name="connsiteX0" fmla="*/ 0 w 12678"/>
                <a:gd name="connsiteY0" fmla="*/ 4439 h 9657"/>
                <a:gd name="connsiteX1" fmla="*/ 7063 w 12678"/>
                <a:gd name="connsiteY1" fmla="*/ 9597 h 9657"/>
                <a:gd name="connsiteX2" fmla="*/ 12678 w 12678"/>
                <a:gd name="connsiteY2" fmla="*/ 0 h 9657"/>
                <a:gd name="connsiteX0" fmla="*/ 0 w 10000"/>
                <a:gd name="connsiteY0" fmla="*/ 4597 h 10057"/>
                <a:gd name="connsiteX1" fmla="*/ 5571 w 10000"/>
                <a:gd name="connsiteY1" fmla="*/ 9938 h 10057"/>
                <a:gd name="connsiteX2" fmla="*/ 10000 w 10000"/>
                <a:gd name="connsiteY2" fmla="*/ 0 h 10057"/>
                <a:gd name="connsiteX0" fmla="*/ 0 w 10000"/>
                <a:gd name="connsiteY0" fmla="*/ 2499 h 9963"/>
                <a:gd name="connsiteX1" fmla="*/ 5571 w 10000"/>
                <a:gd name="connsiteY1" fmla="*/ 9938 h 9963"/>
                <a:gd name="connsiteX2" fmla="*/ 10000 w 10000"/>
                <a:gd name="connsiteY2" fmla="*/ 0 h 9963"/>
                <a:gd name="connsiteX0" fmla="*/ 0 w 10000"/>
                <a:gd name="connsiteY0" fmla="*/ 2508 h 10015"/>
                <a:gd name="connsiteX1" fmla="*/ 5571 w 10000"/>
                <a:gd name="connsiteY1" fmla="*/ 9975 h 10015"/>
                <a:gd name="connsiteX2" fmla="*/ 10000 w 10000"/>
                <a:gd name="connsiteY2" fmla="*/ 0 h 10015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49"/>
                <a:gd name="connsiteY0" fmla="*/ 2391 h 11521"/>
                <a:gd name="connsiteX1" fmla="*/ 5113 w 10049"/>
                <a:gd name="connsiteY1" fmla="*/ 11496 h 11521"/>
                <a:gd name="connsiteX2" fmla="*/ 10049 w 10049"/>
                <a:gd name="connsiteY2" fmla="*/ 0 h 11521"/>
                <a:gd name="connsiteX0" fmla="*/ 0 w 10049"/>
                <a:gd name="connsiteY0" fmla="*/ 2391 h 11496"/>
                <a:gd name="connsiteX1" fmla="*/ 5113 w 10049"/>
                <a:gd name="connsiteY1" fmla="*/ 11496 h 11496"/>
                <a:gd name="connsiteX2" fmla="*/ 10049 w 10049"/>
                <a:gd name="connsiteY2" fmla="*/ 0 h 11496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9316"/>
                <a:gd name="connsiteY0" fmla="*/ 0 h 10129"/>
                <a:gd name="connsiteX1" fmla="*/ 5181 w 9316"/>
                <a:gd name="connsiteY1" fmla="*/ 9105 h 10129"/>
                <a:gd name="connsiteX2" fmla="*/ 9316 w 9316"/>
                <a:gd name="connsiteY2" fmla="*/ 5333 h 10129"/>
                <a:gd name="connsiteX0" fmla="*/ 0 w 10000"/>
                <a:gd name="connsiteY0" fmla="*/ 0 h 9273"/>
                <a:gd name="connsiteX1" fmla="*/ 5561 w 10000"/>
                <a:gd name="connsiteY1" fmla="*/ 8989 h 9273"/>
                <a:gd name="connsiteX2" fmla="*/ 10000 w 10000"/>
                <a:gd name="connsiteY2" fmla="*/ 5265 h 9273"/>
                <a:gd name="connsiteX0" fmla="*/ 0 w 10000"/>
                <a:gd name="connsiteY0" fmla="*/ 0 h 10332"/>
                <a:gd name="connsiteX1" fmla="*/ 5561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332"/>
                <a:gd name="connsiteX1" fmla="*/ 5238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128"/>
                <a:gd name="connsiteX1" fmla="*/ 5238 w 10000"/>
                <a:gd name="connsiteY1" fmla="*/ 9694 h 10128"/>
                <a:gd name="connsiteX2" fmla="*/ 10000 w 10000"/>
                <a:gd name="connsiteY2" fmla="*/ 6957 h 10128"/>
                <a:gd name="connsiteX0" fmla="*/ 0 w 10000"/>
                <a:gd name="connsiteY0" fmla="*/ 0 h 11095"/>
                <a:gd name="connsiteX1" fmla="*/ 5253 w 10000"/>
                <a:gd name="connsiteY1" fmla="*/ 10791 h 11095"/>
                <a:gd name="connsiteX2" fmla="*/ 10000 w 10000"/>
                <a:gd name="connsiteY2" fmla="*/ 6957 h 11095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601"/>
                <a:gd name="connsiteX1" fmla="*/ 5407 w 10000"/>
                <a:gd name="connsiteY1" fmla="*/ 10242 h 10601"/>
                <a:gd name="connsiteX2" fmla="*/ 10000 w 10000"/>
                <a:gd name="connsiteY2" fmla="*/ 6957 h 10601"/>
                <a:gd name="connsiteX0" fmla="*/ 0 w 9631"/>
                <a:gd name="connsiteY0" fmla="*/ 0 h 16261"/>
                <a:gd name="connsiteX1" fmla="*/ 5407 w 9631"/>
                <a:gd name="connsiteY1" fmla="*/ 10242 h 16261"/>
                <a:gd name="connsiteX2" fmla="*/ 9631 w 9631"/>
                <a:gd name="connsiteY2" fmla="*/ 15546 h 16261"/>
                <a:gd name="connsiteX0" fmla="*/ 0 w 10000"/>
                <a:gd name="connsiteY0" fmla="*/ 0 h 9560"/>
                <a:gd name="connsiteX1" fmla="*/ 5614 w 10000"/>
                <a:gd name="connsiteY1" fmla="*/ 6299 h 9560"/>
                <a:gd name="connsiteX2" fmla="*/ 10000 w 10000"/>
                <a:gd name="connsiteY2" fmla="*/ 9560 h 956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3180 h 10000"/>
                <a:gd name="connsiteX2" fmla="*/ 10000 w 10000"/>
                <a:gd name="connsiteY2" fmla="*/ 10000 h 10000"/>
                <a:gd name="connsiteX0" fmla="*/ 0 w 10032"/>
                <a:gd name="connsiteY0" fmla="*/ 0 h 9765"/>
                <a:gd name="connsiteX1" fmla="*/ 5630 w 10032"/>
                <a:gd name="connsiteY1" fmla="*/ 3180 h 9765"/>
                <a:gd name="connsiteX2" fmla="*/ 10032 w 10032"/>
                <a:gd name="connsiteY2" fmla="*/ 9765 h 9765"/>
                <a:gd name="connsiteX0" fmla="*/ 0 w 10000"/>
                <a:gd name="connsiteY0" fmla="*/ 0 h 10722"/>
                <a:gd name="connsiteX1" fmla="*/ 5612 w 10000"/>
                <a:gd name="connsiteY1" fmla="*/ 3979 h 10722"/>
                <a:gd name="connsiteX2" fmla="*/ 10000 w 10000"/>
                <a:gd name="connsiteY2" fmla="*/ 10722 h 10722"/>
                <a:gd name="connsiteX0" fmla="*/ 0 w 9968"/>
                <a:gd name="connsiteY0" fmla="*/ 0 h 12287"/>
                <a:gd name="connsiteX1" fmla="*/ 5580 w 9968"/>
                <a:gd name="connsiteY1" fmla="*/ 5544 h 12287"/>
                <a:gd name="connsiteX2" fmla="*/ 9968 w 9968"/>
                <a:gd name="connsiteY2" fmla="*/ 12287 h 12287"/>
                <a:gd name="connsiteX0" fmla="*/ 0 w 10000"/>
                <a:gd name="connsiteY0" fmla="*/ 0 h 10000"/>
                <a:gd name="connsiteX1" fmla="*/ 5598 w 10000"/>
                <a:gd name="connsiteY1" fmla="*/ 4512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4022 h 10000"/>
                <a:gd name="connsiteX2" fmla="*/ 1000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2545" y="1130"/>
                    <a:pt x="3964" y="2355"/>
                    <a:pt x="5630" y="4022"/>
                  </a:cubicBezTo>
                  <a:cubicBezTo>
                    <a:pt x="7296" y="5689"/>
                    <a:pt x="8386" y="7305"/>
                    <a:pt x="10000" y="1000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60" name="Freeform 12">
              <a:extLst>
                <a:ext uri="{FF2B5EF4-FFF2-40B4-BE49-F238E27FC236}">
                  <a16:creationId xmlns:a16="http://schemas.microsoft.com/office/drawing/2014/main" id="{C6D4064A-9633-AE0B-8798-B7768367E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330" y="515855"/>
              <a:ext cx="2093649" cy="575678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7878"/>
                <a:gd name="connsiteY0" fmla="*/ 40345 h 63406"/>
                <a:gd name="connsiteX1" fmla="*/ 3255 w 7878"/>
                <a:gd name="connsiteY1" fmla="*/ 62443 h 63406"/>
                <a:gd name="connsiteX2" fmla="*/ 7878 w 7878"/>
                <a:gd name="connsiteY2" fmla="*/ 0 h 63406"/>
                <a:gd name="connsiteX0" fmla="*/ 0 w 10000"/>
                <a:gd name="connsiteY0" fmla="*/ 6363 h 7418"/>
                <a:gd name="connsiteX1" fmla="*/ 4385 w 10000"/>
                <a:gd name="connsiteY1" fmla="*/ 7119 h 7418"/>
                <a:gd name="connsiteX2" fmla="*/ 10000 w 10000"/>
                <a:gd name="connsiteY2" fmla="*/ 0 h 7418"/>
                <a:gd name="connsiteX0" fmla="*/ 0 w 12678"/>
                <a:gd name="connsiteY0" fmla="*/ 4439 h 9657"/>
                <a:gd name="connsiteX1" fmla="*/ 7063 w 12678"/>
                <a:gd name="connsiteY1" fmla="*/ 9597 h 9657"/>
                <a:gd name="connsiteX2" fmla="*/ 12678 w 12678"/>
                <a:gd name="connsiteY2" fmla="*/ 0 h 9657"/>
                <a:gd name="connsiteX0" fmla="*/ 0 w 10000"/>
                <a:gd name="connsiteY0" fmla="*/ 4597 h 10057"/>
                <a:gd name="connsiteX1" fmla="*/ 5571 w 10000"/>
                <a:gd name="connsiteY1" fmla="*/ 9938 h 10057"/>
                <a:gd name="connsiteX2" fmla="*/ 10000 w 10000"/>
                <a:gd name="connsiteY2" fmla="*/ 0 h 10057"/>
                <a:gd name="connsiteX0" fmla="*/ 0 w 10000"/>
                <a:gd name="connsiteY0" fmla="*/ 2499 h 9963"/>
                <a:gd name="connsiteX1" fmla="*/ 5571 w 10000"/>
                <a:gd name="connsiteY1" fmla="*/ 9938 h 9963"/>
                <a:gd name="connsiteX2" fmla="*/ 10000 w 10000"/>
                <a:gd name="connsiteY2" fmla="*/ 0 h 9963"/>
                <a:gd name="connsiteX0" fmla="*/ 0 w 10000"/>
                <a:gd name="connsiteY0" fmla="*/ 2508 h 10015"/>
                <a:gd name="connsiteX1" fmla="*/ 5571 w 10000"/>
                <a:gd name="connsiteY1" fmla="*/ 9975 h 10015"/>
                <a:gd name="connsiteX2" fmla="*/ 10000 w 10000"/>
                <a:gd name="connsiteY2" fmla="*/ 0 h 10015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49"/>
                <a:gd name="connsiteY0" fmla="*/ 2391 h 11521"/>
                <a:gd name="connsiteX1" fmla="*/ 5113 w 10049"/>
                <a:gd name="connsiteY1" fmla="*/ 11496 h 11521"/>
                <a:gd name="connsiteX2" fmla="*/ 10049 w 10049"/>
                <a:gd name="connsiteY2" fmla="*/ 0 h 11521"/>
                <a:gd name="connsiteX0" fmla="*/ 0 w 10049"/>
                <a:gd name="connsiteY0" fmla="*/ 2391 h 11496"/>
                <a:gd name="connsiteX1" fmla="*/ 5113 w 10049"/>
                <a:gd name="connsiteY1" fmla="*/ 11496 h 11496"/>
                <a:gd name="connsiteX2" fmla="*/ 10049 w 10049"/>
                <a:gd name="connsiteY2" fmla="*/ 0 h 11496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9316"/>
                <a:gd name="connsiteY0" fmla="*/ 0 h 10129"/>
                <a:gd name="connsiteX1" fmla="*/ 5181 w 9316"/>
                <a:gd name="connsiteY1" fmla="*/ 9105 h 10129"/>
                <a:gd name="connsiteX2" fmla="*/ 9316 w 9316"/>
                <a:gd name="connsiteY2" fmla="*/ 5333 h 10129"/>
                <a:gd name="connsiteX0" fmla="*/ 0 w 10000"/>
                <a:gd name="connsiteY0" fmla="*/ 0 h 9273"/>
                <a:gd name="connsiteX1" fmla="*/ 5561 w 10000"/>
                <a:gd name="connsiteY1" fmla="*/ 8989 h 9273"/>
                <a:gd name="connsiteX2" fmla="*/ 10000 w 10000"/>
                <a:gd name="connsiteY2" fmla="*/ 5265 h 9273"/>
                <a:gd name="connsiteX0" fmla="*/ 0 w 10000"/>
                <a:gd name="connsiteY0" fmla="*/ 0 h 10332"/>
                <a:gd name="connsiteX1" fmla="*/ 5561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332"/>
                <a:gd name="connsiteX1" fmla="*/ 5238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128"/>
                <a:gd name="connsiteX1" fmla="*/ 5238 w 10000"/>
                <a:gd name="connsiteY1" fmla="*/ 9694 h 10128"/>
                <a:gd name="connsiteX2" fmla="*/ 10000 w 10000"/>
                <a:gd name="connsiteY2" fmla="*/ 6957 h 10128"/>
                <a:gd name="connsiteX0" fmla="*/ 0 w 10000"/>
                <a:gd name="connsiteY0" fmla="*/ 0 h 11095"/>
                <a:gd name="connsiteX1" fmla="*/ 5253 w 10000"/>
                <a:gd name="connsiteY1" fmla="*/ 10791 h 11095"/>
                <a:gd name="connsiteX2" fmla="*/ 10000 w 10000"/>
                <a:gd name="connsiteY2" fmla="*/ 6957 h 11095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601"/>
                <a:gd name="connsiteX1" fmla="*/ 5407 w 10000"/>
                <a:gd name="connsiteY1" fmla="*/ 10242 h 10601"/>
                <a:gd name="connsiteX2" fmla="*/ 10000 w 10000"/>
                <a:gd name="connsiteY2" fmla="*/ 6957 h 10601"/>
                <a:gd name="connsiteX0" fmla="*/ 0 w 9631"/>
                <a:gd name="connsiteY0" fmla="*/ 0 h 16261"/>
                <a:gd name="connsiteX1" fmla="*/ 5407 w 9631"/>
                <a:gd name="connsiteY1" fmla="*/ 10242 h 16261"/>
                <a:gd name="connsiteX2" fmla="*/ 9631 w 9631"/>
                <a:gd name="connsiteY2" fmla="*/ 15546 h 16261"/>
                <a:gd name="connsiteX0" fmla="*/ 0 w 10000"/>
                <a:gd name="connsiteY0" fmla="*/ 0 h 9560"/>
                <a:gd name="connsiteX1" fmla="*/ 5614 w 10000"/>
                <a:gd name="connsiteY1" fmla="*/ 6299 h 9560"/>
                <a:gd name="connsiteX2" fmla="*/ 10000 w 10000"/>
                <a:gd name="connsiteY2" fmla="*/ 9560 h 956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3180 h 10000"/>
                <a:gd name="connsiteX2" fmla="*/ 10000 w 10000"/>
                <a:gd name="connsiteY2" fmla="*/ 10000 h 10000"/>
                <a:gd name="connsiteX0" fmla="*/ 0 w 10032"/>
                <a:gd name="connsiteY0" fmla="*/ 0 h 9765"/>
                <a:gd name="connsiteX1" fmla="*/ 5630 w 10032"/>
                <a:gd name="connsiteY1" fmla="*/ 3180 h 9765"/>
                <a:gd name="connsiteX2" fmla="*/ 10032 w 10032"/>
                <a:gd name="connsiteY2" fmla="*/ 9765 h 9765"/>
                <a:gd name="connsiteX0" fmla="*/ 0 w 10000"/>
                <a:gd name="connsiteY0" fmla="*/ 0 h 10722"/>
                <a:gd name="connsiteX1" fmla="*/ 5612 w 10000"/>
                <a:gd name="connsiteY1" fmla="*/ 3979 h 10722"/>
                <a:gd name="connsiteX2" fmla="*/ 10000 w 10000"/>
                <a:gd name="connsiteY2" fmla="*/ 10722 h 10722"/>
                <a:gd name="connsiteX0" fmla="*/ 0 w 9968"/>
                <a:gd name="connsiteY0" fmla="*/ 0 h 12287"/>
                <a:gd name="connsiteX1" fmla="*/ 5580 w 9968"/>
                <a:gd name="connsiteY1" fmla="*/ 5544 h 12287"/>
                <a:gd name="connsiteX2" fmla="*/ 9968 w 9968"/>
                <a:gd name="connsiteY2" fmla="*/ 12287 h 12287"/>
                <a:gd name="connsiteX0" fmla="*/ 0 w 10000"/>
                <a:gd name="connsiteY0" fmla="*/ 0 h 10000"/>
                <a:gd name="connsiteX1" fmla="*/ 5598 w 10000"/>
                <a:gd name="connsiteY1" fmla="*/ 4512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4022 h 10000"/>
                <a:gd name="connsiteX2" fmla="*/ 10000 w 10000"/>
                <a:gd name="connsiteY2" fmla="*/ 10000 h 10000"/>
                <a:gd name="connsiteX0" fmla="*/ 0 w 9426"/>
                <a:gd name="connsiteY0" fmla="*/ 0 h 16663"/>
                <a:gd name="connsiteX1" fmla="*/ 5630 w 9426"/>
                <a:gd name="connsiteY1" fmla="*/ 4022 h 16663"/>
                <a:gd name="connsiteX2" fmla="*/ 9426 w 9426"/>
                <a:gd name="connsiteY2" fmla="*/ 16663 h 16663"/>
                <a:gd name="connsiteX0" fmla="*/ 0 w 10000"/>
                <a:gd name="connsiteY0" fmla="*/ 0 h 10000"/>
                <a:gd name="connsiteX1" fmla="*/ 5821 w 10000"/>
                <a:gd name="connsiteY1" fmla="*/ 3178 h 10000"/>
                <a:gd name="connsiteX2" fmla="*/ 10000 w 10000"/>
                <a:gd name="connsiteY2" fmla="*/ 10000 h 10000"/>
                <a:gd name="connsiteX0" fmla="*/ 0 w 10034"/>
                <a:gd name="connsiteY0" fmla="*/ 0 h 9588"/>
                <a:gd name="connsiteX1" fmla="*/ 5821 w 10034"/>
                <a:gd name="connsiteY1" fmla="*/ 3178 h 9588"/>
                <a:gd name="connsiteX2" fmla="*/ 10034 w 10034"/>
                <a:gd name="connsiteY2" fmla="*/ 9588 h 9588"/>
                <a:gd name="connsiteX0" fmla="*/ 0 w 10000"/>
                <a:gd name="connsiteY0" fmla="*/ 0 h 10000"/>
                <a:gd name="connsiteX1" fmla="*/ 5801 w 10000"/>
                <a:gd name="connsiteY1" fmla="*/ 331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801 w 10000"/>
                <a:gd name="connsiteY1" fmla="*/ 331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868 w 10000"/>
                <a:gd name="connsiteY1" fmla="*/ 3254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935 w 10000"/>
                <a:gd name="connsiteY1" fmla="*/ 2886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935 w 10000"/>
                <a:gd name="connsiteY1" fmla="*/ 2886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935 w 10000"/>
                <a:gd name="connsiteY1" fmla="*/ 2886 h 10000"/>
                <a:gd name="connsiteX2" fmla="*/ 1000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2691" y="707"/>
                    <a:pt x="4269" y="1219"/>
                    <a:pt x="5935" y="2886"/>
                  </a:cubicBezTo>
                  <a:cubicBezTo>
                    <a:pt x="7602" y="4552"/>
                    <a:pt x="8463" y="5800"/>
                    <a:pt x="10000" y="1000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61" name="Freeform 12">
              <a:extLst>
                <a:ext uri="{FF2B5EF4-FFF2-40B4-BE49-F238E27FC236}">
                  <a16:creationId xmlns:a16="http://schemas.microsoft.com/office/drawing/2014/main" id="{12C27F41-6636-6BF1-BB28-F33342BCC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4316" y="250800"/>
              <a:ext cx="2051357" cy="642744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7878"/>
                <a:gd name="connsiteY0" fmla="*/ 40345 h 63406"/>
                <a:gd name="connsiteX1" fmla="*/ 3255 w 7878"/>
                <a:gd name="connsiteY1" fmla="*/ 62443 h 63406"/>
                <a:gd name="connsiteX2" fmla="*/ 7878 w 7878"/>
                <a:gd name="connsiteY2" fmla="*/ 0 h 63406"/>
                <a:gd name="connsiteX0" fmla="*/ 0 w 10000"/>
                <a:gd name="connsiteY0" fmla="*/ 6363 h 7418"/>
                <a:gd name="connsiteX1" fmla="*/ 4385 w 10000"/>
                <a:gd name="connsiteY1" fmla="*/ 7119 h 7418"/>
                <a:gd name="connsiteX2" fmla="*/ 10000 w 10000"/>
                <a:gd name="connsiteY2" fmla="*/ 0 h 7418"/>
                <a:gd name="connsiteX0" fmla="*/ 0 w 12678"/>
                <a:gd name="connsiteY0" fmla="*/ 4439 h 9657"/>
                <a:gd name="connsiteX1" fmla="*/ 7063 w 12678"/>
                <a:gd name="connsiteY1" fmla="*/ 9597 h 9657"/>
                <a:gd name="connsiteX2" fmla="*/ 12678 w 12678"/>
                <a:gd name="connsiteY2" fmla="*/ 0 h 9657"/>
                <a:gd name="connsiteX0" fmla="*/ 0 w 10000"/>
                <a:gd name="connsiteY0" fmla="*/ 4597 h 10057"/>
                <a:gd name="connsiteX1" fmla="*/ 5571 w 10000"/>
                <a:gd name="connsiteY1" fmla="*/ 9938 h 10057"/>
                <a:gd name="connsiteX2" fmla="*/ 10000 w 10000"/>
                <a:gd name="connsiteY2" fmla="*/ 0 h 10057"/>
                <a:gd name="connsiteX0" fmla="*/ 0 w 10000"/>
                <a:gd name="connsiteY0" fmla="*/ 2499 h 9963"/>
                <a:gd name="connsiteX1" fmla="*/ 5571 w 10000"/>
                <a:gd name="connsiteY1" fmla="*/ 9938 h 9963"/>
                <a:gd name="connsiteX2" fmla="*/ 10000 w 10000"/>
                <a:gd name="connsiteY2" fmla="*/ 0 h 9963"/>
                <a:gd name="connsiteX0" fmla="*/ 0 w 10000"/>
                <a:gd name="connsiteY0" fmla="*/ 2508 h 10015"/>
                <a:gd name="connsiteX1" fmla="*/ 5571 w 10000"/>
                <a:gd name="connsiteY1" fmla="*/ 9975 h 10015"/>
                <a:gd name="connsiteX2" fmla="*/ 10000 w 10000"/>
                <a:gd name="connsiteY2" fmla="*/ 0 h 10015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49"/>
                <a:gd name="connsiteY0" fmla="*/ 2391 h 11521"/>
                <a:gd name="connsiteX1" fmla="*/ 5113 w 10049"/>
                <a:gd name="connsiteY1" fmla="*/ 11496 h 11521"/>
                <a:gd name="connsiteX2" fmla="*/ 10049 w 10049"/>
                <a:gd name="connsiteY2" fmla="*/ 0 h 11521"/>
                <a:gd name="connsiteX0" fmla="*/ 0 w 10049"/>
                <a:gd name="connsiteY0" fmla="*/ 2391 h 11496"/>
                <a:gd name="connsiteX1" fmla="*/ 5113 w 10049"/>
                <a:gd name="connsiteY1" fmla="*/ 11496 h 11496"/>
                <a:gd name="connsiteX2" fmla="*/ 10049 w 10049"/>
                <a:gd name="connsiteY2" fmla="*/ 0 h 11496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9316"/>
                <a:gd name="connsiteY0" fmla="*/ 0 h 10129"/>
                <a:gd name="connsiteX1" fmla="*/ 5181 w 9316"/>
                <a:gd name="connsiteY1" fmla="*/ 9105 h 10129"/>
                <a:gd name="connsiteX2" fmla="*/ 9316 w 9316"/>
                <a:gd name="connsiteY2" fmla="*/ 5333 h 10129"/>
                <a:gd name="connsiteX0" fmla="*/ 0 w 10000"/>
                <a:gd name="connsiteY0" fmla="*/ 0 h 9273"/>
                <a:gd name="connsiteX1" fmla="*/ 5561 w 10000"/>
                <a:gd name="connsiteY1" fmla="*/ 8989 h 9273"/>
                <a:gd name="connsiteX2" fmla="*/ 10000 w 10000"/>
                <a:gd name="connsiteY2" fmla="*/ 5265 h 9273"/>
                <a:gd name="connsiteX0" fmla="*/ 0 w 10000"/>
                <a:gd name="connsiteY0" fmla="*/ 0 h 10332"/>
                <a:gd name="connsiteX1" fmla="*/ 5561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332"/>
                <a:gd name="connsiteX1" fmla="*/ 5238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128"/>
                <a:gd name="connsiteX1" fmla="*/ 5238 w 10000"/>
                <a:gd name="connsiteY1" fmla="*/ 9694 h 10128"/>
                <a:gd name="connsiteX2" fmla="*/ 10000 w 10000"/>
                <a:gd name="connsiteY2" fmla="*/ 6957 h 10128"/>
                <a:gd name="connsiteX0" fmla="*/ 0 w 10000"/>
                <a:gd name="connsiteY0" fmla="*/ 0 h 11095"/>
                <a:gd name="connsiteX1" fmla="*/ 5253 w 10000"/>
                <a:gd name="connsiteY1" fmla="*/ 10791 h 11095"/>
                <a:gd name="connsiteX2" fmla="*/ 10000 w 10000"/>
                <a:gd name="connsiteY2" fmla="*/ 6957 h 11095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601"/>
                <a:gd name="connsiteX1" fmla="*/ 5407 w 10000"/>
                <a:gd name="connsiteY1" fmla="*/ 10242 h 10601"/>
                <a:gd name="connsiteX2" fmla="*/ 10000 w 10000"/>
                <a:gd name="connsiteY2" fmla="*/ 6957 h 10601"/>
                <a:gd name="connsiteX0" fmla="*/ 0 w 9631"/>
                <a:gd name="connsiteY0" fmla="*/ 0 h 16261"/>
                <a:gd name="connsiteX1" fmla="*/ 5407 w 9631"/>
                <a:gd name="connsiteY1" fmla="*/ 10242 h 16261"/>
                <a:gd name="connsiteX2" fmla="*/ 9631 w 9631"/>
                <a:gd name="connsiteY2" fmla="*/ 15546 h 16261"/>
                <a:gd name="connsiteX0" fmla="*/ 0 w 10000"/>
                <a:gd name="connsiteY0" fmla="*/ 0 h 9560"/>
                <a:gd name="connsiteX1" fmla="*/ 5614 w 10000"/>
                <a:gd name="connsiteY1" fmla="*/ 6299 h 9560"/>
                <a:gd name="connsiteX2" fmla="*/ 10000 w 10000"/>
                <a:gd name="connsiteY2" fmla="*/ 9560 h 956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3180 h 10000"/>
                <a:gd name="connsiteX2" fmla="*/ 10000 w 10000"/>
                <a:gd name="connsiteY2" fmla="*/ 10000 h 10000"/>
                <a:gd name="connsiteX0" fmla="*/ 0 w 10032"/>
                <a:gd name="connsiteY0" fmla="*/ 0 h 9765"/>
                <a:gd name="connsiteX1" fmla="*/ 5630 w 10032"/>
                <a:gd name="connsiteY1" fmla="*/ 3180 h 9765"/>
                <a:gd name="connsiteX2" fmla="*/ 10032 w 10032"/>
                <a:gd name="connsiteY2" fmla="*/ 9765 h 9765"/>
                <a:gd name="connsiteX0" fmla="*/ 0 w 10000"/>
                <a:gd name="connsiteY0" fmla="*/ 0 h 10722"/>
                <a:gd name="connsiteX1" fmla="*/ 5612 w 10000"/>
                <a:gd name="connsiteY1" fmla="*/ 3979 h 10722"/>
                <a:gd name="connsiteX2" fmla="*/ 10000 w 10000"/>
                <a:gd name="connsiteY2" fmla="*/ 10722 h 10722"/>
                <a:gd name="connsiteX0" fmla="*/ 0 w 9968"/>
                <a:gd name="connsiteY0" fmla="*/ 0 h 12287"/>
                <a:gd name="connsiteX1" fmla="*/ 5580 w 9968"/>
                <a:gd name="connsiteY1" fmla="*/ 5544 h 12287"/>
                <a:gd name="connsiteX2" fmla="*/ 9968 w 9968"/>
                <a:gd name="connsiteY2" fmla="*/ 12287 h 12287"/>
                <a:gd name="connsiteX0" fmla="*/ 0 w 10000"/>
                <a:gd name="connsiteY0" fmla="*/ 0 h 10000"/>
                <a:gd name="connsiteX1" fmla="*/ 5598 w 10000"/>
                <a:gd name="connsiteY1" fmla="*/ 4512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4022 h 10000"/>
                <a:gd name="connsiteX2" fmla="*/ 10000 w 10000"/>
                <a:gd name="connsiteY2" fmla="*/ 10000 h 10000"/>
                <a:gd name="connsiteX0" fmla="*/ 0 w 9426"/>
                <a:gd name="connsiteY0" fmla="*/ 0 h 16663"/>
                <a:gd name="connsiteX1" fmla="*/ 5630 w 9426"/>
                <a:gd name="connsiteY1" fmla="*/ 4022 h 16663"/>
                <a:gd name="connsiteX2" fmla="*/ 9426 w 9426"/>
                <a:gd name="connsiteY2" fmla="*/ 16663 h 16663"/>
                <a:gd name="connsiteX0" fmla="*/ 0 w 10000"/>
                <a:gd name="connsiteY0" fmla="*/ 0 h 10000"/>
                <a:gd name="connsiteX1" fmla="*/ 5821 w 10000"/>
                <a:gd name="connsiteY1" fmla="*/ 3178 h 10000"/>
                <a:gd name="connsiteX2" fmla="*/ 10000 w 10000"/>
                <a:gd name="connsiteY2" fmla="*/ 10000 h 10000"/>
                <a:gd name="connsiteX0" fmla="*/ 0 w 10034"/>
                <a:gd name="connsiteY0" fmla="*/ 0 h 9588"/>
                <a:gd name="connsiteX1" fmla="*/ 5821 w 10034"/>
                <a:gd name="connsiteY1" fmla="*/ 3178 h 9588"/>
                <a:gd name="connsiteX2" fmla="*/ 10034 w 10034"/>
                <a:gd name="connsiteY2" fmla="*/ 9588 h 9588"/>
                <a:gd name="connsiteX0" fmla="*/ 0 w 10000"/>
                <a:gd name="connsiteY0" fmla="*/ 0 h 10000"/>
                <a:gd name="connsiteX1" fmla="*/ 5801 w 10000"/>
                <a:gd name="connsiteY1" fmla="*/ 331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801 w 10000"/>
                <a:gd name="connsiteY1" fmla="*/ 331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868 w 10000"/>
                <a:gd name="connsiteY1" fmla="*/ 3254 h 10000"/>
                <a:gd name="connsiteX2" fmla="*/ 10000 w 10000"/>
                <a:gd name="connsiteY2" fmla="*/ 10000 h 10000"/>
                <a:gd name="connsiteX0" fmla="*/ 0 w 9798"/>
                <a:gd name="connsiteY0" fmla="*/ 0 h 11165"/>
                <a:gd name="connsiteX1" fmla="*/ 5868 w 9798"/>
                <a:gd name="connsiteY1" fmla="*/ 3254 h 11165"/>
                <a:gd name="connsiteX2" fmla="*/ 9798 w 9798"/>
                <a:gd name="connsiteY2" fmla="*/ 11165 h 11165"/>
                <a:gd name="connsiteX0" fmla="*/ 0 w 10000"/>
                <a:gd name="connsiteY0" fmla="*/ 0 h 10000"/>
                <a:gd name="connsiteX1" fmla="*/ 5989 w 10000"/>
                <a:gd name="connsiteY1" fmla="*/ 2914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6350 w 10000"/>
                <a:gd name="connsiteY1" fmla="*/ 2859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6350 w 10000"/>
                <a:gd name="connsiteY1" fmla="*/ 2859 h 10000"/>
                <a:gd name="connsiteX2" fmla="*/ 1000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2746" y="633"/>
                    <a:pt x="4872" y="1302"/>
                    <a:pt x="6350" y="2859"/>
                  </a:cubicBezTo>
                  <a:cubicBezTo>
                    <a:pt x="7828" y="4416"/>
                    <a:pt x="8638" y="5525"/>
                    <a:pt x="10000" y="1000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341762" name="Freeform 17">
            <a:extLst>
              <a:ext uri="{FF2B5EF4-FFF2-40B4-BE49-F238E27FC236}">
                <a16:creationId xmlns:a16="http://schemas.microsoft.com/office/drawing/2014/main" id="{6C923AB3-636C-5728-4B7C-44F371E230C0}"/>
              </a:ext>
            </a:extLst>
          </p:cNvPr>
          <p:cNvSpPr>
            <a:spLocks/>
          </p:cNvSpPr>
          <p:nvPr/>
        </p:nvSpPr>
        <p:spPr bwMode="auto">
          <a:xfrm>
            <a:off x="8713567" y="894396"/>
            <a:ext cx="327359" cy="1001101"/>
          </a:xfrm>
          <a:custGeom>
            <a:avLst/>
            <a:gdLst>
              <a:gd name="T0" fmla="*/ 0 w 665"/>
              <a:gd name="T1" fmla="*/ 2147483647 h 1238"/>
              <a:gd name="T2" fmla="*/ 309305898 w 665"/>
              <a:gd name="T3" fmla="*/ 2056447500 h 1238"/>
              <a:gd name="T4" fmla="*/ 903496596 w 665"/>
              <a:gd name="T5" fmla="*/ 871974063 h 1238"/>
              <a:gd name="T6" fmla="*/ 1804280287 w 665"/>
              <a:gd name="T7" fmla="*/ 0 h 1238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10000 h 10000"/>
              <a:gd name="connsiteX1" fmla="*/ 1273 w 10000"/>
              <a:gd name="connsiteY1" fmla="*/ 6447 h 10000"/>
              <a:gd name="connsiteX2" fmla="*/ 5008 w 10000"/>
              <a:gd name="connsiteY2" fmla="*/ 27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273 w 10000"/>
              <a:gd name="connsiteY1" fmla="*/ 6447 h 10000"/>
              <a:gd name="connsiteX2" fmla="*/ 3904 w 10000"/>
              <a:gd name="connsiteY2" fmla="*/ 2939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3904 w 10000"/>
              <a:gd name="connsiteY2" fmla="*/ 2939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4345 w 10000"/>
              <a:gd name="connsiteY2" fmla="*/ 2939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5007 w 10000"/>
              <a:gd name="connsiteY2" fmla="*/ 2314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3572 w 10000"/>
              <a:gd name="connsiteY2" fmla="*/ 3324 h 10000"/>
              <a:gd name="connsiteX3" fmla="*/ 10000 w 10000"/>
              <a:gd name="connsiteY3" fmla="*/ 0 h 10000"/>
              <a:gd name="connsiteX0" fmla="*/ 1999 w 11999"/>
              <a:gd name="connsiteY0" fmla="*/ 10000 h 10000"/>
              <a:gd name="connsiteX1" fmla="*/ 83 w 11999"/>
              <a:gd name="connsiteY1" fmla="*/ 6495 h 10000"/>
              <a:gd name="connsiteX2" fmla="*/ 5571 w 11999"/>
              <a:gd name="connsiteY2" fmla="*/ 3324 h 10000"/>
              <a:gd name="connsiteX3" fmla="*/ 11999 w 11999"/>
              <a:gd name="connsiteY3" fmla="*/ 0 h 10000"/>
              <a:gd name="connsiteX0" fmla="*/ 1931 w 11931"/>
              <a:gd name="connsiteY0" fmla="*/ 10000 h 10000"/>
              <a:gd name="connsiteX1" fmla="*/ 15 w 11931"/>
              <a:gd name="connsiteY1" fmla="*/ 6495 h 10000"/>
              <a:gd name="connsiteX2" fmla="*/ 3247 w 11931"/>
              <a:gd name="connsiteY2" fmla="*/ 3028 h 10000"/>
              <a:gd name="connsiteX3" fmla="*/ 11931 w 11931"/>
              <a:gd name="connsiteY3" fmla="*/ 0 h 10000"/>
              <a:gd name="connsiteX0" fmla="*/ 1931 w 11931"/>
              <a:gd name="connsiteY0" fmla="*/ 10000 h 10000"/>
              <a:gd name="connsiteX1" fmla="*/ 15 w 11931"/>
              <a:gd name="connsiteY1" fmla="*/ 6495 h 10000"/>
              <a:gd name="connsiteX2" fmla="*/ 3247 w 11931"/>
              <a:gd name="connsiteY2" fmla="*/ 3028 h 10000"/>
              <a:gd name="connsiteX3" fmla="*/ 11931 w 11931"/>
              <a:gd name="connsiteY3" fmla="*/ 0 h 10000"/>
              <a:gd name="connsiteX0" fmla="*/ 1931 w 11931"/>
              <a:gd name="connsiteY0" fmla="*/ 9796 h 9796"/>
              <a:gd name="connsiteX1" fmla="*/ 15 w 11931"/>
              <a:gd name="connsiteY1" fmla="*/ 6291 h 9796"/>
              <a:gd name="connsiteX2" fmla="*/ 3247 w 11931"/>
              <a:gd name="connsiteY2" fmla="*/ 2824 h 9796"/>
              <a:gd name="connsiteX3" fmla="*/ 11931 w 11931"/>
              <a:gd name="connsiteY3" fmla="*/ 0 h 9796"/>
              <a:gd name="connsiteX0" fmla="*/ 1617 w 9999"/>
              <a:gd name="connsiteY0" fmla="*/ 10000 h 10000"/>
              <a:gd name="connsiteX1" fmla="*/ 12 w 9999"/>
              <a:gd name="connsiteY1" fmla="*/ 6422 h 10000"/>
              <a:gd name="connsiteX2" fmla="*/ 2720 w 9999"/>
              <a:gd name="connsiteY2" fmla="*/ 2883 h 10000"/>
              <a:gd name="connsiteX3" fmla="*/ 9999 w 9999"/>
              <a:gd name="connsiteY3" fmla="*/ 0 h 10000"/>
              <a:gd name="connsiteX0" fmla="*/ 1608 w 9991"/>
              <a:gd name="connsiteY0" fmla="*/ 10000 h 10000"/>
              <a:gd name="connsiteX1" fmla="*/ 3 w 9991"/>
              <a:gd name="connsiteY1" fmla="*/ 6422 h 10000"/>
              <a:gd name="connsiteX2" fmla="*/ 2711 w 9991"/>
              <a:gd name="connsiteY2" fmla="*/ 2883 h 10000"/>
              <a:gd name="connsiteX3" fmla="*/ 9991 w 9991"/>
              <a:gd name="connsiteY3" fmla="*/ 0 h 10000"/>
              <a:gd name="connsiteX0" fmla="*/ 2051 w 10000"/>
              <a:gd name="connsiteY0" fmla="*/ 9168 h 9168"/>
              <a:gd name="connsiteX1" fmla="*/ 3 w 10000"/>
              <a:gd name="connsiteY1" fmla="*/ 6422 h 9168"/>
              <a:gd name="connsiteX2" fmla="*/ 2713 w 10000"/>
              <a:gd name="connsiteY2" fmla="*/ 2883 h 9168"/>
              <a:gd name="connsiteX3" fmla="*/ 10000 w 10000"/>
              <a:gd name="connsiteY3" fmla="*/ 0 h 9168"/>
              <a:gd name="connsiteX0" fmla="*/ 2059 w 10008"/>
              <a:gd name="connsiteY0" fmla="*/ 10000 h 10000"/>
              <a:gd name="connsiteX1" fmla="*/ 11 w 10008"/>
              <a:gd name="connsiteY1" fmla="*/ 7005 h 10000"/>
              <a:gd name="connsiteX2" fmla="*/ 2721 w 10008"/>
              <a:gd name="connsiteY2" fmla="*/ 3145 h 10000"/>
              <a:gd name="connsiteX3" fmla="*/ 10008 w 10008"/>
              <a:gd name="connsiteY3" fmla="*/ 0 h 10000"/>
              <a:gd name="connsiteX0" fmla="*/ 2059 w 10008"/>
              <a:gd name="connsiteY0" fmla="*/ 10000 h 10000"/>
              <a:gd name="connsiteX1" fmla="*/ 11 w 10008"/>
              <a:gd name="connsiteY1" fmla="*/ 6654 h 10000"/>
              <a:gd name="connsiteX2" fmla="*/ 2721 w 10008"/>
              <a:gd name="connsiteY2" fmla="*/ 3145 h 10000"/>
              <a:gd name="connsiteX3" fmla="*/ 10008 w 10008"/>
              <a:gd name="connsiteY3" fmla="*/ 0 h 10000"/>
              <a:gd name="connsiteX0" fmla="*/ 2059 w 10008"/>
              <a:gd name="connsiteY0" fmla="*/ 10000 h 10000"/>
              <a:gd name="connsiteX1" fmla="*/ 11 w 10008"/>
              <a:gd name="connsiteY1" fmla="*/ 6654 h 10000"/>
              <a:gd name="connsiteX2" fmla="*/ 2721 w 10008"/>
              <a:gd name="connsiteY2" fmla="*/ 3145 h 10000"/>
              <a:gd name="connsiteX3" fmla="*/ 10008 w 10008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8" h="10000">
                <a:moveTo>
                  <a:pt x="2059" y="10000"/>
                </a:moveTo>
                <a:cubicBezTo>
                  <a:pt x="659" y="8884"/>
                  <a:pt x="-99" y="7796"/>
                  <a:pt x="11" y="6654"/>
                </a:cubicBezTo>
                <a:cubicBezTo>
                  <a:pt x="121" y="5512"/>
                  <a:pt x="1055" y="4254"/>
                  <a:pt x="2721" y="3145"/>
                </a:cubicBezTo>
                <a:cubicBezTo>
                  <a:pt x="4387" y="2036"/>
                  <a:pt x="8444" y="627"/>
                  <a:pt x="10008" y="0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763" name="楕円 341762">
            <a:extLst>
              <a:ext uri="{FF2B5EF4-FFF2-40B4-BE49-F238E27FC236}">
                <a16:creationId xmlns:a16="http://schemas.microsoft.com/office/drawing/2014/main" id="{3251EAB8-F23A-2264-32B0-C28F4072C806}"/>
              </a:ext>
            </a:extLst>
          </p:cNvPr>
          <p:cNvSpPr>
            <a:spLocks noChangeAspect="1"/>
          </p:cNvSpPr>
          <p:nvPr/>
        </p:nvSpPr>
        <p:spPr bwMode="auto">
          <a:xfrm>
            <a:off x="8533950" y="1629382"/>
            <a:ext cx="464441" cy="464072"/>
          </a:xfrm>
          <a:prstGeom prst="ellipse">
            <a:avLst/>
          </a:prstGeom>
          <a:solidFill>
            <a:srgbClr val="0099FF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764" name="Rectangle 18">
            <a:extLst>
              <a:ext uri="{FF2B5EF4-FFF2-40B4-BE49-F238E27FC236}">
                <a16:creationId xmlns:a16="http://schemas.microsoft.com/office/drawing/2014/main" id="{AAE6D714-343D-2D72-6A01-CB1C0145C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709" y="2018966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Times New Roman" pitchFamily="18" charset="0"/>
              </a:rPr>
              <a:t>星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EF01987-1EAF-CF75-1088-1D2F124F5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5178" cy="549275"/>
          </a:xfrm>
        </p:spPr>
        <p:txBody>
          <a:bodyPr/>
          <a:lstStyle/>
          <a:p>
            <a:pPr algn="l"/>
            <a:r>
              <a:rPr lang="ja-JP" altLang="en-US" sz="2400" dirty="0">
                <a:solidFill>
                  <a:srgbClr val="0000FF"/>
                </a:solidFill>
              </a:rPr>
              <a:t>一般相対性理論（</a:t>
            </a:r>
            <a:r>
              <a:rPr lang="en-US" altLang="ja-JP" sz="2400" dirty="0">
                <a:solidFill>
                  <a:srgbClr val="0000FF"/>
                </a:solidFill>
              </a:rPr>
              <a:t>Einstein, 1916</a:t>
            </a:r>
            <a:r>
              <a:rPr lang="ja-JP" altLang="en-US" sz="2400" dirty="0">
                <a:solidFill>
                  <a:srgbClr val="0000FF"/>
                </a:solidFill>
              </a:rPr>
              <a:t>）と重力の起源</a:t>
            </a:r>
          </a:p>
        </p:txBody>
      </p:sp>
      <p:grpSp>
        <p:nvGrpSpPr>
          <p:cNvPr id="341690" name="グループ化 341689">
            <a:extLst>
              <a:ext uri="{FF2B5EF4-FFF2-40B4-BE49-F238E27FC236}">
                <a16:creationId xmlns:a16="http://schemas.microsoft.com/office/drawing/2014/main" id="{52E1B1DD-3F42-EE74-15A8-4BD0207FB6B4}"/>
              </a:ext>
            </a:extLst>
          </p:cNvPr>
          <p:cNvGrpSpPr/>
          <p:nvPr/>
        </p:nvGrpSpPr>
        <p:grpSpPr>
          <a:xfrm>
            <a:off x="-23082" y="457884"/>
            <a:ext cx="6579102" cy="1257847"/>
            <a:chOff x="-23082" y="457884"/>
            <a:chExt cx="6579102" cy="1257847"/>
          </a:xfrm>
        </p:grpSpPr>
        <p:sp>
          <p:nvSpPr>
            <p:cNvPr id="10" name="Rectangle 1442">
              <a:extLst>
                <a:ext uri="{FF2B5EF4-FFF2-40B4-BE49-F238E27FC236}">
                  <a16:creationId xmlns:a16="http://schemas.microsoft.com/office/drawing/2014/main" id="{AD92EEC9-8F47-616A-4A05-66A2B6CE1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" y="457884"/>
              <a:ext cx="59394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①この理論では、一般相対性原理に基づき、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Rectangle 1442">
              <a:extLst>
                <a:ext uri="{FF2B5EF4-FFF2-40B4-BE49-F238E27FC236}">
                  <a16:creationId xmlns:a16="http://schemas.microsoft.com/office/drawing/2014/main" id="{CC424D82-60C1-382E-F2F1-BB0483BB5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865111"/>
              <a:ext cx="627467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物質分布に応じて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時空の曲りが生じる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とする。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Rectangle 108">
              <a:extLst>
                <a:ext uri="{FF2B5EF4-FFF2-40B4-BE49-F238E27FC236}">
                  <a16:creationId xmlns:a16="http://schemas.microsoft.com/office/drawing/2014/main" id="{E530E580-E22B-FC3A-82ED-F10AF7D38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82" y="1254066"/>
              <a:ext cx="35169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静的球対称な星。</a:t>
              </a:r>
              <a:endPara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8" name="Rectangle 108">
              <a:extLst>
                <a:ext uri="{FF2B5EF4-FFF2-40B4-BE49-F238E27FC236}">
                  <a16:creationId xmlns:a16="http://schemas.microsoft.com/office/drawing/2014/main" id="{44384E05-CD81-9095-2717-75D111674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122" y="1248402"/>
              <a:ext cx="42898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星に</a:t>
              </a: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近いほど時間の遅れ①</a:t>
              </a: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'</a:t>
              </a: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。</a:t>
              </a:r>
              <a:endPara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341691" name="Rectangle 1442">
            <a:extLst>
              <a:ext uri="{FF2B5EF4-FFF2-40B4-BE49-F238E27FC236}">
                <a16:creationId xmlns:a16="http://schemas.microsoft.com/office/drawing/2014/main" id="{DC04A963-1E7C-CD43-A74F-239B1448A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449" y="1629949"/>
            <a:ext cx="59815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②物体は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力を受けず慣性運動する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ものとする。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93" name="Rectangle 18">
            <a:extLst>
              <a:ext uri="{FF2B5EF4-FFF2-40B4-BE49-F238E27FC236}">
                <a16:creationId xmlns:a16="http://schemas.microsoft.com/office/drawing/2014/main" id="{4FBB3D5C-7969-3846-0D2A-677360318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789" y="-28878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ＭＳ Ｐゴシック" pitchFamily="50" charset="-128"/>
                <a:ea typeface="ＭＳ Ｐゴシック" panose="020B0600070205080204" pitchFamily="50" charset="-128"/>
                <a:cs typeface="Times New Roman" pitchFamily="18" charset="0"/>
              </a:rPr>
              <a:t>静止</a:t>
            </a:r>
          </a:p>
        </p:txBody>
      </p:sp>
      <p:sp>
        <p:nvSpPr>
          <p:cNvPr id="341695" name="Freeform 12">
            <a:extLst>
              <a:ext uri="{FF2B5EF4-FFF2-40B4-BE49-F238E27FC236}">
                <a16:creationId xmlns:a16="http://schemas.microsoft.com/office/drawing/2014/main" id="{B2EE0B45-76D7-7B25-3EC0-15CECF801192}"/>
              </a:ext>
            </a:extLst>
          </p:cNvPr>
          <p:cNvSpPr>
            <a:spLocks/>
          </p:cNvSpPr>
          <p:nvPr/>
        </p:nvSpPr>
        <p:spPr bwMode="auto">
          <a:xfrm>
            <a:off x="6790204" y="288143"/>
            <a:ext cx="699309" cy="1682605"/>
          </a:xfrm>
          <a:custGeom>
            <a:avLst/>
            <a:gdLst>
              <a:gd name="T0" fmla="*/ 0 w 1160"/>
              <a:gd name="T1" fmla="*/ 1787676651 h 516"/>
              <a:gd name="T2" fmla="*/ 1152097653 w 1160"/>
              <a:gd name="T3" fmla="*/ 748330107 h 516"/>
              <a:gd name="T4" fmla="*/ 2147483647 w 1160"/>
              <a:gd name="T5" fmla="*/ 121257159 h 516"/>
              <a:gd name="T6" fmla="*/ 2147483647 w 1160"/>
              <a:gd name="T7" fmla="*/ 10393577 h 516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9942 h 9942"/>
              <a:gd name="connsiteX1" fmla="*/ 3267 w 10000"/>
              <a:gd name="connsiteY1" fmla="*/ 4128 h 9942"/>
              <a:gd name="connsiteX2" fmla="*/ 6871 w 10000"/>
              <a:gd name="connsiteY2" fmla="*/ 890 h 9942"/>
              <a:gd name="connsiteX3" fmla="*/ 10000 w 10000"/>
              <a:gd name="connsiteY3" fmla="*/ 0 h 9942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871 w 10000"/>
              <a:gd name="connsiteY2" fmla="*/ 8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7133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699 w 10000"/>
              <a:gd name="connsiteY1" fmla="*/ 465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44 w 10000"/>
              <a:gd name="connsiteY1" fmla="*/ 4088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971 w 10000"/>
              <a:gd name="connsiteY1" fmla="*/ 4325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062 w 10000"/>
              <a:gd name="connsiteY1" fmla="*/ 439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9076"/>
              <a:gd name="connsiteY0" fmla="*/ 9612 h 9612"/>
              <a:gd name="connsiteX1" fmla="*/ 3062 w 9076"/>
              <a:gd name="connsiteY1" fmla="*/ 4008 h 9612"/>
              <a:gd name="connsiteX2" fmla="*/ 6565 w 9076"/>
              <a:gd name="connsiteY2" fmla="*/ 900 h 9612"/>
              <a:gd name="connsiteX3" fmla="*/ 9076 w 9076"/>
              <a:gd name="connsiteY3" fmla="*/ 0 h 9612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9788"/>
              <a:gd name="connsiteY0" fmla="*/ 11098 h 11098"/>
              <a:gd name="connsiteX1" fmla="*/ 3059 w 9788"/>
              <a:gd name="connsiteY1" fmla="*/ 4327 h 11098"/>
              <a:gd name="connsiteX2" fmla="*/ 7021 w 9788"/>
              <a:gd name="connsiteY2" fmla="*/ 936 h 11098"/>
              <a:gd name="connsiteX3" fmla="*/ 9788 w 9788"/>
              <a:gd name="connsiteY3" fmla="*/ 0 h 11098"/>
              <a:gd name="connsiteX0" fmla="*/ 0 w 10000"/>
              <a:gd name="connsiteY0" fmla="*/ 10000 h 10000"/>
              <a:gd name="connsiteX1" fmla="*/ 3125 w 10000"/>
              <a:gd name="connsiteY1" fmla="*/ 3899 h 10000"/>
              <a:gd name="connsiteX2" fmla="*/ 7173 w 10000"/>
              <a:gd name="connsiteY2" fmla="*/ 843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530 w 10000"/>
              <a:gd name="connsiteY1" fmla="*/ 3977 h 10000"/>
              <a:gd name="connsiteX2" fmla="*/ 7173 w 10000"/>
              <a:gd name="connsiteY2" fmla="*/ 843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530 w 10000"/>
              <a:gd name="connsiteY1" fmla="*/ 3977 h 10000"/>
              <a:gd name="connsiteX2" fmla="*/ 7173 w 10000"/>
              <a:gd name="connsiteY2" fmla="*/ 843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530 w 10000"/>
              <a:gd name="connsiteY1" fmla="*/ 3977 h 10000"/>
              <a:gd name="connsiteX2" fmla="*/ 6605 w 10000"/>
              <a:gd name="connsiteY2" fmla="*/ 999 h 10000"/>
              <a:gd name="connsiteX3" fmla="*/ 10000 w 10000"/>
              <a:gd name="connsiteY3" fmla="*/ 0 h 10000"/>
              <a:gd name="connsiteX0" fmla="*/ 0 w 11353"/>
              <a:gd name="connsiteY0" fmla="*/ 9948 h 9948"/>
              <a:gd name="connsiteX1" fmla="*/ 2530 w 11353"/>
              <a:gd name="connsiteY1" fmla="*/ 3925 h 9948"/>
              <a:gd name="connsiteX2" fmla="*/ 6605 w 11353"/>
              <a:gd name="connsiteY2" fmla="*/ 947 h 9948"/>
              <a:gd name="connsiteX3" fmla="*/ 11353 w 11353"/>
              <a:gd name="connsiteY3" fmla="*/ 0 h 9948"/>
              <a:gd name="connsiteX0" fmla="*/ 0 w 10000"/>
              <a:gd name="connsiteY0" fmla="*/ 10010 h 10010"/>
              <a:gd name="connsiteX1" fmla="*/ 2228 w 10000"/>
              <a:gd name="connsiteY1" fmla="*/ 3956 h 10010"/>
              <a:gd name="connsiteX2" fmla="*/ 5818 w 10000"/>
              <a:gd name="connsiteY2" fmla="*/ 962 h 10010"/>
              <a:gd name="connsiteX3" fmla="*/ 10000 w 10000"/>
              <a:gd name="connsiteY3" fmla="*/ 10 h 10010"/>
              <a:gd name="connsiteX0" fmla="*/ 0 w 10000"/>
              <a:gd name="connsiteY0" fmla="*/ 10010 h 10010"/>
              <a:gd name="connsiteX1" fmla="*/ 2085 w 10000"/>
              <a:gd name="connsiteY1" fmla="*/ 3956 h 10010"/>
              <a:gd name="connsiteX2" fmla="*/ 5818 w 10000"/>
              <a:gd name="connsiteY2" fmla="*/ 962 h 10010"/>
              <a:gd name="connsiteX3" fmla="*/ 10000 w 10000"/>
              <a:gd name="connsiteY3" fmla="*/ 10 h 10010"/>
              <a:gd name="connsiteX0" fmla="*/ 0 w 10000"/>
              <a:gd name="connsiteY0" fmla="*/ 10013 h 10013"/>
              <a:gd name="connsiteX1" fmla="*/ 2085 w 10000"/>
              <a:gd name="connsiteY1" fmla="*/ 3959 h 10013"/>
              <a:gd name="connsiteX2" fmla="*/ 5723 w 10000"/>
              <a:gd name="connsiteY2" fmla="*/ 834 h 10013"/>
              <a:gd name="connsiteX3" fmla="*/ 10000 w 10000"/>
              <a:gd name="connsiteY3" fmla="*/ 13 h 10013"/>
              <a:gd name="connsiteX0" fmla="*/ 0 w 10000"/>
              <a:gd name="connsiteY0" fmla="*/ 10008 h 10008"/>
              <a:gd name="connsiteX1" fmla="*/ 2085 w 10000"/>
              <a:gd name="connsiteY1" fmla="*/ 3954 h 10008"/>
              <a:gd name="connsiteX2" fmla="*/ 5798 w 10000"/>
              <a:gd name="connsiteY2" fmla="*/ 1168 h 10008"/>
              <a:gd name="connsiteX3" fmla="*/ 10000 w 10000"/>
              <a:gd name="connsiteY3" fmla="*/ 8 h 10008"/>
              <a:gd name="connsiteX0" fmla="*/ 0 w 10000"/>
              <a:gd name="connsiteY0" fmla="*/ 10008 h 10008"/>
              <a:gd name="connsiteX1" fmla="*/ 2359 w 10000"/>
              <a:gd name="connsiteY1" fmla="*/ 3902 h 10008"/>
              <a:gd name="connsiteX2" fmla="*/ 5798 w 10000"/>
              <a:gd name="connsiteY2" fmla="*/ 1168 h 10008"/>
              <a:gd name="connsiteX3" fmla="*/ 10000 w 10000"/>
              <a:gd name="connsiteY3" fmla="*/ 8 h 10008"/>
              <a:gd name="connsiteX0" fmla="*/ 0 w 10000"/>
              <a:gd name="connsiteY0" fmla="*/ 10000 h 10000"/>
              <a:gd name="connsiteX1" fmla="*/ 2359 w 10000"/>
              <a:gd name="connsiteY1" fmla="*/ 3894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229 w 10000"/>
              <a:gd name="connsiteY1" fmla="*/ 261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229 w 10000"/>
              <a:gd name="connsiteY1" fmla="*/ 261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229 w 10000"/>
              <a:gd name="connsiteY1" fmla="*/ 261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379 w 10000"/>
              <a:gd name="connsiteY1" fmla="*/ 2462 h 10000"/>
              <a:gd name="connsiteX2" fmla="*/ 10000 w 10000"/>
              <a:gd name="connsiteY2" fmla="*/ 0 h 10000"/>
              <a:gd name="connsiteX0" fmla="*/ 0 w 9751"/>
              <a:gd name="connsiteY0" fmla="*/ 10130 h 10130"/>
              <a:gd name="connsiteX1" fmla="*/ 4379 w 9751"/>
              <a:gd name="connsiteY1" fmla="*/ 2592 h 10130"/>
              <a:gd name="connsiteX2" fmla="*/ 9751 w 9751"/>
              <a:gd name="connsiteY2" fmla="*/ 0 h 10130"/>
              <a:gd name="connsiteX0" fmla="*/ 0 w 10000"/>
              <a:gd name="connsiteY0" fmla="*/ 10000 h 10000"/>
              <a:gd name="connsiteX1" fmla="*/ 4491 w 10000"/>
              <a:gd name="connsiteY1" fmla="*/ 2559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3852 w 10000"/>
              <a:gd name="connsiteY1" fmla="*/ 3176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3852 w 10000"/>
              <a:gd name="connsiteY1" fmla="*/ 3176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2818 w 10000"/>
              <a:gd name="connsiteY1" fmla="*/ 4542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2818 w 10000"/>
              <a:gd name="connsiteY1" fmla="*/ 4542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2929 w 10000"/>
              <a:gd name="connsiteY1" fmla="*/ 4366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2929 w 10000"/>
              <a:gd name="connsiteY1" fmla="*/ 4366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2929 w 10000"/>
              <a:gd name="connsiteY1" fmla="*/ 4366 h 10000"/>
              <a:gd name="connsiteX2" fmla="*/ 10000 w 10000"/>
              <a:gd name="connsiteY2" fmla="*/ 0 h 10000"/>
              <a:gd name="connsiteX0" fmla="*/ 0 w 10960"/>
              <a:gd name="connsiteY0" fmla="*/ 10015 h 10015"/>
              <a:gd name="connsiteX1" fmla="*/ 2929 w 10960"/>
              <a:gd name="connsiteY1" fmla="*/ 4381 h 10015"/>
              <a:gd name="connsiteX2" fmla="*/ 10960 w 10960"/>
              <a:gd name="connsiteY2" fmla="*/ 0 h 10015"/>
              <a:gd name="connsiteX0" fmla="*/ 0 w 10480"/>
              <a:gd name="connsiteY0" fmla="*/ 10030 h 10030"/>
              <a:gd name="connsiteX1" fmla="*/ 2929 w 10480"/>
              <a:gd name="connsiteY1" fmla="*/ 4396 h 10030"/>
              <a:gd name="connsiteX2" fmla="*/ 10480 w 10480"/>
              <a:gd name="connsiteY2" fmla="*/ 0 h 1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80" h="10030">
                <a:moveTo>
                  <a:pt x="0" y="10030"/>
                </a:moveTo>
                <a:cubicBezTo>
                  <a:pt x="186" y="7418"/>
                  <a:pt x="1182" y="6068"/>
                  <a:pt x="2929" y="4396"/>
                </a:cubicBezTo>
                <a:cubicBezTo>
                  <a:pt x="4676" y="2724"/>
                  <a:pt x="7501" y="1256"/>
                  <a:pt x="10480" y="0"/>
                </a:cubicBezTo>
              </a:path>
            </a:pathLst>
          </a:custGeom>
          <a:noFill/>
          <a:ln w="28575" cmpd="sng">
            <a:solidFill>
              <a:srgbClr val="FF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696" name="Oval 37">
            <a:extLst>
              <a:ext uri="{FF2B5EF4-FFF2-40B4-BE49-F238E27FC236}">
                <a16:creationId xmlns:a16="http://schemas.microsoft.com/office/drawing/2014/main" id="{0ACC3C62-2454-F5B0-BC87-41B5B2EB1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515" y="1888103"/>
            <a:ext cx="204184" cy="199940"/>
          </a:xfrm>
          <a:prstGeom prst="ellipse">
            <a:avLst/>
          </a:prstGeom>
          <a:solidFill>
            <a:srgbClr val="FF66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697" name="Rectangle 18">
            <a:extLst>
              <a:ext uri="{FF2B5EF4-FFF2-40B4-BE49-F238E27FC236}">
                <a16:creationId xmlns:a16="http://schemas.microsoft.com/office/drawing/2014/main" id="{6DDD55E0-E2F6-3006-7555-5D9994B76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595" y="1659503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Times New Roman" pitchFamily="18" charset="0"/>
              </a:rPr>
              <a:t>物体</a:t>
            </a:r>
          </a:p>
        </p:txBody>
      </p:sp>
      <p:sp>
        <p:nvSpPr>
          <p:cNvPr id="341698" name="Rectangle 30">
            <a:extLst>
              <a:ext uri="{FF2B5EF4-FFF2-40B4-BE49-F238E27FC236}">
                <a16:creationId xmlns:a16="http://schemas.microsoft.com/office/drawing/2014/main" id="{4AE63372-3750-16FF-B4E5-9F52E77F7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311" y="11608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Times New Roman" pitchFamily="18" charset="0"/>
              </a:rPr>
              <a:t>時空</a:t>
            </a:r>
          </a:p>
        </p:txBody>
      </p:sp>
      <p:sp>
        <p:nvSpPr>
          <p:cNvPr id="341819" name="フリーフォーム: 図形 341818">
            <a:extLst>
              <a:ext uri="{FF2B5EF4-FFF2-40B4-BE49-F238E27FC236}">
                <a16:creationId xmlns:a16="http://schemas.microsoft.com/office/drawing/2014/main" id="{261AE490-9BD1-32B6-5598-89F09033A49C}"/>
              </a:ext>
            </a:extLst>
          </p:cNvPr>
          <p:cNvSpPr/>
          <p:nvPr/>
        </p:nvSpPr>
        <p:spPr bwMode="auto">
          <a:xfrm>
            <a:off x="6836847" y="704607"/>
            <a:ext cx="189613" cy="335743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191551"/>
              <a:gd name="connsiteY0" fmla="*/ 1641186 h 1641186"/>
              <a:gd name="connsiteX1" fmla="*/ 2191551 w 2191551"/>
              <a:gd name="connsiteY1" fmla="*/ 0 h 1641186"/>
              <a:gd name="connsiteX0" fmla="*/ 0 w 2129621"/>
              <a:gd name="connsiteY0" fmla="*/ 1326212 h 1326212"/>
              <a:gd name="connsiteX1" fmla="*/ 2129621 w 2129621"/>
              <a:gd name="connsiteY1" fmla="*/ 0 h 1326212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7691" h="1525145">
                <a:moveTo>
                  <a:pt x="0" y="1525145"/>
                </a:moveTo>
                <a:cubicBezTo>
                  <a:pt x="644859" y="767658"/>
                  <a:pt x="1217431" y="391494"/>
                  <a:pt x="2067691" y="0"/>
                </a:cubicBezTo>
              </a:path>
            </a:pathLst>
          </a:cu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20" name="フリーフォーム: 図形 341819">
            <a:extLst>
              <a:ext uri="{FF2B5EF4-FFF2-40B4-BE49-F238E27FC236}">
                <a16:creationId xmlns:a16="http://schemas.microsoft.com/office/drawing/2014/main" id="{554B9127-775E-AA54-33CB-961246D62E50}"/>
              </a:ext>
            </a:extLst>
          </p:cNvPr>
          <p:cNvSpPr/>
          <p:nvPr/>
        </p:nvSpPr>
        <p:spPr bwMode="auto">
          <a:xfrm>
            <a:off x="7082535" y="767529"/>
            <a:ext cx="203962" cy="316710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191551"/>
              <a:gd name="connsiteY0" fmla="*/ 1641186 h 1641186"/>
              <a:gd name="connsiteX1" fmla="*/ 2191551 w 2191551"/>
              <a:gd name="connsiteY1" fmla="*/ 0 h 1641186"/>
              <a:gd name="connsiteX0" fmla="*/ 0 w 2129621"/>
              <a:gd name="connsiteY0" fmla="*/ 1326212 h 1326212"/>
              <a:gd name="connsiteX1" fmla="*/ 2129621 w 2129621"/>
              <a:gd name="connsiteY1" fmla="*/ 0 h 1326212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7691" h="1525145">
                <a:moveTo>
                  <a:pt x="0" y="1525145"/>
                </a:moveTo>
                <a:cubicBezTo>
                  <a:pt x="644859" y="767658"/>
                  <a:pt x="1217431" y="391494"/>
                  <a:pt x="2067691" y="0"/>
                </a:cubicBezTo>
              </a:path>
            </a:pathLst>
          </a:cu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47" name="Rectangle 1442">
            <a:extLst>
              <a:ext uri="{FF2B5EF4-FFF2-40B4-BE49-F238E27FC236}">
                <a16:creationId xmlns:a16="http://schemas.microsoft.com/office/drawing/2014/main" id="{387302E4-C3A3-31DF-E223-845890827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0" y="2015061"/>
            <a:ext cx="6121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∴物体上、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両側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の時計の進み方が同じ②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'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2109989-DA52-8CE5-BC4A-F0057ED550F6}"/>
              </a:ext>
            </a:extLst>
          </p:cNvPr>
          <p:cNvGrpSpPr/>
          <p:nvPr/>
        </p:nvGrpSpPr>
        <p:grpSpPr>
          <a:xfrm>
            <a:off x="7031191" y="3661455"/>
            <a:ext cx="2160718" cy="1174994"/>
            <a:chOff x="7031191" y="3263927"/>
            <a:chExt cx="2160718" cy="1174994"/>
          </a:xfrm>
        </p:grpSpPr>
        <p:grpSp>
          <p:nvGrpSpPr>
            <p:cNvPr id="5" name="Group 151">
              <a:extLst>
                <a:ext uri="{FF2B5EF4-FFF2-40B4-BE49-F238E27FC236}">
                  <a16:creationId xmlns:a16="http://schemas.microsoft.com/office/drawing/2014/main" id="{087AED5F-364C-1A65-589A-036F45479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87406" y="3405587"/>
              <a:ext cx="957438" cy="1033334"/>
              <a:chOff x="318" y="3380"/>
              <a:chExt cx="554" cy="641"/>
            </a:xfrm>
            <a:solidFill>
              <a:srgbClr val="FFCCFF"/>
            </a:solidFill>
          </p:grpSpPr>
          <p:sp>
            <p:nvSpPr>
              <p:cNvPr id="9" name="Freeform 152">
                <a:extLst>
                  <a:ext uri="{FF2B5EF4-FFF2-40B4-BE49-F238E27FC236}">
                    <a16:creationId xmlns:a16="http://schemas.microsoft.com/office/drawing/2014/main" id="{DA5FA55B-4A99-756D-A283-6B074CF49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3458"/>
                <a:ext cx="554" cy="563"/>
              </a:xfrm>
              <a:custGeom>
                <a:avLst/>
                <a:gdLst>
                  <a:gd name="T0" fmla="*/ 334 w 554"/>
                  <a:gd name="T1" fmla="*/ 18 h 563"/>
                  <a:gd name="T2" fmla="*/ 536 w 554"/>
                  <a:gd name="T3" fmla="*/ 124 h 563"/>
                  <a:gd name="T4" fmla="*/ 440 w 554"/>
                  <a:gd name="T5" fmla="*/ 504 h 563"/>
                  <a:gd name="T6" fmla="*/ 86 w 554"/>
                  <a:gd name="T7" fmla="*/ 480 h 563"/>
                  <a:gd name="T8" fmla="*/ 14 w 554"/>
                  <a:gd name="T9" fmla="*/ 138 h 563"/>
                  <a:gd name="T10" fmla="*/ 172 w 554"/>
                  <a:gd name="T11" fmla="*/ 20 h 563"/>
                  <a:gd name="T12" fmla="*/ 324 w 554"/>
                  <a:gd name="T13" fmla="*/ 18 h 5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4"/>
                  <a:gd name="T22" fmla="*/ 0 h 563"/>
                  <a:gd name="T23" fmla="*/ 554 w 554"/>
                  <a:gd name="T24" fmla="*/ 563 h 5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4" h="563">
                    <a:moveTo>
                      <a:pt x="334" y="18"/>
                    </a:moveTo>
                    <a:cubicBezTo>
                      <a:pt x="368" y="36"/>
                      <a:pt x="518" y="43"/>
                      <a:pt x="536" y="124"/>
                    </a:cubicBezTo>
                    <a:cubicBezTo>
                      <a:pt x="554" y="205"/>
                      <a:pt x="515" y="445"/>
                      <a:pt x="440" y="504"/>
                    </a:cubicBezTo>
                    <a:cubicBezTo>
                      <a:pt x="365" y="563"/>
                      <a:pt x="157" y="541"/>
                      <a:pt x="86" y="480"/>
                    </a:cubicBezTo>
                    <a:cubicBezTo>
                      <a:pt x="15" y="419"/>
                      <a:pt x="0" y="215"/>
                      <a:pt x="14" y="138"/>
                    </a:cubicBezTo>
                    <a:cubicBezTo>
                      <a:pt x="28" y="61"/>
                      <a:pt x="120" y="40"/>
                      <a:pt x="172" y="20"/>
                    </a:cubicBezTo>
                    <a:cubicBezTo>
                      <a:pt x="224" y="0"/>
                      <a:pt x="292" y="18"/>
                      <a:pt x="324" y="18"/>
                    </a:cubicBezTo>
                  </a:path>
                </a:pathLst>
              </a:custGeom>
              <a:grpFill/>
              <a:ln w="12700" cap="flat" cmpd="sng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1" name="Freeform 153">
                <a:extLst>
                  <a:ext uri="{FF2B5EF4-FFF2-40B4-BE49-F238E27FC236}">
                    <a16:creationId xmlns:a16="http://schemas.microsoft.com/office/drawing/2014/main" id="{D2AC3747-423B-8233-1F8D-03718114D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3544"/>
                <a:ext cx="206" cy="24"/>
              </a:xfrm>
              <a:custGeom>
                <a:avLst/>
                <a:gdLst>
                  <a:gd name="T0" fmla="*/ 0 w 206"/>
                  <a:gd name="T1" fmla="*/ 0 h 24"/>
                  <a:gd name="T2" fmla="*/ 124 w 206"/>
                  <a:gd name="T3" fmla="*/ 24 h 24"/>
                  <a:gd name="T4" fmla="*/ 206 w 206"/>
                  <a:gd name="T5" fmla="*/ 2 h 24"/>
                  <a:gd name="T6" fmla="*/ 0 60000 65536"/>
                  <a:gd name="T7" fmla="*/ 0 60000 65536"/>
                  <a:gd name="T8" fmla="*/ 0 60000 65536"/>
                  <a:gd name="T9" fmla="*/ 0 w 206"/>
                  <a:gd name="T10" fmla="*/ 0 h 24"/>
                  <a:gd name="T11" fmla="*/ 206 w 206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6" h="24">
                    <a:moveTo>
                      <a:pt x="0" y="0"/>
                    </a:moveTo>
                    <a:cubicBezTo>
                      <a:pt x="45" y="12"/>
                      <a:pt x="90" y="24"/>
                      <a:pt x="124" y="24"/>
                    </a:cubicBezTo>
                    <a:cubicBezTo>
                      <a:pt x="158" y="24"/>
                      <a:pt x="182" y="13"/>
                      <a:pt x="206" y="2"/>
                    </a:cubicBezTo>
                  </a:path>
                </a:pathLst>
              </a:custGeom>
              <a:grpFill/>
              <a:ln w="19050" cap="flat" cmpd="sng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" name="Freeform 154">
                <a:extLst>
                  <a:ext uri="{FF2B5EF4-FFF2-40B4-BE49-F238E27FC236}">
                    <a16:creationId xmlns:a16="http://schemas.microsoft.com/office/drawing/2014/main" id="{DD6A83BC-53F7-EA77-FB62-F0AF8A8AD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" y="3380"/>
                <a:ext cx="11" cy="182"/>
              </a:xfrm>
              <a:custGeom>
                <a:avLst/>
                <a:gdLst>
                  <a:gd name="T0" fmla="*/ 0 w 54"/>
                  <a:gd name="T1" fmla="*/ 162 h 162"/>
                  <a:gd name="T2" fmla="*/ 14 w 54"/>
                  <a:gd name="T3" fmla="*/ 86 h 162"/>
                  <a:gd name="T4" fmla="*/ 54 w 54"/>
                  <a:gd name="T5" fmla="*/ 0 h 162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62"/>
                  <a:gd name="T11" fmla="*/ 54 w 54"/>
                  <a:gd name="T12" fmla="*/ 162 h 162"/>
                  <a:gd name="connsiteX0" fmla="*/ 85 w 2992"/>
                  <a:gd name="connsiteY0" fmla="*/ 11877 h 11877"/>
                  <a:gd name="connsiteX1" fmla="*/ 2678 w 2992"/>
                  <a:gd name="connsiteY1" fmla="*/ 7186 h 11877"/>
                  <a:gd name="connsiteX2" fmla="*/ 253 w 2992"/>
                  <a:gd name="connsiteY2" fmla="*/ 0 h 11877"/>
                  <a:gd name="connsiteX0" fmla="*/ 13838 w 14400"/>
                  <a:gd name="connsiteY0" fmla="*/ 10000 h 10000"/>
                  <a:gd name="connsiteX1" fmla="*/ 997 w 14400"/>
                  <a:gd name="connsiteY1" fmla="*/ 6276 h 10000"/>
                  <a:gd name="connsiteX2" fmla="*/ 14400 w 14400"/>
                  <a:gd name="connsiteY2" fmla="*/ 0 h 10000"/>
                  <a:gd name="connsiteX0" fmla="*/ 13838 w 14400"/>
                  <a:gd name="connsiteY0" fmla="*/ 8644 h 8644"/>
                  <a:gd name="connsiteX1" fmla="*/ 997 w 14400"/>
                  <a:gd name="connsiteY1" fmla="*/ 4920 h 8644"/>
                  <a:gd name="connsiteX2" fmla="*/ 14400 w 14400"/>
                  <a:gd name="connsiteY2" fmla="*/ 0 h 8644"/>
                  <a:gd name="connsiteX0" fmla="*/ 1180 w 10960"/>
                  <a:gd name="connsiteY0" fmla="*/ 10100 h 10100"/>
                  <a:gd name="connsiteX1" fmla="*/ 1652 w 10960"/>
                  <a:gd name="connsiteY1" fmla="*/ 5692 h 10100"/>
                  <a:gd name="connsiteX2" fmla="*/ 10960 w 10960"/>
                  <a:gd name="connsiteY2" fmla="*/ 0 h 10100"/>
                  <a:gd name="connsiteX0" fmla="*/ 1180 w 2941"/>
                  <a:gd name="connsiteY0" fmla="*/ 10300 h 10300"/>
                  <a:gd name="connsiteX1" fmla="*/ 1652 w 2941"/>
                  <a:gd name="connsiteY1" fmla="*/ 5892 h 10300"/>
                  <a:gd name="connsiteX2" fmla="*/ 2556 w 2941"/>
                  <a:gd name="connsiteY2" fmla="*/ 0 h 10300"/>
                  <a:gd name="connsiteX0" fmla="*/ 45477 w 50156"/>
                  <a:gd name="connsiteY0" fmla="*/ 10000 h 10000"/>
                  <a:gd name="connsiteX1" fmla="*/ 1896 w 50156"/>
                  <a:gd name="connsiteY1" fmla="*/ 5430 h 10000"/>
                  <a:gd name="connsiteX2" fmla="*/ 50156 w 50156"/>
                  <a:gd name="connsiteY2" fmla="*/ 0 h 10000"/>
                  <a:gd name="connsiteX0" fmla="*/ 21830 w 26509"/>
                  <a:gd name="connsiteY0" fmla="*/ 10000 h 10000"/>
                  <a:gd name="connsiteX1" fmla="*/ 2973 w 26509"/>
                  <a:gd name="connsiteY1" fmla="*/ 5333 h 10000"/>
                  <a:gd name="connsiteX2" fmla="*/ 26509 w 26509"/>
                  <a:gd name="connsiteY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" h="10000">
                    <a:moveTo>
                      <a:pt x="21830" y="10000"/>
                    </a:moveTo>
                    <a:cubicBezTo>
                      <a:pt x="24751" y="9242"/>
                      <a:pt x="-10182" y="6909"/>
                      <a:pt x="2973" y="5333"/>
                    </a:cubicBezTo>
                    <a:lnTo>
                      <a:pt x="26509" y="0"/>
                    </a:lnTo>
                  </a:path>
                </a:pathLst>
              </a:custGeom>
              <a:grpFill/>
              <a:ln w="38100" cap="flat" cmpd="sng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6" name="正方形/長方形 341431">
              <a:extLst>
                <a:ext uri="{FF2B5EF4-FFF2-40B4-BE49-F238E27FC236}">
                  <a16:creationId xmlns:a16="http://schemas.microsoft.com/office/drawing/2014/main" id="{DB1E7876-D63A-D8E5-43AC-535B1862C678}"/>
                </a:ext>
              </a:extLst>
            </p:cNvPr>
            <p:cNvSpPr/>
            <p:nvPr/>
          </p:nvSpPr>
          <p:spPr bwMode="auto">
            <a:xfrm>
              <a:off x="7974168" y="3263927"/>
              <a:ext cx="1217741" cy="388082"/>
            </a:xfrm>
            <a:custGeom>
              <a:avLst/>
              <a:gdLst>
                <a:gd name="connsiteX0" fmla="*/ 0 w 1124848"/>
                <a:gd name="connsiteY0" fmla="*/ 0 h 396740"/>
                <a:gd name="connsiteX1" fmla="*/ 1124848 w 1124848"/>
                <a:gd name="connsiteY1" fmla="*/ 0 h 396740"/>
                <a:gd name="connsiteX2" fmla="*/ 1124848 w 1124848"/>
                <a:gd name="connsiteY2" fmla="*/ 396740 h 396740"/>
                <a:gd name="connsiteX3" fmla="*/ 0 w 1124848"/>
                <a:gd name="connsiteY3" fmla="*/ 396740 h 396740"/>
                <a:gd name="connsiteX4" fmla="*/ 0 w 1124848"/>
                <a:gd name="connsiteY4" fmla="*/ 0 h 396740"/>
                <a:gd name="connsiteX0" fmla="*/ 0 w 1124848"/>
                <a:gd name="connsiteY0" fmla="*/ 0 h 396740"/>
                <a:gd name="connsiteX1" fmla="*/ 1124848 w 1124848"/>
                <a:gd name="connsiteY1" fmla="*/ 0 h 396740"/>
                <a:gd name="connsiteX2" fmla="*/ 1124848 w 1124848"/>
                <a:gd name="connsiteY2" fmla="*/ 396740 h 396740"/>
                <a:gd name="connsiteX3" fmla="*/ 18709 w 1124848"/>
                <a:gd name="connsiteY3" fmla="*/ 279809 h 396740"/>
                <a:gd name="connsiteX4" fmla="*/ 0 w 1124848"/>
                <a:gd name="connsiteY4" fmla="*/ 0 h 396740"/>
                <a:gd name="connsiteX0" fmla="*/ 49111 w 1173959"/>
                <a:gd name="connsiteY0" fmla="*/ 0 h 396740"/>
                <a:gd name="connsiteX1" fmla="*/ 1173959 w 1173959"/>
                <a:gd name="connsiteY1" fmla="*/ 0 h 396740"/>
                <a:gd name="connsiteX2" fmla="*/ 1173959 w 1173959"/>
                <a:gd name="connsiteY2" fmla="*/ 396740 h 396740"/>
                <a:gd name="connsiteX3" fmla="*/ 0 w 1173959"/>
                <a:gd name="connsiteY3" fmla="*/ 256423 h 396740"/>
                <a:gd name="connsiteX4" fmla="*/ 49111 w 1173959"/>
                <a:gd name="connsiteY4" fmla="*/ 0 h 396740"/>
                <a:gd name="connsiteX0" fmla="*/ 49111 w 1173959"/>
                <a:gd name="connsiteY0" fmla="*/ 0 h 396740"/>
                <a:gd name="connsiteX1" fmla="*/ 1162265 w 1173959"/>
                <a:gd name="connsiteY1" fmla="*/ 72497 h 396740"/>
                <a:gd name="connsiteX2" fmla="*/ 1173959 w 1173959"/>
                <a:gd name="connsiteY2" fmla="*/ 396740 h 396740"/>
                <a:gd name="connsiteX3" fmla="*/ 0 w 1173959"/>
                <a:gd name="connsiteY3" fmla="*/ 256423 h 396740"/>
                <a:gd name="connsiteX4" fmla="*/ 49111 w 1173959"/>
                <a:gd name="connsiteY4" fmla="*/ 0 h 396740"/>
                <a:gd name="connsiteX0" fmla="*/ 7016 w 1173959"/>
                <a:gd name="connsiteY0" fmla="*/ 0 h 399078"/>
                <a:gd name="connsiteX1" fmla="*/ 1162265 w 1173959"/>
                <a:gd name="connsiteY1" fmla="*/ 74835 h 399078"/>
                <a:gd name="connsiteX2" fmla="*/ 1173959 w 1173959"/>
                <a:gd name="connsiteY2" fmla="*/ 399078 h 399078"/>
                <a:gd name="connsiteX3" fmla="*/ 0 w 1173959"/>
                <a:gd name="connsiteY3" fmla="*/ 258761 h 399078"/>
                <a:gd name="connsiteX4" fmla="*/ 7016 w 1173959"/>
                <a:gd name="connsiteY4" fmla="*/ 0 h 399078"/>
                <a:gd name="connsiteX0" fmla="*/ 7016 w 1183312"/>
                <a:gd name="connsiteY0" fmla="*/ 0 h 399078"/>
                <a:gd name="connsiteX1" fmla="*/ 1183312 w 1183312"/>
                <a:gd name="connsiteY1" fmla="*/ 72496 h 399078"/>
                <a:gd name="connsiteX2" fmla="*/ 1173959 w 1183312"/>
                <a:gd name="connsiteY2" fmla="*/ 399078 h 399078"/>
                <a:gd name="connsiteX3" fmla="*/ 0 w 1183312"/>
                <a:gd name="connsiteY3" fmla="*/ 258761 h 399078"/>
                <a:gd name="connsiteX4" fmla="*/ 7016 w 1183312"/>
                <a:gd name="connsiteY4" fmla="*/ 0 h 399078"/>
                <a:gd name="connsiteX0" fmla="*/ 7016 w 1183314"/>
                <a:gd name="connsiteY0" fmla="*/ 0 h 396739"/>
                <a:gd name="connsiteX1" fmla="*/ 1183312 w 1183314"/>
                <a:gd name="connsiteY1" fmla="*/ 72496 h 396739"/>
                <a:gd name="connsiteX2" fmla="*/ 1183314 w 1183314"/>
                <a:gd name="connsiteY2" fmla="*/ 396739 h 396739"/>
                <a:gd name="connsiteX3" fmla="*/ 0 w 1183314"/>
                <a:gd name="connsiteY3" fmla="*/ 258761 h 396739"/>
                <a:gd name="connsiteX4" fmla="*/ 7016 w 1183314"/>
                <a:gd name="connsiteY4" fmla="*/ 0 h 396739"/>
                <a:gd name="connsiteX0" fmla="*/ 7016 w 1183314"/>
                <a:gd name="connsiteY0" fmla="*/ 0 h 396739"/>
                <a:gd name="connsiteX1" fmla="*/ 634010 w 1183314"/>
                <a:gd name="connsiteY1" fmla="*/ 68129 h 396739"/>
                <a:gd name="connsiteX2" fmla="*/ 1183312 w 1183314"/>
                <a:gd name="connsiteY2" fmla="*/ 72496 h 396739"/>
                <a:gd name="connsiteX3" fmla="*/ 1183314 w 1183314"/>
                <a:gd name="connsiteY3" fmla="*/ 396739 h 396739"/>
                <a:gd name="connsiteX4" fmla="*/ 0 w 1183314"/>
                <a:gd name="connsiteY4" fmla="*/ 258761 h 396739"/>
                <a:gd name="connsiteX5" fmla="*/ 7016 w 1183314"/>
                <a:gd name="connsiteY5" fmla="*/ 0 h 396739"/>
                <a:gd name="connsiteX0" fmla="*/ 7016 w 1183314"/>
                <a:gd name="connsiteY0" fmla="*/ 0 h 396739"/>
                <a:gd name="connsiteX1" fmla="*/ 634010 w 1183314"/>
                <a:gd name="connsiteY1" fmla="*/ 68129 h 396739"/>
                <a:gd name="connsiteX2" fmla="*/ 1183312 w 1183314"/>
                <a:gd name="connsiteY2" fmla="*/ 72496 h 396739"/>
                <a:gd name="connsiteX3" fmla="*/ 1183314 w 1183314"/>
                <a:gd name="connsiteY3" fmla="*/ 396739 h 396739"/>
                <a:gd name="connsiteX4" fmla="*/ 584899 w 1183314"/>
                <a:gd name="connsiteY4" fmla="*/ 348763 h 396739"/>
                <a:gd name="connsiteX5" fmla="*/ 0 w 1183314"/>
                <a:gd name="connsiteY5" fmla="*/ 258761 h 396739"/>
                <a:gd name="connsiteX6" fmla="*/ 7016 w 1183314"/>
                <a:gd name="connsiteY6" fmla="*/ 0 h 396739"/>
                <a:gd name="connsiteX0" fmla="*/ 13582 w 1183314"/>
                <a:gd name="connsiteY0" fmla="*/ 0 h 527879"/>
                <a:gd name="connsiteX1" fmla="*/ 634010 w 1183314"/>
                <a:gd name="connsiteY1" fmla="*/ 199269 h 527879"/>
                <a:gd name="connsiteX2" fmla="*/ 1183312 w 1183314"/>
                <a:gd name="connsiteY2" fmla="*/ 203636 h 527879"/>
                <a:gd name="connsiteX3" fmla="*/ 1183314 w 1183314"/>
                <a:gd name="connsiteY3" fmla="*/ 527879 h 527879"/>
                <a:gd name="connsiteX4" fmla="*/ 584899 w 1183314"/>
                <a:gd name="connsiteY4" fmla="*/ 479903 h 527879"/>
                <a:gd name="connsiteX5" fmla="*/ 0 w 1183314"/>
                <a:gd name="connsiteY5" fmla="*/ 389901 h 527879"/>
                <a:gd name="connsiteX6" fmla="*/ 13582 w 1183314"/>
                <a:gd name="connsiteY6" fmla="*/ 0 h 527879"/>
                <a:gd name="connsiteX0" fmla="*/ 0 w 1169732"/>
                <a:gd name="connsiteY0" fmla="*/ 0 h 527879"/>
                <a:gd name="connsiteX1" fmla="*/ 620428 w 1169732"/>
                <a:gd name="connsiteY1" fmla="*/ 199269 h 527879"/>
                <a:gd name="connsiteX2" fmla="*/ 1169730 w 1169732"/>
                <a:gd name="connsiteY2" fmla="*/ 203636 h 527879"/>
                <a:gd name="connsiteX3" fmla="*/ 1169732 w 1169732"/>
                <a:gd name="connsiteY3" fmla="*/ 527879 h 527879"/>
                <a:gd name="connsiteX4" fmla="*/ 571317 w 1169732"/>
                <a:gd name="connsiteY4" fmla="*/ 479903 h 527879"/>
                <a:gd name="connsiteX5" fmla="*/ 17058 w 1169732"/>
                <a:gd name="connsiteY5" fmla="*/ 201187 h 527879"/>
                <a:gd name="connsiteX6" fmla="*/ 0 w 1169732"/>
                <a:gd name="connsiteY6" fmla="*/ 0 h 527879"/>
                <a:gd name="connsiteX0" fmla="*/ 0 w 1169732"/>
                <a:gd name="connsiteY0" fmla="*/ 0 h 527879"/>
                <a:gd name="connsiteX1" fmla="*/ 620428 w 1169732"/>
                <a:gd name="connsiteY1" fmla="*/ 199269 h 527879"/>
                <a:gd name="connsiteX2" fmla="*/ 1169730 w 1169732"/>
                <a:gd name="connsiteY2" fmla="*/ 203636 h 527879"/>
                <a:gd name="connsiteX3" fmla="*/ 1169732 w 1169732"/>
                <a:gd name="connsiteY3" fmla="*/ 527879 h 527879"/>
                <a:gd name="connsiteX4" fmla="*/ 411556 w 1169732"/>
                <a:gd name="connsiteY4" fmla="*/ 419132 h 527879"/>
                <a:gd name="connsiteX5" fmla="*/ 17058 w 1169732"/>
                <a:gd name="connsiteY5" fmla="*/ 201187 h 527879"/>
                <a:gd name="connsiteX6" fmla="*/ 0 w 1169732"/>
                <a:gd name="connsiteY6" fmla="*/ 0 h 527879"/>
                <a:gd name="connsiteX0" fmla="*/ 0 w 1169732"/>
                <a:gd name="connsiteY0" fmla="*/ 0 h 547070"/>
                <a:gd name="connsiteX1" fmla="*/ 620428 w 1169732"/>
                <a:gd name="connsiteY1" fmla="*/ 199269 h 547070"/>
                <a:gd name="connsiteX2" fmla="*/ 1169730 w 1169732"/>
                <a:gd name="connsiteY2" fmla="*/ 203636 h 547070"/>
                <a:gd name="connsiteX3" fmla="*/ 1169732 w 1169732"/>
                <a:gd name="connsiteY3" fmla="*/ 527879 h 547070"/>
                <a:gd name="connsiteX4" fmla="*/ 836825 w 1169732"/>
                <a:gd name="connsiteY4" fmla="*/ 504889 h 547070"/>
                <a:gd name="connsiteX5" fmla="*/ 411556 w 1169732"/>
                <a:gd name="connsiteY5" fmla="*/ 419132 h 547070"/>
                <a:gd name="connsiteX6" fmla="*/ 17058 w 1169732"/>
                <a:gd name="connsiteY6" fmla="*/ 201187 h 547070"/>
                <a:gd name="connsiteX7" fmla="*/ 0 w 1169732"/>
                <a:gd name="connsiteY7" fmla="*/ 0 h 547070"/>
                <a:gd name="connsiteX0" fmla="*/ 4828 w 1174560"/>
                <a:gd name="connsiteY0" fmla="*/ 0 h 547071"/>
                <a:gd name="connsiteX1" fmla="*/ 625256 w 1174560"/>
                <a:gd name="connsiteY1" fmla="*/ 199269 h 547071"/>
                <a:gd name="connsiteX2" fmla="*/ 1174558 w 1174560"/>
                <a:gd name="connsiteY2" fmla="*/ 203636 h 547071"/>
                <a:gd name="connsiteX3" fmla="*/ 1174560 w 1174560"/>
                <a:gd name="connsiteY3" fmla="*/ 527879 h 547071"/>
                <a:gd name="connsiteX4" fmla="*/ 841653 w 1174560"/>
                <a:gd name="connsiteY4" fmla="*/ 504889 h 547071"/>
                <a:gd name="connsiteX5" fmla="*/ 416384 w 1174560"/>
                <a:gd name="connsiteY5" fmla="*/ 419132 h 547071"/>
                <a:gd name="connsiteX6" fmla="*/ 0 w 1174560"/>
                <a:gd name="connsiteY6" fmla="*/ 181995 h 547071"/>
                <a:gd name="connsiteX7" fmla="*/ 4828 w 1174560"/>
                <a:gd name="connsiteY7" fmla="*/ 0 h 54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4560" h="547071">
                  <a:moveTo>
                    <a:pt x="4828" y="0"/>
                  </a:moveTo>
                  <a:cubicBezTo>
                    <a:pt x="213826" y="12576"/>
                    <a:pt x="416258" y="186693"/>
                    <a:pt x="625256" y="199269"/>
                  </a:cubicBezTo>
                  <a:lnTo>
                    <a:pt x="1174558" y="203636"/>
                  </a:lnTo>
                  <a:cubicBezTo>
                    <a:pt x="1174559" y="311717"/>
                    <a:pt x="1174559" y="419798"/>
                    <a:pt x="1174560" y="527879"/>
                  </a:cubicBezTo>
                  <a:cubicBezTo>
                    <a:pt x="1119076" y="574889"/>
                    <a:pt x="968016" y="523013"/>
                    <a:pt x="841653" y="504889"/>
                  </a:cubicBezTo>
                  <a:cubicBezTo>
                    <a:pt x="715290" y="486765"/>
                    <a:pt x="553012" y="466550"/>
                    <a:pt x="416384" y="419132"/>
                  </a:cubicBezTo>
                  <a:lnTo>
                    <a:pt x="0" y="181995"/>
                  </a:lnTo>
                  <a:lnTo>
                    <a:pt x="4828" y="0"/>
                  </a:lnTo>
                  <a:close/>
                </a:path>
              </a:pathLst>
            </a:custGeom>
            <a:solidFill>
              <a:srgbClr val="996633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Rectangle 1442">
              <a:extLst>
                <a:ext uri="{FF2B5EF4-FFF2-40B4-BE49-F238E27FC236}">
                  <a16:creationId xmlns:a16="http://schemas.microsoft.com/office/drawing/2014/main" id="{C2BD0B07-4080-3725-A5B8-3F595246E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1191" y="3820480"/>
              <a:ext cx="95743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4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静止</a:t>
              </a:r>
            </a:p>
          </p:txBody>
        </p:sp>
        <p:sp>
          <p:nvSpPr>
            <p:cNvPr id="8" name="Rectangle 1442">
              <a:extLst>
                <a:ext uri="{FF2B5EF4-FFF2-40B4-BE49-F238E27FC236}">
                  <a16:creationId xmlns:a16="http://schemas.microsoft.com/office/drawing/2014/main" id="{BF18E73F-0901-FC8E-3B12-67CB84C2C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4281" y="3379582"/>
              <a:ext cx="95743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4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物体</a:t>
              </a:r>
            </a:p>
          </p:txBody>
        </p:sp>
      </p:grpSp>
      <p:sp>
        <p:nvSpPr>
          <p:cNvPr id="24" name="Rectangle 1442">
            <a:extLst>
              <a:ext uri="{FF2B5EF4-FFF2-40B4-BE49-F238E27FC236}">
                <a16:creationId xmlns:a16="http://schemas.microsoft.com/office/drawing/2014/main" id="{0BEA45FA-1E15-A631-623D-6C3EE9E90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0" y="2773520"/>
            <a:ext cx="34888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物体が静止していれば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Rectangle 1442">
            <a:extLst>
              <a:ext uri="{FF2B5EF4-FFF2-40B4-BE49-F238E27FC236}">
                <a16:creationId xmlns:a16="http://schemas.microsoft.com/office/drawing/2014/main" id="{142348AF-FDE7-4BCE-DDF4-C5A8CAC26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5" y="2392870"/>
            <a:ext cx="75408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例として星の外部にあって遅くて軽い物体を考えよう。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D47DF499-8A82-6AB0-F458-3007231F81CE}"/>
              </a:ext>
            </a:extLst>
          </p:cNvPr>
          <p:cNvGrpSpPr/>
          <p:nvPr/>
        </p:nvGrpSpPr>
        <p:grpSpPr>
          <a:xfrm>
            <a:off x="7884858" y="4007865"/>
            <a:ext cx="333616" cy="745675"/>
            <a:chOff x="7903618" y="3769702"/>
            <a:chExt cx="333616" cy="745675"/>
          </a:xfrm>
        </p:grpSpPr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4A70310A-5D9F-4D9D-4C1E-2812B18869C1}"/>
                </a:ext>
              </a:extLst>
            </p:cNvPr>
            <p:cNvGrpSpPr/>
            <p:nvPr/>
          </p:nvGrpSpPr>
          <p:grpSpPr>
            <a:xfrm rot="5400000">
              <a:off x="7903618" y="3769702"/>
              <a:ext cx="329100" cy="329100"/>
              <a:chOff x="8296449" y="5540954"/>
              <a:chExt cx="329100" cy="329100"/>
            </a:xfrm>
            <a:solidFill>
              <a:schemeClr val="bg1"/>
            </a:solidFill>
          </p:grpSpPr>
          <p:sp>
            <p:nvSpPr>
              <p:cNvPr id="341851" name="楕円 341850">
                <a:extLst>
                  <a:ext uri="{FF2B5EF4-FFF2-40B4-BE49-F238E27FC236}">
                    <a16:creationId xmlns:a16="http://schemas.microsoft.com/office/drawing/2014/main" id="{F77FFBB0-E7BA-98DE-FA6E-75CC538CFC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96449" y="5540954"/>
                <a:ext cx="329100" cy="329100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852" name="Line 61">
                <a:extLst>
                  <a:ext uri="{FF2B5EF4-FFF2-40B4-BE49-F238E27FC236}">
                    <a16:creationId xmlns:a16="http://schemas.microsoft.com/office/drawing/2014/main" id="{123BC67A-00BC-DEC0-8891-F1DC79C1F5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60432" y="5584146"/>
                <a:ext cx="0" cy="148931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70E9CC27-C989-DEED-462A-C209921FBE78}"/>
                </a:ext>
              </a:extLst>
            </p:cNvPr>
            <p:cNvGrpSpPr/>
            <p:nvPr/>
          </p:nvGrpSpPr>
          <p:grpSpPr>
            <a:xfrm rot="4200000">
              <a:off x="7908134" y="4186277"/>
              <a:ext cx="329100" cy="329100"/>
              <a:chOff x="8296449" y="5540954"/>
              <a:chExt cx="329100" cy="329100"/>
            </a:xfrm>
            <a:solidFill>
              <a:schemeClr val="bg1"/>
            </a:solidFill>
          </p:grpSpPr>
          <p:sp>
            <p:nvSpPr>
              <p:cNvPr id="31" name="楕円 30">
                <a:extLst>
                  <a:ext uri="{FF2B5EF4-FFF2-40B4-BE49-F238E27FC236}">
                    <a16:creationId xmlns:a16="http://schemas.microsoft.com/office/drawing/2014/main" id="{4DDB98BB-AF95-F844-4280-1BAE1069553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96449" y="5540954"/>
                <a:ext cx="329100" cy="329100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850" name="Line 61">
                <a:extLst>
                  <a:ext uri="{FF2B5EF4-FFF2-40B4-BE49-F238E27FC236}">
                    <a16:creationId xmlns:a16="http://schemas.microsoft.com/office/drawing/2014/main" id="{8B00F937-5DCC-521A-8738-33FB5F3C7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60432" y="5584146"/>
                <a:ext cx="0" cy="148931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sp>
        <p:nvSpPr>
          <p:cNvPr id="341853" name="Rectangle 1442">
            <a:extLst>
              <a:ext uri="{FF2B5EF4-FFF2-40B4-BE49-F238E27FC236}">
                <a16:creationId xmlns:a16="http://schemas.microsoft.com/office/drawing/2014/main" id="{1AD19C0E-974C-1107-4C02-2E15BC987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826" y="2773520"/>
            <a:ext cx="22005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①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'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により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24" name="Line 9">
            <a:extLst>
              <a:ext uri="{FF2B5EF4-FFF2-40B4-BE49-F238E27FC236}">
                <a16:creationId xmlns:a16="http://schemas.microsoft.com/office/drawing/2014/main" id="{657545A1-4136-556B-6166-752BE8E070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24524" y="1022929"/>
            <a:ext cx="1064933" cy="476190"/>
          </a:xfrm>
          <a:prstGeom prst="line">
            <a:avLst/>
          </a:prstGeom>
          <a:noFill/>
          <a:ln w="57150">
            <a:solidFill>
              <a:srgbClr val="FF7C8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25" name="Line 9">
            <a:extLst>
              <a:ext uri="{FF2B5EF4-FFF2-40B4-BE49-F238E27FC236}">
                <a16:creationId xmlns:a16="http://schemas.microsoft.com/office/drawing/2014/main" id="{75124CBE-D62C-061E-0544-C7C27036D3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74414" y="1651552"/>
            <a:ext cx="3492132" cy="0"/>
          </a:xfrm>
          <a:prstGeom prst="line">
            <a:avLst/>
          </a:prstGeom>
          <a:noFill/>
          <a:ln w="28575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26" name="Rectangle 1442">
            <a:extLst>
              <a:ext uri="{FF2B5EF4-FFF2-40B4-BE49-F238E27FC236}">
                <a16:creationId xmlns:a16="http://schemas.microsoft.com/office/drawing/2014/main" id="{7BC73A67-684C-E11E-6832-9D4023933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997" y="-523700"/>
            <a:ext cx="1014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遅れる</a:t>
            </a:r>
          </a:p>
        </p:txBody>
      </p:sp>
      <p:sp>
        <p:nvSpPr>
          <p:cNvPr id="341827" name="Line 9">
            <a:extLst>
              <a:ext uri="{FF2B5EF4-FFF2-40B4-BE49-F238E27FC236}">
                <a16:creationId xmlns:a16="http://schemas.microsoft.com/office/drawing/2014/main" id="{DBD4C028-D3F2-D674-8C00-64769AD456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4041" y="1780352"/>
            <a:ext cx="3915783" cy="1081092"/>
          </a:xfrm>
          <a:prstGeom prst="line">
            <a:avLst/>
          </a:prstGeom>
          <a:noFill/>
          <a:ln w="57150">
            <a:solidFill>
              <a:srgbClr val="FF7C8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28" name="Line 9">
            <a:extLst>
              <a:ext uri="{FF2B5EF4-FFF2-40B4-BE49-F238E27FC236}">
                <a16:creationId xmlns:a16="http://schemas.microsoft.com/office/drawing/2014/main" id="{3C6229FC-B5D7-59F1-DA47-B4A18AA0D1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23" y="3144402"/>
            <a:ext cx="2982984" cy="0"/>
          </a:xfrm>
          <a:prstGeom prst="line">
            <a:avLst/>
          </a:prstGeom>
          <a:noFill/>
          <a:ln w="28575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29" name="Line 13">
            <a:extLst>
              <a:ext uri="{FF2B5EF4-FFF2-40B4-BE49-F238E27FC236}">
                <a16:creationId xmlns:a16="http://schemas.microsoft.com/office/drawing/2014/main" id="{AF75599F-5A19-FE1E-C8FA-3EFA54824B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22558" y="1571901"/>
            <a:ext cx="976985" cy="1372949"/>
          </a:xfrm>
          <a:prstGeom prst="line">
            <a:avLst/>
          </a:prstGeom>
          <a:noFill/>
          <a:ln w="57150">
            <a:solidFill>
              <a:srgbClr val="FF7C8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30" name="Line 9">
            <a:extLst>
              <a:ext uri="{FF2B5EF4-FFF2-40B4-BE49-F238E27FC236}">
                <a16:creationId xmlns:a16="http://schemas.microsoft.com/office/drawing/2014/main" id="{1E882A28-156B-250B-8B85-529DB3FCB8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83241" y="3144402"/>
            <a:ext cx="1171125" cy="0"/>
          </a:xfrm>
          <a:prstGeom prst="line">
            <a:avLst/>
          </a:prstGeom>
          <a:noFill/>
          <a:ln w="28575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31" name="Line 5">
            <a:extLst>
              <a:ext uri="{FF2B5EF4-FFF2-40B4-BE49-F238E27FC236}">
                <a16:creationId xmlns:a16="http://schemas.microsoft.com/office/drawing/2014/main" id="{987F4360-E293-D135-9C95-D70415373A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93895" y="1280651"/>
            <a:ext cx="2170894" cy="1623493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32" name="Line 9">
            <a:extLst>
              <a:ext uri="{FF2B5EF4-FFF2-40B4-BE49-F238E27FC236}">
                <a16:creationId xmlns:a16="http://schemas.microsoft.com/office/drawing/2014/main" id="{A1A4A078-C239-5ACF-0BCF-34C25AEA0A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4366" y="3144402"/>
            <a:ext cx="3955682" cy="0"/>
          </a:xfrm>
          <a:prstGeom prst="line">
            <a:avLst/>
          </a:prstGeom>
          <a:noFill/>
          <a:ln w="28575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34" name="Line 5">
            <a:extLst>
              <a:ext uri="{FF2B5EF4-FFF2-40B4-BE49-F238E27FC236}">
                <a16:creationId xmlns:a16="http://schemas.microsoft.com/office/drawing/2014/main" id="{6DB523CE-FCEB-984D-FA91-7C81E5C1D0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7595" y="3152156"/>
            <a:ext cx="491990" cy="676902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44" name="AutoShape 3">
            <a:extLst>
              <a:ext uri="{FF2B5EF4-FFF2-40B4-BE49-F238E27FC236}">
                <a16:creationId xmlns:a16="http://schemas.microsoft.com/office/drawing/2014/main" id="{0E91161D-3744-DFA1-2944-15758475D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6460" y="3813304"/>
            <a:ext cx="2117539" cy="1104394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正方形/長方形 341430">
            <a:extLst>
              <a:ext uri="{FF2B5EF4-FFF2-40B4-BE49-F238E27FC236}">
                <a16:creationId xmlns:a16="http://schemas.microsoft.com/office/drawing/2014/main" id="{D387F689-148B-8D08-148D-5415B3340D3F}"/>
              </a:ext>
            </a:extLst>
          </p:cNvPr>
          <p:cNvSpPr/>
          <p:nvPr/>
        </p:nvSpPr>
        <p:spPr bwMode="auto">
          <a:xfrm>
            <a:off x="7012091" y="6399907"/>
            <a:ext cx="2146053" cy="476348"/>
          </a:xfrm>
          <a:custGeom>
            <a:avLst/>
            <a:gdLst>
              <a:gd name="connsiteX0" fmla="*/ 0 w 1972550"/>
              <a:gd name="connsiteY0" fmla="*/ 0 h 416621"/>
              <a:gd name="connsiteX1" fmla="*/ 1972550 w 1972550"/>
              <a:gd name="connsiteY1" fmla="*/ 0 h 416621"/>
              <a:gd name="connsiteX2" fmla="*/ 1972550 w 1972550"/>
              <a:gd name="connsiteY2" fmla="*/ 416621 h 416621"/>
              <a:gd name="connsiteX3" fmla="*/ 0 w 1972550"/>
              <a:gd name="connsiteY3" fmla="*/ 416621 h 416621"/>
              <a:gd name="connsiteX4" fmla="*/ 0 w 1972550"/>
              <a:gd name="connsiteY4" fmla="*/ 0 h 416621"/>
              <a:gd name="connsiteX0" fmla="*/ 0 w 1972550"/>
              <a:gd name="connsiteY0" fmla="*/ 59294 h 475915"/>
              <a:gd name="connsiteX1" fmla="*/ 989111 w 1972550"/>
              <a:gd name="connsiteY1" fmla="*/ 0 h 475915"/>
              <a:gd name="connsiteX2" fmla="*/ 1972550 w 1972550"/>
              <a:gd name="connsiteY2" fmla="*/ 59294 h 475915"/>
              <a:gd name="connsiteX3" fmla="*/ 1972550 w 1972550"/>
              <a:gd name="connsiteY3" fmla="*/ 475915 h 475915"/>
              <a:gd name="connsiteX4" fmla="*/ 0 w 1972550"/>
              <a:gd name="connsiteY4" fmla="*/ 475915 h 475915"/>
              <a:gd name="connsiteX5" fmla="*/ 0 w 1972550"/>
              <a:gd name="connsiteY5" fmla="*/ 59294 h 475915"/>
              <a:gd name="connsiteX0" fmla="*/ 0 w 1972550"/>
              <a:gd name="connsiteY0" fmla="*/ 206168 h 622789"/>
              <a:gd name="connsiteX1" fmla="*/ 989111 w 1972550"/>
              <a:gd name="connsiteY1" fmla="*/ 0 h 622789"/>
              <a:gd name="connsiteX2" fmla="*/ 1972550 w 1972550"/>
              <a:gd name="connsiteY2" fmla="*/ 206168 h 622789"/>
              <a:gd name="connsiteX3" fmla="*/ 1972550 w 1972550"/>
              <a:gd name="connsiteY3" fmla="*/ 622789 h 622789"/>
              <a:gd name="connsiteX4" fmla="*/ 0 w 1972550"/>
              <a:gd name="connsiteY4" fmla="*/ 622789 h 622789"/>
              <a:gd name="connsiteX5" fmla="*/ 0 w 1972550"/>
              <a:gd name="connsiteY5" fmla="*/ 206168 h 622789"/>
              <a:gd name="connsiteX0" fmla="*/ 0 w 1972550"/>
              <a:gd name="connsiteY0" fmla="*/ 206168 h 622789"/>
              <a:gd name="connsiteX1" fmla="*/ 989111 w 1972550"/>
              <a:gd name="connsiteY1" fmla="*/ 0 h 622789"/>
              <a:gd name="connsiteX2" fmla="*/ 1972550 w 1972550"/>
              <a:gd name="connsiteY2" fmla="*/ 206168 h 622789"/>
              <a:gd name="connsiteX3" fmla="*/ 1972550 w 1972550"/>
              <a:gd name="connsiteY3" fmla="*/ 622789 h 622789"/>
              <a:gd name="connsiteX4" fmla="*/ 0 w 1972550"/>
              <a:gd name="connsiteY4" fmla="*/ 622789 h 622789"/>
              <a:gd name="connsiteX5" fmla="*/ 0 w 1972550"/>
              <a:gd name="connsiteY5" fmla="*/ 206168 h 622789"/>
              <a:gd name="connsiteX0" fmla="*/ 0 w 1972550"/>
              <a:gd name="connsiteY0" fmla="*/ 206168 h 622789"/>
              <a:gd name="connsiteX1" fmla="*/ 989111 w 1972550"/>
              <a:gd name="connsiteY1" fmla="*/ 0 h 622789"/>
              <a:gd name="connsiteX2" fmla="*/ 1972550 w 1972550"/>
              <a:gd name="connsiteY2" fmla="*/ 206168 h 622789"/>
              <a:gd name="connsiteX3" fmla="*/ 1972550 w 1972550"/>
              <a:gd name="connsiteY3" fmla="*/ 622789 h 622789"/>
              <a:gd name="connsiteX4" fmla="*/ 0 w 1972550"/>
              <a:gd name="connsiteY4" fmla="*/ 622789 h 622789"/>
              <a:gd name="connsiteX5" fmla="*/ 0 w 1972550"/>
              <a:gd name="connsiteY5" fmla="*/ 206168 h 622789"/>
              <a:gd name="connsiteX0" fmla="*/ 0 w 1972550"/>
              <a:gd name="connsiteY0" fmla="*/ 206168 h 622789"/>
              <a:gd name="connsiteX1" fmla="*/ 989111 w 1972550"/>
              <a:gd name="connsiteY1" fmla="*/ 0 h 622789"/>
              <a:gd name="connsiteX2" fmla="*/ 1972550 w 1972550"/>
              <a:gd name="connsiteY2" fmla="*/ 206168 h 622789"/>
              <a:gd name="connsiteX3" fmla="*/ 1972550 w 1972550"/>
              <a:gd name="connsiteY3" fmla="*/ 622789 h 622789"/>
              <a:gd name="connsiteX4" fmla="*/ 0 w 1972550"/>
              <a:gd name="connsiteY4" fmla="*/ 622789 h 622789"/>
              <a:gd name="connsiteX5" fmla="*/ 0 w 1972550"/>
              <a:gd name="connsiteY5" fmla="*/ 206168 h 622789"/>
              <a:gd name="connsiteX0" fmla="*/ 0 w 1972550"/>
              <a:gd name="connsiteY0" fmla="*/ 206168 h 622789"/>
              <a:gd name="connsiteX1" fmla="*/ 989111 w 1972550"/>
              <a:gd name="connsiteY1" fmla="*/ 0 h 622789"/>
              <a:gd name="connsiteX2" fmla="*/ 1972550 w 1972550"/>
              <a:gd name="connsiteY2" fmla="*/ 206168 h 622789"/>
              <a:gd name="connsiteX3" fmla="*/ 1972550 w 1972550"/>
              <a:gd name="connsiteY3" fmla="*/ 622789 h 622789"/>
              <a:gd name="connsiteX4" fmla="*/ 0 w 1972550"/>
              <a:gd name="connsiteY4" fmla="*/ 622789 h 622789"/>
              <a:gd name="connsiteX5" fmla="*/ 0 w 1972550"/>
              <a:gd name="connsiteY5" fmla="*/ 206168 h 622789"/>
              <a:gd name="connsiteX0" fmla="*/ 0 w 1972550"/>
              <a:gd name="connsiteY0" fmla="*/ 206168 h 622789"/>
              <a:gd name="connsiteX1" fmla="*/ 989111 w 1972550"/>
              <a:gd name="connsiteY1" fmla="*/ 0 h 622789"/>
              <a:gd name="connsiteX2" fmla="*/ 1972550 w 1972550"/>
              <a:gd name="connsiteY2" fmla="*/ 206168 h 622789"/>
              <a:gd name="connsiteX3" fmla="*/ 1972550 w 1972550"/>
              <a:gd name="connsiteY3" fmla="*/ 622789 h 622789"/>
              <a:gd name="connsiteX4" fmla="*/ 0 w 1972550"/>
              <a:gd name="connsiteY4" fmla="*/ 622789 h 622789"/>
              <a:gd name="connsiteX5" fmla="*/ 0 w 1972550"/>
              <a:gd name="connsiteY5" fmla="*/ 206168 h 622789"/>
              <a:gd name="connsiteX0" fmla="*/ 0 w 1972550"/>
              <a:gd name="connsiteY0" fmla="*/ 206178 h 622799"/>
              <a:gd name="connsiteX1" fmla="*/ 989111 w 1972550"/>
              <a:gd name="connsiteY1" fmla="*/ 10 h 622799"/>
              <a:gd name="connsiteX2" fmla="*/ 1972550 w 1972550"/>
              <a:gd name="connsiteY2" fmla="*/ 206178 h 622799"/>
              <a:gd name="connsiteX3" fmla="*/ 1972550 w 1972550"/>
              <a:gd name="connsiteY3" fmla="*/ 622799 h 622799"/>
              <a:gd name="connsiteX4" fmla="*/ 0 w 1972550"/>
              <a:gd name="connsiteY4" fmla="*/ 622799 h 622799"/>
              <a:gd name="connsiteX5" fmla="*/ 0 w 1972550"/>
              <a:gd name="connsiteY5" fmla="*/ 206178 h 622799"/>
              <a:gd name="connsiteX0" fmla="*/ 0 w 1972550"/>
              <a:gd name="connsiteY0" fmla="*/ 206178 h 622799"/>
              <a:gd name="connsiteX1" fmla="*/ 1024191 w 1972550"/>
              <a:gd name="connsiteY1" fmla="*/ 10 h 622799"/>
              <a:gd name="connsiteX2" fmla="*/ 1972550 w 1972550"/>
              <a:gd name="connsiteY2" fmla="*/ 206178 h 622799"/>
              <a:gd name="connsiteX3" fmla="*/ 1972550 w 1972550"/>
              <a:gd name="connsiteY3" fmla="*/ 622799 h 622799"/>
              <a:gd name="connsiteX4" fmla="*/ 0 w 1972550"/>
              <a:gd name="connsiteY4" fmla="*/ 622799 h 622799"/>
              <a:gd name="connsiteX5" fmla="*/ 0 w 1972550"/>
              <a:gd name="connsiteY5" fmla="*/ 206178 h 622799"/>
              <a:gd name="connsiteX0" fmla="*/ 0 w 1972550"/>
              <a:gd name="connsiteY0" fmla="*/ 206212 h 622833"/>
              <a:gd name="connsiteX1" fmla="*/ 1024191 w 1972550"/>
              <a:gd name="connsiteY1" fmla="*/ 44 h 622833"/>
              <a:gd name="connsiteX2" fmla="*/ 1972550 w 1972550"/>
              <a:gd name="connsiteY2" fmla="*/ 206212 h 622833"/>
              <a:gd name="connsiteX3" fmla="*/ 1972550 w 1972550"/>
              <a:gd name="connsiteY3" fmla="*/ 622833 h 622833"/>
              <a:gd name="connsiteX4" fmla="*/ 0 w 1972550"/>
              <a:gd name="connsiteY4" fmla="*/ 622833 h 622833"/>
              <a:gd name="connsiteX5" fmla="*/ 0 w 1972550"/>
              <a:gd name="connsiteY5" fmla="*/ 206212 h 622833"/>
              <a:gd name="connsiteX0" fmla="*/ 0 w 1972550"/>
              <a:gd name="connsiteY0" fmla="*/ 206212 h 622833"/>
              <a:gd name="connsiteX1" fmla="*/ 1024191 w 1972550"/>
              <a:gd name="connsiteY1" fmla="*/ 44 h 622833"/>
              <a:gd name="connsiteX2" fmla="*/ 1972550 w 1972550"/>
              <a:gd name="connsiteY2" fmla="*/ 206212 h 622833"/>
              <a:gd name="connsiteX3" fmla="*/ 1972550 w 1972550"/>
              <a:gd name="connsiteY3" fmla="*/ 622833 h 622833"/>
              <a:gd name="connsiteX4" fmla="*/ 0 w 1972550"/>
              <a:gd name="connsiteY4" fmla="*/ 622833 h 622833"/>
              <a:gd name="connsiteX5" fmla="*/ 0 w 1972550"/>
              <a:gd name="connsiteY5" fmla="*/ 206212 h 622833"/>
              <a:gd name="connsiteX0" fmla="*/ 0 w 1972550"/>
              <a:gd name="connsiteY0" fmla="*/ 206212 h 622833"/>
              <a:gd name="connsiteX1" fmla="*/ 1024191 w 1972550"/>
              <a:gd name="connsiteY1" fmla="*/ 44 h 622833"/>
              <a:gd name="connsiteX2" fmla="*/ 1972550 w 1972550"/>
              <a:gd name="connsiteY2" fmla="*/ 206212 h 622833"/>
              <a:gd name="connsiteX3" fmla="*/ 1972550 w 1972550"/>
              <a:gd name="connsiteY3" fmla="*/ 622833 h 622833"/>
              <a:gd name="connsiteX4" fmla="*/ 0 w 1972550"/>
              <a:gd name="connsiteY4" fmla="*/ 622833 h 622833"/>
              <a:gd name="connsiteX5" fmla="*/ 0 w 1972550"/>
              <a:gd name="connsiteY5" fmla="*/ 206212 h 622833"/>
              <a:gd name="connsiteX0" fmla="*/ 0 w 1972550"/>
              <a:gd name="connsiteY0" fmla="*/ 206169 h 622790"/>
              <a:gd name="connsiteX1" fmla="*/ 1024191 w 1972550"/>
              <a:gd name="connsiteY1" fmla="*/ 1 h 622790"/>
              <a:gd name="connsiteX2" fmla="*/ 1972550 w 1972550"/>
              <a:gd name="connsiteY2" fmla="*/ 206169 h 622790"/>
              <a:gd name="connsiteX3" fmla="*/ 1972550 w 1972550"/>
              <a:gd name="connsiteY3" fmla="*/ 622790 h 622790"/>
              <a:gd name="connsiteX4" fmla="*/ 0 w 1972550"/>
              <a:gd name="connsiteY4" fmla="*/ 622790 h 622790"/>
              <a:gd name="connsiteX5" fmla="*/ 0 w 1972550"/>
              <a:gd name="connsiteY5" fmla="*/ 206169 h 622790"/>
              <a:gd name="connsiteX0" fmla="*/ 12785 w 1972550"/>
              <a:gd name="connsiteY0" fmla="*/ 140311 h 626488"/>
              <a:gd name="connsiteX1" fmla="*/ 1024191 w 1972550"/>
              <a:gd name="connsiteY1" fmla="*/ 3699 h 626488"/>
              <a:gd name="connsiteX2" fmla="*/ 1972550 w 1972550"/>
              <a:gd name="connsiteY2" fmla="*/ 209867 h 626488"/>
              <a:gd name="connsiteX3" fmla="*/ 1972550 w 1972550"/>
              <a:gd name="connsiteY3" fmla="*/ 626488 h 626488"/>
              <a:gd name="connsiteX4" fmla="*/ 0 w 1972550"/>
              <a:gd name="connsiteY4" fmla="*/ 626488 h 626488"/>
              <a:gd name="connsiteX5" fmla="*/ 12785 w 1972550"/>
              <a:gd name="connsiteY5" fmla="*/ 140311 h 626488"/>
              <a:gd name="connsiteX0" fmla="*/ 12785 w 1972550"/>
              <a:gd name="connsiteY0" fmla="*/ 137290 h 623467"/>
              <a:gd name="connsiteX1" fmla="*/ 1024191 w 1972550"/>
              <a:gd name="connsiteY1" fmla="*/ 678 h 623467"/>
              <a:gd name="connsiteX2" fmla="*/ 1972550 w 1972550"/>
              <a:gd name="connsiteY2" fmla="*/ 109467 h 623467"/>
              <a:gd name="connsiteX3" fmla="*/ 1972550 w 1972550"/>
              <a:gd name="connsiteY3" fmla="*/ 623467 h 623467"/>
              <a:gd name="connsiteX4" fmla="*/ 0 w 1972550"/>
              <a:gd name="connsiteY4" fmla="*/ 623467 h 623467"/>
              <a:gd name="connsiteX5" fmla="*/ 12785 w 1972550"/>
              <a:gd name="connsiteY5" fmla="*/ 137290 h 623467"/>
              <a:gd name="connsiteX0" fmla="*/ 12785 w 1972550"/>
              <a:gd name="connsiteY0" fmla="*/ 137058 h 623235"/>
              <a:gd name="connsiteX1" fmla="*/ 1024191 w 1972550"/>
              <a:gd name="connsiteY1" fmla="*/ 446 h 623235"/>
              <a:gd name="connsiteX2" fmla="*/ 1972550 w 1972550"/>
              <a:gd name="connsiteY2" fmla="*/ 109235 h 623235"/>
              <a:gd name="connsiteX3" fmla="*/ 1972550 w 1972550"/>
              <a:gd name="connsiteY3" fmla="*/ 623235 h 623235"/>
              <a:gd name="connsiteX4" fmla="*/ 0 w 1972550"/>
              <a:gd name="connsiteY4" fmla="*/ 623235 h 623235"/>
              <a:gd name="connsiteX5" fmla="*/ 12785 w 1972550"/>
              <a:gd name="connsiteY5" fmla="*/ 137058 h 623235"/>
              <a:gd name="connsiteX0" fmla="*/ 25572 w 1972550"/>
              <a:gd name="connsiteY0" fmla="*/ 100162 h 632709"/>
              <a:gd name="connsiteX1" fmla="*/ 1024191 w 1972550"/>
              <a:gd name="connsiteY1" fmla="*/ 9920 h 632709"/>
              <a:gd name="connsiteX2" fmla="*/ 1972550 w 1972550"/>
              <a:gd name="connsiteY2" fmla="*/ 118709 h 632709"/>
              <a:gd name="connsiteX3" fmla="*/ 1972550 w 1972550"/>
              <a:gd name="connsiteY3" fmla="*/ 632709 h 632709"/>
              <a:gd name="connsiteX4" fmla="*/ 0 w 1972550"/>
              <a:gd name="connsiteY4" fmla="*/ 632709 h 632709"/>
              <a:gd name="connsiteX5" fmla="*/ 25572 w 1972550"/>
              <a:gd name="connsiteY5" fmla="*/ 100162 h 632709"/>
              <a:gd name="connsiteX0" fmla="*/ 25572 w 1972550"/>
              <a:gd name="connsiteY0" fmla="*/ 92579 h 625126"/>
              <a:gd name="connsiteX1" fmla="*/ 1024191 w 1972550"/>
              <a:gd name="connsiteY1" fmla="*/ 2337 h 625126"/>
              <a:gd name="connsiteX2" fmla="*/ 1972550 w 1972550"/>
              <a:gd name="connsiteY2" fmla="*/ 111126 h 625126"/>
              <a:gd name="connsiteX3" fmla="*/ 1972550 w 1972550"/>
              <a:gd name="connsiteY3" fmla="*/ 625126 h 625126"/>
              <a:gd name="connsiteX4" fmla="*/ 0 w 1972550"/>
              <a:gd name="connsiteY4" fmla="*/ 625126 h 625126"/>
              <a:gd name="connsiteX5" fmla="*/ 25572 w 1972550"/>
              <a:gd name="connsiteY5" fmla="*/ 92579 h 625126"/>
              <a:gd name="connsiteX0" fmla="*/ 25572 w 1972550"/>
              <a:gd name="connsiteY0" fmla="*/ 94383 h 626930"/>
              <a:gd name="connsiteX1" fmla="*/ 1024191 w 1972550"/>
              <a:gd name="connsiteY1" fmla="*/ 4141 h 626930"/>
              <a:gd name="connsiteX2" fmla="*/ 1972550 w 1972550"/>
              <a:gd name="connsiteY2" fmla="*/ 66559 h 626930"/>
              <a:gd name="connsiteX3" fmla="*/ 1972550 w 1972550"/>
              <a:gd name="connsiteY3" fmla="*/ 626930 h 626930"/>
              <a:gd name="connsiteX4" fmla="*/ 0 w 1972550"/>
              <a:gd name="connsiteY4" fmla="*/ 626930 h 626930"/>
              <a:gd name="connsiteX5" fmla="*/ 25572 w 1972550"/>
              <a:gd name="connsiteY5" fmla="*/ 94383 h 626930"/>
              <a:gd name="connsiteX0" fmla="*/ 25572 w 1972550"/>
              <a:gd name="connsiteY0" fmla="*/ 90964 h 623511"/>
              <a:gd name="connsiteX1" fmla="*/ 1024191 w 1972550"/>
              <a:gd name="connsiteY1" fmla="*/ 722 h 623511"/>
              <a:gd name="connsiteX2" fmla="*/ 1972550 w 1972550"/>
              <a:gd name="connsiteY2" fmla="*/ 63140 h 623511"/>
              <a:gd name="connsiteX3" fmla="*/ 1972550 w 1972550"/>
              <a:gd name="connsiteY3" fmla="*/ 623511 h 623511"/>
              <a:gd name="connsiteX4" fmla="*/ 0 w 1972550"/>
              <a:gd name="connsiteY4" fmla="*/ 623511 h 623511"/>
              <a:gd name="connsiteX5" fmla="*/ 25572 w 1972550"/>
              <a:gd name="connsiteY5" fmla="*/ 90964 h 623511"/>
              <a:gd name="connsiteX0" fmla="*/ 25572 w 1972550"/>
              <a:gd name="connsiteY0" fmla="*/ 127614 h 660161"/>
              <a:gd name="connsiteX1" fmla="*/ 1075334 w 1972550"/>
              <a:gd name="connsiteY1" fmla="*/ 276 h 660161"/>
              <a:gd name="connsiteX2" fmla="*/ 1972550 w 1972550"/>
              <a:gd name="connsiteY2" fmla="*/ 99790 h 660161"/>
              <a:gd name="connsiteX3" fmla="*/ 1972550 w 1972550"/>
              <a:gd name="connsiteY3" fmla="*/ 660161 h 660161"/>
              <a:gd name="connsiteX4" fmla="*/ 0 w 1972550"/>
              <a:gd name="connsiteY4" fmla="*/ 660161 h 660161"/>
              <a:gd name="connsiteX5" fmla="*/ 25572 w 1972550"/>
              <a:gd name="connsiteY5" fmla="*/ 127614 h 660161"/>
              <a:gd name="connsiteX0" fmla="*/ 25572 w 1972550"/>
              <a:gd name="connsiteY0" fmla="*/ 113790 h 646337"/>
              <a:gd name="connsiteX1" fmla="*/ 1094513 w 1972550"/>
              <a:gd name="connsiteY1" fmla="*/ 363 h 646337"/>
              <a:gd name="connsiteX2" fmla="*/ 1972550 w 1972550"/>
              <a:gd name="connsiteY2" fmla="*/ 85966 h 646337"/>
              <a:gd name="connsiteX3" fmla="*/ 1972550 w 1972550"/>
              <a:gd name="connsiteY3" fmla="*/ 646337 h 646337"/>
              <a:gd name="connsiteX4" fmla="*/ 0 w 1972550"/>
              <a:gd name="connsiteY4" fmla="*/ 646337 h 646337"/>
              <a:gd name="connsiteX5" fmla="*/ 25572 w 1972550"/>
              <a:gd name="connsiteY5" fmla="*/ 113790 h 646337"/>
              <a:gd name="connsiteX0" fmla="*/ 25572 w 1972550"/>
              <a:gd name="connsiteY0" fmla="*/ 114302 h 646849"/>
              <a:gd name="connsiteX1" fmla="*/ 1094513 w 1972550"/>
              <a:gd name="connsiteY1" fmla="*/ 875 h 646849"/>
              <a:gd name="connsiteX2" fmla="*/ 1972550 w 1972550"/>
              <a:gd name="connsiteY2" fmla="*/ 86478 h 646849"/>
              <a:gd name="connsiteX3" fmla="*/ 1972550 w 1972550"/>
              <a:gd name="connsiteY3" fmla="*/ 646849 h 646849"/>
              <a:gd name="connsiteX4" fmla="*/ 0 w 1972550"/>
              <a:gd name="connsiteY4" fmla="*/ 646849 h 646849"/>
              <a:gd name="connsiteX5" fmla="*/ 25572 w 1972550"/>
              <a:gd name="connsiteY5" fmla="*/ 114302 h 646849"/>
              <a:gd name="connsiteX0" fmla="*/ 12786 w 1972550"/>
              <a:gd name="connsiteY0" fmla="*/ 118543 h 646452"/>
              <a:gd name="connsiteX1" fmla="*/ 1094513 w 1972550"/>
              <a:gd name="connsiteY1" fmla="*/ 478 h 646452"/>
              <a:gd name="connsiteX2" fmla="*/ 1972550 w 1972550"/>
              <a:gd name="connsiteY2" fmla="*/ 86081 h 646452"/>
              <a:gd name="connsiteX3" fmla="*/ 1972550 w 1972550"/>
              <a:gd name="connsiteY3" fmla="*/ 646452 h 646452"/>
              <a:gd name="connsiteX4" fmla="*/ 0 w 1972550"/>
              <a:gd name="connsiteY4" fmla="*/ 646452 h 646452"/>
              <a:gd name="connsiteX5" fmla="*/ 12786 w 1972550"/>
              <a:gd name="connsiteY5" fmla="*/ 118543 h 646452"/>
              <a:gd name="connsiteX0" fmla="*/ 0 w 1985335"/>
              <a:gd name="connsiteY0" fmla="*/ 123308 h 646579"/>
              <a:gd name="connsiteX1" fmla="*/ 1107298 w 1985335"/>
              <a:gd name="connsiteY1" fmla="*/ 605 h 646579"/>
              <a:gd name="connsiteX2" fmla="*/ 1985335 w 1985335"/>
              <a:gd name="connsiteY2" fmla="*/ 86208 h 646579"/>
              <a:gd name="connsiteX3" fmla="*/ 1985335 w 1985335"/>
              <a:gd name="connsiteY3" fmla="*/ 646579 h 646579"/>
              <a:gd name="connsiteX4" fmla="*/ 12785 w 1985335"/>
              <a:gd name="connsiteY4" fmla="*/ 646579 h 646579"/>
              <a:gd name="connsiteX5" fmla="*/ 0 w 1985335"/>
              <a:gd name="connsiteY5" fmla="*/ 123308 h 646579"/>
              <a:gd name="connsiteX0" fmla="*/ 0 w 1985335"/>
              <a:gd name="connsiteY0" fmla="*/ 123290 h 646561"/>
              <a:gd name="connsiteX1" fmla="*/ 1107298 w 1985335"/>
              <a:gd name="connsiteY1" fmla="*/ 587 h 646561"/>
              <a:gd name="connsiteX2" fmla="*/ 1985335 w 1985335"/>
              <a:gd name="connsiteY2" fmla="*/ 86190 h 646561"/>
              <a:gd name="connsiteX3" fmla="*/ 1985335 w 1985335"/>
              <a:gd name="connsiteY3" fmla="*/ 646561 h 646561"/>
              <a:gd name="connsiteX4" fmla="*/ 12785 w 1985335"/>
              <a:gd name="connsiteY4" fmla="*/ 646561 h 646561"/>
              <a:gd name="connsiteX5" fmla="*/ 0 w 1985335"/>
              <a:gd name="connsiteY5" fmla="*/ 123290 h 646561"/>
              <a:gd name="connsiteX0" fmla="*/ 0 w 1985335"/>
              <a:gd name="connsiteY0" fmla="*/ 123290 h 646561"/>
              <a:gd name="connsiteX1" fmla="*/ 1107298 w 1985335"/>
              <a:gd name="connsiteY1" fmla="*/ 587 h 646561"/>
              <a:gd name="connsiteX2" fmla="*/ 1985335 w 1985335"/>
              <a:gd name="connsiteY2" fmla="*/ 86190 h 646561"/>
              <a:gd name="connsiteX3" fmla="*/ 1985335 w 1985335"/>
              <a:gd name="connsiteY3" fmla="*/ 646561 h 646561"/>
              <a:gd name="connsiteX4" fmla="*/ 12785 w 1985335"/>
              <a:gd name="connsiteY4" fmla="*/ 646561 h 646561"/>
              <a:gd name="connsiteX5" fmla="*/ 0 w 1985335"/>
              <a:gd name="connsiteY5" fmla="*/ 123290 h 646561"/>
              <a:gd name="connsiteX0" fmla="*/ 0 w 1975614"/>
              <a:gd name="connsiteY0" fmla="*/ 126462 h 646649"/>
              <a:gd name="connsiteX1" fmla="*/ 1097577 w 1975614"/>
              <a:gd name="connsiteY1" fmla="*/ 675 h 646649"/>
              <a:gd name="connsiteX2" fmla="*/ 1975614 w 1975614"/>
              <a:gd name="connsiteY2" fmla="*/ 86278 h 646649"/>
              <a:gd name="connsiteX3" fmla="*/ 1975614 w 1975614"/>
              <a:gd name="connsiteY3" fmla="*/ 646649 h 646649"/>
              <a:gd name="connsiteX4" fmla="*/ 3064 w 1975614"/>
              <a:gd name="connsiteY4" fmla="*/ 646649 h 646649"/>
              <a:gd name="connsiteX5" fmla="*/ 0 w 1975614"/>
              <a:gd name="connsiteY5" fmla="*/ 126462 h 646649"/>
              <a:gd name="connsiteX0" fmla="*/ 0 w 1975614"/>
              <a:gd name="connsiteY0" fmla="*/ 125865 h 646052"/>
              <a:gd name="connsiteX1" fmla="*/ 1097577 w 1975614"/>
              <a:gd name="connsiteY1" fmla="*/ 78 h 646052"/>
              <a:gd name="connsiteX2" fmla="*/ 1975614 w 1975614"/>
              <a:gd name="connsiteY2" fmla="*/ 85681 h 646052"/>
              <a:gd name="connsiteX3" fmla="*/ 1975614 w 1975614"/>
              <a:gd name="connsiteY3" fmla="*/ 646052 h 646052"/>
              <a:gd name="connsiteX4" fmla="*/ 3064 w 1975614"/>
              <a:gd name="connsiteY4" fmla="*/ 646052 h 646052"/>
              <a:gd name="connsiteX5" fmla="*/ 0 w 1975614"/>
              <a:gd name="connsiteY5" fmla="*/ 125865 h 646052"/>
              <a:gd name="connsiteX0" fmla="*/ 0 w 1980520"/>
              <a:gd name="connsiteY0" fmla="*/ 201612 h 649665"/>
              <a:gd name="connsiteX1" fmla="*/ 1102483 w 1980520"/>
              <a:gd name="connsiteY1" fmla="*/ 3691 h 649665"/>
              <a:gd name="connsiteX2" fmla="*/ 1980520 w 1980520"/>
              <a:gd name="connsiteY2" fmla="*/ 89294 h 649665"/>
              <a:gd name="connsiteX3" fmla="*/ 1980520 w 1980520"/>
              <a:gd name="connsiteY3" fmla="*/ 649665 h 649665"/>
              <a:gd name="connsiteX4" fmla="*/ 7970 w 1980520"/>
              <a:gd name="connsiteY4" fmla="*/ 649665 h 649665"/>
              <a:gd name="connsiteX5" fmla="*/ 0 w 1980520"/>
              <a:gd name="connsiteY5" fmla="*/ 201612 h 649665"/>
              <a:gd name="connsiteX0" fmla="*/ 0 w 1980520"/>
              <a:gd name="connsiteY0" fmla="*/ 197940 h 645993"/>
              <a:gd name="connsiteX1" fmla="*/ 1102483 w 1980520"/>
              <a:gd name="connsiteY1" fmla="*/ 19 h 645993"/>
              <a:gd name="connsiteX2" fmla="*/ 1980520 w 1980520"/>
              <a:gd name="connsiteY2" fmla="*/ 186610 h 645993"/>
              <a:gd name="connsiteX3" fmla="*/ 1980520 w 1980520"/>
              <a:gd name="connsiteY3" fmla="*/ 645993 h 645993"/>
              <a:gd name="connsiteX4" fmla="*/ 7970 w 1980520"/>
              <a:gd name="connsiteY4" fmla="*/ 645993 h 645993"/>
              <a:gd name="connsiteX5" fmla="*/ 0 w 1980520"/>
              <a:gd name="connsiteY5" fmla="*/ 197940 h 645993"/>
              <a:gd name="connsiteX0" fmla="*/ 0 w 1980520"/>
              <a:gd name="connsiteY0" fmla="*/ 197952 h 646005"/>
              <a:gd name="connsiteX1" fmla="*/ 1102483 w 1980520"/>
              <a:gd name="connsiteY1" fmla="*/ 31 h 646005"/>
              <a:gd name="connsiteX2" fmla="*/ 1980520 w 1980520"/>
              <a:gd name="connsiteY2" fmla="*/ 186622 h 646005"/>
              <a:gd name="connsiteX3" fmla="*/ 1980520 w 1980520"/>
              <a:gd name="connsiteY3" fmla="*/ 646005 h 646005"/>
              <a:gd name="connsiteX4" fmla="*/ 7970 w 1980520"/>
              <a:gd name="connsiteY4" fmla="*/ 646005 h 646005"/>
              <a:gd name="connsiteX5" fmla="*/ 0 w 1980520"/>
              <a:gd name="connsiteY5" fmla="*/ 197952 h 646005"/>
              <a:gd name="connsiteX0" fmla="*/ 0 w 1980520"/>
              <a:gd name="connsiteY0" fmla="*/ 197952 h 646005"/>
              <a:gd name="connsiteX1" fmla="*/ 1102483 w 1980520"/>
              <a:gd name="connsiteY1" fmla="*/ 31 h 646005"/>
              <a:gd name="connsiteX2" fmla="*/ 1980520 w 1980520"/>
              <a:gd name="connsiteY2" fmla="*/ 186622 h 646005"/>
              <a:gd name="connsiteX3" fmla="*/ 1980520 w 1980520"/>
              <a:gd name="connsiteY3" fmla="*/ 646005 h 646005"/>
              <a:gd name="connsiteX4" fmla="*/ 7970 w 1980520"/>
              <a:gd name="connsiteY4" fmla="*/ 646005 h 646005"/>
              <a:gd name="connsiteX5" fmla="*/ 0 w 1980520"/>
              <a:gd name="connsiteY5" fmla="*/ 197952 h 646005"/>
              <a:gd name="connsiteX0" fmla="*/ 0 w 1980520"/>
              <a:gd name="connsiteY0" fmla="*/ 197952 h 646005"/>
              <a:gd name="connsiteX1" fmla="*/ 1004359 w 1980520"/>
              <a:gd name="connsiteY1" fmla="*/ 31 h 646005"/>
              <a:gd name="connsiteX2" fmla="*/ 1980520 w 1980520"/>
              <a:gd name="connsiteY2" fmla="*/ 186622 h 646005"/>
              <a:gd name="connsiteX3" fmla="*/ 1980520 w 1980520"/>
              <a:gd name="connsiteY3" fmla="*/ 646005 h 646005"/>
              <a:gd name="connsiteX4" fmla="*/ 7970 w 1980520"/>
              <a:gd name="connsiteY4" fmla="*/ 646005 h 646005"/>
              <a:gd name="connsiteX5" fmla="*/ 0 w 1980520"/>
              <a:gd name="connsiteY5" fmla="*/ 197952 h 646005"/>
              <a:gd name="connsiteX0" fmla="*/ 0 w 1980520"/>
              <a:gd name="connsiteY0" fmla="*/ 227134 h 646333"/>
              <a:gd name="connsiteX1" fmla="*/ 1004359 w 1980520"/>
              <a:gd name="connsiteY1" fmla="*/ 359 h 646333"/>
              <a:gd name="connsiteX2" fmla="*/ 1980520 w 1980520"/>
              <a:gd name="connsiteY2" fmla="*/ 186950 h 646333"/>
              <a:gd name="connsiteX3" fmla="*/ 1980520 w 1980520"/>
              <a:gd name="connsiteY3" fmla="*/ 646333 h 646333"/>
              <a:gd name="connsiteX4" fmla="*/ 7970 w 1980520"/>
              <a:gd name="connsiteY4" fmla="*/ 646333 h 646333"/>
              <a:gd name="connsiteX5" fmla="*/ 0 w 1980520"/>
              <a:gd name="connsiteY5" fmla="*/ 227134 h 64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0520" h="646333">
                <a:moveTo>
                  <a:pt x="0" y="227134"/>
                </a:moveTo>
                <a:cubicBezTo>
                  <a:pt x="378146" y="71593"/>
                  <a:pt x="674272" y="7056"/>
                  <a:pt x="1004359" y="359"/>
                </a:cubicBezTo>
                <a:cubicBezTo>
                  <a:pt x="1334446" y="-6338"/>
                  <a:pt x="1669618" y="81079"/>
                  <a:pt x="1980520" y="186950"/>
                </a:cubicBezTo>
                <a:lnTo>
                  <a:pt x="1980520" y="646333"/>
                </a:lnTo>
                <a:lnTo>
                  <a:pt x="7970" y="646333"/>
                </a:lnTo>
                <a:cubicBezTo>
                  <a:pt x="7970" y="507459"/>
                  <a:pt x="0" y="366008"/>
                  <a:pt x="0" y="227134"/>
                </a:cubicBezTo>
                <a:close/>
              </a:path>
            </a:pathLst>
          </a:custGeom>
          <a:solidFill>
            <a:srgbClr val="00B0F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星</a:t>
            </a:r>
          </a:p>
        </p:txBody>
      </p:sp>
      <p:sp>
        <p:nvSpPr>
          <p:cNvPr id="2" name="円形吹き出し 183">
            <a:extLst>
              <a:ext uri="{FF2B5EF4-FFF2-40B4-BE49-F238E27FC236}">
                <a16:creationId xmlns:a16="http://schemas.microsoft.com/office/drawing/2014/main" id="{2C947767-30E8-37CC-28BD-87785FE55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659" y="2977853"/>
            <a:ext cx="2005214" cy="1005362"/>
          </a:xfrm>
          <a:prstGeom prst="wedgeEllipseCallout">
            <a:avLst>
              <a:gd name="adj1" fmla="val -65998"/>
              <a:gd name="adj2" fmla="val -66367"/>
            </a:avLst>
          </a:prstGeom>
          <a:noFill/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ブラックホール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ほどは重くない</a:t>
            </a:r>
          </a:p>
        </p:txBody>
      </p:sp>
      <p:sp>
        <p:nvSpPr>
          <p:cNvPr id="14" name="円形吹き出し 183">
            <a:extLst>
              <a:ext uri="{FF2B5EF4-FFF2-40B4-BE49-F238E27FC236}">
                <a16:creationId xmlns:a16="http://schemas.microsoft.com/office/drawing/2014/main" id="{C79E9637-AB91-F69C-53BC-3CEDAE107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783" y="2955018"/>
            <a:ext cx="1450753" cy="1005900"/>
          </a:xfrm>
          <a:prstGeom prst="wedgeEllipseCallout">
            <a:avLst>
              <a:gd name="adj1" fmla="val -66355"/>
              <a:gd name="adj2" fmla="val -70452"/>
            </a:avLst>
          </a:prstGeom>
          <a:noFill/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光速より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ずっと遅い</a:t>
            </a:r>
          </a:p>
        </p:txBody>
      </p:sp>
      <p:sp>
        <p:nvSpPr>
          <p:cNvPr id="15" name="円形吹き出し 183">
            <a:extLst>
              <a:ext uri="{FF2B5EF4-FFF2-40B4-BE49-F238E27FC236}">
                <a16:creationId xmlns:a16="http://schemas.microsoft.com/office/drawing/2014/main" id="{1C8D966F-3DBA-95F6-D42F-B69733B40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1463" y="2858286"/>
            <a:ext cx="1450753" cy="1005900"/>
          </a:xfrm>
          <a:prstGeom prst="wedgeEllipseCallout">
            <a:avLst>
              <a:gd name="adj1" fmla="val -90822"/>
              <a:gd name="adj2" fmla="val -62186"/>
            </a:avLst>
          </a:prstGeom>
          <a:noFill/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星より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ずっと軽い</a:t>
            </a:r>
          </a:p>
        </p:txBody>
      </p:sp>
      <p:sp>
        <p:nvSpPr>
          <p:cNvPr id="341839" name="Line 9">
            <a:extLst>
              <a:ext uri="{FF2B5EF4-FFF2-40B4-BE49-F238E27FC236}">
                <a16:creationId xmlns:a16="http://schemas.microsoft.com/office/drawing/2014/main" id="{396494C9-8DAE-43D9-A2FD-6A7C61006D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1463" y="2047131"/>
            <a:ext cx="1341919" cy="501735"/>
          </a:xfrm>
          <a:prstGeom prst="line">
            <a:avLst/>
          </a:prstGeom>
          <a:noFill/>
          <a:ln w="57150">
            <a:solidFill>
              <a:srgbClr val="FF7C8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42" name="円形吹き出し 183">
            <a:extLst>
              <a:ext uri="{FF2B5EF4-FFF2-40B4-BE49-F238E27FC236}">
                <a16:creationId xmlns:a16="http://schemas.microsoft.com/office/drawing/2014/main" id="{CA239E21-1BF8-0A83-9F6A-9A11FAFD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8" y="3369666"/>
            <a:ext cx="1655560" cy="577959"/>
          </a:xfrm>
          <a:prstGeom prst="wedgeEllipseCallout">
            <a:avLst>
              <a:gd name="adj1" fmla="val 14215"/>
              <a:gd name="adj2" fmla="val -87219"/>
            </a:avLst>
          </a:prstGeom>
          <a:noFill/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星に対して</a:t>
            </a:r>
          </a:p>
        </p:txBody>
      </p:sp>
      <p:sp>
        <p:nvSpPr>
          <p:cNvPr id="21" name="Rectangle 1442">
            <a:extLst>
              <a:ext uri="{FF2B5EF4-FFF2-40B4-BE49-F238E27FC236}">
                <a16:creationId xmlns:a16="http://schemas.microsoft.com/office/drawing/2014/main" id="{FB17AC9D-B4B4-6E02-80B7-9D2F28B08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6526" y="3235185"/>
            <a:ext cx="18318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星の静止系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形吹き出し 183">
            <a:extLst>
              <a:ext uri="{FF2B5EF4-FFF2-40B4-BE49-F238E27FC236}">
                <a16:creationId xmlns:a16="http://schemas.microsoft.com/office/drawing/2014/main" id="{0BD2E919-CF43-2BA3-C03C-3CB5CB162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092" y="814727"/>
            <a:ext cx="902152" cy="589525"/>
          </a:xfrm>
          <a:prstGeom prst="wedgeEllipseCallout">
            <a:avLst>
              <a:gd name="adj1" fmla="val -89443"/>
              <a:gd name="adj2" fmla="val -32927"/>
            </a:avLst>
          </a:prstGeom>
          <a:solidFill>
            <a:srgbClr val="CC66FF"/>
          </a:solidFill>
          <a:ln w="9525" algn="ctr">
            <a:noFill/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遅れる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0" name="円形吹き出し 183">
            <a:extLst>
              <a:ext uri="{FF2B5EF4-FFF2-40B4-BE49-F238E27FC236}">
                <a16:creationId xmlns:a16="http://schemas.microsoft.com/office/drawing/2014/main" id="{A41A7E25-4907-BA2D-58CB-5AC39F831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915" y="4375485"/>
            <a:ext cx="795405" cy="507907"/>
          </a:xfrm>
          <a:prstGeom prst="wedgeEllipseCallout">
            <a:avLst>
              <a:gd name="adj1" fmla="val -65119"/>
              <a:gd name="adj2" fmla="val -9070"/>
            </a:avLst>
          </a:prstGeom>
          <a:solidFill>
            <a:srgbClr val="CC66FF"/>
          </a:solidFill>
          <a:ln w="9525" algn="ctr">
            <a:noFill/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遅れる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20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34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500" fill="hold"/>
                                        <p:tgtEl>
                                          <p:spTgt spid="34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4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4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4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34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500" fill="hold"/>
                                        <p:tgtEl>
                                          <p:spTgt spid="34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833" grpId="0"/>
      <p:bldP spid="341763" grpId="0" animBg="1"/>
      <p:bldP spid="341693" grpId="0"/>
      <p:bldP spid="341695" grpId="0" animBg="1"/>
      <p:bldP spid="341696" grpId="0" animBg="1"/>
      <p:bldP spid="341819" grpId="0" animBg="1"/>
      <p:bldP spid="341820" grpId="0" animBg="1"/>
      <p:bldP spid="24" grpId="0"/>
      <p:bldP spid="25" grpId="0"/>
      <p:bldP spid="341853" grpId="0"/>
      <p:bldP spid="341824" grpId="0" animBg="1"/>
      <p:bldP spid="341824" grpId="1" animBg="1"/>
      <p:bldP spid="341825" grpId="0" animBg="1"/>
      <p:bldP spid="341825" grpId="1" animBg="1"/>
      <p:bldP spid="341826" grpId="0"/>
      <p:bldP spid="341827" grpId="0" animBg="1"/>
      <p:bldP spid="341827" grpId="1" animBg="1"/>
      <p:bldP spid="341828" grpId="0" animBg="1"/>
      <p:bldP spid="341828" grpId="1" animBg="1"/>
      <p:bldP spid="341829" grpId="0" animBg="1"/>
      <p:bldP spid="341829" grpId="1" animBg="1"/>
      <p:bldP spid="341830" grpId="0" animBg="1"/>
      <p:bldP spid="341830" grpId="1" animBg="1"/>
      <p:bldP spid="341831" grpId="0" animBg="1"/>
      <p:bldP spid="341831" grpId="1" animBg="1"/>
      <p:bldP spid="341832" grpId="0" animBg="1"/>
      <p:bldP spid="341834" grpId="0" animBg="1"/>
      <p:bldP spid="341844" grpId="0" animBg="1"/>
      <p:bldP spid="341844" grpId="1" animBg="1"/>
      <p:bldP spid="17" grpId="0" animBg="1"/>
      <p:bldP spid="2" grpId="0" animBg="1"/>
      <p:bldP spid="2" grpId="1" animBg="1"/>
      <p:bldP spid="14" grpId="0" animBg="1"/>
      <p:bldP spid="14" grpId="1" animBg="1"/>
      <p:bldP spid="15" grpId="0" animBg="1"/>
      <p:bldP spid="15" grpId="1" animBg="1"/>
      <p:bldP spid="341839" grpId="0" animBg="1"/>
      <p:bldP spid="341839" grpId="1" animBg="1"/>
      <p:bldP spid="341842" grpId="0" animBg="1"/>
      <p:bldP spid="21" grpId="0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849" name="Rectangle 46">
            <a:extLst>
              <a:ext uri="{FF2B5EF4-FFF2-40B4-BE49-F238E27FC236}">
                <a16:creationId xmlns:a16="http://schemas.microsoft.com/office/drawing/2014/main" id="{359C7511-9F67-5340-78BE-C172BDCBE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50" y="0"/>
            <a:ext cx="6185586" cy="244626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33" name="Rectangle 1442">
            <a:extLst>
              <a:ext uri="{FF2B5EF4-FFF2-40B4-BE49-F238E27FC236}">
                <a16:creationId xmlns:a16="http://schemas.microsoft.com/office/drawing/2014/main" id="{2CACEB80-640E-0A8E-5EBF-B7BB7FA6C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8372" y="2774430"/>
            <a:ext cx="4365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物体上の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星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側の時計が遅れる。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734" name="Freeform 10">
            <a:extLst>
              <a:ext uri="{FF2B5EF4-FFF2-40B4-BE49-F238E27FC236}">
                <a16:creationId xmlns:a16="http://schemas.microsoft.com/office/drawing/2014/main" id="{9EE547FA-1E6D-A639-9D9C-F1002587E556}"/>
              </a:ext>
            </a:extLst>
          </p:cNvPr>
          <p:cNvSpPr>
            <a:spLocks/>
          </p:cNvSpPr>
          <p:nvPr/>
        </p:nvSpPr>
        <p:spPr bwMode="auto">
          <a:xfrm>
            <a:off x="6339302" y="242876"/>
            <a:ext cx="2701624" cy="1850578"/>
          </a:xfrm>
          <a:custGeom>
            <a:avLst/>
            <a:gdLst>
              <a:gd name="T0" fmla="*/ 1799391789 w 2499"/>
              <a:gd name="T1" fmla="*/ 211693163 h 1733"/>
              <a:gd name="T2" fmla="*/ 929938567 w 2499"/>
              <a:gd name="T3" fmla="*/ 1227317111 h 1733"/>
              <a:gd name="T4" fmla="*/ 378023485 w 2499"/>
              <a:gd name="T5" fmla="*/ 2147483647 h 1733"/>
              <a:gd name="T6" fmla="*/ 68045021 w 2499"/>
              <a:gd name="T7" fmla="*/ 2147483647 h 1733"/>
              <a:gd name="T8" fmla="*/ 55443444 w 2499"/>
              <a:gd name="T9" fmla="*/ 2147483647 h 1733"/>
              <a:gd name="T10" fmla="*/ 405746001 w 2499"/>
              <a:gd name="T11" fmla="*/ 2147483647 h 1733"/>
              <a:gd name="T12" fmla="*/ 2147483647 w 2499"/>
              <a:gd name="T13" fmla="*/ 2147483647 h 1733"/>
              <a:gd name="T14" fmla="*/ 2147483647 w 2499"/>
              <a:gd name="T15" fmla="*/ 2147483647 h 1733"/>
              <a:gd name="T16" fmla="*/ 2147483647 w 2499"/>
              <a:gd name="T17" fmla="*/ 2147483647 h 1733"/>
              <a:gd name="T18" fmla="*/ 2147483647 w 2499"/>
              <a:gd name="T19" fmla="*/ 2147483647 h 1733"/>
              <a:gd name="T20" fmla="*/ 2147483647 w 2499"/>
              <a:gd name="T21" fmla="*/ 2147483647 h 1733"/>
              <a:gd name="T22" fmla="*/ 2147483647 w 2499"/>
              <a:gd name="T23" fmla="*/ 1905238471 h 1733"/>
              <a:gd name="T24" fmla="*/ 2147483647 w 2499"/>
              <a:gd name="T25" fmla="*/ 1166833350 h 1733"/>
              <a:gd name="T26" fmla="*/ 2147483647 w 2499"/>
              <a:gd name="T27" fmla="*/ 1164312399 h 1733"/>
              <a:gd name="T28" fmla="*/ 2147483647 w 2499"/>
              <a:gd name="T29" fmla="*/ 1144151145 h 1733"/>
              <a:gd name="T30" fmla="*/ 2147483647 w 2499"/>
              <a:gd name="T31" fmla="*/ 471270098 h 1733"/>
              <a:gd name="T32" fmla="*/ 2147483647 w 2499"/>
              <a:gd name="T33" fmla="*/ 83165965 h 1733"/>
              <a:gd name="T34" fmla="*/ 2147483647 w 2499"/>
              <a:gd name="T35" fmla="*/ 22682204 h 1733"/>
              <a:gd name="T36" fmla="*/ 1799391789 w 2499"/>
              <a:gd name="T37" fmla="*/ 211693163 h 17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connsiteX0" fmla="*/ 3427 w 10433"/>
              <a:gd name="connsiteY0" fmla="*/ 459 h 9818"/>
              <a:gd name="connsiteX1" fmla="*/ 2047 w 10433"/>
              <a:gd name="connsiteY1" fmla="*/ 2784 h 9818"/>
              <a:gd name="connsiteX2" fmla="*/ 1170 w 10433"/>
              <a:gd name="connsiteY2" fmla="*/ 5889 h 9818"/>
              <a:gd name="connsiteX3" fmla="*/ 678 w 10433"/>
              <a:gd name="connsiteY3" fmla="*/ 9022 h 9818"/>
              <a:gd name="connsiteX4" fmla="*/ 7 w 10433"/>
              <a:gd name="connsiteY4" fmla="*/ 9253 h 9818"/>
              <a:gd name="connsiteX5" fmla="*/ 1214 w 10433"/>
              <a:gd name="connsiteY5" fmla="*/ 8855 h 9818"/>
              <a:gd name="connsiteX6" fmla="*/ 4095 w 10433"/>
              <a:gd name="connsiteY6" fmla="*/ 6968 h 9818"/>
              <a:gd name="connsiteX7" fmla="*/ 6084 w 10433"/>
              <a:gd name="connsiteY7" fmla="*/ 7747 h 9818"/>
              <a:gd name="connsiteX8" fmla="*/ 7521 w 10433"/>
              <a:gd name="connsiteY8" fmla="*/ 9755 h 9818"/>
              <a:gd name="connsiteX9" fmla="*/ 7697 w 10433"/>
              <a:gd name="connsiteY9" fmla="*/ 9085 h 9818"/>
              <a:gd name="connsiteX10" fmla="*/ 8257 w 10433"/>
              <a:gd name="connsiteY10" fmla="*/ 6708 h 9818"/>
              <a:gd name="connsiteX11" fmla="*/ 9221 w 10433"/>
              <a:gd name="connsiteY11" fmla="*/ 4336 h 9818"/>
              <a:gd name="connsiteX12" fmla="*/ 10310 w 10433"/>
              <a:gd name="connsiteY12" fmla="*/ 2646 h 9818"/>
              <a:gd name="connsiteX13" fmla="*/ 10366 w 10433"/>
              <a:gd name="connsiteY13" fmla="*/ 2640 h 9818"/>
              <a:gd name="connsiteX14" fmla="*/ 10274 w 10433"/>
              <a:gd name="connsiteY14" fmla="*/ 2594 h 9818"/>
              <a:gd name="connsiteX15" fmla="*/ 8577 w 10433"/>
              <a:gd name="connsiteY15" fmla="*/ 1053 h 9818"/>
              <a:gd name="connsiteX16" fmla="*/ 6628 w 10433"/>
              <a:gd name="connsiteY16" fmla="*/ 164 h 9818"/>
              <a:gd name="connsiteX17" fmla="*/ 4756 w 10433"/>
              <a:gd name="connsiteY17" fmla="*/ 26 h 9818"/>
              <a:gd name="connsiteX18" fmla="*/ 3427 w 10433"/>
              <a:gd name="connsiteY18" fmla="*/ 459 h 9818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327 w 10206"/>
              <a:gd name="connsiteY2" fmla="*/ 599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9019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063 w 10206"/>
              <a:gd name="connsiteY2" fmla="*/ 588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9019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063 w 10206"/>
              <a:gd name="connsiteY2" fmla="*/ 588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8504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601 w 10206"/>
              <a:gd name="connsiteY0" fmla="*/ 22 h 10197"/>
              <a:gd name="connsiteX1" fmla="*/ 2168 w 10206"/>
              <a:gd name="connsiteY1" fmla="*/ 3033 h 10197"/>
              <a:gd name="connsiteX2" fmla="*/ 1063 w 10206"/>
              <a:gd name="connsiteY2" fmla="*/ 6085 h 10197"/>
              <a:gd name="connsiteX3" fmla="*/ 40 w 10206"/>
              <a:gd name="connsiteY3" fmla="*/ 9644 h 10197"/>
              <a:gd name="connsiteX4" fmla="*/ 213 w 10206"/>
              <a:gd name="connsiteY4" fmla="*/ 9622 h 10197"/>
              <a:gd name="connsiteX5" fmla="*/ 1370 w 10206"/>
              <a:gd name="connsiteY5" fmla="*/ 8701 h 10197"/>
              <a:gd name="connsiteX6" fmla="*/ 4131 w 10206"/>
              <a:gd name="connsiteY6" fmla="*/ 7294 h 10197"/>
              <a:gd name="connsiteX7" fmla="*/ 6037 w 10206"/>
              <a:gd name="connsiteY7" fmla="*/ 8088 h 10197"/>
              <a:gd name="connsiteX8" fmla="*/ 7415 w 10206"/>
              <a:gd name="connsiteY8" fmla="*/ 10133 h 10197"/>
              <a:gd name="connsiteX9" fmla="*/ 7584 w 10206"/>
              <a:gd name="connsiteY9" fmla="*/ 9450 h 10197"/>
              <a:gd name="connsiteX10" fmla="*/ 8120 w 10206"/>
              <a:gd name="connsiteY10" fmla="*/ 7029 h 10197"/>
              <a:gd name="connsiteX11" fmla="*/ 9044 w 10206"/>
              <a:gd name="connsiteY11" fmla="*/ 4613 h 10197"/>
              <a:gd name="connsiteX12" fmla="*/ 10088 w 10206"/>
              <a:gd name="connsiteY12" fmla="*/ 2892 h 10197"/>
              <a:gd name="connsiteX13" fmla="*/ 10142 w 10206"/>
              <a:gd name="connsiteY13" fmla="*/ 2886 h 10197"/>
              <a:gd name="connsiteX14" fmla="*/ 10054 w 10206"/>
              <a:gd name="connsiteY14" fmla="*/ 2839 h 10197"/>
              <a:gd name="connsiteX15" fmla="*/ 8427 w 10206"/>
              <a:gd name="connsiteY15" fmla="*/ 1270 h 10197"/>
              <a:gd name="connsiteX16" fmla="*/ 6559 w 10206"/>
              <a:gd name="connsiteY16" fmla="*/ 364 h 10197"/>
              <a:gd name="connsiteX17" fmla="*/ 4765 w 10206"/>
              <a:gd name="connsiteY17" fmla="*/ 223 h 10197"/>
              <a:gd name="connsiteX18" fmla="*/ 3601 w 10206"/>
              <a:gd name="connsiteY18" fmla="*/ 22 h 10197"/>
              <a:gd name="connsiteX0" fmla="*/ 3601 w 10206"/>
              <a:gd name="connsiteY0" fmla="*/ 46 h 10221"/>
              <a:gd name="connsiteX1" fmla="*/ 2168 w 10206"/>
              <a:gd name="connsiteY1" fmla="*/ 3057 h 10221"/>
              <a:gd name="connsiteX2" fmla="*/ 1063 w 10206"/>
              <a:gd name="connsiteY2" fmla="*/ 6109 h 10221"/>
              <a:gd name="connsiteX3" fmla="*/ 40 w 10206"/>
              <a:gd name="connsiteY3" fmla="*/ 9668 h 10221"/>
              <a:gd name="connsiteX4" fmla="*/ 213 w 10206"/>
              <a:gd name="connsiteY4" fmla="*/ 9646 h 10221"/>
              <a:gd name="connsiteX5" fmla="*/ 1370 w 10206"/>
              <a:gd name="connsiteY5" fmla="*/ 8725 h 10221"/>
              <a:gd name="connsiteX6" fmla="*/ 4131 w 10206"/>
              <a:gd name="connsiteY6" fmla="*/ 7318 h 10221"/>
              <a:gd name="connsiteX7" fmla="*/ 6037 w 10206"/>
              <a:gd name="connsiteY7" fmla="*/ 8112 h 10221"/>
              <a:gd name="connsiteX8" fmla="*/ 7415 w 10206"/>
              <a:gd name="connsiteY8" fmla="*/ 10157 h 10221"/>
              <a:gd name="connsiteX9" fmla="*/ 7584 w 10206"/>
              <a:gd name="connsiteY9" fmla="*/ 9474 h 10221"/>
              <a:gd name="connsiteX10" fmla="*/ 8120 w 10206"/>
              <a:gd name="connsiteY10" fmla="*/ 7053 h 10221"/>
              <a:gd name="connsiteX11" fmla="*/ 9044 w 10206"/>
              <a:gd name="connsiteY11" fmla="*/ 4637 h 10221"/>
              <a:gd name="connsiteX12" fmla="*/ 10088 w 10206"/>
              <a:gd name="connsiteY12" fmla="*/ 2916 h 10221"/>
              <a:gd name="connsiteX13" fmla="*/ 10142 w 10206"/>
              <a:gd name="connsiteY13" fmla="*/ 2910 h 10221"/>
              <a:gd name="connsiteX14" fmla="*/ 10054 w 10206"/>
              <a:gd name="connsiteY14" fmla="*/ 2863 h 10221"/>
              <a:gd name="connsiteX15" fmla="*/ 8427 w 10206"/>
              <a:gd name="connsiteY15" fmla="*/ 1294 h 10221"/>
              <a:gd name="connsiteX16" fmla="*/ 6559 w 10206"/>
              <a:gd name="connsiteY16" fmla="*/ 388 h 10221"/>
              <a:gd name="connsiteX17" fmla="*/ 4787 w 10206"/>
              <a:gd name="connsiteY17" fmla="*/ 78 h 10221"/>
              <a:gd name="connsiteX18" fmla="*/ 3601 w 10206"/>
              <a:gd name="connsiteY18" fmla="*/ 46 h 10221"/>
              <a:gd name="connsiteX0" fmla="*/ 3601 w 10206"/>
              <a:gd name="connsiteY0" fmla="*/ 46 h 10157"/>
              <a:gd name="connsiteX1" fmla="*/ 2168 w 10206"/>
              <a:gd name="connsiteY1" fmla="*/ 3057 h 10157"/>
              <a:gd name="connsiteX2" fmla="*/ 1063 w 10206"/>
              <a:gd name="connsiteY2" fmla="*/ 6109 h 10157"/>
              <a:gd name="connsiteX3" fmla="*/ 40 w 10206"/>
              <a:gd name="connsiteY3" fmla="*/ 9668 h 10157"/>
              <a:gd name="connsiteX4" fmla="*/ 213 w 10206"/>
              <a:gd name="connsiteY4" fmla="*/ 9646 h 10157"/>
              <a:gd name="connsiteX5" fmla="*/ 1370 w 10206"/>
              <a:gd name="connsiteY5" fmla="*/ 8725 h 10157"/>
              <a:gd name="connsiteX6" fmla="*/ 4131 w 10206"/>
              <a:gd name="connsiteY6" fmla="*/ 7318 h 10157"/>
              <a:gd name="connsiteX7" fmla="*/ 6037 w 10206"/>
              <a:gd name="connsiteY7" fmla="*/ 8112 h 10157"/>
              <a:gd name="connsiteX8" fmla="*/ 7415 w 10206"/>
              <a:gd name="connsiteY8" fmla="*/ 10157 h 10157"/>
              <a:gd name="connsiteX9" fmla="*/ 8120 w 10206"/>
              <a:gd name="connsiteY9" fmla="*/ 7053 h 10157"/>
              <a:gd name="connsiteX10" fmla="*/ 9044 w 10206"/>
              <a:gd name="connsiteY10" fmla="*/ 4637 h 10157"/>
              <a:gd name="connsiteX11" fmla="*/ 10088 w 10206"/>
              <a:gd name="connsiteY11" fmla="*/ 2916 h 10157"/>
              <a:gd name="connsiteX12" fmla="*/ 10142 w 10206"/>
              <a:gd name="connsiteY12" fmla="*/ 2910 h 10157"/>
              <a:gd name="connsiteX13" fmla="*/ 10054 w 10206"/>
              <a:gd name="connsiteY13" fmla="*/ 2863 h 10157"/>
              <a:gd name="connsiteX14" fmla="*/ 8427 w 10206"/>
              <a:gd name="connsiteY14" fmla="*/ 1294 h 10157"/>
              <a:gd name="connsiteX15" fmla="*/ 6559 w 10206"/>
              <a:gd name="connsiteY15" fmla="*/ 388 h 10157"/>
              <a:gd name="connsiteX16" fmla="*/ 4787 w 10206"/>
              <a:gd name="connsiteY16" fmla="*/ 78 h 10157"/>
              <a:gd name="connsiteX17" fmla="*/ 3601 w 10206"/>
              <a:gd name="connsiteY17" fmla="*/ 46 h 10157"/>
              <a:gd name="connsiteX0" fmla="*/ 3601 w 10206"/>
              <a:gd name="connsiteY0" fmla="*/ 46 h 9953"/>
              <a:gd name="connsiteX1" fmla="*/ 2168 w 10206"/>
              <a:gd name="connsiteY1" fmla="*/ 3057 h 9953"/>
              <a:gd name="connsiteX2" fmla="*/ 1063 w 10206"/>
              <a:gd name="connsiteY2" fmla="*/ 6109 h 9953"/>
              <a:gd name="connsiteX3" fmla="*/ 40 w 10206"/>
              <a:gd name="connsiteY3" fmla="*/ 9668 h 9953"/>
              <a:gd name="connsiteX4" fmla="*/ 213 w 10206"/>
              <a:gd name="connsiteY4" fmla="*/ 9646 h 9953"/>
              <a:gd name="connsiteX5" fmla="*/ 1370 w 10206"/>
              <a:gd name="connsiteY5" fmla="*/ 8725 h 9953"/>
              <a:gd name="connsiteX6" fmla="*/ 4131 w 10206"/>
              <a:gd name="connsiteY6" fmla="*/ 7318 h 9953"/>
              <a:gd name="connsiteX7" fmla="*/ 6037 w 10206"/>
              <a:gd name="connsiteY7" fmla="*/ 8112 h 9953"/>
              <a:gd name="connsiteX8" fmla="*/ 7629 w 10206"/>
              <a:gd name="connsiteY8" fmla="*/ 9320 h 9953"/>
              <a:gd name="connsiteX9" fmla="*/ 8120 w 10206"/>
              <a:gd name="connsiteY9" fmla="*/ 7053 h 9953"/>
              <a:gd name="connsiteX10" fmla="*/ 9044 w 10206"/>
              <a:gd name="connsiteY10" fmla="*/ 4637 h 9953"/>
              <a:gd name="connsiteX11" fmla="*/ 10088 w 10206"/>
              <a:gd name="connsiteY11" fmla="*/ 2916 h 9953"/>
              <a:gd name="connsiteX12" fmla="*/ 10142 w 10206"/>
              <a:gd name="connsiteY12" fmla="*/ 2910 h 9953"/>
              <a:gd name="connsiteX13" fmla="*/ 10054 w 10206"/>
              <a:gd name="connsiteY13" fmla="*/ 2863 h 9953"/>
              <a:gd name="connsiteX14" fmla="*/ 8427 w 10206"/>
              <a:gd name="connsiteY14" fmla="*/ 1294 h 9953"/>
              <a:gd name="connsiteX15" fmla="*/ 6559 w 10206"/>
              <a:gd name="connsiteY15" fmla="*/ 388 h 9953"/>
              <a:gd name="connsiteX16" fmla="*/ 4787 w 10206"/>
              <a:gd name="connsiteY16" fmla="*/ 78 h 9953"/>
              <a:gd name="connsiteX17" fmla="*/ 3601 w 10206"/>
              <a:gd name="connsiteY17" fmla="*/ 46 h 9953"/>
              <a:gd name="connsiteX0" fmla="*/ 3528 w 9999"/>
              <a:gd name="connsiteY0" fmla="*/ 46 h 10000"/>
              <a:gd name="connsiteX1" fmla="*/ 2124 w 9999"/>
              <a:gd name="connsiteY1" fmla="*/ 3071 h 10000"/>
              <a:gd name="connsiteX2" fmla="*/ 1042 w 9999"/>
              <a:gd name="connsiteY2" fmla="*/ 6138 h 10000"/>
              <a:gd name="connsiteX3" fmla="*/ 39 w 9999"/>
              <a:gd name="connsiteY3" fmla="*/ 9714 h 10000"/>
              <a:gd name="connsiteX4" fmla="*/ 209 w 9999"/>
              <a:gd name="connsiteY4" fmla="*/ 9692 h 10000"/>
              <a:gd name="connsiteX5" fmla="*/ 1342 w 9999"/>
              <a:gd name="connsiteY5" fmla="*/ 8766 h 10000"/>
              <a:gd name="connsiteX6" fmla="*/ 4048 w 9999"/>
              <a:gd name="connsiteY6" fmla="*/ 7353 h 10000"/>
              <a:gd name="connsiteX7" fmla="*/ 5915 w 9999"/>
              <a:gd name="connsiteY7" fmla="*/ 8150 h 10000"/>
              <a:gd name="connsiteX8" fmla="*/ 7475 w 9999"/>
              <a:gd name="connsiteY8" fmla="*/ 9364 h 10000"/>
              <a:gd name="connsiteX9" fmla="*/ 7956 w 9999"/>
              <a:gd name="connsiteY9" fmla="*/ 7086 h 10000"/>
              <a:gd name="connsiteX10" fmla="*/ 8861 w 9999"/>
              <a:gd name="connsiteY10" fmla="*/ 4659 h 10000"/>
              <a:gd name="connsiteX11" fmla="*/ 9884 w 9999"/>
              <a:gd name="connsiteY11" fmla="*/ 2930 h 10000"/>
              <a:gd name="connsiteX12" fmla="*/ 9937 w 9999"/>
              <a:gd name="connsiteY12" fmla="*/ 2924 h 10000"/>
              <a:gd name="connsiteX13" fmla="*/ 9851 w 9999"/>
              <a:gd name="connsiteY13" fmla="*/ 2877 h 10000"/>
              <a:gd name="connsiteX14" fmla="*/ 8257 w 9999"/>
              <a:gd name="connsiteY14" fmla="*/ 1300 h 10000"/>
              <a:gd name="connsiteX15" fmla="*/ 6427 w 9999"/>
              <a:gd name="connsiteY15" fmla="*/ 390 h 10000"/>
              <a:gd name="connsiteX16" fmla="*/ 4690 w 9999"/>
              <a:gd name="connsiteY16" fmla="*/ 78 h 10000"/>
              <a:gd name="connsiteX17" fmla="*/ 3528 w 9999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5916 w 10000"/>
              <a:gd name="connsiteY7" fmla="*/ 8150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6034 w 10000"/>
              <a:gd name="connsiteY7" fmla="*/ 8076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6010 w 10000"/>
              <a:gd name="connsiteY7" fmla="*/ 7854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4690 w 10000"/>
              <a:gd name="connsiteY0" fmla="*/ 165 h 10087"/>
              <a:gd name="connsiteX1" fmla="*/ 2124 w 10000"/>
              <a:gd name="connsiteY1" fmla="*/ 3158 h 10087"/>
              <a:gd name="connsiteX2" fmla="*/ 1042 w 10000"/>
              <a:gd name="connsiteY2" fmla="*/ 6225 h 10087"/>
              <a:gd name="connsiteX3" fmla="*/ 39 w 10000"/>
              <a:gd name="connsiteY3" fmla="*/ 9801 h 10087"/>
              <a:gd name="connsiteX4" fmla="*/ 209 w 10000"/>
              <a:gd name="connsiteY4" fmla="*/ 9779 h 10087"/>
              <a:gd name="connsiteX5" fmla="*/ 1342 w 10000"/>
              <a:gd name="connsiteY5" fmla="*/ 8853 h 10087"/>
              <a:gd name="connsiteX6" fmla="*/ 4048 w 10000"/>
              <a:gd name="connsiteY6" fmla="*/ 7440 h 10087"/>
              <a:gd name="connsiteX7" fmla="*/ 6010 w 10000"/>
              <a:gd name="connsiteY7" fmla="*/ 7941 h 10087"/>
              <a:gd name="connsiteX8" fmla="*/ 7476 w 10000"/>
              <a:gd name="connsiteY8" fmla="*/ 9451 h 10087"/>
              <a:gd name="connsiteX9" fmla="*/ 7957 w 10000"/>
              <a:gd name="connsiteY9" fmla="*/ 7173 h 10087"/>
              <a:gd name="connsiteX10" fmla="*/ 8862 w 10000"/>
              <a:gd name="connsiteY10" fmla="*/ 4746 h 10087"/>
              <a:gd name="connsiteX11" fmla="*/ 9885 w 10000"/>
              <a:gd name="connsiteY11" fmla="*/ 3017 h 10087"/>
              <a:gd name="connsiteX12" fmla="*/ 9938 w 10000"/>
              <a:gd name="connsiteY12" fmla="*/ 3011 h 10087"/>
              <a:gd name="connsiteX13" fmla="*/ 9852 w 10000"/>
              <a:gd name="connsiteY13" fmla="*/ 2964 h 10087"/>
              <a:gd name="connsiteX14" fmla="*/ 8258 w 10000"/>
              <a:gd name="connsiteY14" fmla="*/ 1387 h 10087"/>
              <a:gd name="connsiteX15" fmla="*/ 6428 w 10000"/>
              <a:gd name="connsiteY15" fmla="*/ 477 h 10087"/>
              <a:gd name="connsiteX16" fmla="*/ 4690 w 10000"/>
              <a:gd name="connsiteY16" fmla="*/ 165 h 10087"/>
              <a:gd name="connsiteX0" fmla="*/ 6428 w 10000"/>
              <a:gd name="connsiteY0" fmla="*/ 65 h 9675"/>
              <a:gd name="connsiteX1" fmla="*/ 2124 w 10000"/>
              <a:gd name="connsiteY1" fmla="*/ 2746 h 9675"/>
              <a:gd name="connsiteX2" fmla="*/ 1042 w 10000"/>
              <a:gd name="connsiteY2" fmla="*/ 5813 h 9675"/>
              <a:gd name="connsiteX3" fmla="*/ 39 w 10000"/>
              <a:gd name="connsiteY3" fmla="*/ 9389 h 9675"/>
              <a:gd name="connsiteX4" fmla="*/ 209 w 10000"/>
              <a:gd name="connsiteY4" fmla="*/ 9367 h 9675"/>
              <a:gd name="connsiteX5" fmla="*/ 1342 w 10000"/>
              <a:gd name="connsiteY5" fmla="*/ 8441 h 9675"/>
              <a:gd name="connsiteX6" fmla="*/ 4048 w 10000"/>
              <a:gd name="connsiteY6" fmla="*/ 7028 h 9675"/>
              <a:gd name="connsiteX7" fmla="*/ 6010 w 10000"/>
              <a:gd name="connsiteY7" fmla="*/ 7529 h 9675"/>
              <a:gd name="connsiteX8" fmla="*/ 7476 w 10000"/>
              <a:gd name="connsiteY8" fmla="*/ 9039 h 9675"/>
              <a:gd name="connsiteX9" fmla="*/ 7957 w 10000"/>
              <a:gd name="connsiteY9" fmla="*/ 6761 h 9675"/>
              <a:gd name="connsiteX10" fmla="*/ 8862 w 10000"/>
              <a:gd name="connsiteY10" fmla="*/ 4334 h 9675"/>
              <a:gd name="connsiteX11" fmla="*/ 9885 w 10000"/>
              <a:gd name="connsiteY11" fmla="*/ 2605 h 9675"/>
              <a:gd name="connsiteX12" fmla="*/ 9938 w 10000"/>
              <a:gd name="connsiteY12" fmla="*/ 2599 h 9675"/>
              <a:gd name="connsiteX13" fmla="*/ 9852 w 10000"/>
              <a:gd name="connsiteY13" fmla="*/ 2552 h 9675"/>
              <a:gd name="connsiteX14" fmla="*/ 8258 w 10000"/>
              <a:gd name="connsiteY14" fmla="*/ 975 h 9675"/>
              <a:gd name="connsiteX15" fmla="*/ 6428 w 10000"/>
              <a:gd name="connsiteY15" fmla="*/ 65 h 9675"/>
              <a:gd name="connsiteX0" fmla="*/ 5662 w 10000"/>
              <a:gd name="connsiteY0" fmla="*/ 111 h 9530"/>
              <a:gd name="connsiteX1" fmla="*/ 2124 w 10000"/>
              <a:gd name="connsiteY1" fmla="*/ 2368 h 9530"/>
              <a:gd name="connsiteX2" fmla="*/ 1042 w 10000"/>
              <a:gd name="connsiteY2" fmla="*/ 5538 h 9530"/>
              <a:gd name="connsiteX3" fmla="*/ 39 w 10000"/>
              <a:gd name="connsiteY3" fmla="*/ 9234 h 9530"/>
              <a:gd name="connsiteX4" fmla="*/ 209 w 10000"/>
              <a:gd name="connsiteY4" fmla="*/ 9212 h 9530"/>
              <a:gd name="connsiteX5" fmla="*/ 1342 w 10000"/>
              <a:gd name="connsiteY5" fmla="*/ 8255 h 9530"/>
              <a:gd name="connsiteX6" fmla="*/ 4048 w 10000"/>
              <a:gd name="connsiteY6" fmla="*/ 6794 h 9530"/>
              <a:gd name="connsiteX7" fmla="*/ 6010 w 10000"/>
              <a:gd name="connsiteY7" fmla="*/ 7312 h 9530"/>
              <a:gd name="connsiteX8" fmla="*/ 7476 w 10000"/>
              <a:gd name="connsiteY8" fmla="*/ 8873 h 9530"/>
              <a:gd name="connsiteX9" fmla="*/ 7957 w 10000"/>
              <a:gd name="connsiteY9" fmla="*/ 6518 h 9530"/>
              <a:gd name="connsiteX10" fmla="*/ 8862 w 10000"/>
              <a:gd name="connsiteY10" fmla="*/ 4010 h 9530"/>
              <a:gd name="connsiteX11" fmla="*/ 9885 w 10000"/>
              <a:gd name="connsiteY11" fmla="*/ 2223 h 9530"/>
              <a:gd name="connsiteX12" fmla="*/ 9938 w 10000"/>
              <a:gd name="connsiteY12" fmla="*/ 2216 h 9530"/>
              <a:gd name="connsiteX13" fmla="*/ 9852 w 10000"/>
              <a:gd name="connsiteY13" fmla="*/ 2168 h 9530"/>
              <a:gd name="connsiteX14" fmla="*/ 8258 w 10000"/>
              <a:gd name="connsiteY14" fmla="*/ 538 h 9530"/>
              <a:gd name="connsiteX15" fmla="*/ 5662 w 10000"/>
              <a:gd name="connsiteY15" fmla="*/ 111 h 9530"/>
              <a:gd name="connsiteX0" fmla="*/ 4712 w 10000"/>
              <a:gd name="connsiteY0" fmla="*/ 156 h 9815"/>
              <a:gd name="connsiteX1" fmla="*/ 2124 w 10000"/>
              <a:gd name="connsiteY1" fmla="*/ 2300 h 9815"/>
              <a:gd name="connsiteX2" fmla="*/ 1042 w 10000"/>
              <a:gd name="connsiteY2" fmla="*/ 5626 h 9815"/>
              <a:gd name="connsiteX3" fmla="*/ 39 w 10000"/>
              <a:gd name="connsiteY3" fmla="*/ 9504 h 9815"/>
              <a:gd name="connsiteX4" fmla="*/ 209 w 10000"/>
              <a:gd name="connsiteY4" fmla="*/ 9481 h 9815"/>
              <a:gd name="connsiteX5" fmla="*/ 1342 w 10000"/>
              <a:gd name="connsiteY5" fmla="*/ 8477 h 9815"/>
              <a:gd name="connsiteX6" fmla="*/ 4048 w 10000"/>
              <a:gd name="connsiteY6" fmla="*/ 6944 h 9815"/>
              <a:gd name="connsiteX7" fmla="*/ 6010 w 10000"/>
              <a:gd name="connsiteY7" fmla="*/ 7488 h 9815"/>
              <a:gd name="connsiteX8" fmla="*/ 7476 w 10000"/>
              <a:gd name="connsiteY8" fmla="*/ 9126 h 9815"/>
              <a:gd name="connsiteX9" fmla="*/ 7957 w 10000"/>
              <a:gd name="connsiteY9" fmla="*/ 6654 h 9815"/>
              <a:gd name="connsiteX10" fmla="*/ 8862 w 10000"/>
              <a:gd name="connsiteY10" fmla="*/ 4023 h 9815"/>
              <a:gd name="connsiteX11" fmla="*/ 9885 w 10000"/>
              <a:gd name="connsiteY11" fmla="*/ 2148 h 9815"/>
              <a:gd name="connsiteX12" fmla="*/ 9938 w 10000"/>
              <a:gd name="connsiteY12" fmla="*/ 2140 h 9815"/>
              <a:gd name="connsiteX13" fmla="*/ 9852 w 10000"/>
              <a:gd name="connsiteY13" fmla="*/ 2090 h 9815"/>
              <a:gd name="connsiteX14" fmla="*/ 8258 w 10000"/>
              <a:gd name="connsiteY14" fmla="*/ 380 h 9815"/>
              <a:gd name="connsiteX15" fmla="*/ 4712 w 10000"/>
              <a:gd name="connsiteY15" fmla="*/ 156 h 9815"/>
              <a:gd name="connsiteX0" fmla="*/ 5187 w 10000"/>
              <a:gd name="connsiteY0" fmla="*/ 198 h 9901"/>
              <a:gd name="connsiteX1" fmla="*/ 2124 w 10000"/>
              <a:gd name="connsiteY1" fmla="*/ 2244 h 9901"/>
              <a:gd name="connsiteX2" fmla="*/ 1042 w 10000"/>
              <a:gd name="connsiteY2" fmla="*/ 5633 h 9901"/>
              <a:gd name="connsiteX3" fmla="*/ 39 w 10000"/>
              <a:gd name="connsiteY3" fmla="*/ 9584 h 9901"/>
              <a:gd name="connsiteX4" fmla="*/ 209 w 10000"/>
              <a:gd name="connsiteY4" fmla="*/ 9561 h 9901"/>
              <a:gd name="connsiteX5" fmla="*/ 1342 w 10000"/>
              <a:gd name="connsiteY5" fmla="*/ 8538 h 9901"/>
              <a:gd name="connsiteX6" fmla="*/ 4048 w 10000"/>
              <a:gd name="connsiteY6" fmla="*/ 6976 h 9901"/>
              <a:gd name="connsiteX7" fmla="*/ 6010 w 10000"/>
              <a:gd name="connsiteY7" fmla="*/ 7530 h 9901"/>
              <a:gd name="connsiteX8" fmla="*/ 7476 w 10000"/>
              <a:gd name="connsiteY8" fmla="*/ 9199 h 9901"/>
              <a:gd name="connsiteX9" fmla="*/ 7957 w 10000"/>
              <a:gd name="connsiteY9" fmla="*/ 6680 h 9901"/>
              <a:gd name="connsiteX10" fmla="*/ 8862 w 10000"/>
              <a:gd name="connsiteY10" fmla="*/ 4000 h 9901"/>
              <a:gd name="connsiteX11" fmla="*/ 9885 w 10000"/>
              <a:gd name="connsiteY11" fmla="*/ 2089 h 9901"/>
              <a:gd name="connsiteX12" fmla="*/ 9938 w 10000"/>
              <a:gd name="connsiteY12" fmla="*/ 2081 h 9901"/>
              <a:gd name="connsiteX13" fmla="*/ 9852 w 10000"/>
              <a:gd name="connsiteY13" fmla="*/ 2030 h 9901"/>
              <a:gd name="connsiteX14" fmla="*/ 8258 w 10000"/>
              <a:gd name="connsiteY14" fmla="*/ 288 h 9901"/>
              <a:gd name="connsiteX15" fmla="*/ 5187 w 10000"/>
              <a:gd name="connsiteY15" fmla="*/ 198 h 9901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1014 h 10814"/>
              <a:gd name="connsiteX1" fmla="*/ 3445 w 10000"/>
              <a:gd name="connsiteY1" fmla="*/ 5 h 10814"/>
              <a:gd name="connsiteX2" fmla="*/ 1042 w 10000"/>
              <a:gd name="connsiteY2" fmla="*/ 6503 h 10814"/>
              <a:gd name="connsiteX3" fmla="*/ 39 w 10000"/>
              <a:gd name="connsiteY3" fmla="*/ 10494 h 10814"/>
              <a:gd name="connsiteX4" fmla="*/ 209 w 10000"/>
              <a:gd name="connsiteY4" fmla="*/ 10471 h 10814"/>
              <a:gd name="connsiteX5" fmla="*/ 1342 w 10000"/>
              <a:gd name="connsiteY5" fmla="*/ 9437 h 10814"/>
              <a:gd name="connsiteX6" fmla="*/ 4048 w 10000"/>
              <a:gd name="connsiteY6" fmla="*/ 7860 h 10814"/>
              <a:gd name="connsiteX7" fmla="*/ 6010 w 10000"/>
              <a:gd name="connsiteY7" fmla="*/ 8419 h 10814"/>
              <a:gd name="connsiteX8" fmla="*/ 7476 w 10000"/>
              <a:gd name="connsiteY8" fmla="*/ 10105 h 10814"/>
              <a:gd name="connsiteX9" fmla="*/ 7957 w 10000"/>
              <a:gd name="connsiteY9" fmla="*/ 7561 h 10814"/>
              <a:gd name="connsiteX10" fmla="*/ 8862 w 10000"/>
              <a:gd name="connsiteY10" fmla="*/ 4854 h 10814"/>
              <a:gd name="connsiteX11" fmla="*/ 9885 w 10000"/>
              <a:gd name="connsiteY11" fmla="*/ 2924 h 10814"/>
              <a:gd name="connsiteX12" fmla="*/ 9938 w 10000"/>
              <a:gd name="connsiteY12" fmla="*/ 2916 h 10814"/>
              <a:gd name="connsiteX13" fmla="*/ 9852 w 10000"/>
              <a:gd name="connsiteY13" fmla="*/ 2864 h 10814"/>
              <a:gd name="connsiteX14" fmla="*/ 8258 w 10000"/>
              <a:gd name="connsiteY14" fmla="*/ 1105 h 10814"/>
              <a:gd name="connsiteX15" fmla="*/ 5187 w 10000"/>
              <a:gd name="connsiteY15" fmla="*/ 1014 h 10814"/>
              <a:gd name="connsiteX0" fmla="*/ 5328 w 10000"/>
              <a:gd name="connsiteY0" fmla="*/ 760 h 11220"/>
              <a:gd name="connsiteX1" fmla="*/ 3445 w 10000"/>
              <a:gd name="connsiteY1" fmla="*/ 411 h 11220"/>
              <a:gd name="connsiteX2" fmla="*/ 1042 w 10000"/>
              <a:gd name="connsiteY2" fmla="*/ 6909 h 11220"/>
              <a:gd name="connsiteX3" fmla="*/ 39 w 10000"/>
              <a:gd name="connsiteY3" fmla="*/ 10900 h 11220"/>
              <a:gd name="connsiteX4" fmla="*/ 209 w 10000"/>
              <a:gd name="connsiteY4" fmla="*/ 10877 h 11220"/>
              <a:gd name="connsiteX5" fmla="*/ 1342 w 10000"/>
              <a:gd name="connsiteY5" fmla="*/ 9843 h 11220"/>
              <a:gd name="connsiteX6" fmla="*/ 4048 w 10000"/>
              <a:gd name="connsiteY6" fmla="*/ 8266 h 11220"/>
              <a:gd name="connsiteX7" fmla="*/ 6010 w 10000"/>
              <a:gd name="connsiteY7" fmla="*/ 8825 h 11220"/>
              <a:gd name="connsiteX8" fmla="*/ 7476 w 10000"/>
              <a:gd name="connsiteY8" fmla="*/ 10511 h 11220"/>
              <a:gd name="connsiteX9" fmla="*/ 7957 w 10000"/>
              <a:gd name="connsiteY9" fmla="*/ 7967 h 11220"/>
              <a:gd name="connsiteX10" fmla="*/ 8862 w 10000"/>
              <a:gd name="connsiteY10" fmla="*/ 5260 h 11220"/>
              <a:gd name="connsiteX11" fmla="*/ 9885 w 10000"/>
              <a:gd name="connsiteY11" fmla="*/ 3330 h 11220"/>
              <a:gd name="connsiteX12" fmla="*/ 9938 w 10000"/>
              <a:gd name="connsiteY12" fmla="*/ 3322 h 11220"/>
              <a:gd name="connsiteX13" fmla="*/ 9852 w 10000"/>
              <a:gd name="connsiteY13" fmla="*/ 3270 h 11220"/>
              <a:gd name="connsiteX14" fmla="*/ 8258 w 10000"/>
              <a:gd name="connsiteY14" fmla="*/ 1511 h 11220"/>
              <a:gd name="connsiteX15" fmla="*/ 5328 w 10000"/>
              <a:gd name="connsiteY15" fmla="*/ 760 h 11220"/>
              <a:gd name="connsiteX0" fmla="*/ 5328 w 10000"/>
              <a:gd name="connsiteY0" fmla="*/ 644 h 11269"/>
              <a:gd name="connsiteX1" fmla="*/ 3445 w 10000"/>
              <a:gd name="connsiteY1" fmla="*/ 460 h 11269"/>
              <a:gd name="connsiteX2" fmla="*/ 1042 w 10000"/>
              <a:gd name="connsiteY2" fmla="*/ 6958 h 11269"/>
              <a:gd name="connsiteX3" fmla="*/ 39 w 10000"/>
              <a:gd name="connsiteY3" fmla="*/ 10949 h 11269"/>
              <a:gd name="connsiteX4" fmla="*/ 209 w 10000"/>
              <a:gd name="connsiteY4" fmla="*/ 10926 h 11269"/>
              <a:gd name="connsiteX5" fmla="*/ 1342 w 10000"/>
              <a:gd name="connsiteY5" fmla="*/ 9892 h 11269"/>
              <a:gd name="connsiteX6" fmla="*/ 4048 w 10000"/>
              <a:gd name="connsiteY6" fmla="*/ 8315 h 11269"/>
              <a:gd name="connsiteX7" fmla="*/ 6010 w 10000"/>
              <a:gd name="connsiteY7" fmla="*/ 8874 h 11269"/>
              <a:gd name="connsiteX8" fmla="*/ 7476 w 10000"/>
              <a:gd name="connsiteY8" fmla="*/ 10560 h 11269"/>
              <a:gd name="connsiteX9" fmla="*/ 7957 w 10000"/>
              <a:gd name="connsiteY9" fmla="*/ 8016 h 11269"/>
              <a:gd name="connsiteX10" fmla="*/ 8862 w 10000"/>
              <a:gd name="connsiteY10" fmla="*/ 5309 h 11269"/>
              <a:gd name="connsiteX11" fmla="*/ 9885 w 10000"/>
              <a:gd name="connsiteY11" fmla="*/ 3379 h 11269"/>
              <a:gd name="connsiteX12" fmla="*/ 9938 w 10000"/>
              <a:gd name="connsiteY12" fmla="*/ 3371 h 11269"/>
              <a:gd name="connsiteX13" fmla="*/ 9852 w 10000"/>
              <a:gd name="connsiteY13" fmla="*/ 3319 h 11269"/>
              <a:gd name="connsiteX14" fmla="*/ 8258 w 10000"/>
              <a:gd name="connsiteY14" fmla="*/ 1560 h 11269"/>
              <a:gd name="connsiteX15" fmla="*/ 5328 w 10000"/>
              <a:gd name="connsiteY15" fmla="*/ 644 h 11269"/>
              <a:gd name="connsiteX0" fmla="*/ 5328 w 10000"/>
              <a:gd name="connsiteY0" fmla="*/ 225 h 10850"/>
              <a:gd name="connsiteX1" fmla="*/ 3445 w 10000"/>
              <a:gd name="connsiteY1" fmla="*/ 41 h 10850"/>
              <a:gd name="connsiteX2" fmla="*/ 1042 w 10000"/>
              <a:gd name="connsiteY2" fmla="*/ 6539 h 10850"/>
              <a:gd name="connsiteX3" fmla="*/ 39 w 10000"/>
              <a:gd name="connsiteY3" fmla="*/ 10530 h 10850"/>
              <a:gd name="connsiteX4" fmla="*/ 209 w 10000"/>
              <a:gd name="connsiteY4" fmla="*/ 10507 h 10850"/>
              <a:gd name="connsiteX5" fmla="*/ 1342 w 10000"/>
              <a:gd name="connsiteY5" fmla="*/ 9473 h 10850"/>
              <a:gd name="connsiteX6" fmla="*/ 4048 w 10000"/>
              <a:gd name="connsiteY6" fmla="*/ 7896 h 10850"/>
              <a:gd name="connsiteX7" fmla="*/ 6010 w 10000"/>
              <a:gd name="connsiteY7" fmla="*/ 8455 h 10850"/>
              <a:gd name="connsiteX8" fmla="*/ 7476 w 10000"/>
              <a:gd name="connsiteY8" fmla="*/ 10141 h 10850"/>
              <a:gd name="connsiteX9" fmla="*/ 7957 w 10000"/>
              <a:gd name="connsiteY9" fmla="*/ 7597 h 10850"/>
              <a:gd name="connsiteX10" fmla="*/ 8862 w 10000"/>
              <a:gd name="connsiteY10" fmla="*/ 4890 h 10850"/>
              <a:gd name="connsiteX11" fmla="*/ 9885 w 10000"/>
              <a:gd name="connsiteY11" fmla="*/ 2960 h 10850"/>
              <a:gd name="connsiteX12" fmla="*/ 9938 w 10000"/>
              <a:gd name="connsiteY12" fmla="*/ 2952 h 10850"/>
              <a:gd name="connsiteX13" fmla="*/ 9852 w 10000"/>
              <a:gd name="connsiteY13" fmla="*/ 2900 h 10850"/>
              <a:gd name="connsiteX14" fmla="*/ 8258 w 10000"/>
              <a:gd name="connsiteY14" fmla="*/ 1141 h 10850"/>
              <a:gd name="connsiteX15" fmla="*/ 5328 w 10000"/>
              <a:gd name="connsiteY15" fmla="*/ 225 h 10850"/>
              <a:gd name="connsiteX0" fmla="*/ 5328 w 10000"/>
              <a:gd name="connsiteY0" fmla="*/ 654 h 11279"/>
              <a:gd name="connsiteX1" fmla="*/ 3445 w 10000"/>
              <a:gd name="connsiteY1" fmla="*/ 470 h 11279"/>
              <a:gd name="connsiteX2" fmla="*/ 1230 w 10000"/>
              <a:gd name="connsiteY2" fmla="*/ 7092 h 11279"/>
              <a:gd name="connsiteX3" fmla="*/ 39 w 10000"/>
              <a:gd name="connsiteY3" fmla="*/ 10959 h 11279"/>
              <a:gd name="connsiteX4" fmla="*/ 209 w 10000"/>
              <a:gd name="connsiteY4" fmla="*/ 10936 h 11279"/>
              <a:gd name="connsiteX5" fmla="*/ 1342 w 10000"/>
              <a:gd name="connsiteY5" fmla="*/ 9902 h 11279"/>
              <a:gd name="connsiteX6" fmla="*/ 4048 w 10000"/>
              <a:gd name="connsiteY6" fmla="*/ 8325 h 11279"/>
              <a:gd name="connsiteX7" fmla="*/ 6010 w 10000"/>
              <a:gd name="connsiteY7" fmla="*/ 8884 h 11279"/>
              <a:gd name="connsiteX8" fmla="*/ 7476 w 10000"/>
              <a:gd name="connsiteY8" fmla="*/ 10570 h 11279"/>
              <a:gd name="connsiteX9" fmla="*/ 7957 w 10000"/>
              <a:gd name="connsiteY9" fmla="*/ 8026 h 11279"/>
              <a:gd name="connsiteX10" fmla="*/ 8862 w 10000"/>
              <a:gd name="connsiteY10" fmla="*/ 5319 h 11279"/>
              <a:gd name="connsiteX11" fmla="*/ 9885 w 10000"/>
              <a:gd name="connsiteY11" fmla="*/ 3389 h 11279"/>
              <a:gd name="connsiteX12" fmla="*/ 9938 w 10000"/>
              <a:gd name="connsiteY12" fmla="*/ 3381 h 11279"/>
              <a:gd name="connsiteX13" fmla="*/ 9852 w 10000"/>
              <a:gd name="connsiteY13" fmla="*/ 3329 h 11279"/>
              <a:gd name="connsiteX14" fmla="*/ 8258 w 10000"/>
              <a:gd name="connsiteY14" fmla="*/ 1570 h 11279"/>
              <a:gd name="connsiteX15" fmla="*/ 5328 w 10000"/>
              <a:gd name="connsiteY15" fmla="*/ 654 h 11279"/>
              <a:gd name="connsiteX0" fmla="*/ 5328 w 10000"/>
              <a:gd name="connsiteY0" fmla="*/ 289 h 10914"/>
              <a:gd name="connsiteX1" fmla="*/ 3445 w 10000"/>
              <a:gd name="connsiteY1" fmla="*/ 105 h 10914"/>
              <a:gd name="connsiteX2" fmla="*/ 1230 w 10000"/>
              <a:gd name="connsiteY2" fmla="*/ 6727 h 10914"/>
              <a:gd name="connsiteX3" fmla="*/ 39 w 10000"/>
              <a:gd name="connsiteY3" fmla="*/ 10594 h 10914"/>
              <a:gd name="connsiteX4" fmla="*/ 209 w 10000"/>
              <a:gd name="connsiteY4" fmla="*/ 10571 h 10914"/>
              <a:gd name="connsiteX5" fmla="*/ 1342 w 10000"/>
              <a:gd name="connsiteY5" fmla="*/ 9537 h 10914"/>
              <a:gd name="connsiteX6" fmla="*/ 4048 w 10000"/>
              <a:gd name="connsiteY6" fmla="*/ 7960 h 10914"/>
              <a:gd name="connsiteX7" fmla="*/ 6010 w 10000"/>
              <a:gd name="connsiteY7" fmla="*/ 8519 h 10914"/>
              <a:gd name="connsiteX8" fmla="*/ 7476 w 10000"/>
              <a:gd name="connsiteY8" fmla="*/ 10205 h 10914"/>
              <a:gd name="connsiteX9" fmla="*/ 7957 w 10000"/>
              <a:gd name="connsiteY9" fmla="*/ 7661 h 10914"/>
              <a:gd name="connsiteX10" fmla="*/ 8862 w 10000"/>
              <a:gd name="connsiteY10" fmla="*/ 4954 h 10914"/>
              <a:gd name="connsiteX11" fmla="*/ 9885 w 10000"/>
              <a:gd name="connsiteY11" fmla="*/ 3024 h 10914"/>
              <a:gd name="connsiteX12" fmla="*/ 9938 w 10000"/>
              <a:gd name="connsiteY12" fmla="*/ 3016 h 10914"/>
              <a:gd name="connsiteX13" fmla="*/ 9852 w 10000"/>
              <a:gd name="connsiteY13" fmla="*/ 2964 h 10914"/>
              <a:gd name="connsiteX14" fmla="*/ 8258 w 10000"/>
              <a:gd name="connsiteY14" fmla="*/ 1205 h 10914"/>
              <a:gd name="connsiteX15" fmla="*/ 5328 w 10000"/>
              <a:gd name="connsiteY15" fmla="*/ 289 h 10914"/>
              <a:gd name="connsiteX0" fmla="*/ 5316 w 9988"/>
              <a:gd name="connsiteY0" fmla="*/ 289 h 10869"/>
              <a:gd name="connsiteX1" fmla="*/ 3433 w 9988"/>
              <a:gd name="connsiteY1" fmla="*/ 105 h 10869"/>
              <a:gd name="connsiteX2" fmla="*/ 1218 w 9988"/>
              <a:gd name="connsiteY2" fmla="*/ 6727 h 10869"/>
              <a:gd name="connsiteX3" fmla="*/ 27 w 9988"/>
              <a:gd name="connsiteY3" fmla="*/ 10594 h 10869"/>
              <a:gd name="connsiteX4" fmla="*/ 268 w 9988"/>
              <a:gd name="connsiteY4" fmla="*/ 10406 h 10869"/>
              <a:gd name="connsiteX5" fmla="*/ 1330 w 9988"/>
              <a:gd name="connsiteY5" fmla="*/ 9537 h 10869"/>
              <a:gd name="connsiteX6" fmla="*/ 4036 w 9988"/>
              <a:gd name="connsiteY6" fmla="*/ 7960 h 10869"/>
              <a:gd name="connsiteX7" fmla="*/ 5998 w 9988"/>
              <a:gd name="connsiteY7" fmla="*/ 8519 h 10869"/>
              <a:gd name="connsiteX8" fmla="*/ 7464 w 9988"/>
              <a:gd name="connsiteY8" fmla="*/ 10205 h 10869"/>
              <a:gd name="connsiteX9" fmla="*/ 7945 w 9988"/>
              <a:gd name="connsiteY9" fmla="*/ 7661 h 10869"/>
              <a:gd name="connsiteX10" fmla="*/ 8850 w 9988"/>
              <a:gd name="connsiteY10" fmla="*/ 4954 h 10869"/>
              <a:gd name="connsiteX11" fmla="*/ 9873 w 9988"/>
              <a:gd name="connsiteY11" fmla="*/ 3024 h 10869"/>
              <a:gd name="connsiteX12" fmla="*/ 9926 w 9988"/>
              <a:gd name="connsiteY12" fmla="*/ 3016 h 10869"/>
              <a:gd name="connsiteX13" fmla="*/ 9840 w 9988"/>
              <a:gd name="connsiteY13" fmla="*/ 2964 h 10869"/>
              <a:gd name="connsiteX14" fmla="*/ 8246 w 9988"/>
              <a:gd name="connsiteY14" fmla="*/ 1205 h 10869"/>
              <a:gd name="connsiteX15" fmla="*/ 5316 w 9988"/>
              <a:gd name="connsiteY15" fmla="*/ 289 h 10869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1332 w 10000"/>
              <a:gd name="connsiteY5" fmla="*/ 8774 h 10000"/>
              <a:gd name="connsiteX6" fmla="*/ 4041 w 10000"/>
              <a:gd name="connsiteY6" fmla="*/ 7324 h 10000"/>
              <a:gd name="connsiteX7" fmla="*/ 7473 w 10000"/>
              <a:gd name="connsiteY7" fmla="*/ 9389 h 10000"/>
              <a:gd name="connsiteX8" fmla="*/ 7955 w 10000"/>
              <a:gd name="connsiteY8" fmla="*/ 7048 h 10000"/>
              <a:gd name="connsiteX9" fmla="*/ 8861 w 10000"/>
              <a:gd name="connsiteY9" fmla="*/ 4558 h 10000"/>
              <a:gd name="connsiteX10" fmla="*/ 9885 w 10000"/>
              <a:gd name="connsiteY10" fmla="*/ 2782 h 10000"/>
              <a:gd name="connsiteX11" fmla="*/ 9938 w 10000"/>
              <a:gd name="connsiteY11" fmla="*/ 2775 h 10000"/>
              <a:gd name="connsiteX12" fmla="*/ 9852 w 10000"/>
              <a:gd name="connsiteY12" fmla="*/ 2727 h 10000"/>
              <a:gd name="connsiteX13" fmla="*/ 8256 w 10000"/>
              <a:gd name="connsiteY13" fmla="*/ 1109 h 10000"/>
              <a:gd name="connsiteX14" fmla="*/ 5322 w 10000"/>
              <a:gd name="connsiteY14" fmla="*/ 266 h 10000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1332 w 10000"/>
              <a:gd name="connsiteY5" fmla="*/ 8774 h 10000"/>
              <a:gd name="connsiteX6" fmla="*/ 7473 w 10000"/>
              <a:gd name="connsiteY6" fmla="*/ 9389 h 10000"/>
              <a:gd name="connsiteX7" fmla="*/ 7955 w 10000"/>
              <a:gd name="connsiteY7" fmla="*/ 7048 h 10000"/>
              <a:gd name="connsiteX8" fmla="*/ 8861 w 10000"/>
              <a:gd name="connsiteY8" fmla="*/ 4558 h 10000"/>
              <a:gd name="connsiteX9" fmla="*/ 9885 w 10000"/>
              <a:gd name="connsiteY9" fmla="*/ 2782 h 10000"/>
              <a:gd name="connsiteX10" fmla="*/ 9938 w 10000"/>
              <a:gd name="connsiteY10" fmla="*/ 2775 h 10000"/>
              <a:gd name="connsiteX11" fmla="*/ 9852 w 10000"/>
              <a:gd name="connsiteY11" fmla="*/ 2727 h 10000"/>
              <a:gd name="connsiteX12" fmla="*/ 8256 w 10000"/>
              <a:gd name="connsiteY12" fmla="*/ 1109 h 10000"/>
              <a:gd name="connsiteX13" fmla="*/ 5322 w 10000"/>
              <a:gd name="connsiteY13" fmla="*/ 266 h 10000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4583 w 10000"/>
              <a:gd name="connsiteY5" fmla="*/ 8622 h 10000"/>
              <a:gd name="connsiteX6" fmla="*/ 7473 w 10000"/>
              <a:gd name="connsiteY6" fmla="*/ 9389 h 10000"/>
              <a:gd name="connsiteX7" fmla="*/ 7955 w 10000"/>
              <a:gd name="connsiteY7" fmla="*/ 7048 h 10000"/>
              <a:gd name="connsiteX8" fmla="*/ 8861 w 10000"/>
              <a:gd name="connsiteY8" fmla="*/ 4558 h 10000"/>
              <a:gd name="connsiteX9" fmla="*/ 9885 w 10000"/>
              <a:gd name="connsiteY9" fmla="*/ 2782 h 10000"/>
              <a:gd name="connsiteX10" fmla="*/ 9938 w 10000"/>
              <a:gd name="connsiteY10" fmla="*/ 2775 h 10000"/>
              <a:gd name="connsiteX11" fmla="*/ 9852 w 10000"/>
              <a:gd name="connsiteY11" fmla="*/ 2727 h 10000"/>
              <a:gd name="connsiteX12" fmla="*/ 8256 w 10000"/>
              <a:gd name="connsiteY12" fmla="*/ 1109 h 10000"/>
              <a:gd name="connsiteX13" fmla="*/ 5322 w 10000"/>
              <a:gd name="connsiteY13" fmla="*/ 266 h 10000"/>
              <a:gd name="connsiteX0" fmla="*/ 5085 w 9763"/>
              <a:gd name="connsiteY0" fmla="*/ 266 h 9580"/>
              <a:gd name="connsiteX1" fmla="*/ 3200 w 9763"/>
              <a:gd name="connsiteY1" fmla="*/ 97 h 9580"/>
              <a:gd name="connsiteX2" fmla="*/ 982 w 9763"/>
              <a:gd name="connsiteY2" fmla="*/ 6189 h 9580"/>
              <a:gd name="connsiteX3" fmla="*/ 897 w 9763"/>
              <a:gd name="connsiteY3" fmla="*/ 6406 h 9580"/>
              <a:gd name="connsiteX4" fmla="*/ 31 w 9763"/>
              <a:gd name="connsiteY4" fmla="*/ 9574 h 9580"/>
              <a:gd name="connsiteX5" fmla="*/ 4346 w 9763"/>
              <a:gd name="connsiteY5" fmla="*/ 8622 h 9580"/>
              <a:gd name="connsiteX6" fmla="*/ 7236 w 9763"/>
              <a:gd name="connsiteY6" fmla="*/ 9389 h 9580"/>
              <a:gd name="connsiteX7" fmla="*/ 7718 w 9763"/>
              <a:gd name="connsiteY7" fmla="*/ 7048 h 9580"/>
              <a:gd name="connsiteX8" fmla="*/ 8624 w 9763"/>
              <a:gd name="connsiteY8" fmla="*/ 4558 h 9580"/>
              <a:gd name="connsiteX9" fmla="*/ 9648 w 9763"/>
              <a:gd name="connsiteY9" fmla="*/ 2782 h 9580"/>
              <a:gd name="connsiteX10" fmla="*/ 9701 w 9763"/>
              <a:gd name="connsiteY10" fmla="*/ 2775 h 9580"/>
              <a:gd name="connsiteX11" fmla="*/ 9615 w 9763"/>
              <a:gd name="connsiteY11" fmla="*/ 2727 h 9580"/>
              <a:gd name="connsiteX12" fmla="*/ 8019 w 9763"/>
              <a:gd name="connsiteY12" fmla="*/ 1109 h 9580"/>
              <a:gd name="connsiteX13" fmla="*/ 5085 w 9763"/>
              <a:gd name="connsiteY13" fmla="*/ 266 h 9580"/>
              <a:gd name="connsiteX0" fmla="*/ 4595 w 9387"/>
              <a:gd name="connsiteY0" fmla="*/ 278 h 9873"/>
              <a:gd name="connsiteX1" fmla="*/ 2665 w 9387"/>
              <a:gd name="connsiteY1" fmla="*/ 101 h 9873"/>
              <a:gd name="connsiteX2" fmla="*/ 393 w 9387"/>
              <a:gd name="connsiteY2" fmla="*/ 6460 h 9873"/>
              <a:gd name="connsiteX3" fmla="*/ 306 w 9387"/>
              <a:gd name="connsiteY3" fmla="*/ 6687 h 9873"/>
              <a:gd name="connsiteX4" fmla="*/ 71 w 9387"/>
              <a:gd name="connsiteY4" fmla="*/ 7418 h 9873"/>
              <a:gd name="connsiteX5" fmla="*/ 3839 w 9387"/>
              <a:gd name="connsiteY5" fmla="*/ 9000 h 9873"/>
              <a:gd name="connsiteX6" fmla="*/ 6799 w 9387"/>
              <a:gd name="connsiteY6" fmla="*/ 9801 h 9873"/>
              <a:gd name="connsiteX7" fmla="*/ 7292 w 9387"/>
              <a:gd name="connsiteY7" fmla="*/ 7357 h 9873"/>
              <a:gd name="connsiteX8" fmla="*/ 8220 w 9387"/>
              <a:gd name="connsiteY8" fmla="*/ 4758 h 9873"/>
              <a:gd name="connsiteX9" fmla="*/ 9269 w 9387"/>
              <a:gd name="connsiteY9" fmla="*/ 2904 h 9873"/>
              <a:gd name="connsiteX10" fmla="*/ 9323 w 9387"/>
              <a:gd name="connsiteY10" fmla="*/ 2897 h 9873"/>
              <a:gd name="connsiteX11" fmla="*/ 9235 w 9387"/>
              <a:gd name="connsiteY11" fmla="*/ 2847 h 9873"/>
              <a:gd name="connsiteX12" fmla="*/ 7601 w 9387"/>
              <a:gd name="connsiteY12" fmla="*/ 1158 h 9873"/>
              <a:gd name="connsiteX13" fmla="*/ 4595 w 9387"/>
              <a:gd name="connsiteY13" fmla="*/ 278 h 9873"/>
              <a:gd name="connsiteX0" fmla="*/ 4894 w 10000"/>
              <a:gd name="connsiteY0" fmla="*/ 282 h 9985"/>
              <a:gd name="connsiteX1" fmla="*/ 2838 w 10000"/>
              <a:gd name="connsiteY1" fmla="*/ 102 h 9985"/>
              <a:gd name="connsiteX2" fmla="*/ 418 w 10000"/>
              <a:gd name="connsiteY2" fmla="*/ 6543 h 9985"/>
              <a:gd name="connsiteX3" fmla="*/ 325 w 10000"/>
              <a:gd name="connsiteY3" fmla="*/ 6773 h 9985"/>
              <a:gd name="connsiteX4" fmla="*/ 75 w 10000"/>
              <a:gd name="connsiteY4" fmla="*/ 7513 h 9985"/>
              <a:gd name="connsiteX5" fmla="*/ 4192 w 10000"/>
              <a:gd name="connsiteY5" fmla="*/ 8875 h 9985"/>
              <a:gd name="connsiteX6" fmla="*/ 7242 w 10000"/>
              <a:gd name="connsiteY6" fmla="*/ 9927 h 9985"/>
              <a:gd name="connsiteX7" fmla="*/ 7767 w 10000"/>
              <a:gd name="connsiteY7" fmla="*/ 7452 h 9985"/>
              <a:gd name="connsiteX8" fmla="*/ 8756 w 10000"/>
              <a:gd name="connsiteY8" fmla="*/ 4819 h 9985"/>
              <a:gd name="connsiteX9" fmla="*/ 9873 w 10000"/>
              <a:gd name="connsiteY9" fmla="*/ 2941 h 9985"/>
              <a:gd name="connsiteX10" fmla="*/ 9931 w 10000"/>
              <a:gd name="connsiteY10" fmla="*/ 2934 h 9985"/>
              <a:gd name="connsiteX11" fmla="*/ 9837 w 10000"/>
              <a:gd name="connsiteY11" fmla="*/ 2884 h 9985"/>
              <a:gd name="connsiteX12" fmla="*/ 8096 w 10000"/>
              <a:gd name="connsiteY12" fmla="*/ 1173 h 9985"/>
              <a:gd name="connsiteX13" fmla="*/ 4894 w 10000"/>
              <a:gd name="connsiteY13" fmla="*/ 282 h 9985"/>
              <a:gd name="connsiteX0" fmla="*/ 4894 w 10000"/>
              <a:gd name="connsiteY0" fmla="*/ 282 h 9945"/>
              <a:gd name="connsiteX1" fmla="*/ 2838 w 10000"/>
              <a:gd name="connsiteY1" fmla="*/ 102 h 9945"/>
              <a:gd name="connsiteX2" fmla="*/ 418 w 10000"/>
              <a:gd name="connsiteY2" fmla="*/ 6553 h 9945"/>
              <a:gd name="connsiteX3" fmla="*/ 325 w 10000"/>
              <a:gd name="connsiteY3" fmla="*/ 6783 h 9945"/>
              <a:gd name="connsiteX4" fmla="*/ 75 w 10000"/>
              <a:gd name="connsiteY4" fmla="*/ 7524 h 9945"/>
              <a:gd name="connsiteX5" fmla="*/ 4192 w 10000"/>
              <a:gd name="connsiteY5" fmla="*/ 8888 h 9945"/>
              <a:gd name="connsiteX6" fmla="*/ 7242 w 10000"/>
              <a:gd name="connsiteY6" fmla="*/ 9942 h 9945"/>
              <a:gd name="connsiteX7" fmla="*/ 7767 w 10000"/>
              <a:gd name="connsiteY7" fmla="*/ 7463 h 9945"/>
              <a:gd name="connsiteX8" fmla="*/ 8756 w 10000"/>
              <a:gd name="connsiteY8" fmla="*/ 4826 h 9945"/>
              <a:gd name="connsiteX9" fmla="*/ 9873 w 10000"/>
              <a:gd name="connsiteY9" fmla="*/ 2945 h 9945"/>
              <a:gd name="connsiteX10" fmla="*/ 9931 w 10000"/>
              <a:gd name="connsiteY10" fmla="*/ 2938 h 9945"/>
              <a:gd name="connsiteX11" fmla="*/ 9837 w 10000"/>
              <a:gd name="connsiteY11" fmla="*/ 2888 h 9945"/>
              <a:gd name="connsiteX12" fmla="*/ 8096 w 10000"/>
              <a:gd name="connsiteY12" fmla="*/ 1175 h 9945"/>
              <a:gd name="connsiteX13" fmla="*/ 4894 w 10000"/>
              <a:gd name="connsiteY13" fmla="*/ 282 h 9945"/>
              <a:gd name="connsiteX0" fmla="*/ 4894 w 10000"/>
              <a:gd name="connsiteY0" fmla="*/ 284 h 10000"/>
              <a:gd name="connsiteX1" fmla="*/ 2838 w 10000"/>
              <a:gd name="connsiteY1" fmla="*/ 103 h 10000"/>
              <a:gd name="connsiteX2" fmla="*/ 418 w 10000"/>
              <a:gd name="connsiteY2" fmla="*/ 6589 h 10000"/>
              <a:gd name="connsiteX3" fmla="*/ 325 w 10000"/>
              <a:gd name="connsiteY3" fmla="*/ 6821 h 10000"/>
              <a:gd name="connsiteX4" fmla="*/ 75 w 10000"/>
              <a:gd name="connsiteY4" fmla="*/ 7566 h 10000"/>
              <a:gd name="connsiteX5" fmla="*/ 4192 w 10000"/>
              <a:gd name="connsiteY5" fmla="*/ 8937 h 10000"/>
              <a:gd name="connsiteX6" fmla="*/ 7242 w 10000"/>
              <a:gd name="connsiteY6" fmla="*/ 9997 h 10000"/>
              <a:gd name="connsiteX7" fmla="*/ 7767 w 10000"/>
              <a:gd name="connsiteY7" fmla="*/ 7504 h 10000"/>
              <a:gd name="connsiteX8" fmla="*/ 8756 w 10000"/>
              <a:gd name="connsiteY8" fmla="*/ 4853 h 10000"/>
              <a:gd name="connsiteX9" fmla="*/ 9873 w 10000"/>
              <a:gd name="connsiteY9" fmla="*/ 2961 h 10000"/>
              <a:gd name="connsiteX10" fmla="*/ 9931 w 10000"/>
              <a:gd name="connsiteY10" fmla="*/ 2954 h 10000"/>
              <a:gd name="connsiteX11" fmla="*/ 9837 w 10000"/>
              <a:gd name="connsiteY11" fmla="*/ 2904 h 10000"/>
              <a:gd name="connsiteX12" fmla="*/ 8096 w 10000"/>
              <a:gd name="connsiteY12" fmla="*/ 1181 h 10000"/>
              <a:gd name="connsiteX13" fmla="*/ 4894 w 10000"/>
              <a:gd name="connsiteY13" fmla="*/ 284 h 10000"/>
              <a:gd name="connsiteX0" fmla="*/ 4856 w 9962"/>
              <a:gd name="connsiteY0" fmla="*/ 284 h 10000"/>
              <a:gd name="connsiteX1" fmla="*/ 2800 w 9962"/>
              <a:gd name="connsiteY1" fmla="*/ 103 h 10000"/>
              <a:gd name="connsiteX2" fmla="*/ 380 w 9962"/>
              <a:gd name="connsiteY2" fmla="*/ 6589 h 10000"/>
              <a:gd name="connsiteX3" fmla="*/ 878 w 9962"/>
              <a:gd name="connsiteY3" fmla="*/ 4315 h 10000"/>
              <a:gd name="connsiteX4" fmla="*/ 37 w 9962"/>
              <a:gd name="connsiteY4" fmla="*/ 7566 h 10000"/>
              <a:gd name="connsiteX5" fmla="*/ 4154 w 9962"/>
              <a:gd name="connsiteY5" fmla="*/ 8937 h 10000"/>
              <a:gd name="connsiteX6" fmla="*/ 7204 w 9962"/>
              <a:gd name="connsiteY6" fmla="*/ 9997 h 10000"/>
              <a:gd name="connsiteX7" fmla="*/ 7729 w 9962"/>
              <a:gd name="connsiteY7" fmla="*/ 7504 h 10000"/>
              <a:gd name="connsiteX8" fmla="*/ 8718 w 9962"/>
              <a:gd name="connsiteY8" fmla="*/ 4853 h 10000"/>
              <a:gd name="connsiteX9" fmla="*/ 9835 w 9962"/>
              <a:gd name="connsiteY9" fmla="*/ 2961 h 10000"/>
              <a:gd name="connsiteX10" fmla="*/ 9893 w 9962"/>
              <a:gd name="connsiteY10" fmla="*/ 2954 h 10000"/>
              <a:gd name="connsiteX11" fmla="*/ 9799 w 9962"/>
              <a:gd name="connsiteY11" fmla="*/ 2904 h 10000"/>
              <a:gd name="connsiteX12" fmla="*/ 8058 w 9962"/>
              <a:gd name="connsiteY12" fmla="*/ 1181 h 10000"/>
              <a:gd name="connsiteX13" fmla="*/ 4856 w 9962"/>
              <a:gd name="connsiteY13" fmla="*/ 284 h 10000"/>
              <a:gd name="connsiteX0" fmla="*/ 4564 w 9689"/>
              <a:gd name="connsiteY0" fmla="*/ 284 h 10000"/>
              <a:gd name="connsiteX1" fmla="*/ 2500 w 9689"/>
              <a:gd name="connsiteY1" fmla="*/ 103 h 10000"/>
              <a:gd name="connsiteX2" fmla="*/ 70 w 9689"/>
              <a:gd name="connsiteY2" fmla="*/ 6589 h 10000"/>
              <a:gd name="connsiteX3" fmla="*/ 570 w 9689"/>
              <a:gd name="connsiteY3" fmla="*/ 4315 h 10000"/>
              <a:gd name="connsiteX4" fmla="*/ 371 w 9689"/>
              <a:gd name="connsiteY4" fmla="*/ 7566 h 10000"/>
              <a:gd name="connsiteX5" fmla="*/ 3859 w 9689"/>
              <a:gd name="connsiteY5" fmla="*/ 8937 h 10000"/>
              <a:gd name="connsiteX6" fmla="*/ 6920 w 9689"/>
              <a:gd name="connsiteY6" fmla="*/ 9997 h 10000"/>
              <a:gd name="connsiteX7" fmla="*/ 7447 w 9689"/>
              <a:gd name="connsiteY7" fmla="*/ 7504 h 10000"/>
              <a:gd name="connsiteX8" fmla="*/ 8440 w 9689"/>
              <a:gd name="connsiteY8" fmla="*/ 4853 h 10000"/>
              <a:gd name="connsiteX9" fmla="*/ 9562 w 9689"/>
              <a:gd name="connsiteY9" fmla="*/ 2961 h 10000"/>
              <a:gd name="connsiteX10" fmla="*/ 9620 w 9689"/>
              <a:gd name="connsiteY10" fmla="*/ 2954 h 10000"/>
              <a:gd name="connsiteX11" fmla="*/ 9525 w 9689"/>
              <a:gd name="connsiteY11" fmla="*/ 2904 h 10000"/>
              <a:gd name="connsiteX12" fmla="*/ 7778 w 9689"/>
              <a:gd name="connsiteY12" fmla="*/ 1181 h 10000"/>
              <a:gd name="connsiteX13" fmla="*/ 4564 w 9689"/>
              <a:gd name="connsiteY13" fmla="*/ 284 h 10000"/>
              <a:gd name="connsiteX0" fmla="*/ 4468 w 9758"/>
              <a:gd name="connsiteY0" fmla="*/ 473 h 10189"/>
              <a:gd name="connsiteX1" fmla="*/ 2338 w 9758"/>
              <a:gd name="connsiteY1" fmla="*/ 292 h 10189"/>
              <a:gd name="connsiteX2" fmla="*/ 346 w 9758"/>
              <a:gd name="connsiteY2" fmla="*/ 4504 h 10189"/>
              <a:gd name="connsiteX3" fmla="*/ 141 w 9758"/>
              <a:gd name="connsiteY3" fmla="*/ 7755 h 10189"/>
              <a:gd name="connsiteX4" fmla="*/ 3741 w 9758"/>
              <a:gd name="connsiteY4" fmla="*/ 9126 h 10189"/>
              <a:gd name="connsiteX5" fmla="*/ 6900 w 9758"/>
              <a:gd name="connsiteY5" fmla="*/ 10186 h 10189"/>
              <a:gd name="connsiteX6" fmla="*/ 7444 w 9758"/>
              <a:gd name="connsiteY6" fmla="*/ 7693 h 10189"/>
              <a:gd name="connsiteX7" fmla="*/ 8469 w 9758"/>
              <a:gd name="connsiteY7" fmla="*/ 5042 h 10189"/>
              <a:gd name="connsiteX8" fmla="*/ 9627 w 9758"/>
              <a:gd name="connsiteY8" fmla="*/ 3150 h 10189"/>
              <a:gd name="connsiteX9" fmla="*/ 9687 w 9758"/>
              <a:gd name="connsiteY9" fmla="*/ 3143 h 10189"/>
              <a:gd name="connsiteX10" fmla="*/ 9589 w 9758"/>
              <a:gd name="connsiteY10" fmla="*/ 3093 h 10189"/>
              <a:gd name="connsiteX11" fmla="*/ 7786 w 9758"/>
              <a:gd name="connsiteY11" fmla="*/ 1370 h 10189"/>
              <a:gd name="connsiteX12" fmla="*/ 4468 w 9758"/>
              <a:gd name="connsiteY12" fmla="*/ 473 h 10189"/>
              <a:gd name="connsiteX0" fmla="*/ 4579 w 10000"/>
              <a:gd name="connsiteY0" fmla="*/ 36 h 9572"/>
              <a:gd name="connsiteX1" fmla="*/ 1168 w 10000"/>
              <a:gd name="connsiteY1" fmla="*/ 2080 h 9572"/>
              <a:gd name="connsiteX2" fmla="*/ 355 w 10000"/>
              <a:gd name="connsiteY2" fmla="*/ 3992 h 9572"/>
              <a:gd name="connsiteX3" fmla="*/ 144 w 10000"/>
              <a:gd name="connsiteY3" fmla="*/ 7183 h 9572"/>
              <a:gd name="connsiteX4" fmla="*/ 3834 w 10000"/>
              <a:gd name="connsiteY4" fmla="*/ 8529 h 9572"/>
              <a:gd name="connsiteX5" fmla="*/ 7071 w 10000"/>
              <a:gd name="connsiteY5" fmla="*/ 9569 h 9572"/>
              <a:gd name="connsiteX6" fmla="*/ 7629 w 10000"/>
              <a:gd name="connsiteY6" fmla="*/ 7122 h 9572"/>
              <a:gd name="connsiteX7" fmla="*/ 8679 w 10000"/>
              <a:gd name="connsiteY7" fmla="*/ 4520 h 9572"/>
              <a:gd name="connsiteX8" fmla="*/ 9866 w 10000"/>
              <a:gd name="connsiteY8" fmla="*/ 2664 h 9572"/>
              <a:gd name="connsiteX9" fmla="*/ 9927 w 10000"/>
              <a:gd name="connsiteY9" fmla="*/ 2657 h 9572"/>
              <a:gd name="connsiteX10" fmla="*/ 9827 w 10000"/>
              <a:gd name="connsiteY10" fmla="*/ 2608 h 9572"/>
              <a:gd name="connsiteX11" fmla="*/ 7979 w 10000"/>
              <a:gd name="connsiteY11" fmla="*/ 917 h 9572"/>
              <a:gd name="connsiteX12" fmla="*/ 4579 w 10000"/>
              <a:gd name="connsiteY12" fmla="*/ 36 h 9572"/>
              <a:gd name="connsiteX0" fmla="*/ 4579 w 10000"/>
              <a:gd name="connsiteY0" fmla="*/ 118 h 10081"/>
              <a:gd name="connsiteX1" fmla="*/ 1987 w 10000"/>
              <a:gd name="connsiteY1" fmla="*/ 471 h 10081"/>
              <a:gd name="connsiteX2" fmla="*/ 355 w 10000"/>
              <a:gd name="connsiteY2" fmla="*/ 4250 h 10081"/>
              <a:gd name="connsiteX3" fmla="*/ 144 w 10000"/>
              <a:gd name="connsiteY3" fmla="*/ 7584 h 10081"/>
              <a:gd name="connsiteX4" fmla="*/ 3834 w 10000"/>
              <a:gd name="connsiteY4" fmla="*/ 8990 h 10081"/>
              <a:gd name="connsiteX5" fmla="*/ 7071 w 10000"/>
              <a:gd name="connsiteY5" fmla="*/ 10077 h 10081"/>
              <a:gd name="connsiteX6" fmla="*/ 7629 w 10000"/>
              <a:gd name="connsiteY6" fmla="*/ 7520 h 10081"/>
              <a:gd name="connsiteX7" fmla="*/ 8679 w 10000"/>
              <a:gd name="connsiteY7" fmla="*/ 4802 h 10081"/>
              <a:gd name="connsiteX8" fmla="*/ 9866 w 10000"/>
              <a:gd name="connsiteY8" fmla="*/ 2863 h 10081"/>
              <a:gd name="connsiteX9" fmla="*/ 9927 w 10000"/>
              <a:gd name="connsiteY9" fmla="*/ 2856 h 10081"/>
              <a:gd name="connsiteX10" fmla="*/ 9827 w 10000"/>
              <a:gd name="connsiteY10" fmla="*/ 2805 h 10081"/>
              <a:gd name="connsiteX11" fmla="*/ 7979 w 10000"/>
              <a:gd name="connsiteY11" fmla="*/ 1038 h 10081"/>
              <a:gd name="connsiteX12" fmla="*/ 4579 w 10000"/>
              <a:gd name="connsiteY12" fmla="*/ 118 h 10081"/>
              <a:gd name="connsiteX0" fmla="*/ 4470 w 10000"/>
              <a:gd name="connsiteY0" fmla="*/ 520 h 9820"/>
              <a:gd name="connsiteX1" fmla="*/ 1987 w 10000"/>
              <a:gd name="connsiteY1" fmla="*/ 210 h 9820"/>
              <a:gd name="connsiteX2" fmla="*/ 355 w 10000"/>
              <a:gd name="connsiteY2" fmla="*/ 3989 h 9820"/>
              <a:gd name="connsiteX3" fmla="*/ 144 w 10000"/>
              <a:gd name="connsiteY3" fmla="*/ 7323 h 9820"/>
              <a:gd name="connsiteX4" fmla="*/ 3834 w 10000"/>
              <a:gd name="connsiteY4" fmla="*/ 8729 h 9820"/>
              <a:gd name="connsiteX5" fmla="*/ 7071 w 10000"/>
              <a:gd name="connsiteY5" fmla="*/ 9816 h 9820"/>
              <a:gd name="connsiteX6" fmla="*/ 7629 w 10000"/>
              <a:gd name="connsiteY6" fmla="*/ 7259 h 9820"/>
              <a:gd name="connsiteX7" fmla="*/ 8679 w 10000"/>
              <a:gd name="connsiteY7" fmla="*/ 4541 h 9820"/>
              <a:gd name="connsiteX8" fmla="*/ 9866 w 10000"/>
              <a:gd name="connsiteY8" fmla="*/ 2602 h 9820"/>
              <a:gd name="connsiteX9" fmla="*/ 9927 w 10000"/>
              <a:gd name="connsiteY9" fmla="*/ 2595 h 9820"/>
              <a:gd name="connsiteX10" fmla="*/ 9827 w 10000"/>
              <a:gd name="connsiteY10" fmla="*/ 2544 h 9820"/>
              <a:gd name="connsiteX11" fmla="*/ 7979 w 10000"/>
              <a:gd name="connsiteY11" fmla="*/ 777 h 9820"/>
              <a:gd name="connsiteX12" fmla="*/ 4470 w 10000"/>
              <a:gd name="connsiteY12" fmla="*/ 520 h 9820"/>
              <a:gd name="connsiteX0" fmla="*/ 4470 w 10231"/>
              <a:gd name="connsiteY0" fmla="*/ 530 h 10000"/>
              <a:gd name="connsiteX1" fmla="*/ 1987 w 10231"/>
              <a:gd name="connsiteY1" fmla="*/ 214 h 10000"/>
              <a:gd name="connsiteX2" fmla="*/ 355 w 10231"/>
              <a:gd name="connsiteY2" fmla="*/ 4062 h 10000"/>
              <a:gd name="connsiteX3" fmla="*/ 144 w 10231"/>
              <a:gd name="connsiteY3" fmla="*/ 7457 h 10000"/>
              <a:gd name="connsiteX4" fmla="*/ 3834 w 10231"/>
              <a:gd name="connsiteY4" fmla="*/ 8889 h 10000"/>
              <a:gd name="connsiteX5" fmla="*/ 7071 w 10231"/>
              <a:gd name="connsiteY5" fmla="*/ 9996 h 10000"/>
              <a:gd name="connsiteX6" fmla="*/ 7629 w 10231"/>
              <a:gd name="connsiteY6" fmla="*/ 7392 h 10000"/>
              <a:gd name="connsiteX7" fmla="*/ 8679 w 10231"/>
              <a:gd name="connsiteY7" fmla="*/ 4624 h 10000"/>
              <a:gd name="connsiteX8" fmla="*/ 9866 w 10231"/>
              <a:gd name="connsiteY8" fmla="*/ 2650 h 10000"/>
              <a:gd name="connsiteX9" fmla="*/ 9927 w 10231"/>
              <a:gd name="connsiteY9" fmla="*/ 2643 h 10000"/>
              <a:gd name="connsiteX10" fmla="*/ 10127 w 10231"/>
              <a:gd name="connsiteY10" fmla="*/ 439 h 10000"/>
              <a:gd name="connsiteX11" fmla="*/ 7979 w 10231"/>
              <a:gd name="connsiteY11" fmla="*/ 791 h 10000"/>
              <a:gd name="connsiteX12" fmla="*/ 4470 w 10231"/>
              <a:gd name="connsiteY12" fmla="*/ 530 h 10000"/>
              <a:gd name="connsiteX0" fmla="*/ 4470 w 10127"/>
              <a:gd name="connsiteY0" fmla="*/ 530 h 10000"/>
              <a:gd name="connsiteX1" fmla="*/ 1987 w 10127"/>
              <a:gd name="connsiteY1" fmla="*/ 214 h 10000"/>
              <a:gd name="connsiteX2" fmla="*/ 355 w 10127"/>
              <a:gd name="connsiteY2" fmla="*/ 4062 h 10000"/>
              <a:gd name="connsiteX3" fmla="*/ 144 w 10127"/>
              <a:gd name="connsiteY3" fmla="*/ 7457 h 10000"/>
              <a:gd name="connsiteX4" fmla="*/ 3834 w 10127"/>
              <a:gd name="connsiteY4" fmla="*/ 8889 h 10000"/>
              <a:gd name="connsiteX5" fmla="*/ 7071 w 10127"/>
              <a:gd name="connsiteY5" fmla="*/ 9996 h 10000"/>
              <a:gd name="connsiteX6" fmla="*/ 7629 w 10127"/>
              <a:gd name="connsiteY6" fmla="*/ 7392 h 10000"/>
              <a:gd name="connsiteX7" fmla="*/ 8679 w 10127"/>
              <a:gd name="connsiteY7" fmla="*/ 4624 h 10000"/>
              <a:gd name="connsiteX8" fmla="*/ 9866 w 10127"/>
              <a:gd name="connsiteY8" fmla="*/ 2650 h 10000"/>
              <a:gd name="connsiteX9" fmla="*/ 9927 w 10127"/>
              <a:gd name="connsiteY9" fmla="*/ 2643 h 10000"/>
              <a:gd name="connsiteX10" fmla="*/ 10127 w 10127"/>
              <a:gd name="connsiteY10" fmla="*/ 439 h 10000"/>
              <a:gd name="connsiteX11" fmla="*/ 7979 w 10127"/>
              <a:gd name="connsiteY11" fmla="*/ 791 h 10000"/>
              <a:gd name="connsiteX12" fmla="*/ 4470 w 10127"/>
              <a:gd name="connsiteY12" fmla="*/ 530 h 10000"/>
              <a:gd name="connsiteX0" fmla="*/ 4470 w 10291"/>
              <a:gd name="connsiteY0" fmla="*/ 530 h 10000"/>
              <a:gd name="connsiteX1" fmla="*/ 1987 w 10291"/>
              <a:gd name="connsiteY1" fmla="*/ 214 h 10000"/>
              <a:gd name="connsiteX2" fmla="*/ 355 w 10291"/>
              <a:gd name="connsiteY2" fmla="*/ 4062 h 10000"/>
              <a:gd name="connsiteX3" fmla="*/ 144 w 10291"/>
              <a:gd name="connsiteY3" fmla="*/ 7457 h 10000"/>
              <a:gd name="connsiteX4" fmla="*/ 3834 w 10291"/>
              <a:gd name="connsiteY4" fmla="*/ 8889 h 10000"/>
              <a:gd name="connsiteX5" fmla="*/ 7071 w 10291"/>
              <a:gd name="connsiteY5" fmla="*/ 9996 h 10000"/>
              <a:gd name="connsiteX6" fmla="*/ 7629 w 10291"/>
              <a:gd name="connsiteY6" fmla="*/ 7392 h 10000"/>
              <a:gd name="connsiteX7" fmla="*/ 8679 w 10291"/>
              <a:gd name="connsiteY7" fmla="*/ 4624 h 10000"/>
              <a:gd name="connsiteX8" fmla="*/ 9866 w 10291"/>
              <a:gd name="connsiteY8" fmla="*/ 2650 h 10000"/>
              <a:gd name="connsiteX9" fmla="*/ 9927 w 10291"/>
              <a:gd name="connsiteY9" fmla="*/ 2643 h 10000"/>
              <a:gd name="connsiteX10" fmla="*/ 10291 w 10291"/>
              <a:gd name="connsiteY10" fmla="*/ 777 h 10000"/>
              <a:gd name="connsiteX11" fmla="*/ 7979 w 10291"/>
              <a:gd name="connsiteY11" fmla="*/ 791 h 10000"/>
              <a:gd name="connsiteX12" fmla="*/ 4470 w 10291"/>
              <a:gd name="connsiteY12" fmla="*/ 530 h 10000"/>
              <a:gd name="connsiteX0" fmla="*/ 4470 w 10291"/>
              <a:gd name="connsiteY0" fmla="*/ 525 h 9995"/>
              <a:gd name="connsiteX1" fmla="*/ 1987 w 10291"/>
              <a:gd name="connsiteY1" fmla="*/ 209 h 9995"/>
              <a:gd name="connsiteX2" fmla="*/ 355 w 10291"/>
              <a:gd name="connsiteY2" fmla="*/ 4057 h 9995"/>
              <a:gd name="connsiteX3" fmla="*/ 144 w 10291"/>
              <a:gd name="connsiteY3" fmla="*/ 7452 h 9995"/>
              <a:gd name="connsiteX4" fmla="*/ 3834 w 10291"/>
              <a:gd name="connsiteY4" fmla="*/ 8884 h 9995"/>
              <a:gd name="connsiteX5" fmla="*/ 7071 w 10291"/>
              <a:gd name="connsiteY5" fmla="*/ 9991 h 9995"/>
              <a:gd name="connsiteX6" fmla="*/ 7629 w 10291"/>
              <a:gd name="connsiteY6" fmla="*/ 7387 h 9995"/>
              <a:gd name="connsiteX7" fmla="*/ 8679 w 10291"/>
              <a:gd name="connsiteY7" fmla="*/ 4619 h 9995"/>
              <a:gd name="connsiteX8" fmla="*/ 9866 w 10291"/>
              <a:gd name="connsiteY8" fmla="*/ 2645 h 9995"/>
              <a:gd name="connsiteX9" fmla="*/ 9927 w 10291"/>
              <a:gd name="connsiteY9" fmla="*/ 2638 h 9995"/>
              <a:gd name="connsiteX10" fmla="*/ 10291 w 10291"/>
              <a:gd name="connsiteY10" fmla="*/ 772 h 9995"/>
              <a:gd name="connsiteX11" fmla="*/ 8143 w 10291"/>
              <a:gd name="connsiteY11" fmla="*/ 617 h 9995"/>
              <a:gd name="connsiteX12" fmla="*/ 4470 w 10291"/>
              <a:gd name="connsiteY12" fmla="*/ 525 h 9995"/>
              <a:gd name="connsiteX0" fmla="*/ 4344 w 10133"/>
              <a:gd name="connsiteY0" fmla="*/ 525 h 10000"/>
              <a:gd name="connsiteX1" fmla="*/ 1931 w 10133"/>
              <a:gd name="connsiteY1" fmla="*/ 209 h 10000"/>
              <a:gd name="connsiteX2" fmla="*/ 345 w 10133"/>
              <a:gd name="connsiteY2" fmla="*/ 4059 h 10000"/>
              <a:gd name="connsiteX3" fmla="*/ 140 w 10133"/>
              <a:gd name="connsiteY3" fmla="*/ 7456 h 10000"/>
              <a:gd name="connsiteX4" fmla="*/ 3726 w 10133"/>
              <a:gd name="connsiteY4" fmla="*/ 8888 h 10000"/>
              <a:gd name="connsiteX5" fmla="*/ 6871 w 10133"/>
              <a:gd name="connsiteY5" fmla="*/ 9996 h 10000"/>
              <a:gd name="connsiteX6" fmla="*/ 7413 w 10133"/>
              <a:gd name="connsiteY6" fmla="*/ 7391 h 10000"/>
              <a:gd name="connsiteX7" fmla="*/ 8434 w 10133"/>
              <a:gd name="connsiteY7" fmla="*/ 4621 h 10000"/>
              <a:gd name="connsiteX8" fmla="*/ 9587 w 10133"/>
              <a:gd name="connsiteY8" fmla="*/ 2646 h 10000"/>
              <a:gd name="connsiteX9" fmla="*/ 9646 w 10133"/>
              <a:gd name="connsiteY9" fmla="*/ 2639 h 10000"/>
              <a:gd name="connsiteX10" fmla="*/ 10133 w 10133"/>
              <a:gd name="connsiteY10" fmla="*/ 223 h 10000"/>
              <a:gd name="connsiteX11" fmla="*/ 7913 w 10133"/>
              <a:gd name="connsiteY11" fmla="*/ 617 h 10000"/>
              <a:gd name="connsiteX12" fmla="*/ 4344 w 10133"/>
              <a:gd name="connsiteY12" fmla="*/ 525 h 10000"/>
              <a:gd name="connsiteX0" fmla="*/ 4052 w 10133"/>
              <a:gd name="connsiteY0" fmla="*/ 763 h 9942"/>
              <a:gd name="connsiteX1" fmla="*/ 1931 w 10133"/>
              <a:gd name="connsiteY1" fmla="*/ 151 h 9942"/>
              <a:gd name="connsiteX2" fmla="*/ 345 w 10133"/>
              <a:gd name="connsiteY2" fmla="*/ 4001 h 9942"/>
              <a:gd name="connsiteX3" fmla="*/ 140 w 10133"/>
              <a:gd name="connsiteY3" fmla="*/ 7398 h 9942"/>
              <a:gd name="connsiteX4" fmla="*/ 3726 w 10133"/>
              <a:gd name="connsiteY4" fmla="*/ 8830 h 9942"/>
              <a:gd name="connsiteX5" fmla="*/ 6871 w 10133"/>
              <a:gd name="connsiteY5" fmla="*/ 9938 h 9942"/>
              <a:gd name="connsiteX6" fmla="*/ 7413 w 10133"/>
              <a:gd name="connsiteY6" fmla="*/ 7333 h 9942"/>
              <a:gd name="connsiteX7" fmla="*/ 8434 w 10133"/>
              <a:gd name="connsiteY7" fmla="*/ 4563 h 9942"/>
              <a:gd name="connsiteX8" fmla="*/ 9587 w 10133"/>
              <a:gd name="connsiteY8" fmla="*/ 2588 h 9942"/>
              <a:gd name="connsiteX9" fmla="*/ 9646 w 10133"/>
              <a:gd name="connsiteY9" fmla="*/ 2581 h 9942"/>
              <a:gd name="connsiteX10" fmla="*/ 10133 w 10133"/>
              <a:gd name="connsiteY10" fmla="*/ 165 h 9942"/>
              <a:gd name="connsiteX11" fmla="*/ 7913 w 10133"/>
              <a:gd name="connsiteY11" fmla="*/ 559 h 9942"/>
              <a:gd name="connsiteX12" fmla="*/ 4052 w 10133"/>
              <a:gd name="connsiteY12" fmla="*/ 763 h 9942"/>
              <a:gd name="connsiteX0" fmla="*/ 3999 w 10000"/>
              <a:gd name="connsiteY0" fmla="*/ 691 h 9924"/>
              <a:gd name="connsiteX1" fmla="*/ 1906 w 10000"/>
              <a:gd name="connsiteY1" fmla="*/ 76 h 9924"/>
              <a:gd name="connsiteX2" fmla="*/ 340 w 10000"/>
              <a:gd name="connsiteY2" fmla="*/ 3948 h 9924"/>
              <a:gd name="connsiteX3" fmla="*/ 138 w 10000"/>
              <a:gd name="connsiteY3" fmla="*/ 7365 h 9924"/>
              <a:gd name="connsiteX4" fmla="*/ 3677 w 10000"/>
              <a:gd name="connsiteY4" fmla="*/ 8806 h 9924"/>
              <a:gd name="connsiteX5" fmla="*/ 6781 w 10000"/>
              <a:gd name="connsiteY5" fmla="*/ 9920 h 9924"/>
              <a:gd name="connsiteX6" fmla="*/ 7316 w 10000"/>
              <a:gd name="connsiteY6" fmla="*/ 7300 h 9924"/>
              <a:gd name="connsiteX7" fmla="*/ 8323 w 10000"/>
              <a:gd name="connsiteY7" fmla="*/ 4514 h 9924"/>
              <a:gd name="connsiteX8" fmla="*/ 9461 w 10000"/>
              <a:gd name="connsiteY8" fmla="*/ 2527 h 9924"/>
              <a:gd name="connsiteX9" fmla="*/ 9519 w 10000"/>
              <a:gd name="connsiteY9" fmla="*/ 2520 h 9924"/>
              <a:gd name="connsiteX10" fmla="*/ 10000 w 10000"/>
              <a:gd name="connsiteY10" fmla="*/ 90 h 9924"/>
              <a:gd name="connsiteX11" fmla="*/ 7809 w 10000"/>
              <a:gd name="connsiteY11" fmla="*/ 486 h 9924"/>
              <a:gd name="connsiteX12" fmla="*/ 3999 w 10000"/>
              <a:gd name="connsiteY12" fmla="*/ 691 h 9924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8323 w 10000"/>
              <a:gd name="connsiteY7" fmla="*/ 4549 h 10000"/>
              <a:gd name="connsiteX8" fmla="*/ 9461 w 10000"/>
              <a:gd name="connsiteY8" fmla="*/ 2546 h 10000"/>
              <a:gd name="connsiteX9" fmla="*/ 8210 w 10000"/>
              <a:gd name="connsiteY9" fmla="*/ 2625 h 10000"/>
              <a:gd name="connsiteX10" fmla="*/ 10000 w 10000"/>
              <a:gd name="connsiteY10" fmla="*/ 91 h 10000"/>
              <a:gd name="connsiteX11" fmla="*/ 7809 w 10000"/>
              <a:gd name="connsiteY11" fmla="*/ 490 h 10000"/>
              <a:gd name="connsiteX12" fmla="*/ 3999 w 10000"/>
              <a:gd name="connsiteY12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8323 w 10000"/>
              <a:gd name="connsiteY7" fmla="*/ 4549 h 10000"/>
              <a:gd name="connsiteX8" fmla="*/ 7550 w 10000"/>
              <a:gd name="connsiteY8" fmla="*/ 4386 h 10000"/>
              <a:gd name="connsiteX9" fmla="*/ 8210 w 10000"/>
              <a:gd name="connsiteY9" fmla="*/ 2625 h 10000"/>
              <a:gd name="connsiteX10" fmla="*/ 10000 w 10000"/>
              <a:gd name="connsiteY10" fmla="*/ 91 h 10000"/>
              <a:gd name="connsiteX11" fmla="*/ 7809 w 10000"/>
              <a:gd name="connsiteY11" fmla="*/ 490 h 10000"/>
              <a:gd name="connsiteX12" fmla="*/ 3999 w 10000"/>
              <a:gd name="connsiteY12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7550 w 10000"/>
              <a:gd name="connsiteY7" fmla="*/ 4386 h 10000"/>
              <a:gd name="connsiteX8" fmla="*/ 8210 w 10000"/>
              <a:gd name="connsiteY8" fmla="*/ 2625 h 10000"/>
              <a:gd name="connsiteX9" fmla="*/ 10000 w 10000"/>
              <a:gd name="connsiteY9" fmla="*/ 91 h 10000"/>
              <a:gd name="connsiteX10" fmla="*/ 7809 w 10000"/>
              <a:gd name="connsiteY10" fmla="*/ 490 h 10000"/>
              <a:gd name="connsiteX11" fmla="*/ 3999 w 10000"/>
              <a:gd name="connsiteY11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002 w 10000"/>
              <a:gd name="connsiteY6" fmla="*/ 7356 h 10000"/>
              <a:gd name="connsiteX7" fmla="*/ 7550 w 10000"/>
              <a:gd name="connsiteY7" fmla="*/ 4386 h 10000"/>
              <a:gd name="connsiteX8" fmla="*/ 8210 w 10000"/>
              <a:gd name="connsiteY8" fmla="*/ 2625 h 10000"/>
              <a:gd name="connsiteX9" fmla="*/ 10000 w 10000"/>
              <a:gd name="connsiteY9" fmla="*/ 91 h 10000"/>
              <a:gd name="connsiteX10" fmla="*/ 7809 w 10000"/>
              <a:gd name="connsiteY10" fmla="*/ 490 h 10000"/>
              <a:gd name="connsiteX11" fmla="*/ 3999 w 10000"/>
              <a:gd name="connsiteY11" fmla="*/ 696 h 10000"/>
              <a:gd name="connsiteX0" fmla="*/ 3999 w 10000"/>
              <a:gd name="connsiteY0" fmla="*/ 696 h 9998"/>
              <a:gd name="connsiteX1" fmla="*/ 1906 w 10000"/>
              <a:gd name="connsiteY1" fmla="*/ 77 h 9998"/>
              <a:gd name="connsiteX2" fmla="*/ 340 w 10000"/>
              <a:gd name="connsiteY2" fmla="*/ 3978 h 9998"/>
              <a:gd name="connsiteX3" fmla="*/ 138 w 10000"/>
              <a:gd name="connsiteY3" fmla="*/ 7421 h 9998"/>
              <a:gd name="connsiteX4" fmla="*/ 3782 w 10000"/>
              <a:gd name="connsiteY4" fmla="*/ 8402 h 9998"/>
              <a:gd name="connsiteX5" fmla="*/ 6781 w 10000"/>
              <a:gd name="connsiteY5" fmla="*/ 9996 h 9998"/>
              <a:gd name="connsiteX6" fmla="*/ 7002 w 10000"/>
              <a:gd name="connsiteY6" fmla="*/ 7356 h 9998"/>
              <a:gd name="connsiteX7" fmla="*/ 7550 w 10000"/>
              <a:gd name="connsiteY7" fmla="*/ 4386 h 9998"/>
              <a:gd name="connsiteX8" fmla="*/ 8210 w 10000"/>
              <a:gd name="connsiteY8" fmla="*/ 2625 h 9998"/>
              <a:gd name="connsiteX9" fmla="*/ 10000 w 10000"/>
              <a:gd name="connsiteY9" fmla="*/ 91 h 9998"/>
              <a:gd name="connsiteX10" fmla="*/ 7809 w 10000"/>
              <a:gd name="connsiteY10" fmla="*/ 490 h 9998"/>
              <a:gd name="connsiteX11" fmla="*/ 3999 w 10000"/>
              <a:gd name="connsiteY11" fmla="*/ 696 h 9998"/>
              <a:gd name="connsiteX0" fmla="*/ 4320 w 10321"/>
              <a:gd name="connsiteY0" fmla="*/ 696 h 10000"/>
              <a:gd name="connsiteX1" fmla="*/ 2227 w 10321"/>
              <a:gd name="connsiteY1" fmla="*/ 77 h 10000"/>
              <a:gd name="connsiteX2" fmla="*/ 661 w 10321"/>
              <a:gd name="connsiteY2" fmla="*/ 3979 h 10000"/>
              <a:gd name="connsiteX3" fmla="*/ 66 w 10321"/>
              <a:gd name="connsiteY3" fmla="*/ 8235 h 10000"/>
              <a:gd name="connsiteX4" fmla="*/ 4103 w 10321"/>
              <a:gd name="connsiteY4" fmla="*/ 8404 h 10000"/>
              <a:gd name="connsiteX5" fmla="*/ 7102 w 10321"/>
              <a:gd name="connsiteY5" fmla="*/ 9998 h 10000"/>
              <a:gd name="connsiteX6" fmla="*/ 7323 w 10321"/>
              <a:gd name="connsiteY6" fmla="*/ 7357 h 10000"/>
              <a:gd name="connsiteX7" fmla="*/ 7871 w 10321"/>
              <a:gd name="connsiteY7" fmla="*/ 4387 h 10000"/>
              <a:gd name="connsiteX8" fmla="*/ 8531 w 10321"/>
              <a:gd name="connsiteY8" fmla="*/ 2626 h 10000"/>
              <a:gd name="connsiteX9" fmla="*/ 10321 w 10321"/>
              <a:gd name="connsiteY9" fmla="*/ 91 h 10000"/>
              <a:gd name="connsiteX10" fmla="*/ 8130 w 10321"/>
              <a:gd name="connsiteY10" fmla="*/ 490 h 10000"/>
              <a:gd name="connsiteX11" fmla="*/ 4320 w 10321"/>
              <a:gd name="connsiteY11" fmla="*/ 696 h 10000"/>
              <a:gd name="connsiteX0" fmla="*/ 4320 w 10321"/>
              <a:gd name="connsiteY0" fmla="*/ 696 h 10000"/>
              <a:gd name="connsiteX1" fmla="*/ 2227 w 10321"/>
              <a:gd name="connsiteY1" fmla="*/ 77 h 10000"/>
              <a:gd name="connsiteX2" fmla="*/ 661 w 10321"/>
              <a:gd name="connsiteY2" fmla="*/ 3979 h 10000"/>
              <a:gd name="connsiteX3" fmla="*/ 66 w 10321"/>
              <a:gd name="connsiteY3" fmla="*/ 8235 h 10000"/>
              <a:gd name="connsiteX4" fmla="*/ 4155 w 10321"/>
              <a:gd name="connsiteY4" fmla="*/ 8661 h 10000"/>
              <a:gd name="connsiteX5" fmla="*/ 7102 w 10321"/>
              <a:gd name="connsiteY5" fmla="*/ 9998 h 10000"/>
              <a:gd name="connsiteX6" fmla="*/ 7323 w 10321"/>
              <a:gd name="connsiteY6" fmla="*/ 7357 h 10000"/>
              <a:gd name="connsiteX7" fmla="*/ 7871 w 10321"/>
              <a:gd name="connsiteY7" fmla="*/ 4387 h 10000"/>
              <a:gd name="connsiteX8" fmla="*/ 8531 w 10321"/>
              <a:gd name="connsiteY8" fmla="*/ 2626 h 10000"/>
              <a:gd name="connsiteX9" fmla="*/ 10321 w 10321"/>
              <a:gd name="connsiteY9" fmla="*/ 91 h 10000"/>
              <a:gd name="connsiteX10" fmla="*/ 8130 w 10321"/>
              <a:gd name="connsiteY10" fmla="*/ 490 h 10000"/>
              <a:gd name="connsiteX11" fmla="*/ 4320 w 10321"/>
              <a:gd name="connsiteY11" fmla="*/ 696 h 10000"/>
              <a:gd name="connsiteX0" fmla="*/ 4320 w 10321"/>
              <a:gd name="connsiteY0" fmla="*/ 696 h 9659"/>
              <a:gd name="connsiteX1" fmla="*/ 2227 w 10321"/>
              <a:gd name="connsiteY1" fmla="*/ 77 h 9659"/>
              <a:gd name="connsiteX2" fmla="*/ 661 w 10321"/>
              <a:gd name="connsiteY2" fmla="*/ 3979 h 9659"/>
              <a:gd name="connsiteX3" fmla="*/ 66 w 10321"/>
              <a:gd name="connsiteY3" fmla="*/ 8235 h 9659"/>
              <a:gd name="connsiteX4" fmla="*/ 4155 w 10321"/>
              <a:gd name="connsiteY4" fmla="*/ 8661 h 9659"/>
              <a:gd name="connsiteX5" fmla="*/ 7233 w 10321"/>
              <a:gd name="connsiteY5" fmla="*/ 9656 h 9659"/>
              <a:gd name="connsiteX6" fmla="*/ 7323 w 10321"/>
              <a:gd name="connsiteY6" fmla="*/ 7357 h 9659"/>
              <a:gd name="connsiteX7" fmla="*/ 7871 w 10321"/>
              <a:gd name="connsiteY7" fmla="*/ 4387 h 9659"/>
              <a:gd name="connsiteX8" fmla="*/ 8531 w 10321"/>
              <a:gd name="connsiteY8" fmla="*/ 2626 h 9659"/>
              <a:gd name="connsiteX9" fmla="*/ 10321 w 10321"/>
              <a:gd name="connsiteY9" fmla="*/ 91 h 9659"/>
              <a:gd name="connsiteX10" fmla="*/ 8130 w 10321"/>
              <a:gd name="connsiteY10" fmla="*/ 490 h 9659"/>
              <a:gd name="connsiteX11" fmla="*/ 4320 w 10321"/>
              <a:gd name="connsiteY11" fmla="*/ 696 h 9659"/>
              <a:gd name="connsiteX0" fmla="*/ 4186 w 10000"/>
              <a:gd name="connsiteY0" fmla="*/ 721 h 10000"/>
              <a:gd name="connsiteX1" fmla="*/ 2158 w 10000"/>
              <a:gd name="connsiteY1" fmla="*/ 80 h 10000"/>
              <a:gd name="connsiteX2" fmla="*/ 640 w 10000"/>
              <a:gd name="connsiteY2" fmla="*/ 4119 h 10000"/>
              <a:gd name="connsiteX3" fmla="*/ 64 w 10000"/>
              <a:gd name="connsiteY3" fmla="*/ 8792 h 10000"/>
              <a:gd name="connsiteX4" fmla="*/ 4026 w 10000"/>
              <a:gd name="connsiteY4" fmla="*/ 8967 h 10000"/>
              <a:gd name="connsiteX5" fmla="*/ 7008 w 10000"/>
              <a:gd name="connsiteY5" fmla="*/ 9997 h 10000"/>
              <a:gd name="connsiteX6" fmla="*/ 7095 w 10000"/>
              <a:gd name="connsiteY6" fmla="*/ 7617 h 10000"/>
              <a:gd name="connsiteX7" fmla="*/ 7626 w 10000"/>
              <a:gd name="connsiteY7" fmla="*/ 4542 h 10000"/>
              <a:gd name="connsiteX8" fmla="*/ 8266 w 10000"/>
              <a:gd name="connsiteY8" fmla="*/ 2719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9999"/>
              <a:gd name="connsiteX1" fmla="*/ 2158 w 10000"/>
              <a:gd name="connsiteY1" fmla="*/ 80 h 9999"/>
              <a:gd name="connsiteX2" fmla="*/ 640 w 10000"/>
              <a:gd name="connsiteY2" fmla="*/ 4119 h 9999"/>
              <a:gd name="connsiteX3" fmla="*/ 64 w 10000"/>
              <a:gd name="connsiteY3" fmla="*/ 8792 h 9999"/>
              <a:gd name="connsiteX4" fmla="*/ 3468 w 10000"/>
              <a:gd name="connsiteY4" fmla="*/ 8612 h 9999"/>
              <a:gd name="connsiteX5" fmla="*/ 7008 w 10000"/>
              <a:gd name="connsiteY5" fmla="*/ 9997 h 9999"/>
              <a:gd name="connsiteX6" fmla="*/ 7095 w 10000"/>
              <a:gd name="connsiteY6" fmla="*/ 7617 h 9999"/>
              <a:gd name="connsiteX7" fmla="*/ 7626 w 10000"/>
              <a:gd name="connsiteY7" fmla="*/ 4542 h 9999"/>
              <a:gd name="connsiteX8" fmla="*/ 8266 w 10000"/>
              <a:gd name="connsiteY8" fmla="*/ 2719 h 9999"/>
              <a:gd name="connsiteX9" fmla="*/ 10000 w 10000"/>
              <a:gd name="connsiteY9" fmla="*/ 94 h 9999"/>
              <a:gd name="connsiteX10" fmla="*/ 7877 w 10000"/>
              <a:gd name="connsiteY10" fmla="*/ 507 h 9999"/>
              <a:gd name="connsiteX11" fmla="*/ 4186 w 10000"/>
              <a:gd name="connsiteY11" fmla="*/ 721 h 9999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266 w 10000"/>
              <a:gd name="connsiteY8" fmla="*/ 2719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418 w 10000"/>
              <a:gd name="connsiteY8" fmla="*/ 2054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545 w 10000"/>
              <a:gd name="connsiteY8" fmla="*/ 2143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51 h 10030"/>
              <a:gd name="connsiteX1" fmla="*/ 2082 w 10000"/>
              <a:gd name="connsiteY1" fmla="*/ 420 h 10030"/>
              <a:gd name="connsiteX2" fmla="*/ 640 w 10000"/>
              <a:gd name="connsiteY2" fmla="*/ 4149 h 10030"/>
              <a:gd name="connsiteX3" fmla="*/ 64 w 10000"/>
              <a:gd name="connsiteY3" fmla="*/ 8823 h 10030"/>
              <a:gd name="connsiteX4" fmla="*/ 3468 w 10000"/>
              <a:gd name="connsiteY4" fmla="*/ 8643 h 10030"/>
              <a:gd name="connsiteX5" fmla="*/ 7008 w 10000"/>
              <a:gd name="connsiteY5" fmla="*/ 10028 h 10030"/>
              <a:gd name="connsiteX6" fmla="*/ 7095 w 10000"/>
              <a:gd name="connsiteY6" fmla="*/ 7648 h 10030"/>
              <a:gd name="connsiteX7" fmla="*/ 7626 w 10000"/>
              <a:gd name="connsiteY7" fmla="*/ 4572 h 10030"/>
              <a:gd name="connsiteX8" fmla="*/ 8545 w 10000"/>
              <a:gd name="connsiteY8" fmla="*/ 2173 h 10030"/>
              <a:gd name="connsiteX9" fmla="*/ 10000 w 10000"/>
              <a:gd name="connsiteY9" fmla="*/ 124 h 10030"/>
              <a:gd name="connsiteX10" fmla="*/ 7852 w 10000"/>
              <a:gd name="connsiteY10" fmla="*/ 315 h 10030"/>
              <a:gd name="connsiteX11" fmla="*/ 4186 w 10000"/>
              <a:gd name="connsiteY11" fmla="*/ 751 h 10030"/>
              <a:gd name="connsiteX0" fmla="*/ 4186 w 10000"/>
              <a:gd name="connsiteY0" fmla="*/ 751 h 10032"/>
              <a:gd name="connsiteX1" fmla="*/ 2082 w 10000"/>
              <a:gd name="connsiteY1" fmla="*/ 420 h 10032"/>
              <a:gd name="connsiteX2" fmla="*/ 640 w 10000"/>
              <a:gd name="connsiteY2" fmla="*/ 4149 h 10032"/>
              <a:gd name="connsiteX3" fmla="*/ 64 w 10000"/>
              <a:gd name="connsiteY3" fmla="*/ 8823 h 10032"/>
              <a:gd name="connsiteX4" fmla="*/ 3316 w 10000"/>
              <a:gd name="connsiteY4" fmla="*/ 9086 h 10032"/>
              <a:gd name="connsiteX5" fmla="*/ 7008 w 10000"/>
              <a:gd name="connsiteY5" fmla="*/ 10028 h 10032"/>
              <a:gd name="connsiteX6" fmla="*/ 7095 w 10000"/>
              <a:gd name="connsiteY6" fmla="*/ 7648 h 10032"/>
              <a:gd name="connsiteX7" fmla="*/ 7626 w 10000"/>
              <a:gd name="connsiteY7" fmla="*/ 4572 h 10032"/>
              <a:gd name="connsiteX8" fmla="*/ 8545 w 10000"/>
              <a:gd name="connsiteY8" fmla="*/ 2173 h 10032"/>
              <a:gd name="connsiteX9" fmla="*/ 10000 w 10000"/>
              <a:gd name="connsiteY9" fmla="*/ 124 h 10032"/>
              <a:gd name="connsiteX10" fmla="*/ 7852 w 10000"/>
              <a:gd name="connsiteY10" fmla="*/ 315 h 10032"/>
              <a:gd name="connsiteX11" fmla="*/ 4186 w 10000"/>
              <a:gd name="connsiteY11" fmla="*/ 751 h 10032"/>
              <a:gd name="connsiteX0" fmla="*/ 4186 w 10000"/>
              <a:gd name="connsiteY0" fmla="*/ 751 h 10032"/>
              <a:gd name="connsiteX1" fmla="*/ 1930 w 10000"/>
              <a:gd name="connsiteY1" fmla="*/ 686 h 10032"/>
              <a:gd name="connsiteX2" fmla="*/ 640 w 10000"/>
              <a:gd name="connsiteY2" fmla="*/ 4149 h 10032"/>
              <a:gd name="connsiteX3" fmla="*/ 64 w 10000"/>
              <a:gd name="connsiteY3" fmla="*/ 8823 h 10032"/>
              <a:gd name="connsiteX4" fmla="*/ 3316 w 10000"/>
              <a:gd name="connsiteY4" fmla="*/ 9086 h 10032"/>
              <a:gd name="connsiteX5" fmla="*/ 7008 w 10000"/>
              <a:gd name="connsiteY5" fmla="*/ 10028 h 10032"/>
              <a:gd name="connsiteX6" fmla="*/ 7095 w 10000"/>
              <a:gd name="connsiteY6" fmla="*/ 7648 h 10032"/>
              <a:gd name="connsiteX7" fmla="*/ 7626 w 10000"/>
              <a:gd name="connsiteY7" fmla="*/ 4572 h 10032"/>
              <a:gd name="connsiteX8" fmla="*/ 8545 w 10000"/>
              <a:gd name="connsiteY8" fmla="*/ 2173 h 10032"/>
              <a:gd name="connsiteX9" fmla="*/ 10000 w 10000"/>
              <a:gd name="connsiteY9" fmla="*/ 124 h 10032"/>
              <a:gd name="connsiteX10" fmla="*/ 7852 w 10000"/>
              <a:gd name="connsiteY10" fmla="*/ 315 h 10032"/>
              <a:gd name="connsiteX11" fmla="*/ 4186 w 10000"/>
              <a:gd name="connsiteY11" fmla="*/ 751 h 10032"/>
              <a:gd name="connsiteX0" fmla="*/ 4135 w 10000"/>
              <a:gd name="connsiteY0" fmla="*/ 797 h 10034"/>
              <a:gd name="connsiteX1" fmla="*/ 1930 w 10000"/>
              <a:gd name="connsiteY1" fmla="*/ 688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135 w 10000"/>
              <a:gd name="connsiteY0" fmla="*/ 797 h 10034"/>
              <a:gd name="connsiteX1" fmla="*/ 1930 w 10000"/>
              <a:gd name="connsiteY1" fmla="*/ 688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135 w 10000"/>
              <a:gd name="connsiteY0" fmla="*/ 797 h 10034"/>
              <a:gd name="connsiteX1" fmla="*/ 2361 w 10000"/>
              <a:gd name="connsiteY1" fmla="*/ 732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591 w 10000"/>
              <a:gd name="connsiteY0" fmla="*/ 797 h 10034"/>
              <a:gd name="connsiteX1" fmla="*/ 2361 w 10000"/>
              <a:gd name="connsiteY1" fmla="*/ 732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591 w 10000"/>
              <a:gd name="connsiteY11" fmla="*/ 797 h 10034"/>
              <a:gd name="connsiteX0" fmla="*/ 4607 w 10016"/>
              <a:gd name="connsiteY0" fmla="*/ 797 h 10034"/>
              <a:gd name="connsiteX1" fmla="*/ 2377 w 10016"/>
              <a:gd name="connsiteY1" fmla="*/ 732 h 10034"/>
              <a:gd name="connsiteX2" fmla="*/ 1087 w 10016"/>
              <a:gd name="connsiteY2" fmla="*/ 4284 h 10034"/>
              <a:gd name="connsiteX3" fmla="*/ 80 w 10016"/>
              <a:gd name="connsiteY3" fmla="*/ 8825 h 10034"/>
              <a:gd name="connsiteX4" fmla="*/ 3332 w 10016"/>
              <a:gd name="connsiteY4" fmla="*/ 9088 h 10034"/>
              <a:gd name="connsiteX5" fmla="*/ 7024 w 10016"/>
              <a:gd name="connsiteY5" fmla="*/ 10030 h 10034"/>
              <a:gd name="connsiteX6" fmla="*/ 7111 w 10016"/>
              <a:gd name="connsiteY6" fmla="*/ 7650 h 10034"/>
              <a:gd name="connsiteX7" fmla="*/ 7642 w 10016"/>
              <a:gd name="connsiteY7" fmla="*/ 4574 h 10034"/>
              <a:gd name="connsiteX8" fmla="*/ 8561 w 10016"/>
              <a:gd name="connsiteY8" fmla="*/ 2175 h 10034"/>
              <a:gd name="connsiteX9" fmla="*/ 10016 w 10016"/>
              <a:gd name="connsiteY9" fmla="*/ 126 h 10034"/>
              <a:gd name="connsiteX10" fmla="*/ 7868 w 10016"/>
              <a:gd name="connsiteY10" fmla="*/ 317 h 10034"/>
              <a:gd name="connsiteX11" fmla="*/ 4607 w 10016"/>
              <a:gd name="connsiteY11" fmla="*/ 797 h 10034"/>
              <a:gd name="connsiteX0" fmla="*/ 4024 w 9433"/>
              <a:gd name="connsiteY0" fmla="*/ 797 h 10034"/>
              <a:gd name="connsiteX1" fmla="*/ 1794 w 9433"/>
              <a:gd name="connsiteY1" fmla="*/ 732 h 10034"/>
              <a:gd name="connsiteX2" fmla="*/ 504 w 9433"/>
              <a:gd name="connsiteY2" fmla="*/ 4284 h 10034"/>
              <a:gd name="connsiteX3" fmla="*/ 156 w 9433"/>
              <a:gd name="connsiteY3" fmla="*/ 8426 h 10034"/>
              <a:gd name="connsiteX4" fmla="*/ 2749 w 9433"/>
              <a:gd name="connsiteY4" fmla="*/ 9088 h 10034"/>
              <a:gd name="connsiteX5" fmla="*/ 6441 w 9433"/>
              <a:gd name="connsiteY5" fmla="*/ 10030 h 10034"/>
              <a:gd name="connsiteX6" fmla="*/ 6528 w 9433"/>
              <a:gd name="connsiteY6" fmla="*/ 7650 h 10034"/>
              <a:gd name="connsiteX7" fmla="*/ 7059 w 9433"/>
              <a:gd name="connsiteY7" fmla="*/ 4574 h 10034"/>
              <a:gd name="connsiteX8" fmla="*/ 7978 w 9433"/>
              <a:gd name="connsiteY8" fmla="*/ 2175 h 10034"/>
              <a:gd name="connsiteX9" fmla="*/ 9433 w 9433"/>
              <a:gd name="connsiteY9" fmla="*/ 126 h 10034"/>
              <a:gd name="connsiteX10" fmla="*/ 7285 w 9433"/>
              <a:gd name="connsiteY10" fmla="*/ 317 h 10034"/>
              <a:gd name="connsiteX11" fmla="*/ 4024 w 9433"/>
              <a:gd name="connsiteY11" fmla="*/ 797 h 10034"/>
              <a:gd name="connsiteX0" fmla="*/ 4107 w 9841"/>
              <a:gd name="connsiteY0" fmla="*/ 794 h 10000"/>
              <a:gd name="connsiteX1" fmla="*/ 1743 w 9841"/>
              <a:gd name="connsiteY1" fmla="*/ 730 h 10000"/>
              <a:gd name="connsiteX2" fmla="*/ 375 w 9841"/>
              <a:gd name="connsiteY2" fmla="*/ 4269 h 10000"/>
              <a:gd name="connsiteX3" fmla="*/ 6 w 9841"/>
              <a:gd name="connsiteY3" fmla="*/ 8397 h 10000"/>
              <a:gd name="connsiteX4" fmla="*/ 2755 w 9841"/>
              <a:gd name="connsiteY4" fmla="*/ 9057 h 10000"/>
              <a:gd name="connsiteX5" fmla="*/ 6669 w 9841"/>
              <a:gd name="connsiteY5" fmla="*/ 9996 h 10000"/>
              <a:gd name="connsiteX6" fmla="*/ 6761 w 9841"/>
              <a:gd name="connsiteY6" fmla="*/ 7624 h 10000"/>
              <a:gd name="connsiteX7" fmla="*/ 7324 w 9841"/>
              <a:gd name="connsiteY7" fmla="*/ 4559 h 10000"/>
              <a:gd name="connsiteX8" fmla="*/ 8299 w 9841"/>
              <a:gd name="connsiteY8" fmla="*/ 2168 h 10000"/>
              <a:gd name="connsiteX9" fmla="*/ 9841 w 9841"/>
              <a:gd name="connsiteY9" fmla="*/ 126 h 10000"/>
              <a:gd name="connsiteX10" fmla="*/ 7564 w 9841"/>
              <a:gd name="connsiteY10" fmla="*/ 316 h 10000"/>
              <a:gd name="connsiteX11" fmla="*/ 4107 w 9841"/>
              <a:gd name="connsiteY11" fmla="*/ 794 h 10000"/>
              <a:gd name="connsiteX0" fmla="*/ 4362 w 10189"/>
              <a:gd name="connsiteY0" fmla="*/ 794 h 9999"/>
              <a:gd name="connsiteX1" fmla="*/ 1960 w 10189"/>
              <a:gd name="connsiteY1" fmla="*/ 730 h 9999"/>
              <a:gd name="connsiteX2" fmla="*/ 570 w 10189"/>
              <a:gd name="connsiteY2" fmla="*/ 4269 h 9999"/>
              <a:gd name="connsiteX3" fmla="*/ 195 w 10189"/>
              <a:gd name="connsiteY3" fmla="*/ 8397 h 9999"/>
              <a:gd name="connsiteX4" fmla="*/ 3371 w 10189"/>
              <a:gd name="connsiteY4" fmla="*/ 8748 h 9999"/>
              <a:gd name="connsiteX5" fmla="*/ 6966 w 10189"/>
              <a:gd name="connsiteY5" fmla="*/ 9996 h 9999"/>
              <a:gd name="connsiteX6" fmla="*/ 7059 w 10189"/>
              <a:gd name="connsiteY6" fmla="*/ 7624 h 9999"/>
              <a:gd name="connsiteX7" fmla="*/ 7631 w 10189"/>
              <a:gd name="connsiteY7" fmla="*/ 4559 h 9999"/>
              <a:gd name="connsiteX8" fmla="*/ 8622 w 10189"/>
              <a:gd name="connsiteY8" fmla="*/ 2168 h 9999"/>
              <a:gd name="connsiteX9" fmla="*/ 10189 w 10189"/>
              <a:gd name="connsiteY9" fmla="*/ 126 h 9999"/>
              <a:gd name="connsiteX10" fmla="*/ 7875 w 10189"/>
              <a:gd name="connsiteY10" fmla="*/ 316 h 9999"/>
              <a:gd name="connsiteX11" fmla="*/ 4362 w 10189"/>
              <a:gd name="connsiteY11" fmla="*/ 794 h 9999"/>
              <a:gd name="connsiteX0" fmla="*/ 4120 w 9839"/>
              <a:gd name="connsiteY0" fmla="*/ 794 h 10000"/>
              <a:gd name="connsiteX1" fmla="*/ 1763 w 9839"/>
              <a:gd name="connsiteY1" fmla="*/ 730 h 10000"/>
              <a:gd name="connsiteX2" fmla="*/ 398 w 9839"/>
              <a:gd name="connsiteY2" fmla="*/ 4269 h 10000"/>
              <a:gd name="connsiteX3" fmla="*/ 30 w 9839"/>
              <a:gd name="connsiteY3" fmla="*/ 8398 h 10000"/>
              <a:gd name="connsiteX4" fmla="*/ 3147 w 9839"/>
              <a:gd name="connsiteY4" fmla="*/ 8749 h 10000"/>
              <a:gd name="connsiteX5" fmla="*/ 6676 w 9839"/>
              <a:gd name="connsiteY5" fmla="*/ 9997 h 10000"/>
              <a:gd name="connsiteX6" fmla="*/ 6767 w 9839"/>
              <a:gd name="connsiteY6" fmla="*/ 7625 h 10000"/>
              <a:gd name="connsiteX7" fmla="*/ 7328 w 9839"/>
              <a:gd name="connsiteY7" fmla="*/ 4559 h 10000"/>
              <a:gd name="connsiteX8" fmla="*/ 8301 w 9839"/>
              <a:gd name="connsiteY8" fmla="*/ 2168 h 10000"/>
              <a:gd name="connsiteX9" fmla="*/ 9839 w 9839"/>
              <a:gd name="connsiteY9" fmla="*/ 126 h 10000"/>
              <a:gd name="connsiteX10" fmla="*/ 7568 w 9839"/>
              <a:gd name="connsiteY10" fmla="*/ 316 h 10000"/>
              <a:gd name="connsiteX11" fmla="*/ 4120 w 9839"/>
              <a:gd name="connsiteY11" fmla="*/ 794 h 10000"/>
              <a:gd name="connsiteX0" fmla="*/ 4277 w 10090"/>
              <a:gd name="connsiteY0" fmla="*/ 794 h 10000"/>
              <a:gd name="connsiteX1" fmla="*/ 1882 w 10090"/>
              <a:gd name="connsiteY1" fmla="*/ 730 h 10000"/>
              <a:gd name="connsiteX2" fmla="*/ 822 w 10090"/>
              <a:gd name="connsiteY2" fmla="*/ 3474 h 10000"/>
              <a:gd name="connsiteX3" fmla="*/ 120 w 10090"/>
              <a:gd name="connsiteY3" fmla="*/ 8398 h 10000"/>
              <a:gd name="connsiteX4" fmla="*/ 3288 w 10090"/>
              <a:gd name="connsiteY4" fmla="*/ 8749 h 10000"/>
              <a:gd name="connsiteX5" fmla="*/ 6875 w 10090"/>
              <a:gd name="connsiteY5" fmla="*/ 9997 h 10000"/>
              <a:gd name="connsiteX6" fmla="*/ 6968 w 10090"/>
              <a:gd name="connsiteY6" fmla="*/ 7625 h 10000"/>
              <a:gd name="connsiteX7" fmla="*/ 7538 w 10090"/>
              <a:gd name="connsiteY7" fmla="*/ 4559 h 10000"/>
              <a:gd name="connsiteX8" fmla="*/ 8527 w 10090"/>
              <a:gd name="connsiteY8" fmla="*/ 2168 h 10000"/>
              <a:gd name="connsiteX9" fmla="*/ 10090 w 10090"/>
              <a:gd name="connsiteY9" fmla="*/ 126 h 10000"/>
              <a:gd name="connsiteX10" fmla="*/ 7782 w 10090"/>
              <a:gd name="connsiteY10" fmla="*/ 316 h 10000"/>
              <a:gd name="connsiteX11" fmla="*/ 4277 w 10090"/>
              <a:gd name="connsiteY11" fmla="*/ 794 h 10000"/>
              <a:gd name="connsiteX0" fmla="*/ 4183 w 9996"/>
              <a:gd name="connsiteY0" fmla="*/ 794 h 10000"/>
              <a:gd name="connsiteX1" fmla="*/ 1788 w 9996"/>
              <a:gd name="connsiteY1" fmla="*/ 730 h 10000"/>
              <a:gd name="connsiteX2" fmla="*/ 728 w 9996"/>
              <a:gd name="connsiteY2" fmla="*/ 3474 h 10000"/>
              <a:gd name="connsiteX3" fmla="*/ 135 w 9996"/>
              <a:gd name="connsiteY3" fmla="*/ 8486 h 10000"/>
              <a:gd name="connsiteX4" fmla="*/ 3194 w 9996"/>
              <a:gd name="connsiteY4" fmla="*/ 8749 h 10000"/>
              <a:gd name="connsiteX5" fmla="*/ 6781 w 9996"/>
              <a:gd name="connsiteY5" fmla="*/ 9997 h 10000"/>
              <a:gd name="connsiteX6" fmla="*/ 6874 w 9996"/>
              <a:gd name="connsiteY6" fmla="*/ 7625 h 10000"/>
              <a:gd name="connsiteX7" fmla="*/ 7444 w 9996"/>
              <a:gd name="connsiteY7" fmla="*/ 4559 h 10000"/>
              <a:gd name="connsiteX8" fmla="*/ 8433 w 9996"/>
              <a:gd name="connsiteY8" fmla="*/ 2168 h 10000"/>
              <a:gd name="connsiteX9" fmla="*/ 9996 w 9996"/>
              <a:gd name="connsiteY9" fmla="*/ 126 h 10000"/>
              <a:gd name="connsiteX10" fmla="*/ 7688 w 9996"/>
              <a:gd name="connsiteY10" fmla="*/ 316 h 10000"/>
              <a:gd name="connsiteX11" fmla="*/ 4183 w 9996"/>
              <a:gd name="connsiteY11" fmla="*/ 794 h 10000"/>
              <a:gd name="connsiteX0" fmla="*/ 4051 w 9866"/>
              <a:gd name="connsiteY0" fmla="*/ 794 h 10000"/>
              <a:gd name="connsiteX1" fmla="*/ 1655 w 9866"/>
              <a:gd name="connsiteY1" fmla="*/ 730 h 10000"/>
              <a:gd name="connsiteX2" fmla="*/ 594 w 9866"/>
              <a:gd name="connsiteY2" fmla="*/ 3474 h 10000"/>
              <a:gd name="connsiteX3" fmla="*/ 1 w 9866"/>
              <a:gd name="connsiteY3" fmla="*/ 8486 h 10000"/>
              <a:gd name="connsiteX4" fmla="*/ 3061 w 9866"/>
              <a:gd name="connsiteY4" fmla="*/ 8749 h 10000"/>
              <a:gd name="connsiteX5" fmla="*/ 6650 w 9866"/>
              <a:gd name="connsiteY5" fmla="*/ 9997 h 10000"/>
              <a:gd name="connsiteX6" fmla="*/ 6743 w 9866"/>
              <a:gd name="connsiteY6" fmla="*/ 7625 h 10000"/>
              <a:gd name="connsiteX7" fmla="*/ 7313 w 9866"/>
              <a:gd name="connsiteY7" fmla="*/ 4559 h 10000"/>
              <a:gd name="connsiteX8" fmla="*/ 8302 w 9866"/>
              <a:gd name="connsiteY8" fmla="*/ 2168 h 10000"/>
              <a:gd name="connsiteX9" fmla="*/ 9866 w 9866"/>
              <a:gd name="connsiteY9" fmla="*/ 126 h 10000"/>
              <a:gd name="connsiteX10" fmla="*/ 7557 w 9866"/>
              <a:gd name="connsiteY10" fmla="*/ 316 h 10000"/>
              <a:gd name="connsiteX11" fmla="*/ 4051 w 9866"/>
              <a:gd name="connsiteY11" fmla="*/ 794 h 10000"/>
              <a:gd name="connsiteX0" fmla="*/ 4106 w 10000"/>
              <a:gd name="connsiteY0" fmla="*/ 794 h 10000"/>
              <a:gd name="connsiteX1" fmla="*/ 2147 w 10000"/>
              <a:gd name="connsiteY1" fmla="*/ 1172 h 10000"/>
              <a:gd name="connsiteX2" fmla="*/ 602 w 10000"/>
              <a:gd name="connsiteY2" fmla="*/ 3474 h 10000"/>
              <a:gd name="connsiteX3" fmla="*/ 1 w 10000"/>
              <a:gd name="connsiteY3" fmla="*/ 8486 h 10000"/>
              <a:gd name="connsiteX4" fmla="*/ 3103 w 10000"/>
              <a:gd name="connsiteY4" fmla="*/ 8749 h 10000"/>
              <a:gd name="connsiteX5" fmla="*/ 6740 w 10000"/>
              <a:gd name="connsiteY5" fmla="*/ 9997 h 10000"/>
              <a:gd name="connsiteX6" fmla="*/ 6835 w 10000"/>
              <a:gd name="connsiteY6" fmla="*/ 7625 h 10000"/>
              <a:gd name="connsiteX7" fmla="*/ 7412 w 10000"/>
              <a:gd name="connsiteY7" fmla="*/ 4559 h 10000"/>
              <a:gd name="connsiteX8" fmla="*/ 8415 w 10000"/>
              <a:gd name="connsiteY8" fmla="*/ 2168 h 10000"/>
              <a:gd name="connsiteX9" fmla="*/ 10000 w 10000"/>
              <a:gd name="connsiteY9" fmla="*/ 126 h 10000"/>
              <a:gd name="connsiteX10" fmla="*/ 7660 w 10000"/>
              <a:gd name="connsiteY10" fmla="*/ 316 h 10000"/>
              <a:gd name="connsiteX11" fmla="*/ 4106 w 10000"/>
              <a:gd name="connsiteY11" fmla="*/ 794 h 10000"/>
              <a:gd name="connsiteX0" fmla="*/ 4106 w 10000"/>
              <a:gd name="connsiteY0" fmla="*/ 794 h 10000"/>
              <a:gd name="connsiteX1" fmla="*/ 2147 w 10000"/>
              <a:gd name="connsiteY1" fmla="*/ 1172 h 10000"/>
              <a:gd name="connsiteX2" fmla="*/ 602 w 10000"/>
              <a:gd name="connsiteY2" fmla="*/ 3474 h 10000"/>
              <a:gd name="connsiteX3" fmla="*/ 1 w 10000"/>
              <a:gd name="connsiteY3" fmla="*/ 8486 h 10000"/>
              <a:gd name="connsiteX4" fmla="*/ 3103 w 10000"/>
              <a:gd name="connsiteY4" fmla="*/ 8749 h 10000"/>
              <a:gd name="connsiteX5" fmla="*/ 6740 w 10000"/>
              <a:gd name="connsiteY5" fmla="*/ 9997 h 10000"/>
              <a:gd name="connsiteX6" fmla="*/ 6835 w 10000"/>
              <a:gd name="connsiteY6" fmla="*/ 7625 h 10000"/>
              <a:gd name="connsiteX7" fmla="*/ 7412 w 10000"/>
              <a:gd name="connsiteY7" fmla="*/ 4559 h 10000"/>
              <a:gd name="connsiteX8" fmla="*/ 8415 w 10000"/>
              <a:gd name="connsiteY8" fmla="*/ 2168 h 10000"/>
              <a:gd name="connsiteX9" fmla="*/ 10000 w 10000"/>
              <a:gd name="connsiteY9" fmla="*/ 126 h 10000"/>
              <a:gd name="connsiteX10" fmla="*/ 7660 w 10000"/>
              <a:gd name="connsiteY10" fmla="*/ 316 h 10000"/>
              <a:gd name="connsiteX11" fmla="*/ 4106 w 10000"/>
              <a:gd name="connsiteY11" fmla="*/ 794 h 10000"/>
              <a:gd name="connsiteX0" fmla="*/ 4184 w 10078"/>
              <a:gd name="connsiteY0" fmla="*/ 794 h 10000"/>
              <a:gd name="connsiteX1" fmla="*/ 2225 w 10078"/>
              <a:gd name="connsiteY1" fmla="*/ 1172 h 10000"/>
              <a:gd name="connsiteX2" fmla="*/ 1039 w 10078"/>
              <a:gd name="connsiteY2" fmla="*/ 3695 h 10000"/>
              <a:gd name="connsiteX3" fmla="*/ 79 w 10078"/>
              <a:gd name="connsiteY3" fmla="*/ 8486 h 10000"/>
              <a:gd name="connsiteX4" fmla="*/ 3181 w 10078"/>
              <a:gd name="connsiteY4" fmla="*/ 8749 h 10000"/>
              <a:gd name="connsiteX5" fmla="*/ 6818 w 10078"/>
              <a:gd name="connsiteY5" fmla="*/ 9997 h 10000"/>
              <a:gd name="connsiteX6" fmla="*/ 6913 w 10078"/>
              <a:gd name="connsiteY6" fmla="*/ 7625 h 10000"/>
              <a:gd name="connsiteX7" fmla="*/ 7490 w 10078"/>
              <a:gd name="connsiteY7" fmla="*/ 4559 h 10000"/>
              <a:gd name="connsiteX8" fmla="*/ 8493 w 10078"/>
              <a:gd name="connsiteY8" fmla="*/ 2168 h 10000"/>
              <a:gd name="connsiteX9" fmla="*/ 10078 w 10078"/>
              <a:gd name="connsiteY9" fmla="*/ 126 h 10000"/>
              <a:gd name="connsiteX10" fmla="*/ 7738 w 10078"/>
              <a:gd name="connsiteY10" fmla="*/ 316 h 10000"/>
              <a:gd name="connsiteX11" fmla="*/ 4184 w 10078"/>
              <a:gd name="connsiteY11" fmla="*/ 794 h 10000"/>
              <a:gd name="connsiteX0" fmla="*/ 4314 w 10208"/>
              <a:gd name="connsiteY0" fmla="*/ 794 h 10000"/>
              <a:gd name="connsiteX1" fmla="*/ 2355 w 10208"/>
              <a:gd name="connsiteY1" fmla="*/ 1172 h 10000"/>
              <a:gd name="connsiteX2" fmla="*/ 1169 w 10208"/>
              <a:gd name="connsiteY2" fmla="*/ 3695 h 10000"/>
              <a:gd name="connsiteX3" fmla="*/ 71 w 10208"/>
              <a:gd name="connsiteY3" fmla="*/ 8221 h 10000"/>
              <a:gd name="connsiteX4" fmla="*/ 3311 w 10208"/>
              <a:gd name="connsiteY4" fmla="*/ 8749 h 10000"/>
              <a:gd name="connsiteX5" fmla="*/ 6948 w 10208"/>
              <a:gd name="connsiteY5" fmla="*/ 9997 h 10000"/>
              <a:gd name="connsiteX6" fmla="*/ 7043 w 10208"/>
              <a:gd name="connsiteY6" fmla="*/ 7625 h 10000"/>
              <a:gd name="connsiteX7" fmla="*/ 7620 w 10208"/>
              <a:gd name="connsiteY7" fmla="*/ 4559 h 10000"/>
              <a:gd name="connsiteX8" fmla="*/ 8623 w 10208"/>
              <a:gd name="connsiteY8" fmla="*/ 2168 h 10000"/>
              <a:gd name="connsiteX9" fmla="*/ 10208 w 10208"/>
              <a:gd name="connsiteY9" fmla="*/ 126 h 10000"/>
              <a:gd name="connsiteX10" fmla="*/ 7868 w 10208"/>
              <a:gd name="connsiteY10" fmla="*/ 316 h 10000"/>
              <a:gd name="connsiteX11" fmla="*/ 4314 w 10208"/>
              <a:gd name="connsiteY11" fmla="*/ 794 h 10000"/>
              <a:gd name="connsiteX0" fmla="*/ 4276 w 10170"/>
              <a:gd name="connsiteY0" fmla="*/ 794 h 10000"/>
              <a:gd name="connsiteX1" fmla="*/ 2317 w 10170"/>
              <a:gd name="connsiteY1" fmla="*/ 1172 h 10000"/>
              <a:gd name="connsiteX2" fmla="*/ 1131 w 10170"/>
              <a:gd name="connsiteY2" fmla="*/ 3695 h 10000"/>
              <a:gd name="connsiteX3" fmla="*/ 33 w 10170"/>
              <a:gd name="connsiteY3" fmla="*/ 8221 h 10000"/>
              <a:gd name="connsiteX4" fmla="*/ 3273 w 10170"/>
              <a:gd name="connsiteY4" fmla="*/ 8749 h 10000"/>
              <a:gd name="connsiteX5" fmla="*/ 6910 w 10170"/>
              <a:gd name="connsiteY5" fmla="*/ 9997 h 10000"/>
              <a:gd name="connsiteX6" fmla="*/ 7005 w 10170"/>
              <a:gd name="connsiteY6" fmla="*/ 7625 h 10000"/>
              <a:gd name="connsiteX7" fmla="*/ 7582 w 10170"/>
              <a:gd name="connsiteY7" fmla="*/ 4559 h 10000"/>
              <a:gd name="connsiteX8" fmla="*/ 8585 w 10170"/>
              <a:gd name="connsiteY8" fmla="*/ 2168 h 10000"/>
              <a:gd name="connsiteX9" fmla="*/ 10170 w 10170"/>
              <a:gd name="connsiteY9" fmla="*/ 126 h 10000"/>
              <a:gd name="connsiteX10" fmla="*/ 7830 w 10170"/>
              <a:gd name="connsiteY10" fmla="*/ 316 h 10000"/>
              <a:gd name="connsiteX11" fmla="*/ 4276 w 10170"/>
              <a:gd name="connsiteY11" fmla="*/ 794 h 10000"/>
              <a:gd name="connsiteX0" fmla="*/ 4090 w 9984"/>
              <a:gd name="connsiteY0" fmla="*/ 794 h 10000"/>
              <a:gd name="connsiteX1" fmla="*/ 2131 w 9984"/>
              <a:gd name="connsiteY1" fmla="*/ 1172 h 10000"/>
              <a:gd name="connsiteX2" fmla="*/ 945 w 9984"/>
              <a:gd name="connsiteY2" fmla="*/ 3695 h 10000"/>
              <a:gd name="connsiteX3" fmla="*/ 40 w 9984"/>
              <a:gd name="connsiteY3" fmla="*/ 8177 h 10000"/>
              <a:gd name="connsiteX4" fmla="*/ 3087 w 9984"/>
              <a:gd name="connsiteY4" fmla="*/ 8749 h 10000"/>
              <a:gd name="connsiteX5" fmla="*/ 6724 w 9984"/>
              <a:gd name="connsiteY5" fmla="*/ 9997 h 10000"/>
              <a:gd name="connsiteX6" fmla="*/ 6819 w 9984"/>
              <a:gd name="connsiteY6" fmla="*/ 7625 h 10000"/>
              <a:gd name="connsiteX7" fmla="*/ 7396 w 9984"/>
              <a:gd name="connsiteY7" fmla="*/ 4559 h 10000"/>
              <a:gd name="connsiteX8" fmla="*/ 8399 w 9984"/>
              <a:gd name="connsiteY8" fmla="*/ 2168 h 10000"/>
              <a:gd name="connsiteX9" fmla="*/ 9984 w 9984"/>
              <a:gd name="connsiteY9" fmla="*/ 126 h 10000"/>
              <a:gd name="connsiteX10" fmla="*/ 7644 w 9984"/>
              <a:gd name="connsiteY10" fmla="*/ 316 h 10000"/>
              <a:gd name="connsiteX11" fmla="*/ 4090 w 9984"/>
              <a:gd name="connsiteY11" fmla="*/ 794 h 10000"/>
              <a:gd name="connsiteX0" fmla="*/ 4203 w 10106"/>
              <a:gd name="connsiteY0" fmla="*/ 794 h 10000"/>
              <a:gd name="connsiteX1" fmla="*/ 2240 w 10106"/>
              <a:gd name="connsiteY1" fmla="*/ 1172 h 10000"/>
              <a:gd name="connsiteX2" fmla="*/ 1053 w 10106"/>
              <a:gd name="connsiteY2" fmla="*/ 3695 h 10000"/>
              <a:gd name="connsiteX3" fmla="*/ 35 w 10106"/>
              <a:gd name="connsiteY3" fmla="*/ 8265 h 10000"/>
              <a:gd name="connsiteX4" fmla="*/ 3198 w 10106"/>
              <a:gd name="connsiteY4" fmla="*/ 8749 h 10000"/>
              <a:gd name="connsiteX5" fmla="*/ 6841 w 10106"/>
              <a:gd name="connsiteY5" fmla="*/ 9997 h 10000"/>
              <a:gd name="connsiteX6" fmla="*/ 6936 w 10106"/>
              <a:gd name="connsiteY6" fmla="*/ 7625 h 10000"/>
              <a:gd name="connsiteX7" fmla="*/ 7514 w 10106"/>
              <a:gd name="connsiteY7" fmla="*/ 4559 h 10000"/>
              <a:gd name="connsiteX8" fmla="*/ 8518 w 10106"/>
              <a:gd name="connsiteY8" fmla="*/ 2168 h 10000"/>
              <a:gd name="connsiteX9" fmla="*/ 10106 w 10106"/>
              <a:gd name="connsiteY9" fmla="*/ 126 h 10000"/>
              <a:gd name="connsiteX10" fmla="*/ 7762 w 10106"/>
              <a:gd name="connsiteY10" fmla="*/ 316 h 10000"/>
              <a:gd name="connsiteX11" fmla="*/ 4203 w 10106"/>
              <a:gd name="connsiteY11" fmla="*/ 794 h 10000"/>
              <a:gd name="connsiteX0" fmla="*/ 4169 w 10072"/>
              <a:gd name="connsiteY0" fmla="*/ 794 h 10000"/>
              <a:gd name="connsiteX1" fmla="*/ 2206 w 10072"/>
              <a:gd name="connsiteY1" fmla="*/ 1172 h 10000"/>
              <a:gd name="connsiteX2" fmla="*/ 1019 w 10072"/>
              <a:gd name="connsiteY2" fmla="*/ 3695 h 10000"/>
              <a:gd name="connsiteX3" fmla="*/ 1 w 10072"/>
              <a:gd name="connsiteY3" fmla="*/ 8265 h 10000"/>
              <a:gd name="connsiteX4" fmla="*/ 3164 w 10072"/>
              <a:gd name="connsiteY4" fmla="*/ 8749 h 10000"/>
              <a:gd name="connsiteX5" fmla="*/ 6807 w 10072"/>
              <a:gd name="connsiteY5" fmla="*/ 9997 h 10000"/>
              <a:gd name="connsiteX6" fmla="*/ 6902 w 10072"/>
              <a:gd name="connsiteY6" fmla="*/ 7625 h 10000"/>
              <a:gd name="connsiteX7" fmla="*/ 7480 w 10072"/>
              <a:gd name="connsiteY7" fmla="*/ 4559 h 10000"/>
              <a:gd name="connsiteX8" fmla="*/ 8484 w 10072"/>
              <a:gd name="connsiteY8" fmla="*/ 2168 h 10000"/>
              <a:gd name="connsiteX9" fmla="*/ 10072 w 10072"/>
              <a:gd name="connsiteY9" fmla="*/ 126 h 10000"/>
              <a:gd name="connsiteX10" fmla="*/ 7728 w 10072"/>
              <a:gd name="connsiteY10" fmla="*/ 316 h 10000"/>
              <a:gd name="connsiteX11" fmla="*/ 4169 w 10072"/>
              <a:gd name="connsiteY11" fmla="*/ 794 h 10000"/>
              <a:gd name="connsiteX0" fmla="*/ 4296 w 10199"/>
              <a:gd name="connsiteY0" fmla="*/ 794 h 10000"/>
              <a:gd name="connsiteX1" fmla="*/ 2333 w 10199"/>
              <a:gd name="connsiteY1" fmla="*/ 1172 h 10000"/>
              <a:gd name="connsiteX2" fmla="*/ 786 w 10199"/>
              <a:gd name="connsiteY2" fmla="*/ 4048 h 10000"/>
              <a:gd name="connsiteX3" fmla="*/ 128 w 10199"/>
              <a:gd name="connsiteY3" fmla="*/ 8265 h 10000"/>
              <a:gd name="connsiteX4" fmla="*/ 3291 w 10199"/>
              <a:gd name="connsiteY4" fmla="*/ 8749 h 10000"/>
              <a:gd name="connsiteX5" fmla="*/ 6934 w 10199"/>
              <a:gd name="connsiteY5" fmla="*/ 9997 h 10000"/>
              <a:gd name="connsiteX6" fmla="*/ 7029 w 10199"/>
              <a:gd name="connsiteY6" fmla="*/ 7625 h 10000"/>
              <a:gd name="connsiteX7" fmla="*/ 7607 w 10199"/>
              <a:gd name="connsiteY7" fmla="*/ 4559 h 10000"/>
              <a:gd name="connsiteX8" fmla="*/ 8611 w 10199"/>
              <a:gd name="connsiteY8" fmla="*/ 2168 h 10000"/>
              <a:gd name="connsiteX9" fmla="*/ 10199 w 10199"/>
              <a:gd name="connsiteY9" fmla="*/ 126 h 10000"/>
              <a:gd name="connsiteX10" fmla="*/ 7855 w 10199"/>
              <a:gd name="connsiteY10" fmla="*/ 316 h 10000"/>
              <a:gd name="connsiteX11" fmla="*/ 4296 w 10199"/>
              <a:gd name="connsiteY11" fmla="*/ 794 h 10000"/>
              <a:gd name="connsiteX0" fmla="*/ 4933 w 10199"/>
              <a:gd name="connsiteY0" fmla="*/ 749 h 9999"/>
              <a:gd name="connsiteX1" fmla="*/ 2333 w 10199"/>
              <a:gd name="connsiteY1" fmla="*/ 1171 h 9999"/>
              <a:gd name="connsiteX2" fmla="*/ 786 w 10199"/>
              <a:gd name="connsiteY2" fmla="*/ 4047 h 9999"/>
              <a:gd name="connsiteX3" fmla="*/ 128 w 10199"/>
              <a:gd name="connsiteY3" fmla="*/ 8264 h 9999"/>
              <a:gd name="connsiteX4" fmla="*/ 3291 w 10199"/>
              <a:gd name="connsiteY4" fmla="*/ 8748 h 9999"/>
              <a:gd name="connsiteX5" fmla="*/ 6934 w 10199"/>
              <a:gd name="connsiteY5" fmla="*/ 9996 h 9999"/>
              <a:gd name="connsiteX6" fmla="*/ 7029 w 10199"/>
              <a:gd name="connsiteY6" fmla="*/ 7624 h 9999"/>
              <a:gd name="connsiteX7" fmla="*/ 7607 w 10199"/>
              <a:gd name="connsiteY7" fmla="*/ 4558 h 9999"/>
              <a:gd name="connsiteX8" fmla="*/ 8611 w 10199"/>
              <a:gd name="connsiteY8" fmla="*/ 2167 h 9999"/>
              <a:gd name="connsiteX9" fmla="*/ 10199 w 10199"/>
              <a:gd name="connsiteY9" fmla="*/ 125 h 9999"/>
              <a:gd name="connsiteX10" fmla="*/ 7855 w 10199"/>
              <a:gd name="connsiteY10" fmla="*/ 315 h 9999"/>
              <a:gd name="connsiteX11" fmla="*/ 4933 w 10199"/>
              <a:gd name="connsiteY11" fmla="*/ 749 h 9999"/>
              <a:gd name="connsiteX0" fmla="*/ 5325 w 10000"/>
              <a:gd name="connsiteY0" fmla="*/ 1158 h 10011"/>
              <a:gd name="connsiteX1" fmla="*/ 2287 w 10000"/>
              <a:gd name="connsiteY1" fmla="*/ 1182 h 10011"/>
              <a:gd name="connsiteX2" fmla="*/ 771 w 10000"/>
              <a:gd name="connsiteY2" fmla="*/ 4058 h 10011"/>
              <a:gd name="connsiteX3" fmla="*/ 126 w 10000"/>
              <a:gd name="connsiteY3" fmla="*/ 8276 h 10011"/>
              <a:gd name="connsiteX4" fmla="*/ 3227 w 10000"/>
              <a:gd name="connsiteY4" fmla="*/ 8760 h 10011"/>
              <a:gd name="connsiteX5" fmla="*/ 6799 w 10000"/>
              <a:gd name="connsiteY5" fmla="*/ 10008 h 10011"/>
              <a:gd name="connsiteX6" fmla="*/ 6892 w 10000"/>
              <a:gd name="connsiteY6" fmla="*/ 7636 h 10011"/>
              <a:gd name="connsiteX7" fmla="*/ 7459 w 10000"/>
              <a:gd name="connsiteY7" fmla="*/ 4569 h 10011"/>
              <a:gd name="connsiteX8" fmla="*/ 8443 w 10000"/>
              <a:gd name="connsiteY8" fmla="*/ 2178 h 10011"/>
              <a:gd name="connsiteX9" fmla="*/ 10000 w 10000"/>
              <a:gd name="connsiteY9" fmla="*/ 136 h 10011"/>
              <a:gd name="connsiteX10" fmla="*/ 7702 w 10000"/>
              <a:gd name="connsiteY10" fmla="*/ 326 h 10011"/>
              <a:gd name="connsiteX11" fmla="*/ 5325 w 10000"/>
              <a:gd name="connsiteY11" fmla="*/ 1158 h 10011"/>
              <a:gd name="connsiteX0" fmla="*/ 5325 w 10000"/>
              <a:gd name="connsiteY0" fmla="*/ 1129 h 9982"/>
              <a:gd name="connsiteX1" fmla="*/ 2287 w 10000"/>
              <a:gd name="connsiteY1" fmla="*/ 1153 h 9982"/>
              <a:gd name="connsiteX2" fmla="*/ 771 w 10000"/>
              <a:gd name="connsiteY2" fmla="*/ 4029 h 9982"/>
              <a:gd name="connsiteX3" fmla="*/ 126 w 10000"/>
              <a:gd name="connsiteY3" fmla="*/ 8247 h 9982"/>
              <a:gd name="connsiteX4" fmla="*/ 3227 w 10000"/>
              <a:gd name="connsiteY4" fmla="*/ 8731 h 9982"/>
              <a:gd name="connsiteX5" fmla="*/ 6799 w 10000"/>
              <a:gd name="connsiteY5" fmla="*/ 9979 h 9982"/>
              <a:gd name="connsiteX6" fmla="*/ 6892 w 10000"/>
              <a:gd name="connsiteY6" fmla="*/ 7607 h 9982"/>
              <a:gd name="connsiteX7" fmla="*/ 7459 w 10000"/>
              <a:gd name="connsiteY7" fmla="*/ 4540 h 9982"/>
              <a:gd name="connsiteX8" fmla="*/ 8443 w 10000"/>
              <a:gd name="connsiteY8" fmla="*/ 2149 h 9982"/>
              <a:gd name="connsiteX9" fmla="*/ 10000 w 10000"/>
              <a:gd name="connsiteY9" fmla="*/ 107 h 9982"/>
              <a:gd name="connsiteX10" fmla="*/ 8028 w 10000"/>
              <a:gd name="connsiteY10" fmla="*/ 474 h 9982"/>
              <a:gd name="connsiteX11" fmla="*/ 5325 w 10000"/>
              <a:gd name="connsiteY11" fmla="*/ 1129 h 9982"/>
              <a:gd name="connsiteX0" fmla="*/ 5189 w 10000"/>
              <a:gd name="connsiteY0" fmla="*/ 1040 h 9998"/>
              <a:gd name="connsiteX1" fmla="*/ 2287 w 10000"/>
              <a:gd name="connsiteY1" fmla="*/ 1153 h 9998"/>
              <a:gd name="connsiteX2" fmla="*/ 771 w 10000"/>
              <a:gd name="connsiteY2" fmla="*/ 4034 h 9998"/>
              <a:gd name="connsiteX3" fmla="*/ 126 w 10000"/>
              <a:gd name="connsiteY3" fmla="*/ 8260 h 9998"/>
              <a:gd name="connsiteX4" fmla="*/ 3227 w 10000"/>
              <a:gd name="connsiteY4" fmla="*/ 8745 h 9998"/>
              <a:gd name="connsiteX5" fmla="*/ 6799 w 10000"/>
              <a:gd name="connsiteY5" fmla="*/ 9995 h 9998"/>
              <a:gd name="connsiteX6" fmla="*/ 6892 w 10000"/>
              <a:gd name="connsiteY6" fmla="*/ 7619 h 9998"/>
              <a:gd name="connsiteX7" fmla="*/ 7459 w 10000"/>
              <a:gd name="connsiteY7" fmla="*/ 4546 h 9998"/>
              <a:gd name="connsiteX8" fmla="*/ 8443 w 10000"/>
              <a:gd name="connsiteY8" fmla="*/ 2151 h 9998"/>
              <a:gd name="connsiteX9" fmla="*/ 10000 w 10000"/>
              <a:gd name="connsiteY9" fmla="*/ 105 h 9998"/>
              <a:gd name="connsiteX10" fmla="*/ 8028 w 10000"/>
              <a:gd name="connsiteY10" fmla="*/ 473 h 9998"/>
              <a:gd name="connsiteX11" fmla="*/ 5189 w 10000"/>
              <a:gd name="connsiteY11" fmla="*/ 1040 h 9998"/>
              <a:gd name="connsiteX0" fmla="*/ 5189 w 10000"/>
              <a:gd name="connsiteY0" fmla="*/ 1040 h 10000"/>
              <a:gd name="connsiteX1" fmla="*/ 2287 w 10000"/>
              <a:gd name="connsiteY1" fmla="*/ 1153 h 10000"/>
              <a:gd name="connsiteX2" fmla="*/ 771 w 10000"/>
              <a:gd name="connsiteY2" fmla="*/ 4035 h 10000"/>
              <a:gd name="connsiteX3" fmla="*/ 126 w 10000"/>
              <a:gd name="connsiteY3" fmla="*/ 8262 h 10000"/>
              <a:gd name="connsiteX4" fmla="*/ 3227 w 10000"/>
              <a:gd name="connsiteY4" fmla="*/ 8747 h 10000"/>
              <a:gd name="connsiteX5" fmla="*/ 6799 w 10000"/>
              <a:gd name="connsiteY5" fmla="*/ 9997 h 10000"/>
              <a:gd name="connsiteX6" fmla="*/ 6892 w 10000"/>
              <a:gd name="connsiteY6" fmla="*/ 7621 h 10000"/>
              <a:gd name="connsiteX7" fmla="*/ 7459 w 10000"/>
              <a:gd name="connsiteY7" fmla="*/ 4547 h 10000"/>
              <a:gd name="connsiteX8" fmla="*/ 8443 w 10000"/>
              <a:gd name="connsiteY8" fmla="*/ 2151 h 10000"/>
              <a:gd name="connsiteX9" fmla="*/ 10000 w 10000"/>
              <a:gd name="connsiteY9" fmla="*/ 105 h 10000"/>
              <a:gd name="connsiteX10" fmla="*/ 8028 w 10000"/>
              <a:gd name="connsiteY10" fmla="*/ 473 h 10000"/>
              <a:gd name="connsiteX11" fmla="*/ 5189 w 10000"/>
              <a:gd name="connsiteY11" fmla="*/ 1040 h 10000"/>
              <a:gd name="connsiteX0" fmla="*/ 5075 w 9886"/>
              <a:gd name="connsiteY0" fmla="*/ 1040 h 10000"/>
              <a:gd name="connsiteX1" fmla="*/ 2173 w 9886"/>
              <a:gd name="connsiteY1" fmla="*/ 1153 h 10000"/>
              <a:gd name="connsiteX2" fmla="*/ 657 w 9886"/>
              <a:gd name="connsiteY2" fmla="*/ 4035 h 10000"/>
              <a:gd name="connsiteX3" fmla="*/ 12 w 9886"/>
              <a:gd name="connsiteY3" fmla="*/ 8262 h 10000"/>
              <a:gd name="connsiteX4" fmla="*/ 3113 w 9886"/>
              <a:gd name="connsiteY4" fmla="*/ 8747 h 10000"/>
              <a:gd name="connsiteX5" fmla="*/ 6685 w 9886"/>
              <a:gd name="connsiteY5" fmla="*/ 9997 h 10000"/>
              <a:gd name="connsiteX6" fmla="*/ 6778 w 9886"/>
              <a:gd name="connsiteY6" fmla="*/ 7621 h 10000"/>
              <a:gd name="connsiteX7" fmla="*/ 7345 w 9886"/>
              <a:gd name="connsiteY7" fmla="*/ 4547 h 10000"/>
              <a:gd name="connsiteX8" fmla="*/ 8329 w 9886"/>
              <a:gd name="connsiteY8" fmla="*/ 2151 h 10000"/>
              <a:gd name="connsiteX9" fmla="*/ 9886 w 9886"/>
              <a:gd name="connsiteY9" fmla="*/ 105 h 10000"/>
              <a:gd name="connsiteX10" fmla="*/ 7914 w 9886"/>
              <a:gd name="connsiteY10" fmla="*/ 473 h 10000"/>
              <a:gd name="connsiteX11" fmla="*/ 5075 w 9886"/>
              <a:gd name="connsiteY11" fmla="*/ 1040 h 10000"/>
              <a:gd name="connsiteX0" fmla="*/ 5231 w 10097"/>
              <a:gd name="connsiteY0" fmla="*/ 1040 h 10000"/>
              <a:gd name="connsiteX1" fmla="*/ 2295 w 10097"/>
              <a:gd name="connsiteY1" fmla="*/ 1153 h 10000"/>
              <a:gd name="connsiteX2" fmla="*/ 872 w 10097"/>
              <a:gd name="connsiteY2" fmla="*/ 3946 h 10000"/>
              <a:gd name="connsiteX3" fmla="*/ 109 w 10097"/>
              <a:gd name="connsiteY3" fmla="*/ 8262 h 10000"/>
              <a:gd name="connsiteX4" fmla="*/ 3246 w 10097"/>
              <a:gd name="connsiteY4" fmla="*/ 8747 h 10000"/>
              <a:gd name="connsiteX5" fmla="*/ 6859 w 10097"/>
              <a:gd name="connsiteY5" fmla="*/ 9997 h 10000"/>
              <a:gd name="connsiteX6" fmla="*/ 6953 w 10097"/>
              <a:gd name="connsiteY6" fmla="*/ 7621 h 10000"/>
              <a:gd name="connsiteX7" fmla="*/ 7527 w 10097"/>
              <a:gd name="connsiteY7" fmla="*/ 4547 h 10000"/>
              <a:gd name="connsiteX8" fmla="*/ 8522 w 10097"/>
              <a:gd name="connsiteY8" fmla="*/ 2151 h 10000"/>
              <a:gd name="connsiteX9" fmla="*/ 10097 w 10097"/>
              <a:gd name="connsiteY9" fmla="*/ 105 h 10000"/>
              <a:gd name="connsiteX10" fmla="*/ 8102 w 10097"/>
              <a:gd name="connsiteY10" fmla="*/ 473 h 10000"/>
              <a:gd name="connsiteX11" fmla="*/ 5231 w 10097"/>
              <a:gd name="connsiteY11" fmla="*/ 1040 h 10000"/>
              <a:gd name="connsiteX0" fmla="*/ 5231 w 10097"/>
              <a:gd name="connsiteY0" fmla="*/ 1040 h 10000"/>
              <a:gd name="connsiteX1" fmla="*/ 2295 w 10097"/>
              <a:gd name="connsiteY1" fmla="*/ 1153 h 10000"/>
              <a:gd name="connsiteX2" fmla="*/ 872 w 10097"/>
              <a:gd name="connsiteY2" fmla="*/ 3946 h 10000"/>
              <a:gd name="connsiteX3" fmla="*/ 109 w 10097"/>
              <a:gd name="connsiteY3" fmla="*/ 8041 h 10000"/>
              <a:gd name="connsiteX4" fmla="*/ 3246 w 10097"/>
              <a:gd name="connsiteY4" fmla="*/ 8747 h 10000"/>
              <a:gd name="connsiteX5" fmla="*/ 6859 w 10097"/>
              <a:gd name="connsiteY5" fmla="*/ 9997 h 10000"/>
              <a:gd name="connsiteX6" fmla="*/ 6953 w 10097"/>
              <a:gd name="connsiteY6" fmla="*/ 7621 h 10000"/>
              <a:gd name="connsiteX7" fmla="*/ 7527 w 10097"/>
              <a:gd name="connsiteY7" fmla="*/ 4547 h 10000"/>
              <a:gd name="connsiteX8" fmla="*/ 8522 w 10097"/>
              <a:gd name="connsiteY8" fmla="*/ 2151 h 10000"/>
              <a:gd name="connsiteX9" fmla="*/ 10097 w 10097"/>
              <a:gd name="connsiteY9" fmla="*/ 105 h 10000"/>
              <a:gd name="connsiteX10" fmla="*/ 8102 w 10097"/>
              <a:gd name="connsiteY10" fmla="*/ 473 h 10000"/>
              <a:gd name="connsiteX11" fmla="*/ 5231 w 10097"/>
              <a:gd name="connsiteY11" fmla="*/ 1040 h 10000"/>
              <a:gd name="connsiteX0" fmla="*/ 5123 w 9989"/>
              <a:gd name="connsiteY0" fmla="*/ 1040 h 10000"/>
              <a:gd name="connsiteX1" fmla="*/ 2187 w 9989"/>
              <a:gd name="connsiteY1" fmla="*/ 1153 h 10000"/>
              <a:gd name="connsiteX2" fmla="*/ 764 w 9989"/>
              <a:gd name="connsiteY2" fmla="*/ 3946 h 10000"/>
              <a:gd name="connsiteX3" fmla="*/ 1 w 9989"/>
              <a:gd name="connsiteY3" fmla="*/ 8041 h 10000"/>
              <a:gd name="connsiteX4" fmla="*/ 3138 w 9989"/>
              <a:gd name="connsiteY4" fmla="*/ 8747 h 10000"/>
              <a:gd name="connsiteX5" fmla="*/ 6751 w 9989"/>
              <a:gd name="connsiteY5" fmla="*/ 9997 h 10000"/>
              <a:gd name="connsiteX6" fmla="*/ 6845 w 9989"/>
              <a:gd name="connsiteY6" fmla="*/ 7621 h 10000"/>
              <a:gd name="connsiteX7" fmla="*/ 7419 w 9989"/>
              <a:gd name="connsiteY7" fmla="*/ 4547 h 10000"/>
              <a:gd name="connsiteX8" fmla="*/ 8414 w 9989"/>
              <a:gd name="connsiteY8" fmla="*/ 2151 h 10000"/>
              <a:gd name="connsiteX9" fmla="*/ 9989 w 9989"/>
              <a:gd name="connsiteY9" fmla="*/ 105 h 10000"/>
              <a:gd name="connsiteX10" fmla="*/ 7994 w 9989"/>
              <a:gd name="connsiteY10" fmla="*/ 473 h 10000"/>
              <a:gd name="connsiteX11" fmla="*/ 5123 w 9989"/>
              <a:gd name="connsiteY11" fmla="*/ 1040 h 10000"/>
              <a:gd name="connsiteX0" fmla="*/ 5129 w 10000"/>
              <a:gd name="connsiteY0" fmla="*/ 1040 h 10000"/>
              <a:gd name="connsiteX1" fmla="*/ 2189 w 10000"/>
              <a:gd name="connsiteY1" fmla="*/ 1153 h 10000"/>
              <a:gd name="connsiteX2" fmla="*/ 765 w 10000"/>
              <a:gd name="connsiteY2" fmla="*/ 3946 h 10000"/>
              <a:gd name="connsiteX3" fmla="*/ 1 w 10000"/>
              <a:gd name="connsiteY3" fmla="*/ 8041 h 10000"/>
              <a:gd name="connsiteX4" fmla="*/ 3141 w 10000"/>
              <a:gd name="connsiteY4" fmla="*/ 8747 h 10000"/>
              <a:gd name="connsiteX5" fmla="*/ 6758 w 10000"/>
              <a:gd name="connsiteY5" fmla="*/ 9997 h 10000"/>
              <a:gd name="connsiteX6" fmla="*/ 6853 w 10000"/>
              <a:gd name="connsiteY6" fmla="*/ 7621 h 10000"/>
              <a:gd name="connsiteX7" fmla="*/ 7427 w 10000"/>
              <a:gd name="connsiteY7" fmla="*/ 4547 h 10000"/>
              <a:gd name="connsiteX8" fmla="*/ 8423 w 10000"/>
              <a:gd name="connsiteY8" fmla="*/ 2151 h 10000"/>
              <a:gd name="connsiteX9" fmla="*/ 10000 w 10000"/>
              <a:gd name="connsiteY9" fmla="*/ 105 h 10000"/>
              <a:gd name="connsiteX10" fmla="*/ 8003 w 10000"/>
              <a:gd name="connsiteY10" fmla="*/ 473 h 10000"/>
              <a:gd name="connsiteX11" fmla="*/ 5129 w 10000"/>
              <a:gd name="connsiteY11" fmla="*/ 1040 h 10000"/>
              <a:gd name="connsiteX0" fmla="*/ 5129 w 10000"/>
              <a:gd name="connsiteY0" fmla="*/ 1040 h 10000"/>
              <a:gd name="connsiteX1" fmla="*/ 2189 w 10000"/>
              <a:gd name="connsiteY1" fmla="*/ 1153 h 10000"/>
              <a:gd name="connsiteX2" fmla="*/ 765 w 10000"/>
              <a:gd name="connsiteY2" fmla="*/ 3946 h 10000"/>
              <a:gd name="connsiteX3" fmla="*/ 1 w 10000"/>
              <a:gd name="connsiteY3" fmla="*/ 8041 h 10000"/>
              <a:gd name="connsiteX4" fmla="*/ 3141 w 10000"/>
              <a:gd name="connsiteY4" fmla="*/ 8747 h 10000"/>
              <a:gd name="connsiteX5" fmla="*/ 6758 w 10000"/>
              <a:gd name="connsiteY5" fmla="*/ 9997 h 10000"/>
              <a:gd name="connsiteX6" fmla="*/ 6853 w 10000"/>
              <a:gd name="connsiteY6" fmla="*/ 7621 h 10000"/>
              <a:gd name="connsiteX7" fmla="*/ 7427 w 10000"/>
              <a:gd name="connsiteY7" fmla="*/ 4547 h 10000"/>
              <a:gd name="connsiteX8" fmla="*/ 8423 w 10000"/>
              <a:gd name="connsiteY8" fmla="*/ 2151 h 10000"/>
              <a:gd name="connsiteX9" fmla="*/ 10000 w 10000"/>
              <a:gd name="connsiteY9" fmla="*/ 105 h 10000"/>
              <a:gd name="connsiteX10" fmla="*/ 8003 w 10000"/>
              <a:gd name="connsiteY10" fmla="*/ 473 h 10000"/>
              <a:gd name="connsiteX11" fmla="*/ 5129 w 10000"/>
              <a:gd name="connsiteY11" fmla="*/ 1040 h 10000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27 w 10000"/>
              <a:gd name="connsiteY7" fmla="*/ 4547 h 10619"/>
              <a:gd name="connsiteX8" fmla="*/ 8423 w 10000"/>
              <a:gd name="connsiteY8" fmla="*/ 2151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27 w 10000"/>
              <a:gd name="connsiteY7" fmla="*/ 4547 h 10619"/>
              <a:gd name="connsiteX8" fmla="*/ 8478 w 10000"/>
              <a:gd name="connsiteY8" fmla="*/ 2328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00 w 10000"/>
              <a:gd name="connsiteY7" fmla="*/ 4990 h 10619"/>
              <a:gd name="connsiteX8" fmla="*/ 8478 w 10000"/>
              <a:gd name="connsiteY8" fmla="*/ 2328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83 w 10054"/>
              <a:gd name="connsiteY0" fmla="*/ 1040 h 10619"/>
              <a:gd name="connsiteX1" fmla="*/ 2243 w 10054"/>
              <a:gd name="connsiteY1" fmla="*/ 1153 h 10619"/>
              <a:gd name="connsiteX2" fmla="*/ 819 w 10054"/>
              <a:gd name="connsiteY2" fmla="*/ 3946 h 10619"/>
              <a:gd name="connsiteX3" fmla="*/ 0 w 10054"/>
              <a:gd name="connsiteY3" fmla="*/ 9015 h 10619"/>
              <a:gd name="connsiteX4" fmla="*/ 3195 w 10054"/>
              <a:gd name="connsiteY4" fmla="*/ 8747 h 10619"/>
              <a:gd name="connsiteX5" fmla="*/ 6537 w 10054"/>
              <a:gd name="connsiteY5" fmla="*/ 10617 h 10619"/>
              <a:gd name="connsiteX6" fmla="*/ 6907 w 10054"/>
              <a:gd name="connsiteY6" fmla="*/ 7621 h 10619"/>
              <a:gd name="connsiteX7" fmla="*/ 7454 w 10054"/>
              <a:gd name="connsiteY7" fmla="*/ 4990 h 10619"/>
              <a:gd name="connsiteX8" fmla="*/ 8532 w 10054"/>
              <a:gd name="connsiteY8" fmla="*/ 2328 h 10619"/>
              <a:gd name="connsiteX9" fmla="*/ 10054 w 10054"/>
              <a:gd name="connsiteY9" fmla="*/ 105 h 10619"/>
              <a:gd name="connsiteX10" fmla="*/ 8057 w 10054"/>
              <a:gd name="connsiteY10" fmla="*/ 473 h 10619"/>
              <a:gd name="connsiteX11" fmla="*/ 5183 w 10054"/>
              <a:gd name="connsiteY11" fmla="*/ 1040 h 10619"/>
              <a:gd name="connsiteX0" fmla="*/ 5323 w 10194"/>
              <a:gd name="connsiteY0" fmla="*/ 1040 h 10620"/>
              <a:gd name="connsiteX1" fmla="*/ 2383 w 10194"/>
              <a:gd name="connsiteY1" fmla="*/ 1153 h 10620"/>
              <a:gd name="connsiteX2" fmla="*/ 959 w 10194"/>
              <a:gd name="connsiteY2" fmla="*/ 3946 h 10620"/>
              <a:gd name="connsiteX3" fmla="*/ 140 w 10194"/>
              <a:gd name="connsiteY3" fmla="*/ 9015 h 10620"/>
              <a:gd name="connsiteX4" fmla="*/ 3912 w 10194"/>
              <a:gd name="connsiteY4" fmla="*/ 9367 h 10620"/>
              <a:gd name="connsiteX5" fmla="*/ 6677 w 10194"/>
              <a:gd name="connsiteY5" fmla="*/ 10617 h 10620"/>
              <a:gd name="connsiteX6" fmla="*/ 7047 w 10194"/>
              <a:gd name="connsiteY6" fmla="*/ 7621 h 10620"/>
              <a:gd name="connsiteX7" fmla="*/ 7594 w 10194"/>
              <a:gd name="connsiteY7" fmla="*/ 4990 h 10620"/>
              <a:gd name="connsiteX8" fmla="*/ 8672 w 10194"/>
              <a:gd name="connsiteY8" fmla="*/ 2328 h 10620"/>
              <a:gd name="connsiteX9" fmla="*/ 10194 w 10194"/>
              <a:gd name="connsiteY9" fmla="*/ 105 h 10620"/>
              <a:gd name="connsiteX10" fmla="*/ 8197 w 10194"/>
              <a:gd name="connsiteY10" fmla="*/ 473 h 10620"/>
              <a:gd name="connsiteX11" fmla="*/ 5323 w 10194"/>
              <a:gd name="connsiteY11" fmla="*/ 1040 h 10620"/>
              <a:gd name="connsiteX0" fmla="*/ 5323 w 10194"/>
              <a:gd name="connsiteY0" fmla="*/ 1040 h 10620"/>
              <a:gd name="connsiteX1" fmla="*/ 2383 w 10194"/>
              <a:gd name="connsiteY1" fmla="*/ 1153 h 10620"/>
              <a:gd name="connsiteX2" fmla="*/ 959 w 10194"/>
              <a:gd name="connsiteY2" fmla="*/ 3946 h 10620"/>
              <a:gd name="connsiteX3" fmla="*/ 140 w 10194"/>
              <a:gd name="connsiteY3" fmla="*/ 9015 h 10620"/>
              <a:gd name="connsiteX4" fmla="*/ 3912 w 10194"/>
              <a:gd name="connsiteY4" fmla="*/ 9367 h 10620"/>
              <a:gd name="connsiteX5" fmla="*/ 6677 w 10194"/>
              <a:gd name="connsiteY5" fmla="*/ 10617 h 10620"/>
              <a:gd name="connsiteX6" fmla="*/ 7047 w 10194"/>
              <a:gd name="connsiteY6" fmla="*/ 7621 h 10620"/>
              <a:gd name="connsiteX7" fmla="*/ 7594 w 10194"/>
              <a:gd name="connsiteY7" fmla="*/ 4990 h 10620"/>
              <a:gd name="connsiteX8" fmla="*/ 8672 w 10194"/>
              <a:gd name="connsiteY8" fmla="*/ 2328 h 10620"/>
              <a:gd name="connsiteX9" fmla="*/ 10194 w 10194"/>
              <a:gd name="connsiteY9" fmla="*/ 105 h 10620"/>
              <a:gd name="connsiteX10" fmla="*/ 8197 w 10194"/>
              <a:gd name="connsiteY10" fmla="*/ 473 h 10620"/>
              <a:gd name="connsiteX11" fmla="*/ 5323 w 10194"/>
              <a:gd name="connsiteY11" fmla="*/ 1040 h 10620"/>
              <a:gd name="connsiteX0" fmla="*/ 5184 w 10055"/>
              <a:gd name="connsiteY0" fmla="*/ 1040 h 10620"/>
              <a:gd name="connsiteX1" fmla="*/ 2244 w 10055"/>
              <a:gd name="connsiteY1" fmla="*/ 1153 h 10620"/>
              <a:gd name="connsiteX2" fmla="*/ 820 w 10055"/>
              <a:gd name="connsiteY2" fmla="*/ 3946 h 10620"/>
              <a:gd name="connsiteX3" fmla="*/ 1 w 10055"/>
              <a:gd name="connsiteY3" fmla="*/ 9015 h 10620"/>
              <a:gd name="connsiteX4" fmla="*/ 3773 w 10055"/>
              <a:gd name="connsiteY4" fmla="*/ 9367 h 10620"/>
              <a:gd name="connsiteX5" fmla="*/ 6538 w 10055"/>
              <a:gd name="connsiteY5" fmla="*/ 10617 h 10620"/>
              <a:gd name="connsiteX6" fmla="*/ 6908 w 10055"/>
              <a:gd name="connsiteY6" fmla="*/ 7621 h 10620"/>
              <a:gd name="connsiteX7" fmla="*/ 7455 w 10055"/>
              <a:gd name="connsiteY7" fmla="*/ 4990 h 10620"/>
              <a:gd name="connsiteX8" fmla="*/ 8533 w 10055"/>
              <a:gd name="connsiteY8" fmla="*/ 2328 h 10620"/>
              <a:gd name="connsiteX9" fmla="*/ 10055 w 10055"/>
              <a:gd name="connsiteY9" fmla="*/ 105 h 10620"/>
              <a:gd name="connsiteX10" fmla="*/ 8058 w 10055"/>
              <a:gd name="connsiteY10" fmla="*/ 473 h 10620"/>
              <a:gd name="connsiteX11" fmla="*/ 5184 w 10055"/>
              <a:gd name="connsiteY11" fmla="*/ 1040 h 10620"/>
              <a:gd name="connsiteX0" fmla="*/ 5184 w 10055"/>
              <a:gd name="connsiteY0" fmla="*/ 1040 h 10620"/>
              <a:gd name="connsiteX1" fmla="*/ 2244 w 10055"/>
              <a:gd name="connsiteY1" fmla="*/ 1153 h 10620"/>
              <a:gd name="connsiteX2" fmla="*/ 820 w 10055"/>
              <a:gd name="connsiteY2" fmla="*/ 3946 h 10620"/>
              <a:gd name="connsiteX3" fmla="*/ 1 w 10055"/>
              <a:gd name="connsiteY3" fmla="*/ 9015 h 10620"/>
              <a:gd name="connsiteX4" fmla="*/ 3773 w 10055"/>
              <a:gd name="connsiteY4" fmla="*/ 9367 h 10620"/>
              <a:gd name="connsiteX5" fmla="*/ 6538 w 10055"/>
              <a:gd name="connsiteY5" fmla="*/ 10617 h 10620"/>
              <a:gd name="connsiteX6" fmla="*/ 6908 w 10055"/>
              <a:gd name="connsiteY6" fmla="*/ 7621 h 10620"/>
              <a:gd name="connsiteX7" fmla="*/ 7455 w 10055"/>
              <a:gd name="connsiteY7" fmla="*/ 4990 h 10620"/>
              <a:gd name="connsiteX8" fmla="*/ 8533 w 10055"/>
              <a:gd name="connsiteY8" fmla="*/ 2328 h 10620"/>
              <a:gd name="connsiteX9" fmla="*/ 10055 w 10055"/>
              <a:gd name="connsiteY9" fmla="*/ 105 h 10620"/>
              <a:gd name="connsiteX10" fmla="*/ 8058 w 10055"/>
              <a:gd name="connsiteY10" fmla="*/ 473 h 10620"/>
              <a:gd name="connsiteX11" fmla="*/ 5184 w 10055"/>
              <a:gd name="connsiteY11" fmla="*/ 1040 h 10620"/>
              <a:gd name="connsiteX0" fmla="*/ 5297 w 10168"/>
              <a:gd name="connsiteY0" fmla="*/ 1040 h 10620"/>
              <a:gd name="connsiteX1" fmla="*/ 2357 w 10168"/>
              <a:gd name="connsiteY1" fmla="*/ 1153 h 10620"/>
              <a:gd name="connsiteX2" fmla="*/ 1098 w 10168"/>
              <a:gd name="connsiteY2" fmla="*/ 4167 h 10620"/>
              <a:gd name="connsiteX3" fmla="*/ 114 w 10168"/>
              <a:gd name="connsiteY3" fmla="*/ 9015 h 10620"/>
              <a:gd name="connsiteX4" fmla="*/ 3886 w 10168"/>
              <a:gd name="connsiteY4" fmla="*/ 9367 h 10620"/>
              <a:gd name="connsiteX5" fmla="*/ 6651 w 10168"/>
              <a:gd name="connsiteY5" fmla="*/ 10617 h 10620"/>
              <a:gd name="connsiteX6" fmla="*/ 7021 w 10168"/>
              <a:gd name="connsiteY6" fmla="*/ 7621 h 10620"/>
              <a:gd name="connsiteX7" fmla="*/ 7568 w 10168"/>
              <a:gd name="connsiteY7" fmla="*/ 4990 h 10620"/>
              <a:gd name="connsiteX8" fmla="*/ 8646 w 10168"/>
              <a:gd name="connsiteY8" fmla="*/ 2328 h 10620"/>
              <a:gd name="connsiteX9" fmla="*/ 10168 w 10168"/>
              <a:gd name="connsiteY9" fmla="*/ 105 h 10620"/>
              <a:gd name="connsiteX10" fmla="*/ 8171 w 10168"/>
              <a:gd name="connsiteY10" fmla="*/ 473 h 10620"/>
              <a:gd name="connsiteX11" fmla="*/ 5297 w 10168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834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1"/>
              <a:gd name="connsiteX1" fmla="*/ 2305 w 10116"/>
              <a:gd name="connsiteY1" fmla="*/ 1153 h 10621"/>
              <a:gd name="connsiteX2" fmla="*/ 661 w 10116"/>
              <a:gd name="connsiteY2" fmla="*/ 4920 h 10621"/>
              <a:gd name="connsiteX3" fmla="*/ 62 w 10116"/>
              <a:gd name="connsiteY3" fmla="*/ 9015 h 10621"/>
              <a:gd name="connsiteX4" fmla="*/ 3037 w 10116"/>
              <a:gd name="connsiteY4" fmla="*/ 9677 h 10621"/>
              <a:gd name="connsiteX5" fmla="*/ 6599 w 10116"/>
              <a:gd name="connsiteY5" fmla="*/ 10617 h 10621"/>
              <a:gd name="connsiteX6" fmla="*/ 6969 w 10116"/>
              <a:gd name="connsiteY6" fmla="*/ 7621 h 10621"/>
              <a:gd name="connsiteX7" fmla="*/ 7516 w 10116"/>
              <a:gd name="connsiteY7" fmla="*/ 4990 h 10621"/>
              <a:gd name="connsiteX8" fmla="*/ 8594 w 10116"/>
              <a:gd name="connsiteY8" fmla="*/ 2328 h 10621"/>
              <a:gd name="connsiteX9" fmla="*/ 10116 w 10116"/>
              <a:gd name="connsiteY9" fmla="*/ 105 h 10621"/>
              <a:gd name="connsiteX10" fmla="*/ 8119 w 10116"/>
              <a:gd name="connsiteY10" fmla="*/ 473 h 10621"/>
              <a:gd name="connsiteX11" fmla="*/ 5245 w 10116"/>
              <a:gd name="connsiteY11" fmla="*/ 1040 h 10621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229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1"/>
              <a:gd name="connsiteX1" fmla="*/ 2305 w 10116"/>
              <a:gd name="connsiteY1" fmla="*/ 1153 h 10621"/>
              <a:gd name="connsiteX2" fmla="*/ 661 w 10116"/>
              <a:gd name="connsiteY2" fmla="*/ 4920 h 10621"/>
              <a:gd name="connsiteX3" fmla="*/ 62 w 10116"/>
              <a:gd name="connsiteY3" fmla="*/ 9015 h 10621"/>
              <a:gd name="connsiteX4" fmla="*/ 3724 w 10116"/>
              <a:gd name="connsiteY4" fmla="*/ 9633 h 10621"/>
              <a:gd name="connsiteX5" fmla="*/ 6599 w 10116"/>
              <a:gd name="connsiteY5" fmla="*/ 10617 h 10621"/>
              <a:gd name="connsiteX6" fmla="*/ 6969 w 10116"/>
              <a:gd name="connsiteY6" fmla="*/ 7621 h 10621"/>
              <a:gd name="connsiteX7" fmla="*/ 7516 w 10116"/>
              <a:gd name="connsiteY7" fmla="*/ 4990 h 10621"/>
              <a:gd name="connsiteX8" fmla="*/ 8594 w 10116"/>
              <a:gd name="connsiteY8" fmla="*/ 2328 h 10621"/>
              <a:gd name="connsiteX9" fmla="*/ 10116 w 10116"/>
              <a:gd name="connsiteY9" fmla="*/ 105 h 10621"/>
              <a:gd name="connsiteX10" fmla="*/ 8119 w 10116"/>
              <a:gd name="connsiteY10" fmla="*/ 473 h 10621"/>
              <a:gd name="connsiteX11" fmla="*/ 5245 w 10116"/>
              <a:gd name="connsiteY11" fmla="*/ 1040 h 10621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477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81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819 w 10116"/>
              <a:gd name="connsiteY5" fmla="*/ 10617 h 10620"/>
              <a:gd name="connsiteX6" fmla="*/ 7106 w 10116"/>
              <a:gd name="connsiteY6" fmla="*/ 7532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0 w 10111"/>
              <a:gd name="connsiteY0" fmla="*/ 1040 h 10620"/>
              <a:gd name="connsiteX1" fmla="*/ 1998 w 10111"/>
              <a:gd name="connsiteY1" fmla="*/ 89 h 10620"/>
              <a:gd name="connsiteX2" fmla="*/ 656 w 10111"/>
              <a:gd name="connsiteY2" fmla="*/ 4920 h 10620"/>
              <a:gd name="connsiteX3" fmla="*/ 57 w 10111"/>
              <a:gd name="connsiteY3" fmla="*/ 9015 h 10620"/>
              <a:gd name="connsiteX4" fmla="*/ 3335 w 10111"/>
              <a:gd name="connsiteY4" fmla="*/ 9367 h 10620"/>
              <a:gd name="connsiteX5" fmla="*/ 6814 w 10111"/>
              <a:gd name="connsiteY5" fmla="*/ 10617 h 10620"/>
              <a:gd name="connsiteX6" fmla="*/ 7101 w 10111"/>
              <a:gd name="connsiteY6" fmla="*/ 7532 h 10620"/>
              <a:gd name="connsiteX7" fmla="*/ 7511 w 10111"/>
              <a:gd name="connsiteY7" fmla="*/ 4990 h 10620"/>
              <a:gd name="connsiteX8" fmla="*/ 8589 w 10111"/>
              <a:gd name="connsiteY8" fmla="*/ 2328 h 10620"/>
              <a:gd name="connsiteX9" fmla="*/ 10111 w 10111"/>
              <a:gd name="connsiteY9" fmla="*/ 105 h 10620"/>
              <a:gd name="connsiteX10" fmla="*/ 8114 w 10111"/>
              <a:gd name="connsiteY10" fmla="*/ 473 h 10620"/>
              <a:gd name="connsiteX11" fmla="*/ 5240 w 10111"/>
              <a:gd name="connsiteY11" fmla="*/ 1040 h 10620"/>
              <a:gd name="connsiteX0" fmla="*/ 5235 w 10106"/>
              <a:gd name="connsiteY0" fmla="*/ 1049 h 10629"/>
              <a:gd name="connsiteX1" fmla="*/ 1993 w 10106"/>
              <a:gd name="connsiteY1" fmla="*/ 98 h 10629"/>
              <a:gd name="connsiteX2" fmla="*/ 733 w 10106"/>
              <a:gd name="connsiteY2" fmla="*/ 3865 h 10629"/>
              <a:gd name="connsiteX3" fmla="*/ 52 w 10106"/>
              <a:gd name="connsiteY3" fmla="*/ 9024 h 10629"/>
              <a:gd name="connsiteX4" fmla="*/ 3330 w 10106"/>
              <a:gd name="connsiteY4" fmla="*/ 9376 h 10629"/>
              <a:gd name="connsiteX5" fmla="*/ 6809 w 10106"/>
              <a:gd name="connsiteY5" fmla="*/ 10626 h 10629"/>
              <a:gd name="connsiteX6" fmla="*/ 7096 w 10106"/>
              <a:gd name="connsiteY6" fmla="*/ 7541 h 10629"/>
              <a:gd name="connsiteX7" fmla="*/ 7506 w 10106"/>
              <a:gd name="connsiteY7" fmla="*/ 4999 h 10629"/>
              <a:gd name="connsiteX8" fmla="*/ 8584 w 10106"/>
              <a:gd name="connsiteY8" fmla="*/ 2337 h 10629"/>
              <a:gd name="connsiteX9" fmla="*/ 10106 w 10106"/>
              <a:gd name="connsiteY9" fmla="*/ 114 h 10629"/>
              <a:gd name="connsiteX10" fmla="*/ 8109 w 10106"/>
              <a:gd name="connsiteY10" fmla="*/ 482 h 10629"/>
              <a:gd name="connsiteX11" fmla="*/ 5235 w 10106"/>
              <a:gd name="connsiteY11" fmla="*/ 1049 h 10629"/>
              <a:gd name="connsiteX0" fmla="*/ 5510 w 10106"/>
              <a:gd name="connsiteY0" fmla="*/ 475 h 10746"/>
              <a:gd name="connsiteX1" fmla="*/ 1993 w 10106"/>
              <a:gd name="connsiteY1" fmla="*/ 215 h 10746"/>
              <a:gd name="connsiteX2" fmla="*/ 733 w 10106"/>
              <a:gd name="connsiteY2" fmla="*/ 3982 h 10746"/>
              <a:gd name="connsiteX3" fmla="*/ 52 w 10106"/>
              <a:gd name="connsiteY3" fmla="*/ 9141 h 10746"/>
              <a:gd name="connsiteX4" fmla="*/ 3330 w 10106"/>
              <a:gd name="connsiteY4" fmla="*/ 9493 h 10746"/>
              <a:gd name="connsiteX5" fmla="*/ 6809 w 10106"/>
              <a:gd name="connsiteY5" fmla="*/ 10743 h 10746"/>
              <a:gd name="connsiteX6" fmla="*/ 7096 w 10106"/>
              <a:gd name="connsiteY6" fmla="*/ 7658 h 10746"/>
              <a:gd name="connsiteX7" fmla="*/ 7506 w 10106"/>
              <a:gd name="connsiteY7" fmla="*/ 5116 h 10746"/>
              <a:gd name="connsiteX8" fmla="*/ 8584 w 10106"/>
              <a:gd name="connsiteY8" fmla="*/ 2454 h 10746"/>
              <a:gd name="connsiteX9" fmla="*/ 10106 w 10106"/>
              <a:gd name="connsiteY9" fmla="*/ 231 h 10746"/>
              <a:gd name="connsiteX10" fmla="*/ 8109 w 10106"/>
              <a:gd name="connsiteY10" fmla="*/ 599 h 10746"/>
              <a:gd name="connsiteX11" fmla="*/ 5510 w 10106"/>
              <a:gd name="connsiteY11" fmla="*/ 475 h 10746"/>
              <a:gd name="connsiteX0" fmla="*/ 5510 w 9089"/>
              <a:gd name="connsiteY0" fmla="*/ 475 h 10746"/>
              <a:gd name="connsiteX1" fmla="*/ 1993 w 9089"/>
              <a:gd name="connsiteY1" fmla="*/ 215 h 10746"/>
              <a:gd name="connsiteX2" fmla="*/ 733 w 9089"/>
              <a:gd name="connsiteY2" fmla="*/ 3982 h 10746"/>
              <a:gd name="connsiteX3" fmla="*/ 52 w 9089"/>
              <a:gd name="connsiteY3" fmla="*/ 9141 h 10746"/>
              <a:gd name="connsiteX4" fmla="*/ 3330 w 9089"/>
              <a:gd name="connsiteY4" fmla="*/ 9493 h 10746"/>
              <a:gd name="connsiteX5" fmla="*/ 6809 w 9089"/>
              <a:gd name="connsiteY5" fmla="*/ 10743 h 10746"/>
              <a:gd name="connsiteX6" fmla="*/ 7096 w 9089"/>
              <a:gd name="connsiteY6" fmla="*/ 7658 h 10746"/>
              <a:gd name="connsiteX7" fmla="*/ 7506 w 9089"/>
              <a:gd name="connsiteY7" fmla="*/ 5116 h 10746"/>
              <a:gd name="connsiteX8" fmla="*/ 8584 w 9089"/>
              <a:gd name="connsiteY8" fmla="*/ 2454 h 10746"/>
              <a:gd name="connsiteX9" fmla="*/ 9089 w 9089"/>
              <a:gd name="connsiteY9" fmla="*/ 1773 h 10746"/>
              <a:gd name="connsiteX10" fmla="*/ 8109 w 9089"/>
              <a:gd name="connsiteY10" fmla="*/ 599 h 10746"/>
              <a:gd name="connsiteX11" fmla="*/ 5510 w 9089"/>
              <a:gd name="connsiteY11" fmla="*/ 475 h 10746"/>
              <a:gd name="connsiteX0" fmla="*/ 6062 w 10000"/>
              <a:gd name="connsiteY0" fmla="*/ 449 h 10006"/>
              <a:gd name="connsiteX1" fmla="*/ 2193 w 10000"/>
              <a:gd name="connsiteY1" fmla="*/ 207 h 10006"/>
              <a:gd name="connsiteX2" fmla="*/ 806 w 10000"/>
              <a:gd name="connsiteY2" fmla="*/ 3713 h 10006"/>
              <a:gd name="connsiteX3" fmla="*/ 57 w 10000"/>
              <a:gd name="connsiteY3" fmla="*/ 8513 h 10006"/>
              <a:gd name="connsiteX4" fmla="*/ 3664 w 10000"/>
              <a:gd name="connsiteY4" fmla="*/ 8841 h 10006"/>
              <a:gd name="connsiteX5" fmla="*/ 7491 w 10000"/>
              <a:gd name="connsiteY5" fmla="*/ 10004 h 10006"/>
              <a:gd name="connsiteX6" fmla="*/ 7807 w 10000"/>
              <a:gd name="connsiteY6" fmla="*/ 7133 h 10006"/>
              <a:gd name="connsiteX7" fmla="*/ 8258 w 10000"/>
              <a:gd name="connsiteY7" fmla="*/ 4768 h 10006"/>
              <a:gd name="connsiteX8" fmla="*/ 9444 w 10000"/>
              <a:gd name="connsiteY8" fmla="*/ 2291 h 10006"/>
              <a:gd name="connsiteX9" fmla="*/ 10000 w 10000"/>
              <a:gd name="connsiteY9" fmla="*/ 1657 h 10006"/>
              <a:gd name="connsiteX10" fmla="*/ 8257 w 10000"/>
              <a:gd name="connsiteY10" fmla="*/ 811 h 10006"/>
              <a:gd name="connsiteX11" fmla="*/ 6062 w 10000"/>
              <a:gd name="connsiteY11" fmla="*/ 449 h 10006"/>
              <a:gd name="connsiteX0" fmla="*/ 6062 w 10030"/>
              <a:gd name="connsiteY0" fmla="*/ 449 h 10006"/>
              <a:gd name="connsiteX1" fmla="*/ 2193 w 10030"/>
              <a:gd name="connsiteY1" fmla="*/ 207 h 10006"/>
              <a:gd name="connsiteX2" fmla="*/ 806 w 10030"/>
              <a:gd name="connsiteY2" fmla="*/ 3713 h 10006"/>
              <a:gd name="connsiteX3" fmla="*/ 57 w 10030"/>
              <a:gd name="connsiteY3" fmla="*/ 8513 h 10006"/>
              <a:gd name="connsiteX4" fmla="*/ 3664 w 10030"/>
              <a:gd name="connsiteY4" fmla="*/ 8841 h 10006"/>
              <a:gd name="connsiteX5" fmla="*/ 7491 w 10030"/>
              <a:gd name="connsiteY5" fmla="*/ 10004 h 10006"/>
              <a:gd name="connsiteX6" fmla="*/ 7807 w 10030"/>
              <a:gd name="connsiteY6" fmla="*/ 7133 h 10006"/>
              <a:gd name="connsiteX7" fmla="*/ 8258 w 10030"/>
              <a:gd name="connsiteY7" fmla="*/ 4768 h 10006"/>
              <a:gd name="connsiteX8" fmla="*/ 9444 w 10030"/>
              <a:gd name="connsiteY8" fmla="*/ 2291 h 10006"/>
              <a:gd name="connsiteX9" fmla="*/ 10030 w 10030"/>
              <a:gd name="connsiteY9" fmla="*/ 2350 h 10006"/>
              <a:gd name="connsiteX10" fmla="*/ 8257 w 10030"/>
              <a:gd name="connsiteY10" fmla="*/ 811 h 10006"/>
              <a:gd name="connsiteX11" fmla="*/ 6062 w 10030"/>
              <a:gd name="connsiteY11" fmla="*/ 449 h 10006"/>
              <a:gd name="connsiteX0" fmla="*/ 6062 w 10030"/>
              <a:gd name="connsiteY0" fmla="*/ 457 h 10014"/>
              <a:gd name="connsiteX1" fmla="*/ 2193 w 10030"/>
              <a:gd name="connsiteY1" fmla="*/ 215 h 10014"/>
              <a:gd name="connsiteX2" fmla="*/ 806 w 10030"/>
              <a:gd name="connsiteY2" fmla="*/ 3721 h 10014"/>
              <a:gd name="connsiteX3" fmla="*/ 57 w 10030"/>
              <a:gd name="connsiteY3" fmla="*/ 8521 h 10014"/>
              <a:gd name="connsiteX4" fmla="*/ 3664 w 10030"/>
              <a:gd name="connsiteY4" fmla="*/ 8849 h 10014"/>
              <a:gd name="connsiteX5" fmla="*/ 7491 w 10030"/>
              <a:gd name="connsiteY5" fmla="*/ 10012 h 10014"/>
              <a:gd name="connsiteX6" fmla="*/ 7807 w 10030"/>
              <a:gd name="connsiteY6" fmla="*/ 7141 h 10014"/>
              <a:gd name="connsiteX7" fmla="*/ 8258 w 10030"/>
              <a:gd name="connsiteY7" fmla="*/ 4776 h 10014"/>
              <a:gd name="connsiteX8" fmla="*/ 9444 w 10030"/>
              <a:gd name="connsiteY8" fmla="*/ 2299 h 10014"/>
              <a:gd name="connsiteX9" fmla="*/ 10030 w 10030"/>
              <a:gd name="connsiteY9" fmla="*/ 2358 h 10014"/>
              <a:gd name="connsiteX10" fmla="*/ 7985 w 10030"/>
              <a:gd name="connsiteY10" fmla="*/ 1116 h 10014"/>
              <a:gd name="connsiteX11" fmla="*/ 6062 w 10030"/>
              <a:gd name="connsiteY11" fmla="*/ 457 h 10014"/>
              <a:gd name="connsiteX0" fmla="*/ 6062 w 10030"/>
              <a:gd name="connsiteY0" fmla="*/ 457 h 10017"/>
              <a:gd name="connsiteX1" fmla="*/ 2193 w 10030"/>
              <a:gd name="connsiteY1" fmla="*/ 215 h 10017"/>
              <a:gd name="connsiteX2" fmla="*/ 806 w 10030"/>
              <a:gd name="connsiteY2" fmla="*/ 3721 h 10017"/>
              <a:gd name="connsiteX3" fmla="*/ 57 w 10030"/>
              <a:gd name="connsiteY3" fmla="*/ 8521 h 10017"/>
              <a:gd name="connsiteX4" fmla="*/ 3604 w 10030"/>
              <a:gd name="connsiteY4" fmla="*/ 9344 h 10017"/>
              <a:gd name="connsiteX5" fmla="*/ 7491 w 10030"/>
              <a:gd name="connsiteY5" fmla="*/ 10012 h 10017"/>
              <a:gd name="connsiteX6" fmla="*/ 7807 w 10030"/>
              <a:gd name="connsiteY6" fmla="*/ 7141 h 10017"/>
              <a:gd name="connsiteX7" fmla="*/ 8258 w 10030"/>
              <a:gd name="connsiteY7" fmla="*/ 4776 h 10017"/>
              <a:gd name="connsiteX8" fmla="*/ 9444 w 10030"/>
              <a:gd name="connsiteY8" fmla="*/ 2299 h 10017"/>
              <a:gd name="connsiteX9" fmla="*/ 10030 w 10030"/>
              <a:gd name="connsiteY9" fmla="*/ 2358 h 10017"/>
              <a:gd name="connsiteX10" fmla="*/ 7985 w 10030"/>
              <a:gd name="connsiteY10" fmla="*/ 1116 h 10017"/>
              <a:gd name="connsiteX11" fmla="*/ 6062 w 10030"/>
              <a:gd name="connsiteY11" fmla="*/ 457 h 10017"/>
              <a:gd name="connsiteX0" fmla="*/ 6062 w 10030"/>
              <a:gd name="connsiteY0" fmla="*/ 457 h 9373"/>
              <a:gd name="connsiteX1" fmla="*/ 2193 w 10030"/>
              <a:gd name="connsiteY1" fmla="*/ 215 h 9373"/>
              <a:gd name="connsiteX2" fmla="*/ 806 w 10030"/>
              <a:gd name="connsiteY2" fmla="*/ 3721 h 9373"/>
              <a:gd name="connsiteX3" fmla="*/ 57 w 10030"/>
              <a:gd name="connsiteY3" fmla="*/ 8521 h 9373"/>
              <a:gd name="connsiteX4" fmla="*/ 3604 w 10030"/>
              <a:gd name="connsiteY4" fmla="*/ 9344 h 9373"/>
              <a:gd name="connsiteX5" fmla="*/ 7642 w 10030"/>
              <a:gd name="connsiteY5" fmla="*/ 9171 h 9373"/>
              <a:gd name="connsiteX6" fmla="*/ 7807 w 10030"/>
              <a:gd name="connsiteY6" fmla="*/ 7141 h 9373"/>
              <a:gd name="connsiteX7" fmla="*/ 8258 w 10030"/>
              <a:gd name="connsiteY7" fmla="*/ 4776 h 9373"/>
              <a:gd name="connsiteX8" fmla="*/ 9444 w 10030"/>
              <a:gd name="connsiteY8" fmla="*/ 2299 h 9373"/>
              <a:gd name="connsiteX9" fmla="*/ 10030 w 10030"/>
              <a:gd name="connsiteY9" fmla="*/ 2358 h 9373"/>
              <a:gd name="connsiteX10" fmla="*/ 7985 w 10030"/>
              <a:gd name="connsiteY10" fmla="*/ 1116 h 9373"/>
              <a:gd name="connsiteX11" fmla="*/ 6062 w 10030"/>
              <a:gd name="connsiteY11" fmla="*/ 457 h 9373"/>
              <a:gd name="connsiteX0" fmla="*/ 6043 w 9667"/>
              <a:gd name="connsiteY0" fmla="*/ 488 h 10000"/>
              <a:gd name="connsiteX1" fmla="*/ 2185 w 9667"/>
              <a:gd name="connsiteY1" fmla="*/ 229 h 10000"/>
              <a:gd name="connsiteX2" fmla="*/ 803 w 9667"/>
              <a:gd name="connsiteY2" fmla="*/ 3970 h 10000"/>
              <a:gd name="connsiteX3" fmla="*/ 56 w 9667"/>
              <a:gd name="connsiteY3" fmla="*/ 9091 h 10000"/>
              <a:gd name="connsiteX4" fmla="*/ 3592 w 9667"/>
              <a:gd name="connsiteY4" fmla="*/ 9969 h 10000"/>
              <a:gd name="connsiteX5" fmla="*/ 7618 w 9667"/>
              <a:gd name="connsiteY5" fmla="*/ 9784 h 10000"/>
              <a:gd name="connsiteX6" fmla="*/ 7783 w 9667"/>
              <a:gd name="connsiteY6" fmla="*/ 7619 h 10000"/>
              <a:gd name="connsiteX7" fmla="*/ 8232 w 9667"/>
              <a:gd name="connsiteY7" fmla="*/ 5095 h 10000"/>
              <a:gd name="connsiteX8" fmla="*/ 9415 w 9667"/>
              <a:gd name="connsiteY8" fmla="*/ 2453 h 10000"/>
              <a:gd name="connsiteX9" fmla="*/ 9667 w 9667"/>
              <a:gd name="connsiteY9" fmla="*/ 2463 h 10000"/>
              <a:gd name="connsiteX10" fmla="*/ 7960 w 9667"/>
              <a:gd name="connsiteY10" fmla="*/ 1191 h 10000"/>
              <a:gd name="connsiteX11" fmla="*/ 6043 w 9667"/>
              <a:gd name="connsiteY11" fmla="*/ 488 h 10000"/>
              <a:gd name="connsiteX0" fmla="*/ 6251 w 9938"/>
              <a:gd name="connsiteY0" fmla="*/ 488 h 10000"/>
              <a:gd name="connsiteX1" fmla="*/ 2260 w 9938"/>
              <a:gd name="connsiteY1" fmla="*/ 229 h 10000"/>
              <a:gd name="connsiteX2" fmla="*/ 831 w 9938"/>
              <a:gd name="connsiteY2" fmla="*/ 3970 h 10000"/>
              <a:gd name="connsiteX3" fmla="*/ 58 w 9938"/>
              <a:gd name="connsiteY3" fmla="*/ 9091 h 10000"/>
              <a:gd name="connsiteX4" fmla="*/ 3716 w 9938"/>
              <a:gd name="connsiteY4" fmla="*/ 9969 h 10000"/>
              <a:gd name="connsiteX5" fmla="*/ 7880 w 9938"/>
              <a:gd name="connsiteY5" fmla="*/ 9784 h 10000"/>
              <a:gd name="connsiteX6" fmla="*/ 8051 w 9938"/>
              <a:gd name="connsiteY6" fmla="*/ 7619 h 10000"/>
              <a:gd name="connsiteX7" fmla="*/ 8516 w 9938"/>
              <a:gd name="connsiteY7" fmla="*/ 5095 h 10000"/>
              <a:gd name="connsiteX8" fmla="*/ 9739 w 9938"/>
              <a:gd name="connsiteY8" fmla="*/ 2453 h 10000"/>
              <a:gd name="connsiteX9" fmla="*/ 9938 w 9938"/>
              <a:gd name="connsiteY9" fmla="*/ 2463 h 10000"/>
              <a:gd name="connsiteX10" fmla="*/ 8234 w 9938"/>
              <a:gd name="connsiteY10" fmla="*/ 1191 h 10000"/>
              <a:gd name="connsiteX11" fmla="*/ 6251 w 9938"/>
              <a:gd name="connsiteY11" fmla="*/ 488 h 10000"/>
              <a:gd name="connsiteX0" fmla="*/ 6310 w 10020"/>
              <a:gd name="connsiteY0" fmla="*/ 524 h 10036"/>
              <a:gd name="connsiteX1" fmla="*/ 2294 w 10020"/>
              <a:gd name="connsiteY1" fmla="*/ 265 h 10036"/>
              <a:gd name="connsiteX2" fmla="*/ 622 w 10020"/>
              <a:gd name="connsiteY2" fmla="*/ 4481 h 10036"/>
              <a:gd name="connsiteX3" fmla="*/ 78 w 10020"/>
              <a:gd name="connsiteY3" fmla="*/ 9127 h 10036"/>
              <a:gd name="connsiteX4" fmla="*/ 3759 w 10020"/>
              <a:gd name="connsiteY4" fmla="*/ 10005 h 10036"/>
              <a:gd name="connsiteX5" fmla="*/ 7949 w 10020"/>
              <a:gd name="connsiteY5" fmla="*/ 9820 h 10036"/>
              <a:gd name="connsiteX6" fmla="*/ 8121 w 10020"/>
              <a:gd name="connsiteY6" fmla="*/ 7655 h 10036"/>
              <a:gd name="connsiteX7" fmla="*/ 8589 w 10020"/>
              <a:gd name="connsiteY7" fmla="*/ 5131 h 10036"/>
              <a:gd name="connsiteX8" fmla="*/ 9820 w 10020"/>
              <a:gd name="connsiteY8" fmla="*/ 2489 h 10036"/>
              <a:gd name="connsiteX9" fmla="*/ 10020 w 10020"/>
              <a:gd name="connsiteY9" fmla="*/ 2499 h 10036"/>
              <a:gd name="connsiteX10" fmla="*/ 8305 w 10020"/>
              <a:gd name="connsiteY10" fmla="*/ 1227 h 10036"/>
              <a:gd name="connsiteX11" fmla="*/ 6310 w 10020"/>
              <a:gd name="connsiteY11" fmla="*/ 524 h 10036"/>
              <a:gd name="connsiteX0" fmla="*/ 6304 w 10014"/>
              <a:gd name="connsiteY0" fmla="*/ 482 h 9994"/>
              <a:gd name="connsiteX1" fmla="*/ 2288 w 10014"/>
              <a:gd name="connsiteY1" fmla="*/ 223 h 9994"/>
              <a:gd name="connsiteX2" fmla="*/ 683 w 10014"/>
              <a:gd name="connsiteY2" fmla="*/ 3858 h 9994"/>
              <a:gd name="connsiteX3" fmla="*/ 72 w 10014"/>
              <a:gd name="connsiteY3" fmla="*/ 9085 h 9994"/>
              <a:gd name="connsiteX4" fmla="*/ 3753 w 10014"/>
              <a:gd name="connsiteY4" fmla="*/ 9963 h 9994"/>
              <a:gd name="connsiteX5" fmla="*/ 7943 w 10014"/>
              <a:gd name="connsiteY5" fmla="*/ 9778 h 9994"/>
              <a:gd name="connsiteX6" fmla="*/ 8115 w 10014"/>
              <a:gd name="connsiteY6" fmla="*/ 7613 h 9994"/>
              <a:gd name="connsiteX7" fmla="*/ 8583 w 10014"/>
              <a:gd name="connsiteY7" fmla="*/ 5089 h 9994"/>
              <a:gd name="connsiteX8" fmla="*/ 9814 w 10014"/>
              <a:gd name="connsiteY8" fmla="*/ 2447 h 9994"/>
              <a:gd name="connsiteX9" fmla="*/ 10014 w 10014"/>
              <a:gd name="connsiteY9" fmla="*/ 2457 h 9994"/>
              <a:gd name="connsiteX10" fmla="*/ 8299 w 10014"/>
              <a:gd name="connsiteY10" fmla="*/ 1185 h 9994"/>
              <a:gd name="connsiteX11" fmla="*/ 6304 w 10014"/>
              <a:gd name="connsiteY11" fmla="*/ 482 h 9994"/>
              <a:gd name="connsiteX0" fmla="*/ 6295 w 10000"/>
              <a:gd name="connsiteY0" fmla="*/ 482 h 10250"/>
              <a:gd name="connsiteX1" fmla="*/ 2285 w 10000"/>
              <a:gd name="connsiteY1" fmla="*/ 223 h 10250"/>
              <a:gd name="connsiteX2" fmla="*/ 682 w 10000"/>
              <a:gd name="connsiteY2" fmla="*/ 3860 h 10250"/>
              <a:gd name="connsiteX3" fmla="*/ 72 w 10000"/>
              <a:gd name="connsiteY3" fmla="*/ 9090 h 10250"/>
              <a:gd name="connsiteX4" fmla="*/ 4682 w 10000"/>
              <a:gd name="connsiteY4" fmla="*/ 10233 h 10250"/>
              <a:gd name="connsiteX5" fmla="*/ 7932 w 10000"/>
              <a:gd name="connsiteY5" fmla="*/ 9784 h 10250"/>
              <a:gd name="connsiteX6" fmla="*/ 8104 w 10000"/>
              <a:gd name="connsiteY6" fmla="*/ 7618 h 10250"/>
              <a:gd name="connsiteX7" fmla="*/ 8571 w 10000"/>
              <a:gd name="connsiteY7" fmla="*/ 5092 h 10250"/>
              <a:gd name="connsiteX8" fmla="*/ 9800 w 10000"/>
              <a:gd name="connsiteY8" fmla="*/ 2448 h 10250"/>
              <a:gd name="connsiteX9" fmla="*/ 10000 w 10000"/>
              <a:gd name="connsiteY9" fmla="*/ 2458 h 10250"/>
              <a:gd name="connsiteX10" fmla="*/ 8287 w 10000"/>
              <a:gd name="connsiteY10" fmla="*/ 1186 h 10250"/>
              <a:gd name="connsiteX11" fmla="*/ 6295 w 10000"/>
              <a:gd name="connsiteY11" fmla="*/ 482 h 10250"/>
              <a:gd name="connsiteX0" fmla="*/ 6295 w 10000"/>
              <a:gd name="connsiteY0" fmla="*/ 482 h 10456"/>
              <a:gd name="connsiteX1" fmla="*/ 2285 w 10000"/>
              <a:gd name="connsiteY1" fmla="*/ 223 h 10456"/>
              <a:gd name="connsiteX2" fmla="*/ 682 w 10000"/>
              <a:gd name="connsiteY2" fmla="*/ 3860 h 10456"/>
              <a:gd name="connsiteX3" fmla="*/ 72 w 10000"/>
              <a:gd name="connsiteY3" fmla="*/ 9090 h 10456"/>
              <a:gd name="connsiteX4" fmla="*/ 4749 w 10000"/>
              <a:gd name="connsiteY4" fmla="*/ 10444 h 10456"/>
              <a:gd name="connsiteX5" fmla="*/ 7932 w 10000"/>
              <a:gd name="connsiteY5" fmla="*/ 9784 h 10456"/>
              <a:gd name="connsiteX6" fmla="*/ 8104 w 10000"/>
              <a:gd name="connsiteY6" fmla="*/ 7618 h 10456"/>
              <a:gd name="connsiteX7" fmla="*/ 8571 w 10000"/>
              <a:gd name="connsiteY7" fmla="*/ 5092 h 10456"/>
              <a:gd name="connsiteX8" fmla="*/ 9800 w 10000"/>
              <a:gd name="connsiteY8" fmla="*/ 2448 h 10456"/>
              <a:gd name="connsiteX9" fmla="*/ 10000 w 10000"/>
              <a:gd name="connsiteY9" fmla="*/ 2458 h 10456"/>
              <a:gd name="connsiteX10" fmla="*/ 8287 w 10000"/>
              <a:gd name="connsiteY10" fmla="*/ 1186 h 10456"/>
              <a:gd name="connsiteX11" fmla="*/ 6295 w 10000"/>
              <a:gd name="connsiteY11" fmla="*/ 482 h 10456"/>
              <a:gd name="connsiteX0" fmla="*/ 6295 w 10000"/>
              <a:gd name="connsiteY0" fmla="*/ 482 h 10301"/>
              <a:gd name="connsiteX1" fmla="*/ 2285 w 10000"/>
              <a:gd name="connsiteY1" fmla="*/ 223 h 10301"/>
              <a:gd name="connsiteX2" fmla="*/ 682 w 10000"/>
              <a:gd name="connsiteY2" fmla="*/ 3860 h 10301"/>
              <a:gd name="connsiteX3" fmla="*/ 72 w 10000"/>
              <a:gd name="connsiteY3" fmla="*/ 9090 h 10301"/>
              <a:gd name="connsiteX4" fmla="*/ 4749 w 10000"/>
              <a:gd name="connsiteY4" fmla="*/ 10286 h 10301"/>
              <a:gd name="connsiteX5" fmla="*/ 7932 w 10000"/>
              <a:gd name="connsiteY5" fmla="*/ 9784 h 10301"/>
              <a:gd name="connsiteX6" fmla="*/ 8104 w 10000"/>
              <a:gd name="connsiteY6" fmla="*/ 7618 h 10301"/>
              <a:gd name="connsiteX7" fmla="*/ 8571 w 10000"/>
              <a:gd name="connsiteY7" fmla="*/ 5092 h 10301"/>
              <a:gd name="connsiteX8" fmla="*/ 9800 w 10000"/>
              <a:gd name="connsiteY8" fmla="*/ 2448 h 10301"/>
              <a:gd name="connsiteX9" fmla="*/ 10000 w 10000"/>
              <a:gd name="connsiteY9" fmla="*/ 2458 h 10301"/>
              <a:gd name="connsiteX10" fmla="*/ 8287 w 10000"/>
              <a:gd name="connsiteY10" fmla="*/ 1186 h 10301"/>
              <a:gd name="connsiteX11" fmla="*/ 6295 w 10000"/>
              <a:gd name="connsiteY11" fmla="*/ 482 h 10301"/>
              <a:gd name="connsiteX0" fmla="*/ 6295 w 10000"/>
              <a:gd name="connsiteY0" fmla="*/ 482 h 10301"/>
              <a:gd name="connsiteX1" fmla="*/ 2285 w 10000"/>
              <a:gd name="connsiteY1" fmla="*/ 223 h 10301"/>
              <a:gd name="connsiteX2" fmla="*/ 682 w 10000"/>
              <a:gd name="connsiteY2" fmla="*/ 3860 h 10301"/>
              <a:gd name="connsiteX3" fmla="*/ 72 w 10000"/>
              <a:gd name="connsiteY3" fmla="*/ 9090 h 10301"/>
              <a:gd name="connsiteX4" fmla="*/ 4749 w 10000"/>
              <a:gd name="connsiteY4" fmla="*/ 10286 h 10301"/>
              <a:gd name="connsiteX5" fmla="*/ 7932 w 10000"/>
              <a:gd name="connsiteY5" fmla="*/ 9784 h 10301"/>
              <a:gd name="connsiteX6" fmla="*/ 8104 w 10000"/>
              <a:gd name="connsiteY6" fmla="*/ 7618 h 10301"/>
              <a:gd name="connsiteX7" fmla="*/ 8571 w 10000"/>
              <a:gd name="connsiteY7" fmla="*/ 5092 h 10301"/>
              <a:gd name="connsiteX8" fmla="*/ 9800 w 10000"/>
              <a:gd name="connsiteY8" fmla="*/ 2448 h 10301"/>
              <a:gd name="connsiteX9" fmla="*/ 10000 w 10000"/>
              <a:gd name="connsiteY9" fmla="*/ 2458 h 10301"/>
              <a:gd name="connsiteX10" fmla="*/ 8287 w 10000"/>
              <a:gd name="connsiteY10" fmla="*/ 1186 h 10301"/>
              <a:gd name="connsiteX11" fmla="*/ 6295 w 10000"/>
              <a:gd name="connsiteY11" fmla="*/ 482 h 10301"/>
              <a:gd name="connsiteX0" fmla="*/ 6929 w 10000"/>
              <a:gd name="connsiteY0" fmla="*/ 601 h 10262"/>
              <a:gd name="connsiteX1" fmla="*/ 2285 w 10000"/>
              <a:gd name="connsiteY1" fmla="*/ 184 h 10262"/>
              <a:gd name="connsiteX2" fmla="*/ 682 w 10000"/>
              <a:gd name="connsiteY2" fmla="*/ 3821 h 10262"/>
              <a:gd name="connsiteX3" fmla="*/ 72 w 10000"/>
              <a:gd name="connsiteY3" fmla="*/ 9051 h 10262"/>
              <a:gd name="connsiteX4" fmla="*/ 4749 w 10000"/>
              <a:gd name="connsiteY4" fmla="*/ 10247 h 10262"/>
              <a:gd name="connsiteX5" fmla="*/ 7932 w 10000"/>
              <a:gd name="connsiteY5" fmla="*/ 9745 h 10262"/>
              <a:gd name="connsiteX6" fmla="*/ 8104 w 10000"/>
              <a:gd name="connsiteY6" fmla="*/ 7579 h 10262"/>
              <a:gd name="connsiteX7" fmla="*/ 8571 w 10000"/>
              <a:gd name="connsiteY7" fmla="*/ 5053 h 10262"/>
              <a:gd name="connsiteX8" fmla="*/ 9800 w 10000"/>
              <a:gd name="connsiteY8" fmla="*/ 2409 h 10262"/>
              <a:gd name="connsiteX9" fmla="*/ 10000 w 10000"/>
              <a:gd name="connsiteY9" fmla="*/ 2419 h 10262"/>
              <a:gd name="connsiteX10" fmla="*/ 8287 w 10000"/>
              <a:gd name="connsiteY10" fmla="*/ 1147 h 10262"/>
              <a:gd name="connsiteX11" fmla="*/ 6929 w 10000"/>
              <a:gd name="connsiteY11" fmla="*/ 601 h 10262"/>
              <a:gd name="connsiteX0" fmla="*/ 6929 w 10000"/>
              <a:gd name="connsiteY0" fmla="*/ 494 h 10155"/>
              <a:gd name="connsiteX1" fmla="*/ 2285 w 10000"/>
              <a:gd name="connsiteY1" fmla="*/ 77 h 10155"/>
              <a:gd name="connsiteX2" fmla="*/ 682 w 10000"/>
              <a:gd name="connsiteY2" fmla="*/ 3714 h 10155"/>
              <a:gd name="connsiteX3" fmla="*/ 72 w 10000"/>
              <a:gd name="connsiteY3" fmla="*/ 8944 h 10155"/>
              <a:gd name="connsiteX4" fmla="*/ 4749 w 10000"/>
              <a:gd name="connsiteY4" fmla="*/ 10140 h 10155"/>
              <a:gd name="connsiteX5" fmla="*/ 7932 w 10000"/>
              <a:gd name="connsiteY5" fmla="*/ 9638 h 10155"/>
              <a:gd name="connsiteX6" fmla="*/ 8104 w 10000"/>
              <a:gd name="connsiteY6" fmla="*/ 7472 h 10155"/>
              <a:gd name="connsiteX7" fmla="*/ 8571 w 10000"/>
              <a:gd name="connsiteY7" fmla="*/ 4946 h 10155"/>
              <a:gd name="connsiteX8" fmla="*/ 9800 w 10000"/>
              <a:gd name="connsiteY8" fmla="*/ 2302 h 10155"/>
              <a:gd name="connsiteX9" fmla="*/ 10000 w 10000"/>
              <a:gd name="connsiteY9" fmla="*/ 2312 h 10155"/>
              <a:gd name="connsiteX10" fmla="*/ 8287 w 10000"/>
              <a:gd name="connsiteY10" fmla="*/ 1040 h 10155"/>
              <a:gd name="connsiteX11" fmla="*/ 6929 w 10000"/>
              <a:gd name="connsiteY11" fmla="*/ 494 h 10155"/>
              <a:gd name="connsiteX0" fmla="*/ 6028 w 10000"/>
              <a:gd name="connsiteY0" fmla="*/ 519 h 10286"/>
              <a:gd name="connsiteX1" fmla="*/ 2285 w 10000"/>
              <a:gd name="connsiteY1" fmla="*/ 208 h 10286"/>
              <a:gd name="connsiteX2" fmla="*/ 682 w 10000"/>
              <a:gd name="connsiteY2" fmla="*/ 3845 h 10286"/>
              <a:gd name="connsiteX3" fmla="*/ 72 w 10000"/>
              <a:gd name="connsiteY3" fmla="*/ 9075 h 10286"/>
              <a:gd name="connsiteX4" fmla="*/ 4749 w 10000"/>
              <a:gd name="connsiteY4" fmla="*/ 10271 h 10286"/>
              <a:gd name="connsiteX5" fmla="*/ 7932 w 10000"/>
              <a:gd name="connsiteY5" fmla="*/ 9769 h 10286"/>
              <a:gd name="connsiteX6" fmla="*/ 8104 w 10000"/>
              <a:gd name="connsiteY6" fmla="*/ 7603 h 10286"/>
              <a:gd name="connsiteX7" fmla="*/ 8571 w 10000"/>
              <a:gd name="connsiteY7" fmla="*/ 5077 h 10286"/>
              <a:gd name="connsiteX8" fmla="*/ 9800 w 10000"/>
              <a:gd name="connsiteY8" fmla="*/ 2433 h 10286"/>
              <a:gd name="connsiteX9" fmla="*/ 10000 w 10000"/>
              <a:gd name="connsiteY9" fmla="*/ 2443 h 10286"/>
              <a:gd name="connsiteX10" fmla="*/ 8287 w 10000"/>
              <a:gd name="connsiteY10" fmla="*/ 1171 h 10286"/>
              <a:gd name="connsiteX11" fmla="*/ 6028 w 10000"/>
              <a:gd name="connsiteY11" fmla="*/ 519 h 10286"/>
              <a:gd name="connsiteX0" fmla="*/ 6028 w 10000"/>
              <a:gd name="connsiteY0" fmla="*/ 519 h 10034"/>
              <a:gd name="connsiteX1" fmla="*/ 2285 w 10000"/>
              <a:gd name="connsiteY1" fmla="*/ 208 h 10034"/>
              <a:gd name="connsiteX2" fmla="*/ 682 w 10000"/>
              <a:gd name="connsiteY2" fmla="*/ 3845 h 10034"/>
              <a:gd name="connsiteX3" fmla="*/ 72 w 10000"/>
              <a:gd name="connsiteY3" fmla="*/ 9075 h 10034"/>
              <a:gd name="connsiteX4" fmla="*/ 4382 w 10000"/>
              <a:gd name="connsiteY4" fmla="*/ 10007 h 10034"/>
              <a:gd name="connsiteX5" fmla="*/ 7932 w 10000"/>
              <a:gd name="connsiteY5" fmla="*/ 9769 h 10034"/>
              <a:gd name="connsiteX6" fmla="*/ 8104 w 10000"/>
              <a:gd name="connsiteY6" fmla="*/ 7603 h 10034"/>
              <a:gd name="connsiteX7" fmla="*/ 8571 w 10000"/>
              <a:gd name="connsiteY7" fmla="*/ 5077 h 10034"/>
              <a:gd name="connsiteX8" fmla="*/ 9800 w 10000"/>
              <a:gd name="connsiteY8" fmla="*/ 2433 h 10034"/>
              <a:gd name="connsiteX9" fmla="*/ 10000 w 10000"/>
              <a:gd name="connsiteY9" fmla="*/ 2443 h 10034"/>
              <a:gd name="connsiteX10" fmla="*/ 8287 w 10000"/>
              <a:gd name="connsiteY10" fmla="*/ 1171 h 10034"/>
              <a:gd name="connsiteX11" fmla="*/ 6028 w 10000"/>
              <a:gd name="connsiteY11" fmla="*/ 519 h 10034"/>
              <a:gd name="connsiteX0" fmla="*/ 6028 w 10000"/>
              <a:gd name="connsiteY0" fmla="*/ 519 h 10235"/>
              <a:gd name="connsiteX1" fmla="*/ 2285 w 10000"/>
              <a:gd name="connsiteY1" fmla="*/ 208 h 10235"/>
              <a:gd name="connsiteX2" fmla="*/ 682 w 10000"/>
              <a:gd name="connsiteY2" fmla="*/ 3845 h 10235"/>
              <a:gd name="connsiteX3" fmla="*/ 72 w 10000"/>
              <a:gd name="connsiteY3" fmla="*/ 9075 h 10235"/>
              <a:gd name="connsiteX4" fmla="*/ 4415 w 10000"/>
              <a:gd name="connsiteY4" fmla="*/ 10218 h 10235"/>
              <a:gd name="connsiteX5" fmla="*/ 7932 w 10000"/>
              <a:gd name="connsiteY5" fmla="*/ 9769 h 10235"/>
              <a:gd name="connsiteX6" fmla="*/ 8104 w 10000"/>
              <a:gd name="connsiteY6" fmla="*/ 7603 h 10235"/>
              <a:gd name="connsiteX7" fmla="*/ 8571 w 10000"/>
              <a:gd name="connsiteY7" fmla="*/ 5077 h 10235"/>
              <a:gd name="connsiteX8" fmla="*/ 9800 w 10000"/>
              <a:gd name="connsiteY8" fmla="*/ 2433 h 10235"/>
              <a:gd name="connsiteX9" fmla="*/ 10000 w 10000"/>
              <a:gd name="connsiteY9" fmla="*/ 2443 h 10235"/>
              <a:gd name="connsiteX10" fmla="*/ 8287 w 10000"/>
              <a:gd name="connsiteY10" fmla="*/ 1171 h 10235"/>
              <a:gd name="connsiteX11" fmla="*/ 6028 w 10000"/>
              <a:gd name="connsiteY11" fmla="*/ 519 h 10235"/>
              <a:gd name="connsiteX0" fmla="*/ 6028 w 10000"/>
              <a:gd name="connsiteY0" fmla="*/ 519 h 10394"/>
              <a:gd name="connsiteX1" fmla="*/ 2285 w 10000"/>
              <a:gd name="connsiteY1" fmla="*/ 208 h 10394"/>
              <a:gd name="connsiteX2" fmla="*/ 682 w 10000"/>
              <a:gd name="connsiteY2" fmla="*/ 3845 h 10394"/>
              <a:gd name="connsiteX3" fmla="*/ 72 w 10000"/>
              <a:gd name="connsiteY3" fmla="*/ 9075 h 10394"/>
              <a:gd name="connsiteX4" fmla="*/ 4415 w 10000"/>
              <a:gd name="connsiteY4" fmla="*/ 10218 h 10394"/>
              <a:gd name="connsiteX5" fmla="*/ 7965 w 10000"/>
              <a:gd name="connsiteY5" fmla="*/ 10350 h 10394"/>
              <a:gd name="connsiteX6" fmla="*/ 8104 w 10000"/>
              <a:gd name="connsiteY6" fmla="*/ 7603 h 10394"/>
              <a:gd name="connsiteX7" fmla="*/ 8571 w 10000"/>
              <a:gd name="connsiteY7" fmla="*/ 5077 h 10394"/>
              <a:gd name="connsiteX8" fmla="*/ 9800 w 10000"/>
              <a:gd name="connsiteY8" fmla="*/ 2433 h 10394"/>
              <a:gd name="connsiteX9" fmla="*/ 10000 w 10000"/>
              <a:gd name="connsiteY9" fmla="*/ 2443 h 10394"/>
              <a:gd name="connsiteX10" fmla="*/ 8287 w 10000"/>
              <a:gd name="connsiteY10" fmla="*/ 1171 h 10394"/>
              <a:gd name="connsiteX11" fmla="*/ 6028 w 10000"/>
              <a:gd name="connsiteY11" fmla="*/ 519 h 10394"/>
              <a:gd name="connsiteX0" fmla="*/ 6028 w 10000"/>
              <a:gd name="connsiteY0" fmla="*/ 527 h 10402"/>
              <a:gd name="connsiteX1" fmla="*/ 2285 w 10000"/>
              <a:gd name="connsiteY1" fmla="*/ 216 h 10402"/>
              <a:gd name="connsiteX2" fmla="*/ 682 w 10000"/>
              <a:gd name="connsiteY2" fmla="*/ 3853 h 10402"/>
              <a:gd name="connsiteX3" fmla="*/ 72 w 10000"/>
              <a:gd name="connsiteY3" fmla="*/ 9083 h 10402"/>
              <a:gd name="connsiteX4" fmla="*/ 4415 w 10000"/>
              <a:gd name="connsiteY4" fmla="*/ 10226 h 10402"/>
              <a:gd name="connsiteX5" fmla="*/ 7965 w 10000"/>
              <a:gd name="connsiteY5" fmla="*/ 10358 h 10402"/>
              <a:gd name="connsiteX6" fmla="*/ 8104 w 10000"/>
              <a:gd name="connsiteY6" fmla="*/ 7611 h 10402"/>
              <a:gd name="connsiteX7" fmla="*/ 8571 w 10000"/>
              <a:gd name="connsiteY7" fmla="*/ 5085 h 10402"/>
              <a:gd name="connsiteX8" fmla="*/ 9800 w 10000"/>
              <a:gd name="connsiteY8" fmla="*/ 2441 h 10402"/>
              <a:gd name="connsiteX9" fmla="*/ 10000 w 10000"/>
              <a:gd name="connsiteY9" fmla="*/ 2451 h 10402"/>
              <a:gd name="connsiteX10" fmla="*/ 8220 w 10000"/>
              <a:gd name="connsiteY10" fmla="*/ 1443 h 10402"/>
              <a:gd name="connsiteX11" fmla="*/ 6028 w 10000"/>
              <a:gd name="connsiteY11" fmla="*/ 527 h 10402"/>
              <a:gd name="connsiteX0" fmla="*/ 6028 w 9900"/>
              <a:gd name="connsiteY0" fmla="*/ 527 h 10402"/>
              <a:gd name="connsiteX1" fmla="*/ 2285 w 9900"/>
              <a:gd name="connsiteY1" fmla="*/ 216 h 10402"/>
              <a:gd name="connsiteX2" fmla="*/ 682 w 9900"/>
              <a:gd name="connsiteY2" fmla="*/ 3853 h 10402"/>
              <a:gd name="connsiteX3" fmla="*/ 72 w 9900"/>
              <a:gd name="connsiteY3" fmla="*/ 9083 h 10402"/>
              <a:gd name="connsiteX4" fmla="*/ 4415 w 9900"/>
              <a:gd name="connsiteY4" fmla="*/ 10226 h 10402"/>
              <a:gd name="connsiteX5" fmla="*/ 7965 w 9900"/>
              <a:gd name="connsiteY5" fmla="*/ 10358 h 10402"/>
              <a:gd name="connsiteX6" fmla="*/ 8104 w 9900"/>
              <a:gd name="connsiteY6" fmla="*/ 7611 h 10402"/>
              <a:gd name="connsiteX7" fmla="*/ 8571 w 9900"/>
              <a:gd name="connsiteY7" fmla="*/ 5085 h 10402"/>
              <a:gd name="connsiteX8" fmla="*/ 9800 w 9900"/>
              <a:gd name="connsiteY8" fmla="*/ 2441 h 10402"/>
              <a:gd name="connsiteX9" fmla="*/ 9900 w 9900"/>
              <a:gd name="connsiteY9" fmla="*/ 2715 h 10402"/>
              <a:gd name="connsiteX10" fmla="*/ 8220 w 9900"/>
              <a:gd name="connsiteY10" fmla="*/ 1443 h 10402"/>
              <a:gd name="connsiteX11" fmla="*/ 6028 w 9900"/>
              <a:gd name="connsiteY11" fmla="*/ 527 h 10402"/>
              <a:gd name="connsiteX0" fmla="*/ 6089 w 10000"/>
              <a:gd name="connsiteY0" fmla="*/ 302 h 9795"/>
              <a:gd name="connsiteX1" fmla="*/ 2308 w 10000"/>
              <a:gd name="connsiteY1" fmla="*/ 3 h 9795"/>
              <a:gd name="connsiteX2" fmla="*/ 689 w 10000"/>
              <a:gd name="connsiteY2" fmla="*/ 3499 h 9795"/>
              <a:gd name="connsiteX3" fmla="*/ 73 w 10000"/>
              <a:gd name="connsiteY3" fmla="*/ 8527 h 9795"/>
              <a:gd name="connsiteX4" fmla="*/ 4460 w 10000"/>
              <a:gd name="connsiteY4" fmla="*/ 9626 h 9795"/>
              <a:gd name="connsiteX5" fmla="*/ 8045 w 10000"/>
              <a:gd name="connsiteY5" fmla="*/ 9753 h 9795"/>
              <a:gd name="connsiteX6" fmla="*/ 8186 w 10000"/>
              <a:gd name="connsiteY6" fmla="*/ 7112 h 9795"/>
              <a:gd name="connsiteX7" fmla="*/ 8658 w 10000"/>
              <a:gd name="connsiteY7" fmla="*/ 4683 h 9795"/>
              <a:gd name="connsiteX8" fmla="*/ 9899 w 10000"/>
              <a:gd name="connsiteY8" fmla="*/ 2142 h 9795"/>
              <a:gd name="connsiteX9" fmla="*/ 10000 w 10000"/>
              <a:gd name="connsiteY9" fmla="*/ 2405 h 9795"/>
              <a:gd name="connsiteX10" fmla="*/ 8303 w 10000"/>
              <a:gd name="connsiteY10" fmla="*/ 1182 h 9795"/>
              <a:gd name="connsiteX11" fmla="*/ 6089 w 10000"/>
              <a:gd name="connsiteY11" fmla="*/ 302 h 9795"/>
              <a:gd name="connsiteX0" fmla="*/ 6089 w 10000"/>
              <a:gd name="connsiteY0" fmla="*/ 891 h 10116"/>
              <a:gd name="connsiteX1" fmla="*/ 2308 w 10000"/>
              <a:gd name="connsiteY1" fmla="*/ 119 h 10116"/>
              <a:gd name="connsiteX2" fmla="*/ 689 w 10000"/>
              <a:gd name="connsiteY2" fmla="*/ 3688 h 10116"/>
              <a:gd name="connsiteX3" fmla="*/ 73 w 10000"/>
              <a:gd name="connsiteY3" fmla="*/ 8821 h 10116"/>
              <a:gd name="connsiteX4" fmla="*/ 4460 w 10000"/>
              <a:gd name="connsiteY4" fmla="*/ 9943 h 10116"/>
              <a:gd name="connsiteX5" fmla="*/ 8045 w 10000"/>
              <a:gd name="connsiteY5" fmla="*/ 10073 h 10116"/>
              <a:gd name="connsiteX6" fmla="*/ 8186 w 10000"/>
              <a:gd name="connsiteY6" fmla="*/ 7377 h 10116"/>
              <a:gd name="connsiteX7" fmla="*/ 8658 w 10000"/>
              <a:gd name="connsiteY7" fmla="*/ 4897 h 10116"/>
              <a:gd name="connsiteX8" fmla="*/ 9899 w 10000"/>
              <a:gd name="connsiteY8" fmla="*/ 2303 h 10116"/>
              <a:gd name="connsiteX9" fmla="*/ 10000 w 10000"/>
              <a:gd name="connsiteY9" fmla="*/ 2571 h 10116"/>
              <a:gd name="connsiteX10" fmla="*/ 8303 w 10000"/>
              <a:gd name="connsiteY10" fmla="*/ 1323 h 10116"/>
              <a:gd name="connsiteX11" fmla="*/ 6089 w 10000"/>
              <a:gd name="connsiteY11" fmla="*/ 891 h 10116"/>
              <a:gd name="connsiteX0" fmla="*/ 6089 w 10000"/>
              <a:gd name="connsiteY0" fmla="*/ 676 h 10160"/>
              <a:gd name="connsiteX1" fmla="*/ 2308 w 10000"/>
              <a:gd name="connsiteY1" fmla="*/ 163 h 10160"/>
              <a:gd name="connsiteX2" fmla="*/ 689 w 10000"/>
              <a:gd name="connsiteY2" fmla="*/ 3732 h 10160"/>
              <a:gd name="connsiteX3" fmla="*/ 73 w 10000"/>
              <a:gd name="connsiteY3" fmla="*/ 8865 h 10160"/>
              <a:gd name="connsiteX4" fmla="*/ 4460 w 10000"/>
              <a:gd name="connsiteY4" fmla="*/ 9987 h 10160"/>
              <a:gd name="connsiteX5" fmla="*/ 8045 w 10000"/>
              <a:gd name="connsiteY5" fmla="*/ 10117 h 10160"/>
              <a:gd name="connsiteX6" fmla="*/ 8186 w 10000"/>
              <a:gd name="connsiteY6" fmla="*/ 7421 h 10160"/>
              <a:gd name="connsiteX7" fmla="*/ 8658 w 10000"/>
              <a:gd name="connsiteY7" fmla="*/ 4941 h 10160"/>
              <a:gd name="connsiteX8" fmla="*/ 9899 w 10000"/>
              <a:gd name="connsiteY8" fmla="*/ 2347 h 10160"/>
              <a:gd name="connsiteX9" fmla="*/ 10000 w 10000"/>
              <a:gd name="connsiteY9" fmla="*/ 2615 h 10160"/>
              <a:gd name="connsiteX10" fmla="*/ 8303 w 10000"/>
              <a:gd name="connsiteY10" fmla="*/ 1367 h 10160"/>
              <a:gd name="connsiteX11" fmla="*/ 6089 w 10000"/>
              <a:gd name="connsiteY11" fmla="*/ 676 h 10160"/>
              <a:gd name="connsiteX0" fmla="*/ 6089 w 10000"/>
              <a:gd name="connsiteY0" fmla="*/ 517 h 10001"/>
              <a:gd name="connsiteX1" fmla="*/ 2308 w 10000"/>
              <a:gd name="connsiteY1" fmla="*/ 4 h 10001"/>
              <a:gd name="connsiteX2" fmla="*/ 689 w 10000"/>
              <a:gd name="connsiteY2" fmla="*/ 3573 h 10001"/>
              <a:gd name="connsiteX3" fmla="*/ 73 w 10000"/>
              <a:gd name="connsiteY3" fmla="*/ 8706 h 10001"/>
              <a:gd name="connsiteX4" fmla="*/ 4460 w 10000"/>
              <a:gd name="connsiteY4" fmla="*/ 9828 h 10001"/>
              <a:gd name="connsiteX5" fmla="*/ 8045 w 10000"/>
              <a:gd name="connsiteY5" fmla="*/ 9958 h 10001"/>
              <a:gd name="connsiteX6" fmla="*/ 8186 w 10000"/>
              <a:gd name="connsiteY6" fmla="*/ 7262 h 10001"/>
              <a:gd name="connsiteX7" fmla="*/ 8658 w 10000"/>
              <a:gd name="connsiteY7" fmla="*/ 4782 h 10001"/>
              <a:gd name="connsiteX8" fmla="*/ 9899 w 10000"/>
              <a:gd name="connsiteY8" fmla="*/ 2188 h 10001"/>
              <a:gd name="connsiteX9" fmla="*/ 10000 w 10000"/>
              <a:gd name="connsiteY9" fmla="*/ 2456 h 10001"/>
              <a:gd name="connsiteX10" fmla="*/ 8303 w 10000"/>
              <a:gd name="connsiteY10" fmla="*/ 1208 h 10001"/>
              <a:gd name="connsiteX11" fmla="*/ 6089 w 10000"/>
              <a:gd name="connsiteY11" fmla="*/ 517 h 10001"/>
              <a:gd name="connsiteX0" fmla="*/ 6091 w 10002"/>
              <a:gd name="connsiteY0" fmla="*/ 691 h 10175"/>
              <a:gd name="connsiteX1" fmla="*/ 2310 w 10002"/>
              <a:gd name="connsiteY1" fmla="*/ 178 h 10175"/>
              <a:gd name="connsiteX2" fmla="*/ 657 w 10002"/>
              <a:gd name="connsiteY2" fmla="*/ 3954 h 10175"/>
              <a:gd name="connsiteX3" fmla="*/ 75 w 10002"/>
              <a:gd name="connsiteY3" fmla="*/ 8880 h 10175"/>
              <a:gd name="connsiteX4" fmla="*/ 4462 w 10002"/>
              <a:gd name="connsiteY4" fmla="*/ 10002 h 10175"/>
              <a:gd name="connsiteX5" fmla="*/ 8047 w 10002"/>
              <a:gd name="connsiteY5" fmla="*/ 10132 h 10175"/>
              <a:gd name="connsiteX6" fmla="*/ 8188 w 10002"/>
              <a:gd name="connsiteY6" fmla="*/ 7436 h 10175"/>
              <a:gd name="connsiteX7" fmla="*/ 8660 w 10002"/>
              <a:gd name="connsiteY7" fmla="*/ 4956 h 10175"/>
              <a:gd name="connsiteX8" fmla="*/ 9901 w 10002"/>
              <a:gd name="connsiteY8" fmla="*/ 2362 h 10175"/>
              <a:gd name="connsiteX9" fmla="*/ 10002 w 10002"/>
              <a:gd name="connsiteY9" fmla="*/ 2630 h 10175"/>
              <a:gd name="connsiteX10" fmla="*/ 8305 w 10002"/>
              <a:gd name="connsiteY10" fmla="*/ 1382 h 10175"/>
              <a:gd name="connsiteX11" fmla="*/ 6091 w 10002"/>
              <a:gd name="connsiteY11" fmla="*/ 691 h 10175"/>
              <a:gd name="connsiteX0" fmla="*/ 6075 w 9986"/>
              <a:gd name="connsiteY0" fmla="*/ 656 h 10140"/>
              <a:gd name="connsiteX1" fmla="*/ 2294 w 9986"/>
              <a:gd name="connsiteY1" fmla="*/ 143 h 10140"/>
              <a:gd name="connsiteX2" fmla="*/ 843 w 9986"/>
              <a:gd name="connsiteY2" fmla="*/ 3400 h 10140"/>
              <a:gd name="connsiteX3" fmla="*/ 59 w 9986"/>
              <a:gd name="connsiteY3" fmla="*/ 8845 h 10140"/>
              <a:gd name="connsiteX4" fmla="*/ 4446 w 9986"/>
              <a:gd name="connsiteY4" fmla="*/ 9967 h 10140"/>
              <a:gd name="connsiteX5" fmla="*/ 8031 w 9986"/>
              <a:gd name="connsiteY5" fmla="*/ 10097 h 10140"/>
              <a:gd name="connsiteX6" fmla="*/ 8172 w 9986"/>
              <a:gd name="connsiteY6" fmla="*/ 7401 h 10140"/>
              <a:gd name="connsiteX7" fmla="*/ 8644 w 9986"/>
              <a:gd name="connsiteY7" fmla="*/ 4921 h 10140"/>
              <a:gd name="connsiteX8" fmla="*/ 9885 w 9986"/>
              <a:gd name="connsiteY8" fmla="*/ 2327 h 10140"/>
              <a:gd name="connsiteX9" fmla="*/ 9986 w 9986"/>
              <a:gd name="connsiteY9" fmla="*/ 2595 h 10140"/>
              <a:gd name="connsiteX10" fmla="*/ 8289 w 9986"/>
              <a:gd name="connsiteY10" fmla="*/ 1347 h 10140"/>
              <a:gd name="connsiteX11" fmla="*/ 6075 w 9986"/>
              <a:gd name="connsiteY11" fmla="*/ 656 h 10140"/>
              <a:gd name="connsiteX0" fmla="*/ 6084 w 10000"/>
              <a:gd name="connsiteY0" fmla="*/ 511 h 9864"/>
              <a:gd name="connsiteX1" fmla="*/ 2297 w 10000"/>
              <a:gd name="connsiteY1" fmla="*/ 5 h 9864"/>
              <a:gd name="connsiteX2" fmla="*/ 844 w 10000"/>
              <a:gd name="connsiteY2" fmla="*/ 3217 h 9864"/>
              <a:gd name="connsiteX3" fmla="*/ 59 w 10000"/>
              <a:gd name="connsiteY3" fmla="*/ 8587 h 9864"/>
              <a:gd name="connsiteX4" fmla="*/ 4452 w 10000"/>
              <a:gd name="connsiteY4" fmla="*/ 9693 h 9864"/>
              <a:gd name="connsiteX5" fmla="*/ 8042 w 10000"/>
              <a:gd name="connsiteY5" fmla="*/ 9822 h 9864"/>
              <a:gd name="connsiteX6" fmla="*/ 8183 w 10000"/>
              <a:gd name="connsiteY6" fmla="*/ 7163 h 9864"/>
              <a:gd name="connsiteX7" fmla="*/ 8656 w 10000"/>
              <a:gd name="connsiteY7" fmla="*/ 4717 h 9864"/>
              <a:gd name="connsiteX8" fmla="*/ 9899 w 10000"/>
              <a:gd name="connsiteY8" fmla="*/ 2159 h 9864"/>
              <a:gd name="connsiteX9" fmla="*/ 10000 w 10000"/>
              <a:gd name="connsiteY9" fmla="*/ 2423 h 9864"/>
              <a:gd name="connsiteX10" fmla="*/ 8301 w 10000"/>
              <a:gd name="connsiteY10" fmla="*/ 1192 h 9864"/>
              <a:gd name="connsiteX11" fmla="*/ 6084 w 10000"/>
              <a:gd name="connsiteY11" fmla="*/ 511 h 9864"/>
              <a:gd name="connsiteX0" fmla="*/ 6084 w 10000"/>
              <a:gd name="connsiteY0" fmla="*/ 518 h 10000"/>
              <a:gd name="connsiteX1" fmla="*/ 2297 w 10000"/>
              <a:gd name="connsiteY1" fmla="*/ 5 h 10000"/>
              <a:gd name="connsiteX2" fmla="*/ 844 w 10000"/>
              <a:gd name="connsiteY2" fmla="*/ 3261 h 10000"/>
              <a:gd name="connsiteX3" fmla="*/ 59 w 10000"/>
              <a:gd name="connsiteY3" fmla="*/ 8705 h 10000"/>
              <a:gd name="connsiteX4" fmla="*/ 4452 w 10000"/>
              <a:gd name="connsiteY4" fmla="*/ 9827 h 10000"/>
              <a:gd name="connsiteX5" fmla="*/ 8127 w 10000"/>
              <a:gd name="connsiteY5" fmla="*/ 9957 h 10000"/>
              <a:gd name="connsiteX6" fmla="*/ 8183 w 10000"/>
              <a:gd name="connsiteY6" fmla="*/ 7262 h 10000"/>
              <a:gd name="connsiteX7" fmla="*/ 8656 w 10000"/>
              <a:gd name="connsiteY7" fmla="*/ 4782 h 10000"/>
              <a:gd name="connsiteX8" fmla="*/ 9899 w 10000"/>
              <a:gd name="connsiteY8" fmla="*/ 2189 h 10000"/>
              <a:gd name="connsiteX9" fmla="*/ 10000 w 10000"/>
              <a:gd name="connsiteY9" fmla="*/ 2456 h 10000"/>
              <a:gd name="connsiteX10" fmla="*/ 8301 w 10000"/>
              <a:gd name="connsiteY10" fmla="*/ 1208 h 10000"/>
              <a:gd name="connsiteX11" fmla="*/ 6084 w 10000"/>
              <a:gd name="connsiteY11" fmla="*/ 518 h 10000"/>
              <a:gd name="connsiteX0" fmla="*/ 6084 w 10000"/>
              <a:gd name="connsiteY0" fmla="*/ 518 h 10000"/>
              <a:gd name="connsiteX1" fmla="*/ 2297 w 10000"/>
              <a:gd name="connsiteY1" fmla="*/ 5 h 10000"/>
              <a:gd name="connsiteX2" fmla="*/ 844 w 10000"/>
              <a:gd name="connsiteY2" fmla="*/ 3261 h 10000"/>
              <a:gd name="connsiteX3" fmla="*/ 59 w 10000"/>
              <a:gd name="connsiteY3" fmla="*/ 8705 h 10000"/>
              <a:gd name="connsiteX4" fmla="*/ 4452 w 10000"/>
              <a:gd name="connsiteY4" fmla="*/ 9827 h 10000"/>
              <a:gd name="connsiteX5" fmla="*/ 8127 w 10000"/>
              <a:gd name="connsiteY5" fmla="*/ 9957 h 10000"/>
              <a:gd name="connsiteX6" fmla="*/ 8183 w 10000"/>
              <a:gd name="connsiteY6" fmla="*/ 7262 h 10000"/>
              <a:gd name="connsiteX7" fmla="*/ 8656 w 10000"/>
              <a:gd name="connsiteY7" fmla="*/ 4782 h 10000"/>
              <a:gd name="connsiteX8" fmla="*/ 9899 w 10000"/>
              <a:gd name="connsiteY8" fmla="*/ 2189 h 10000"/>
              <a:gd name="connsiteX9" fmla="*/ 10000 w 10000"/>
              <a:gd name="connsiteY9" fmla="*/ 2456 h 10000"/>
              <a:gd name="connsiteX10" fmla="*/ 8108 w 10000"/>
              <a:gd name="connsiteY10" fmla="*/ 1557 h 10000"/>
              <a:gd name="connsiteX11" fmla="*/ 6084 w 10000"/>
              <a:gd name="connsiteY11" fmla="*/ 518 h 10000"/>
              <a:gd name="connsiteX0" fmla="*/ 6084 w 9899"/>
              <a:gd name="connsiteY0" fmla="*/ 518 h 10000"/>
              <a:gd name="connsiteX1" fmla="*/ 2297 w 9899"/>
              <a:gd name="connsiteY1" fmla="*/ 5 h 10000"/>
              <a:gd name="connsiteX2" fmla="*/ 844 w 9899"/>
              <a:gd name="connsiteY2" fmla="*/ 3261 h 10000"/>
              <a:gd name="connsiteX3" fmla="*/ 59 w 9899"/>
              <a:gd name="connsiteY3" fmla="*/ 8705 h 10000"/>
              <a:gd name="connsiteX4" fmla="*/ 4452 w 9899"/>
              <a:gd name="connsiteY4" fmla="*/ 9827 h 10000"/>
              <a:gd name="connsiteX5" fmla="*/ 8127 w 9899"/>
              <a:gd name="connsiteY5" fmla="*/ 9957 h 10000"/>
              <a:gd name="connsiteX6" fmla="*/ 8183 w 9899"/>
              <a:gd name="connsiteY6" fmla="*/ 7262 h 10000"/>
              <a:gd name="connsiteX7" fmla="*/ 8656 w 9899"/>
              <a:gd name="connsiteY7" fmla="*/ 4782 h 10000"/>
              <a:gd name="connsiteX8" fmla="*/ 9899 w 9899"/>
              <a:gd name="connsiteY8" fmla="*/ 2189 h 10000"/>
              <a:gd name="connsiteX9" fmla="*/ 9409 w 9899"/>
              <a:gd name="connsiteY9" fmla="*/ 3120 h 10000"/>
              <a:gd name="connsiteX10" fmla="*/ 8108 w 9899"/>
              <a:gd name="connsiteY10" fmla="*/ 1557 h 10000"/>
              <a:gd name="connsiteX11" fmla="*/ 6084 w 9899"/>
              <a:gd name="connsiteY11" fmla="*/ 518 h 10000"/>
              <a:gd name="connsiteX0" fmla="*/ 6146 w 9518"/>
              <a:gd name="connsiteY0" fmla="*/ 518 h 10000"/>
              <a:gd name="connsiteX1" fmla="*/ 2320 w 9518"/>
              <a:gd name="connsiteY1" fmla="*/ 5 h 10000"/>
              <a:gd name="connsiteX2" fmla="*/ 853 w 9518"/>
              <a:gd name="connsiteY2" fmla="*/ 3261 h 10000"/>
              <a:gd name="connsiteX3" fmla="*/ 60 w 9518"/>
              <a:gd name="connsiteY3" fmla="*/ 8705 h 10000"/>
              <a:gd name="connsiteX4" fmla="*/ 4497 w 9518"/>
              <a:gd name="connsiteY4" fmla="*/ 9827 h 10000"/>
              <a:gd name="connsiteX5" fmla="*/ 8210 w 9518"/>
              <a:gd name="connsiteY5" fmla="*/ 9957 h 10000"/>
              <a:gd name="connsiteX6" fmla="*/ 8266 w 9518"/>
              <a:gd name="connsiteY6" fmla="*/ 7262 h 10000"/>
              <a:gd name="connsiteX7" fmla="*/ 8744 w 9518"/>
              <a:gd name="connsiteY7" fmla="*/ 4782 h 10000"/>
              <a:gd name="connsiteX8" fmla="*/ 9518 w 9518"/>
              <a:gd name="connsiteY8" fmla="*/ 3185 h 10000"/>
              <a:gd name="connsiteX9" fmla="*/ 9505 w 9518"/>
              <a:gd name="connsiteY9" fmla="*/ 3120 h 10000"/>
              <a:gd name="connsiteX10" fmla="*/ 8191 w 9518"/>
              <a:gd name="connsiteY10" fmla="*/ 1557 h 10000"/>
              <a:gd name="connsiteX11" fmla="*/ 6146 w 9518"/>
              <a:gd name="connsiteY11" fmla="*/ 518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85 w 10000"/>
              <a:gd name="connsiteY6" fmla="*/ 7262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606 w 10000"/>
              <a:gd name="connsiteY10" fmla="*/ 155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85 w 10000"/>
              <a:gd name="connsiteY6" fmla="*/ 7262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9827"/>
              <a:gd name="connsiteX1" fmla="*/ 2437 w 10000"/>
              <a:gd name="connsiteY1" fmla="*/ 5 h 9827"/>
              <a:gd name="connsiteX2" fmla="*/ 896 w 10000"/>
              <a:gd name="connsiteY2" fmla="*/ 3261 h 9827"/>
              <a:gd name="connsiteX3" fmla="*/ 63 w 10000"/>
              <a:gd name="connsiteY3" fmla="*/ 8705 h 9827"/>
              <a:gd name="connsiteX4" fmla="*/ 4725 w 10000"/>
              <a:gd name="connsiteY4" fmla="*/ 9827 h 9827"/>
              <a:gd name="connsiteX5" fmla="*/ 8735 w 10000"/>
              <a:gd name="connsiteY5" fmla="*/ 8839 h 9827"/>
              <a:gd name="connsiteX6" fmla="*/ 8697 w 10000"/>
              <a:gd name="connsiteY6" fmla="*/ 6790 h 9827"/>
              <a:gd name="connsiteX7" fmla="*/ 9223 w 10000"/>
              <a:gd name="connsiteY7" fmla="*/ 4415 h 9827"/>
              <a:gd name="connsiteX8" fmla="*/ 10000 w 10000"/>
              <a:gd name="connsiteY8" fmla="*/ 3185 h 9827"/>
              <a:gd name="connsiteX9" fmla="*/ 9986 w 10000"/>
              <a:gd name="connsiteY9" fmla="*/ 3120 h 9827"/>
              <a:gd name="connsiteX10" fmla="*/ 8522 w 10000"/>
              <a:gd name="connsiteY10" fmla="*/ 1767 h 9827"/>
              <a:gd name="connsiteX11" fmla="*/ 6457 w 10000"/>
              <a:gd name="connsiteY11" fmla="*/ 623 h 9827"/>
              <a:gd name="connsiteX0" fmla="*/ 6457 w 10000"/>
              <a:gd name="connsiteY0" fmla="*/ 634 h 9822"/>
              <a:gd name="connsiteX1" fmla="*/ 2437 w 10000"/>
              <a:gd name="connsiteY1" fmla="*/ 5 h 9822"/>
              <a:gd name="connsiteX2" fmla="*/ 896 w 10000"/>
              <a:gd name="connsiteY2" fmla="*/ 3318 h 9822"/>
              <a:gd name="connsiteX3" fmla="*/ 63 w 10000"/>
              <a:gd name="connsiteY3" fmla="*/ 8858 h 9822"/>
              <a:gd name="connsiteX4" fmla="*/ 4882 w 10000"/>
              <a:gd name="connsiteY4" fmla="*/ 9822 h 9822"/>
              <a:gd name="connsiteX5" fmla="*/ 8735 w 10000"/>
              <a:gd name="connsiteY5" fmla="*/ 8995 h 9822"/>
              <a:gd name="connsiteX6" fmla="*/ 8697 w 10000"/>
              <a:gd name="connsiteY6" fmla="*/ 6910 h 9822"/>
              <a:gd name="connsiteX7" fmla="*/ 9223 w 10000"/>
              <a:gd name="connsiteY7" fmla="*/ 4493 h 9822"/>
              <a:gd name="connsiteX8" fmla="*/ 10000 w 10000"/>
              <a:gd name="connsiteY8" fmla="*/ 3241 h 9822"/>
              <a:gd name="connsiteX9" fmla="*/ 9986 w 10000"/>
              <a:gd name="connsiteY9" fmla="*/ 3175 h 9822"/>
              <a:gd name="connsiteX10" fmla="*/ 8522 w 10000"/>
              <a:gd name="connsiteY10" fmla="*/ 1798 h 9822"/>
              <a:gd name="connsiteX11" fmla="*/ 6457 w 10000"/>
              <a:gd name="connsiteY11" fmla="*/ 634 h 9822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86 w 10000"/>
              <a:gd name="connsiteY9" fmla="*/ 3233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86 w 10000"/>
              <a:gd name="connsiteY9" fmla="*/ 3233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38 w 10000"/>
              <a:gd name="connsiteY9" fmla="*/ 3287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38 w 10000"/>
              <a:gd name="connsiteY9" fmla="*/ 3287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9938"/>
              <a:gd name="connsiteY0" fmla="*/ 645 h 10000"/>
              <a:gd name="connsiteX1" fmla="*/ 2437 w 9938"/>
              <a:gd name="connsiteY1" fmla="*/ 5 h 10000"/>
              <a:gd name="connsiteX2" fmla="*/ 896 w 9938"/>
              <a:gd name="connsiteY2" fmla="*/ 3378 h 10000"/>
              <a:gd name="connsiteX3" fmla="*/ 63 w 9938"/>
              <a:gd name="connsiteY3" fmla="*/ 9019 h 10000"/>
              <a:gd name="connsiteX4" fmla="*/ 4882 w 9938"/>
              <a:gd name="connsiteY4" fmla="*/ 10000 h 10000"/>
              <a:gd name="connsiteX5" fmla="*/ 8735 w 9938"/>
              <a:gd name="connsiteY5" fmla="*/ 9158 h 10000"/>
              <a:gd name="connsiteX6" fmla="*/ 8697 w 9938"/>
              <a:gd name="connsiteY6" fmla="*/ 7035 h 10000"/>
              <a:gd name="connsiteX7" fmla="*/ 9066 w 9938"/>
              <a:gd name="connsiteY7" fmla="*/ 4864 h 10000"/>
              <a:gd name="connsiteX8" fmla="*/ 9747 w 9938"/>
              <a:gd name="connsiteY8" fmla="*/ 3623 h 10000"/>
              <a:gd name="connsiteX9" fmla="*/ 9938 w 9938"/>
              <a:gd name="connsiteY9" fmla="*/ 3287 h 10000"/>
              <a:gd name="connsiteX10" fmla="*/ 8522 w 9938"/>
              <a:gd name="connsiteY10" fmla="*/ 1831 h 10000"/>
              <a:gd name="connsiteX11" fmla="*/ 6457 w 9938"/>
              <a:gd name="connsiteY11" fmla="*/ 645 h 10000"/>
              <a:gd name="connsiteX0" fmla="*/ 6497 w 10000"/>
              <a:gd name="connsiteY0" fmla="*/ 645 h 10000"/>
              <a:gd name="connsiteX1" fmla="*/ 2452 w 10000"/>
              <a:gd name="connsiteY1" fmla="*/ 5 h 10000"/>
              <a:gd name="connsiteX2" fmla="*/ 902 w 10000"/>
              <a:gd name="connsiteY2" fmla="*/ 3378 h 10000"/>
              <a:gd name="connsiteX3" fmla="*/ 63 w 10000"/>
              <a:gd name="connsiteY3" fmla="*/ 9019 h 10000"/>
              <a:gd name="connsiteX4" fmla="*/ 4912 w 10000"/>
              <a:gd name="connsiteY4" fmla="*/ 10000 h 10000"/>
              <a:gd name="connsiteX5" fmla="*/ 8789 w 10000"/>
              <a:gd name="connsiteY5" fmla="*/ 9158 h 10000"/>
              <a:gd name="connsiteX6" fmla="*/ 8751 w 10000"/>
              <a:gd name="connsiteY6" fmla="*/ 7035 h 10000"/>
              <a:gd name="connsiteX7" fmla="*/ 9123 w 10000"/>
              <a:gd name="connsiteY7" fmla="*/ 4864 h 10000"/>
              <a:gd name="connsiteX8" fmla="*/ 9808 w 10000"/>
              <a:gd name="connsiteY8" fmla="*/ 3623 h 10000"/>
              <a:gd name="connsiteX9" fmla="*/ 10000 w 10000"/>
              <a:gd name="connsiteY9" fmla="*/ 3287 h 10000"/>
              <a:gd name="connsiteX10" fmla="*/ 8575 w 10000"/>
              <a:gd name="connsiteY10" fmla="*/ 1831 h 10000"/>
              <a:gd name="connsiteX11" fmla="*/ 6497 w 10000"/>
              <a:gd name="connsiteY11" fmla="*/ 645 h 10000"/>
              <a:gd name="connsiteX0" fmla="*/ 6497 w 10000"/>
              <a:gd name="connsiteY0" fmla="*/ 645 h 10000"/>
              <a:gd name="connsiteX1" fmla="*/ 2452 w 10000"/>
              <a:gd name="connsiteY1" fmla="*/ 5 h 10000"/>
              <a:gd name="connsiteX2" fmla="*/ 902 w 10000"/>
              <a:gd name="connsiteY2" fmla="*/ 3378 h 10000"/>
              <a:gd name="connsiteX3" fmla="*/ 63 w 10000"/>
              <a:gd name="connsiteY3" fmla="*/ 9019 h 10000"/>
              <a:gd name="connsiteX4" fmla="*/ 4912 w 10000"/>
              <a:gd name="connsiteY4" fmla="*/ 10000 h 10000"/>
              <a:gd name="connsiteX5" fmla="*/ 8789 w 10000"/>
              <a:gd name="connsiteY5" fmla="*/ 9158 h 10000"/>
              <a:gd name="connsiteX6" fmla="*/ 8751 w 10000"/>
              <a:gd name="connsiteY6" fmla="*/ 7035 h 10000"/>
              <a:gd name="connsiteX7" fmla="*/ 9123 w 10000"/>
              <a:gd name="connsiteY7" fmla="*/ 4864 h 10000"/>
              <a:gd name="connsiteX8" fmla="*/ 9995 w 10000"/>
              <a:gd name="connsiteY8" fmla="*/ 3311 h 10000"/>
              <a:gd name="connsiteX9" fmla="*/ 10000 w 10000"/>
              <a:gd name="connsiteY9" fmla="*/ 3287 h 10000"/>
              <a:gd name="connsiteX10" fmla="*/ 8575 w 10000"/>
              <a:gd name="connsiteY10" fmla="*/ 1831 h 10000"/>
              <a:gd name="connsiteX11" fmla="*/ 6497 w 10000"/>
              <a:gd name="connsiteY11" fmla="*/ 645 h 10000"/>
              <a:gd name="connsiteX0" fmla="*/ 6497 w 9995"/>
              <a:gd name="connsiteY0" fmla="*/ 645 h 10000"/>
              <a:gd name="connsiteX1" fmla="*/ 2452 w 9995"/>
              <a:gd name="connsiteY1" fmla="*/ 5 h 10000"/>
              <a:gd name="connsiteX2" fmla="*/ 902 w 9995"/>
              <a:gd name="connsiteY2" fmla="*/ 3378 h 10000"/>
              <a:gd name="connsiteX3" fmla="*/ 63 w 9995"/>
              <a:gd name="connsiteY3" fmla="*/ 9019 h 10000"/>
              <a:gd name="connsiteX4" fmla="*/ 4912 w 9995"/>
              <a:gd name="connsiteY4" fmla="*/ 10000 h 10000"/>
              <a:gd name="connsiteX5" fmla="*/ 8789 w 9995"/>
              <a:gd name="connsiteY5" fmla="*/ 9158 h 10000"/>
              <a:gd name="connsiteX6" fmla="*/ 8751 w 9995"/>
              <a:gd name="connsiteY6" fmla="*/ 7035 h 10000"/>
              <a:gd name="connsiteX7" fmla="*/ 9123 w 9995"/>
              <a:gd name="connsiteY7" fmla="*/ 4864 h 10000"/>
              <a:gd name="connsiteX8" fmla="*/ 9995 w 9995"/>
              <a:gd name="connsiteY8" fmla="*/ 3311 h 10000"/>
              <a:gd name="connsiteX9" fmla="*/ 9858 w 9995"/>
              <a:gd name="connsiteY9" fmla="*/ 3510 h 10000"/>
              <a:gd name="connsiteX10" fmla="*/ 8575 w 9995"/>
              <a:gd name="connsiteY10" fmla="*/ 1831 h 10000"/>
              <a:gd name="connsiteX11" fmla="*/ 6497 w 9995"/>
              <a:gd name="connsiteY11" fmla="*/ 645 h 10000"/>
              <a:gd name="connsiteX0" fmla="*/ 6500 w 9863"/>
              <a:gd name="connsiteY0" fmla="*/ 645 h 10000"/>
              <a:gd name="connsiteX1" fmla="*/ 2453 w 9863"/>
              <a:gd name="connsiteY1" fmla="*/ 5 h 10000"/>
              <a:gd name="connsiteX2" fmla="*/ 902 w 9863"/>
              <a:gd name="connsiteY2" fmla="*/ 3378 h 10000"/>
              <a:gd name="connsiteX3" fmla="*/ 63 w 9863"/>
              <a:gd name="connsiteY3" fmla="*/ 9019 h 10000"/>
              <a:gd name="connsiteX4" fmla="*/ 4914 w 9863"/>
              <a:gd name="connsiteY4" fmla="*/ 10000 h 10000"/>
              <a:gd name="connsiteX5" fmla="*/ 8793 w 9863"/>
              <a:gd name="connsiteY5" fmla="*/ 9158 h 10000"/>
              <a:gd name="connsiteX6" fmla="*/ 8755 w 9863"/>
              <a:gd name="connsiteY6" fmla="*/ 7035 h 10000"/>
              <a:gd name="connsiteX7" fmla="*/ 9128 w 9863"/>
              <a:gd name="connsiteY7" fmla="*/ 4864 h 10000"/>
              <a:gd name="connsiteX8" fmla="*/ 9633 w 9863"/>
              <a:gd name="connsiteY8" fmla="*/ 3813 h 10000"/>
              <a:gd name="connsiteX9" fmla="*/ 9863 w 9863"/>
              <a:gd name="connsiteY9" fmla="*/ 3510 h 10000"/>
              <a:gd name="connsiteX10" fmla="*/ 8579 w 9863"/>
              <a:gd name="connsiteY10" fmla="*/ 1831 h 10000"/>
              <a:gd name="connsiteX11" fmla="*/ 6500 w 9863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55 w 10000"/>
              <a:gd name="connsiteY7" fmla="*/ 4864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698 w 10000"/>
              <a:gd name="connsiteY10" fmla="*/ 1831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55 w 10000"/>
              <a:gd name="connsiteY7" fmla="*/ 4864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32 w 10000"/>
              <a:gd name="connsiteY6" fmla="*/ 6678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32 w 10000"/>
              <a:gd name="connsiteY6" fmla="*/ 6678 h 10000"/>
              <a:gd name="connsiteX7" fmla="*/ 9202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202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171 w 9937"/>
              <a:gd name="connsiteY0" fmla="*/ 679 h 10000"/>
              <a:gd name="connsiteX1" fmla="*/ 2424 w 9937"/>
              <a:gd name="connsiteY1" fmla="*/ 5 h 10000"/>
              <a:gd name="connsiteX2" fmla="*/ 852 w 9937"/>
              <a:gd name="connsiteY2" fmla="*/ 3378 h 10000"/>
              <a:gd name="connsiteX3" fmla="*/ 1 w 9937"/>
              <a:gd name="connsiteY3" fmla="*/ 9019 h 10000"/>
              <a:gd name="connsiteX4" fmla="*/ 4919 w 9937"/>
              <a:gd name="connsiteY4" fmla="*/ 10000 h 10000"/>
              <a:gd name="connsiteX5" fmla="*/ 8913 w 9937"/>
              <a:gd name="connsiteY5" fmla="*/ 8901 h 10000"/>
              <a:gd name="connsiteX6" fmla="*/ 8746 w 9937"/>
              <a:gd name="connsiteY6" fmla="*/ 6455 h 10000"/>
              <a:gd name="connsiteX7" fmla="*/ 9131 w 9937"/>
              <a:gd name="connsiteY7" fmla="*/ 4909 h 10000"/>
              <a:gd name="connsiteX8" fmla="*/ 9704 w 9937"/>
              <a:gd name="connsiteY8" fmla="*/ 3813 h 10000"/>
              <a:gd name="connsiteX9" fmla="*/ 9937 w 9937"/>
              <a:gd name="connsiteY9" fmla="*/ 3510 h 10000"/>
              <a:gd name="connsiteX10" fmla="*/ 8377 w 9937"/>
              <a:gd name="connsiteY10" fmla="*/ 1719 h 10000"/>
              <a:gd name="connsiteX11" fmla="*/ 6171 w 9937"/>
              <a:gd name="connsiteY11" fmla="*/ 679 h 10000"/>
              <a:gd name="connsiteX0" fmla="*/ 6210 w 10000"/>
              <a:gd name="connsiteY0" fmla="*/ 679 h 10000"/>
              <a:gd name="connsiteX1" fmla="*/ 2439 w 10000"/>
              <a:gd name="connsiteY1" fmla="*/ 5 h 10000"/>
              <a:gd name="connsiteX2" fmla="*/ 857 w 10000"/>
              <a:gd name="connsiteY2" fmla="*/ 3378 h 10000"/>
              <a:gd name="connsiteX3" fmla="*/ 1 w 10000"/>
              <a:gd name="connsiteY3" fmla="*/ 9019 h 10000"/>
              <a:gd name="connsiteX4" fmla="*/ 4950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  <a:gd name="connsiteX0" fmla="*/ 6209 w 9999"/>
              <a:gd name="connsiteY0" fmla="*/ 679 h 10000"/>
              <a:gd name="connsiteX1" fmla="*/ 2438 w 9999"/>
              <a:gd name="connsiteY1" fmla="*/ 5 h 10000"/>
              <a:gd name="connsiteX2" fmla="*/ 856 w 9999"/>
              <a:gd name="connsiteY2" fmla="*/ 3378 h 10000"/>
              <a:gd name="connsiteX3" fmla="*/ 0 w 9999"/>
              <a:gd name="connsiteY3" fmla="*/ 9019 h 10000"/>
              <a:gd name="connsiteX4" fmla="*/ 4949 w 9999"/>
              <a:gd name="connsiteY4" fmla="*/ 10000 h 10000"/>
              <a:gd name="connsiteX5" fmla="*/ 8969 w 9999"/>
              <a:gd name="connsiteY5" fmla="*/ 8901 h 10000"/>
              <a:gd name="connsiteX6" fmla="*/ 8800 w 9999"/>
              <a:gd name="connsiteY6" fmla="*/ 6455 h 10000"/>
              <a:gd name="connsiteX7" fmla="*/ 9188 w 9999"/>
              <a:gd name="connsiteY7" fmla="*/ 4909 h 10000"/>
              <a:gd name="connsiteX8" fmla="*/ 9765 w 9999"/>
              <a:gd name="connsiteY8" fmla="*/ 3813 h 10000"/>
              <a:gd name="connsiteX9" fmla="*/ 9999 w 9999"/>
              <a:gd name="connsiteY9" fmla="*/ 3510 h 10000"/>
              <a:gd name="connsiteX10" fmla="*/ 8429 w 9999"/>
              <a:gd name="connsiteY10" fmla="*/ 1719 h 10000"/>
              <a:gd name="connsiteX11" fmla="*/ 6209 w 9999"/>
              <a:gd name="connsiteY11" fmla="*/ 679 h 10000"/>
              <a:gd name="connsiteX0" fmla="*/ 6210 w 10000"/>
              <a:gd name="connsiteY0" fmla="*/ 679 h 10000"/>
              <a:gd name="connsiteX1" fmla="*/ 2438 w 10000"/>
              <a:gd name="connsiteY1" fmla="*/ 5 h 10000"/>
              <a:gd name="connsiteX2" fmla="*/ 856 w 10000"/>
              <a:gd name="connsiteY2" fmla="*/ 3378 h 10000"/>
              <a:gd name="connsiteX3" fmla="*/ 0 w 10000"/>
              <a:gd name="connsiteY3" fmla="*/ 9019 h 10000"/>
              <a:gd name="connsiteX4" fmla="*/ 4949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  <a:gd name="connsiteX0" fmla="*/ 6210 w 10000"/>
              <a:gd name="connsiteY0" fmla="*/ 679 h 10000"/>
              <a:gd name="connsiteX1" fmla="*/ 2438 w 10000"/>
              <a:gd name="connsiteY1" fmla="*/ 5 h 10000"/>
              <a:gd name="connsiteX2" fmla="*/ 891 w 10000"/>
              <a:gd name="connsiteY2" fmla="*/ 3462 h 10000"/>
              <a:gd name="connsiteX3" fmla="*/ 0 w 10000"/>
              <a:gd name="connsiteY3" fmla="*/ 9019 h 10000"/>
              <a:gd name="connsiteX4" fmla="*/ 4949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6210" y="679"/>
                </a:moveTo>
                <a:cubicBezTo>
                  <a:pt x="5212" y="393"/>
                  <a:pt x="3326" y="88"/>
                  <a:pt x="2438" y="5"/>
                </a:cubicBezTo>
                <a:cubicBezTo>
                  <a:pt x="2408" y="-111"/>
                  <a:pt x="1298" y="1960"/>
                  <a:pt x="891" y="3462"/>
                </a:cubicBezTo>
                <a:cubicBezTo>
                  <a:pt x="485" y="4964"/>
                  <a:pt x="108" y="7182"/>
                  <a:pt x="0" y="9019"/>
                </a:cubicBezTo>
                <a:cubicBezTo>
                  <a:pt x="794" y="9342"/>
                  <a:pt x="3455" y="10020"/>
                  <a:pt x="4949" y="10000"/>
                </a:cubicBezTo>
                <a:cubicBezTo>
                  <a:pt x="6445" y="9980"/>
                  <a:pt x="8908" y="8969"/>
                  <a:pt x="8970" y="8901"/>
                </a:cubicBezTo>
                <a:cubicBezTo>
                  <a:pt x="8832" y="8213"/>
                  <a:pt x="8685" y="7248"/>
                  <a:pt x="8801" y="6455"/>
                </a:cubicBezTo>
                <a:cubicBezTo>
                  <a:pt x="8920" y="5658"/>
                  <a:pt x="9028" y="5349"/>
                  <a:pt x="9189" y="4909"/>
                </a:cubicBezTo>
                <a:cubicBezTo>
                  <a:pt x="9350" y="4469"/>
                  <a:pt x="9773" y="3818"/>
                  <a:pt x="9766" y="3813"/>
                </a:cubicBezTo>
                <a:cubicBezTo>
                  <a:pt x="9760" y="3802"/>
                  <a:pt x="9999" y="3539"/>
                  <a:pt x="10000" y="3510"/>
                </a:cubicBezTo>
                <a:cubicBezTo>
                  <a:pt x="9638" y="3000"/>
                  <a:pt x="9062" y="2191"/>
                  <a:pt x="8430" y="1719"/>
                </a:cubicBezTo>
                <a:cubicBezTo>
                  <a:pt x="7798" y="1247"/>
                  <a:pt x="7208" y="965"/>
                  <a:pt x="6210" y="67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29000">
                <a:schemeClr val="accent1">
                  <a:lumMod val="60000"/>
                  <a:lumOff val="40000"/>
                </a:schemeClr>
              </a:gs>
              <a:gs pos="6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6000000" scaled="0"/>
            <a:tileRect/>
          </a:gradFill>
          <a:ln>
            <a:solidFill>
              <a:srgbClr val="00B0F0"/>
            </a:solidFill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751" name="Freeform 12">
            <a:extLst>
              <a:ext uri="{FF2B5EF4-FFF2-40B4-BE49-F238E27FC236}">
                <a16:creationId xmlns:a16="http://schemas.microsoft.com/office/drawing/2014/main" id="{1C734D6E-D913-7B98-728F-0F96BA947DF3}"/>
              </a:ext>
            </a:extLst>
          </p:cNvPr>
          <p:cNvSpPr>
            <a:spLocks/>
          </p:cNvSpPr>
          <p:nvPr/>
        </p:nvSpPr>
        <p:spPr bwMode="auto">
          <a:xfrm>
            <a:off x="6337019" y="239673"/>
            <a:ext cx="657297" cy="1675231"/>
          </a:xfrm>
          <a:custGeom>
            <a:avLst/>
            <a:gdLst>
              <a:gd name="T0" fmla="*/ 0 w 1160"/>
              <a:gd name="T1" fmla="*/ 1787676651 h 516"/>
              <a:gd name="T2" fmla="*/ 1152097653 w 1160"/>
              <a:gd name="T3" fmla="*/ 748330107 h 516"/>
              <a:gd name="T4" fmla="*/ 2147483647 w 1160"/>
              <a:gd name="T5" fmla="*/ 121257159 h 516"/>
              <a:gd name="T6" fmla="*/ 2147483647 w 1160"/>
              <a:gd name="T7" fmla="*/ 10393577 h 516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9942 h 9942"/>
              <a:gd name="connsiteX1" fmla="*/ 3267 w 10000"/>
              <a:gd name="connsiteY1" fmla="*/ 4128 h 9942"/>
              <a:gd name="connsiteX2" fmla="*/ 6871 w 10000"/>
              <a:gd name="connsiteY2" fmla="*/ 890 h 9942"/>
              <a:gd name="connsiteX3" fmla="*/ 10000 w 10000"/>
              <a:gd name="connsiteY3" fmla="*/ 0 h 9942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871 w 10000"/>
              <a:gd name="connsiteY2" fmla="*/ 8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7133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699 w 10000"/>
              <a:gd name="connsiteY1" fmla="*/ 465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44 w 10000"/>
              <a:gd name="connsiteY1" fmla="*/ 4088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971 w 10000"/>
              <a:gd name="connsiteY1" fmla="*/ 4325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062 w 10000"/>
              <a:gd name="connsiteY1" fmla="*/ 439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9076"/>
              <a:gd name="connsiteY0" fmla="*/ 9612 h 9612"/>
              <a:gd name="connsiteX1" fmla="*/ 3062 w 9076"/>
              <a:gd name="connsiteY1" fmla="*/ 4008 h 9612"/>
              <a:gd name="connsiteX2" fmla="*/ 6565 w 9076"/>
              <a:gd name="connsiteY2" fmla="*/ 900 h 9612"/>
              <a:gd name="connsiteX3" fmla="*/ 9076 w 9076"/>
              <a:gd name="connsiteY3" fmla="*/ 0 h 9612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713 w 10000"/>
              <a:gd name="connsiteY1" fmla="*/ 5780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53 w 10000"/>
              <a:gd name="connsiteY1" fmla="*/ 5489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53 w 10000"/>
              <a:gd name="connsiteY1" fmla="*/ 5489 h 10000"/>
              <a:gd name="connsiteX2" fmla="*/ 5675 w 10000"/>
              <a:gd name="connsiteY2" fmla="*/ 1576 h 10000"/>
              <a:gd name="connsiteX3" fmla="*/ 10000 w 10000"/>
              <a:gd name="connsiteY3" fmla="*/ 0 h 10000"/>
              <a:gd name="connsiteX0" fmla="*/ 0 w 8831"/>
              <a:gd name="connsiteY0" fmla="*/ 10000 h 10000"/>
              <a:gd name="connsiteX1" fmla="*/ 1453 w 8831"/>
              <a:gd name="connsiteY1" fmla="*/ 5489 h 10000"/>
              <a:gd name="connsiteX2" fmla="*/ 5675 w 8831"/>
              <a:gd name="connsiteY2" fmla="*/ 1576 h 10000"/>
              <a:gd name="connsiteX3" fmla="*/ 8831 w 8831"/>
              <a:gd name="connsiteY3" fmla="*/ 0 h 10000"/>
              <a:gd name="connsiteX0" fmla="*/ 0 w 10000"/>
              <a:gd name="connsiteY0" fmla="*/ 10000 h 10000"/>
              <a:gd name="connsiteX1" fmla="*/ 2674 w 10000"/>
              <a:gd name="connsiteY1" fmla="*/ 4966 h 10000"/>
              <a:gd name="connsiteX2" fmla="*/ 6426 w 10000"/>
              <a:gd name="connsiteY2" fmla="*/ 157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939 w 10000"/>
              <a:gd name="connsiteY1" fmla="*/ 5140 h 10000"/>
              <a:gd name="connsiteX2" fmla="*/ 6426 w 10000"/>
              <a:gd name="connsiteY2" fmla="*/ 1576 h 10000"/>
              <a:gd name="connsiteX3" fmla="*/ 10000 w 10000"/>
              <a:gd name="connsiteY3" fmla="*/ 0 h 10000"/>
              <a:gd name="connsiteX0" fmla="*/ 0 w 9878"/>
              <a:gd name="connsiteY0" fmla="*/ 9663 h 9663"/>
              <a:gd name="connsiteX1" fmla="*/ 1939 w 9878"/>
              <a:gd name="connsiteY1" fmla="*/ 4803 h 9663"/>
              <a:gd name="connsiteX2" fmla="*/ 6426 w 9878"/>
              <a:gd name="connsiteY2" fmla="*/ 1239 h 9663"/>
              <a:gd name="connsiteX3" fmla="*/ 9878 w 9878"/>
              <a:gd name="connsiteY3" fmla="*/ 0 h 9663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6505 w 10000"/>
              <a:gd name="connsiteY2" fmla="*/ 1282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30 w 10030"/>
              <a:gd name="connsiteY0" fmla="*/ 10000 h 10000"/>
              <a:gd name="connsiteX1" fmla="*/ 1498 w 10030"/>
              <a:gd name="connsiteY1" fmla="*/ 5378 h 10000"/>
              <a:gd name="connsiteX2" fmla="*/ 10030 w 10030"/>
              <a:gd name="connsiteY2" fmla="*/ 0 h 10000"/>
              <a:gd name="connsiteX0" fmla="*/ 2 w 10002"/>
              <a:gd name="connsiteY0" fmla="*/ 10000 h 10000"/>
              <a:gd name="connsiteX1" fmla="*/ 2955 w 10002"/>
              <a:gd name="connsiteY1" fmla="*/ 4100 h 10000"/>
              <a:gd name="connsiteX2" fmla="*/ 10002 w 10002"/>
              <a:gd name="connsiteY2" fmla="*/ 0 h 10000"/>
              <a:gd name="connsiteX0" fmla="*/ 2 w 10002"/>
              <a:gd name="connsiteY0" fmla="*/ 10000 h 10000"/>
              <a:gd name="connsiteX1" fmla="*/ 2955 w 10002"/>
              <a:gd name="connsiteY1" fmla="*/ 4100 h 10000"/>
              <a:gd name="connsiteX2" fmla="*/ 10002 w 10002"/>
              <a:gd name="connsiteY2" fmla="*/ 0 h 10000"/>
              <a:gd name="connsiteX0" fmla="*/ 2 w 9335"/>
              <a:gd name="connsiteY0" fmla="*/ 10078 h 10078"/>
              <a:gd name="connsiteX1" fmla="*/ 2955 w 9335"/>
              <a:gd name="connsiteY1" fmla="*/ 4178 h 10078"/>
              <a:gd name="connsiteX2" fmla="*/ 9335 w 9335"/>
              <a:gd name="connsiteY2" fmla="*/ 0 h 10078"/>
              <a:gd name="connsiteX0" fmla="*/ 2 w 10000"/>
              <a:gd name="connsiteY0" fmla="*/ 10000 h 10000"/>
              <a:gd name="connsiteX1" fmla="*/ 2898 w 10000"/>
              <a:gd name="connsiteY1" fmla="*/ 4127 h 10000"/>
              <a:gd name="connsiteX2" fmla="*/ 10000 w 10000"/>
              <a:gd name="connsiteY2" fmla="*/ 0 h 10000"/>
              <a:gd name="connsiteX0" fmla="*/ 2 w 9464"/>
              <a:gd name="connsiteY0" fmla="*/ 9942 h 9942"/>
              <a:gd name="connsiteX1" fmla="*/ 2898 w 9464"/>
              <a:gd name="connsiteY1" fmla="*/ 4069 h 9942"/>
              <a:gd name="connsiteX2" fmla="*/ 9464 w 9464"/>
              <a:gd name="connsiteY2" fmla="*/ 0 h 9942"/>
              <a:gd name="connsiteX0" fmla="*/ 1 w 10188"/>
              <a:gd name="connsiteY0" fmla="*/ 10059 h 10059"/>
              <a:gd name="connsiteX1" fmla="*/ 3250 w 10188"/>
              <a:gd name="connsiteY1" fmla="*/ 4093 h 10059"/>
              <a:gd name="connsiteX2" fmla="*/ 10188 w 10188"/>
              <a:gd name="connsiteY2" fmla="*/ 0 h 10059"/>
              <a:gd name="connsiteX0" fmla="*/ 0 w 10187"/>
              <a:gd name="connsiteY0" fmla="*/ 10059 h 10059"/>
              <a:gd name="connsiteX1" fmla="*/ 3249 w 10187"/>
              <a:gd name="connsiteY1" fmla="*/ 4093 h 10059"/>
              <a:gd name="connsiteX2" fmla="*/ 10187 w 10187"/>
              <a:gd name="connsiteY2" fmla="*/ 0 h 10059"/>
              <a:gd name="connsiteX0" fmla="*/ 0 w 10187"/>
              <a:gd name="connsiteY0" fmla="*/ 10059 h 10059"/>
              <a:gd name="connsiteX1" fmla="*/ 3534 w 10187"/>
              <a:gd name="connsiteY1" fmla="*/ 4035 h 10059"/>
              <a:gd name="connsiteX2" fmla="*/ 10187 w 10187"/>
              <a:gd name="connsiteY2" fmla="*/ 0 h 10059"/>
              <a:gd name="connsiteX0" fmla="*/ 0 w 9838"/>
              <a:gd name="connsiteY0" fmla="*/ 9918 h 9918"/>
              <a:gd name="connsiteX1" fmla="*/ 3185 w 9838"/>
              <a:gd name="connsiteY1" fmla="*/ 4035 h 9918"/>
              <a:gd name="connsiteX2" fmla="*/ 9838 w 9838"/>
              <a:gd name="connsiteY2" fmla="*/ 0 h 9918"/>
              <a:gd name="connsiteX0" fmla="*/ 0 w 10000"/>
              <a:gd name="connsiteY0" fmla="*/ 10000 h 10000"/>
              <a:gd name="connsiteX1" fmla="*/ 3237 w 10000"/>
              <a:gd name="connsiteY1" fmla="*/ 4068 h 10000"/>
              <a:gd name="connsiteX2" fmla="*/ 10000 w 10000"/>
              <a:gd name="connsiteY2" fmla="*/ 0 h 10000"/>
              <a:gd name="connsiteX0" fmla="*/ 0 w 9681"/>
              <a:gd name="connsiteY0" fmla="*/ 9886 h 9886"/>
              <a:gd name="connsiteX1" fmla="*/ 3237 w 9681"/>
              <a:gd name="connsiteY1" fmla="*/ 3954 h 9886"/>
              <a:gd name="connsiteX2" fmla="*/ 9681 w 9681"/>
              <a:gd name="connsiteY2" fmla="*/ 0 h 9886"/>
              <a:gd name="connsiteX0" fmla="*/ 0 w 10000"/>
              <a:gd name="connsiteY0" fmla="*/ 10000 h 10000"/>
              <a:gd name="connsiteX1" fmla="*/ 3344 w 10000"/>
              <a:gd name="connsiteY1" fmla="*/ 4000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3456 w 10000"/>
              <a:gd name="connsiteY1" fmla="*/ 4015 h 10000"/>
              <a:gd name="connsiteX2" fmla="*/ 1000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80" y="8025"/>
                  <a:pt x="1790" y="5682"/>
                  <a:pt x="3456" y="4015"/>
                </a:cubicBezTo>
                <a:cubicBezTo>
                  <a:pt x="5123" y="2348"/>
                  <a:pt x="6604" y="1678"/>
                  <a:pt x="10000" y="0"/>
                </a:cubicBezTo>
              </a:path>
            </a:pathLst>
          </a:custGeom>
          <a:noFill/>
          <a:ln w="9525" cmpd="sng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752" name="Freeform 12">
            <a:extLst>
              <a:ext uri="{FF2B5EF4-FFF2-40B4-BE49-F238E27FC236}">
                <a16:creationId xmlns:a16="http://schemas.microsoft.com/office/drawing/2014/main" id="{E51831C5-46CD-57D7-1E6C-D184C50AB7F5}"/>
              </a:ext>
            </a:extLst>
          </p:cNvPr>
          <p:cNvSpPr>
            <a:spLocks/>
          </p:cNvSpPr>
          <p:nvPr/>
        </p:nvSpPr>
        <p:spPr bwMode="auto">
          <a:xfrm>
            <a:off x="6333292" y="1862036"/>
            <a:ext cx="2496075" cy="236963"/>
          </a:xfrm>
          <a:custGeom>
            <a:avLst/>
            <a:gdLst>
              <a:gd name="T0" fmla="*/ 0 w 1160"/>
              <a:gd name="T1" fmla="*/ 1787676651 h 516"/>
              <a:gd name="T2" fmla="*/ 1152097653 w 1160"/>
              <a:gd name="T3" fmla="*/ 748330107 h 516"/>
              <a:gd name="T4" fmla="*/ 2147483647 w 1160"/>
              <a:gd name="T5" fmla="*/ 121257159 h 516"/>
              <a:gd name="T6" fmla="*/ 2147483647 w 1160"/>
              <a:gd name="T7" fmla="*/ 10393577 h 516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9942 h 9942"/>
              <a:gd name="connsiteX1" fmla="*/ 3267 w 10000"/>
              <a:gd name="connsiteY1" fmla="*/ 4128 h 9942"/>
              <a:gd name="connsiteX2" fmla="*/ 6871 w 10000"/>
              <a:gd name="connsiteY2" fmla="*/ 890 h 9942"/>
              <a:gd name="connsiteX3" fmla="*/ 10000 w 10000"/>
              <a:gd name="connsiteY3" fmla="*/ 0 h 9942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871 w 10000"/>
              <a:gd name="connsiteY2" fmla="*/ 8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7133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699 w 10000"/>
              <a:gd name="connsiteY1" fmla="*/ 465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44 w 10000"/>
              <a:gd name="connsiteY1" fmla="*/ 4088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971 w 10000"/>
              <a:gd name="connsiteY1" fmla="*/ 4325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062 w 10000"/>
              <a:gd name="connsiteY1" fmla="*/ 439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9076"/>
              <a:gd name="connsiteY0" fmla="*/ 9612 h 9612"/>
              <a:gd name="connsiteX1" fmla="*/ 3062 w 9076"/>
              <a:gd name="connsiteY1" fmla="*/ 4008 h 9612"/>
              <a:gd name="connsiteX2" fmla="*/ 6565 w 9076"/>
              <a:gd name="connsiteY2" fmla="*/ 900 h 9612"/>
              <a:gd name="connsiteX3" fmla="*/ 9076 w 9076"/>
              <a:gd name="connsiteY3" fmla="*/ 0 h 9612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713 w 10000"/>
              <a:gd name="connsiteY1" fmla="*/ 5780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53 w 10000"/>
              <a:gd name="connsiteY1" fmla="*/ 5489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53 w 10000"/>
              <a:gd name="connsiteY1" fmla="*/ 5489 h 10000"/>
              <a:gd name="connsiteX2" fmla="*/ 5675 w 10000"/>
              <a:gd name="connsiteY2" fmla="*/ 1576 h 10000"/>
              <a:gd name="connsiteX3" fmla="*/ 10000 w 10000"/>
              <a:gd name="connsiteY3" fmla="*/ 0 h 10000"/>
              <a:gd name="connsiteX0" fmla="*/ 0 w 8831"/>
              <a:gd name="connsiteY0" fmla="*/ 10000 h 10000"/>
              <a:gd name="connsiteX1" fmla="*/ 1453 w 8831"/>
              <a:gd name="connsiteY1" fmla="*/ 5489 h 10000"/>
              <a:gd name="connsiteX2" fmla="*/ 5675 w 8831"/>
              <a:gd name="connsiteY2" fmla="*/ 1576 h 10000"/>
              <a:gd name="connsiteX3" fmla="*/ 8831 w 8831"/>
              <a:gd name="connsiteY3" fmla="*/ 0 h 10000"/>
              <a:gd name="connsiteX0" fmla="*/ 0 w 10000"/>
              <a:gd name="connsiteY0" fmla="*/ 10000 h 10000"/>
              <a:gd name="connsiteX1" fmla="*/ 2674 w 10000"/>
              <a:gd name="connsiteY1" fmla="*/ 4966 h 10000"/>
              <a:gd name="connsiteX2" fmla="*/ 6426 w 10000"/>
              <a:gd name="connsiteY2" fmla="*/ 157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939 w 10000"/>
              <a:gd name="connsiteY1" fmla="*/ 5140 h 10000"/>
              <a:gd name="connsiteX2" fmla="*/ 6426 w 10000"/>
              <a:gd name="connsiteY2" fmla="*/ 1576 h 10000"/>
              <a:gd name="connsiteX3" fmla="*/ 10000 w 10000"/>
              <a:gd name="connsiteY3" fmla="*/ 0 h 10000"/>
              <a:gd name="connsiteX0" fmla="*/ 0 w 9878"/>
              <a:gd name="connsiteY0" fmla="*/ 9663 h 9663"/>
              <a:gd name="connsiteX1" fmla="*/ 1939 w 9878"/>
              <a:gd name="connsiteY1" fmla="*/ 4803 h 9663"/>
              <a:gd name="connsiteX2" fmla="*/ 6426 w 9878"/>
              <a:gd name="connsiteY2" fmla="*/ 1239 h 9663"/>
              <a:gd name="connsiteX3" fmla="*/ 9878 w 9878"/>
              <a:gd name="connsiteY3" fmla="*/ 0 h 9663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6505 w 10000"/>
              <a:gd name="connsiteY2" fmla="*/ 1282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30 w 10030"/>
              <a:gd name="connsiteY0" fmla="*/ 10000 h 10000"/>
              <a:gd name="connsiteX1" fmla="*/ 1498 w 10030"/>
              <a:gd name="connsiteY1" fmla="*/ 5378 h 10000"/>
              <a:gd name="connsiteX2" fmla="*/ 10030 w 10030"/>
              <a:gd name="connsiteY2" fmla="*/ 0 h 10000"/>
              <a:gd name="connsiteX0" fmla="*/ 2 w 10002"/>
              <a:gd name="connsiteY0" fmla="*/ 10000 h 10000"/>
              <a:gd name="connsiteX1" fmla="*/ 2955 w 10002"/>
              <a:gd name="connsiteY1" fmla="*/ 4100 h 10000"/>
              <a:gd name="connsiteX2" fmla="*/ 10002 w 10002"/>
              <a:gd name="connsiteY2" fmla="*/ 0 h 10000"/>
              <a:gd name="connsiteX0" fmla="*/ 2 w 10002"/>
              <a:gd name="connsiteY0" fmla="*/ 10000 h 10000"/>
              <a:gd name="connsiteX1" fmla="*/ 2955 w 10002"/>
              <a:gd name="connsiteY1" fmla="*/ 4100 h 10000"/>
              <a:gd name="connsiteX2" fmla="*/ 10002 w 10002"/>
              <a:gd name="connsiteY2" fmla="*/ 0 h 10000"/>
              <a:gd name="connsiteX0" fmla="*/ 2 w 9335"/>
              <a:gd name="connsiteY0" fmla="*/ 10078 h 10078"/>
              <a:gd name="connsiteX1" fmla="*/ 2955 w 9335"/>
              <a:gd name="connsiteY1" fmla="*/ 4178 h 10078"/>
              <a:gd name="connsiteX2" fmla="*/ 9335 w 9335"/>
              <a:gd name="connsiteY2" fmla="*/ 0 h 10078"/>
              <a:gd name="connsiteX0" fmla="*/ 2 w 10000"/>
              <a:gd name="connsiteY0" fmla="*/ 10000 h 10000"/>
              <a:gd name="connsiteX1" fmla="*/ 2898 w 10000"/>
              <a:gd name="connsiteY1" fmla="*/ 4127 h 10000"/>
              <a:gd name="connsiteX2" fmla="*/ 10000 w 10000"/>
              <a:gd name="connsiteY2" fmla="*/ 0 h 10000"/>
              <a:gd name="connsiteX0" fmla="*/ 2 w 9464"/>
              <a:gd name="connsiteY0" fmla="*/ 9942 h 9942"/>
              <a:gd name="connsiteX1" fmla="*/ 2898 w 9464"/>
              <a:gd name="connsiteY1" fmla="*/ 4069 h 9942"/>
              <a:gd name="connsiteX2" fmla="*/ 9464 w 9464"/>
              <a:gd name="connsiteY2" fmla="*/ 0 h 9942"/>
              <a:gd name="connsiteX0" fmla="*/ 1 w 10188"/>
              <a:gd name="connsiteY0" fmla="*/ 10059 h 10059"/>
              <a:gd name="connsiteX1" fmla="*/ 3250 w 10188"/>
              <a:gd name="connsiteY1" fmla="*/ 4093 h 10059"/>
              <a:gd name="connsiteX2" fmla="*/ 10188 w 10188"/>
              <a:gd name="connsiteY2" fmla="*/ 0 h 10059"/>
              <a:gd name="connsiteX0" fmla="*/ 0 w 10187"/>
              <a:gd name="connsiteY0" fmla="*/ 10059 h 10059"/>
              <a:gd name="connsiteX1" fmla="*/ 3249 w 10187"/>
              <a:gd name="connsiteY1" fmla="*/ 4093 h 10059"/>
              <a:gd name="connsiteX2" fmla="*/ 10187 w 10187"/>
              <a:gd name="connsiteY2" fmla="*/ 0 h 10059"/>
              <a:gd name="connsiteX0" fmla="*/ 0 w 10187"/>
              <a:gd name="connsiteY0" fmla="*/ 10059 h 10059"/>
              <a:gd name="connsiteX1" fmla="*/ 3534 w 10187"/>
              <a:gd name="connsiteY1" fmla="*/ 4035 h 10059"/>
              <a:gd name="connsiteX2" fmla="*/ 10187 w 10187"/>
              <a:gd name="connsiteY2" fmla="*/ 0 h 10059"/>
              <a:gd name="connsiteX0" fmla="*/ 0 w 10187"/>
              <a:gd name="connsiteY0" fmla="*/ 10059 h 62479"/>
              <a:gd name="connsiteX1" fmla="*/ 5564 w 10187"/>
              <a:gd name="connsiteY1" fmla="*/ 62443 h 62479"/>
              <a:gd name="connsiteX2" fmla="*/ 10187 w 10187"/>
              <a:gd name="connsiteY2" fmla="*/ 0 h 62479"/>
              <a:gd name="connsiteX0" fmla="*/ 0 w 10187"/>
              <a:gd name="connsiteY0" fmla="*/ 10059 h 62479"/>
              <a:gd name="connsiteX1" fmla="*/ 5564 w 10187"/>
              <a:gd name="connsiteY1" fmla="*/ 62443 h 62479"/>
              <a:gd name="connsiteX2" fmla="*/ 10187 w 10187"/>
              <a:gd name="connsiteY2" fmla="*/ 0 h 62479"/>
              <a:gd name="connsiteX0" fmla="*/ 0 w 7878"/>
              <a:gd name="connsiteY0" fmla="*/ 40345 h 63406"/>
              <a:gd name="connsiteX1" fmla="*/ 3255 w 7878"/>
              <a:gd name="connsiteY1" fmla="*/ 62443 h 63406"/>
              <a:gd name="connsiteX2" fmla="*/ 7878 w 7878"/>
              <a:gd name="connsiteY2" fmla="*/ 0 h 63406"/>
              <a:gd name="connsiteX0" fmla="*/ 0 w 10000"/>
              <a:gd name="connsiteY0" fmla="*/ 6363 h 7418"/>
              <a:gd name="connsiteX1" fmla="*/ 4385 w 10000"/>
              <a:gd name="connsiteY1" fmla="*/ 7119 h 7418"/>
              <a:gd name="connsiteX2" fmla="*/ 10000 w 10000"/>
              <a:gd name="connsiteY2" fmla="*/ 0 h 7418"/>
              <a:gd name="connsiteX0" fmla="*/ 0 w 12678"/>
              <a:gd name="connsiteY0" fmla="*/ 4439 h 9657"/>
              <a:gd name="connsiteX1" fmla="*/ 7063 w 12678"/>
              <a:gd name="connsiteY1" fmla="*/ 9597 h 9657"/>
              <a:gd name="connsiteX2" fmla="*/ 12678 w 12678"/>
              <a:gd name="connsiteY2" fmla="*/ 0 h 9657"/>
              <a:gd name="connsiteX0" fmla="*/ 0 w 10000"/>
              <a:gd name="connsiteY0" fmla="*/ 4597 h 10057"/>
              <a:gd name="connsiteX1" fmla="*/ 5571 w 10000"/>
              <a:gd name="connsiteY1" fmla="*/ 9938 h 10057"/>
              <a:gd name="connsiteX2" fmla="*/ 10000 w 10000"/>
              <a:gd name="connsiteY2" fmla="*/ 0 h 10057"/>
              <a:gd name="connsiteX0" fmla="*/ 0 w 10000"/>
              <a:gd name="connsiteY0" fmla="*/ 2499 h 9963"/>
              <a:gd name="connsiteX1" fmla="*/ 5571 w 10000"/>
              <a:gd name="connsiteY1" fmla="*/ 9938 h 9963"/>
              <a:gd name="connsiteX2" fmla="*/ 10000 w 10000"/>
              <a:gd name="connsiteY2" fmla="*/ 0 h 9963"/>
              <a:gd name="connsiteX0" fmla="*/ 0 w 10000"/>
              <a:gd name="connsiteY0" fmla="*/ 2508 h 10015"/>
              <a:gd name="connsiteX1" fmla="*/ 5571 w 10000"/>
              <a:gd name="connsiteY1" fmla="*/ 9975 h 10015"/>
              <a:gd name="connsiteX2" fmla="*/ 10000 w 10000"/>
              <a:gd name="connsiteY2" fmla="*/ 0 h 10015"/>
              <a:gd name="connsiteX0" fmla="*/ 0 w 10000"/>
              <a:gd name="connsiteY0" fmla="*/ 2508 h 11523"/>
              <a:gd name="connsiteX1" fmla="*/ 5064 w 10000"/>
              <a:gd name="connsiteY1" fmla="*/ 11496 h 11523"/>
              <a:gd name="connsiteX2" fmla="*/ 10000 w 10000"/>
              <a:gd name="connsiteY2" fmla="*/ 0 h 11523"/>
              <a:gd name="connsiteX0" fmla="*/ 0 w 10000"/>
              <a:gd name="connsiteY0" fmla="*/ 2508 h 11523"/>
              <a:gd name="connsiteX1" fmla="*/ 5064 w 10000"/>
              <a:gd name="connsiteY1" fmla="*/ 11496 h 11523"/>
              <a:gd name="connsiteX2" fmla="*/ 10000 w 10000"/>
              <a:gd name="connsiteY2" fmla="*/ 0 h 11523"/>
              <a:gd name="connsiteX0" fmla="*/ 0 w 10049"/>
              <a:gd name="connsiteY0" fmla="*/ 2391 h 11521"/>
              <a:gd name="connsiteX1" fmla="*/ 5113 w 10049"/>
              <a:gd name="connsiteY1" fmla="*/ 11496 h 11521"/>
              <a:gd name="connsiteX2" fmla="*/ 10049 w 10049"/>
              <a:gd name="connsiteY2" fmla="*/ 0 h 11521"/>
              <a:gd name="connsiteX0" fmla="*/ 0 w 10049"/>
              <a:gd name="connsiteY0" fmla="*/ 2391 h 11496"/>
              <a:gd name="connsiteX1" fmla="*/ 5113 w 10049"/>
              <a:gd name="connsiteY1" fmla="*/ 11496 h 11496"/>
              <a:gd name="connsiteX2" fmla="*/ 10049 w 10049"/>
              <a:gd name="connsiteY2" fmla="*/ 0 h 11496"/>
              <a:gd name="connsiteX0" fmla="*/ 0 w 10117"/>
              <a:gd name="connsiteY0" fmla="*/ 2391 h 11521"/>
              <a:gd name="connsiteX1" fmla="*/ 5181 w 10117"/>
              <a:gd name="connsiteY1" fmla="*/ 11496 h 11521"/>
              <a:gd name="connsiteX2" fmla="*/ 10117 w 10117"/>
              <a:gd name="connsiteY2" fmla="*/ 0 h 11521"/>
              <a:gd name="connsiteX0" fmla="*/ 0 w 10117"/>
              <a:gd name="connsiteY0" fmla="*/ 2391 h 11521"/>
              <a:gd name="connsiteX1" fmla="*/ 5181 w 10117"/>
              <a:gd name="connsiteY1" fmla="*/ 11496 h 11521"/>
              <a:gd name="connsiteX2" fmla="*/ 10117 w 10117"/>
              <a:gd name="connsiteY2" fmla="*/ 0 h 1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7" h="11521">
                <a:moveTo>
                  <a:pt x="0" y="2391"/>
                </a:moveTo>
                <a:cubicBezTo>
                  <a:pt x="2112" y="7463"/>
                  <a:pt x="3495" y="11895"/>
                  <a:pt x="5181" y="11496"/>
                </a:cubicBezTo>
                <a:cubicBezTo>
                  <a:pt x="6867" y="11097"/>
                  <a:pt x="8312" y="6779"/>
                  <a:pt x="10117" y="0"/>
                </a:cubicBezTo>
              </a:path>
            </a:pathLst>
          </a:custGeom>
          <a:noFill/>
          <a:ln w="9525" cmpd="sng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341753" name="グループ化 341752">
            <a:extLst>
              <a:ext uri="{FF2B5EF4-FFF2-40B4-BE49-F238E27FC236}">
                <a16:creationId xmlns:a16="http://schemas.microsoft.com/office/drawing/2014/main" id="{4D989D16-90F3-D7E0-1429-32B12305E8B0}"/>
              </a:ext>
            </a:extLst>
          </p:cNvPr>
          <p:cNvGrpSpPr/>
          <p:nvPr/>
        </p:nvGrpSpPr>
        <p:grpSpPr>
          <a:xfrm>
            <a:off x="6426509" y="250800"/>
            <a:ext cx="2619164" cy="1845426"/>
            <a:chOff x="6426509" y="250800"/>
            <a:chExt cx="2619164" cy="1845426"/>
          </a:xfrm>
        </p:grpSpPr>
        <p:sp>
          <p:nvSpPr>
            <p:cNvPr id="341754" name="Freeform 12">
              <a:extLst>
                <a:ext uri="{FF2B5EF4-FFF2-40B4-BE49-F238E27FC236}">
                  <a16:creationId xmlns:a16="http://schemas.microsoft.com/office/drawing/2014/main" id="{17644C10-AC69-CEA5-7C70-43C5AE417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330" y="298720"/>
              <a:ext cx="689044" cy="1707060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83" h="10190">
                  <a:moveTo>
                    <a:pt x="0" y="10190"/>
                  </a:moveTo>
                  <a:cubicBezTo>
                    <a:pt x="180" y="8215"/>
                    <a:pt x="1597" y="5888"/>
                    <a:pt x="3344" y="4190"/>
                  </a:cubicBezTo>
                  <a:cubicBezTo>
                    <a:pt x="5091" y="2492"/>
                    <a:pt x="6562" y="1840"/>
                    <a:pt x="10483" y="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55" name="Freeform 12">
              <a:extLst>
                <a:ext uri="{FF2B5EF4-FFF2-40B4-BE49-F238E27FC236}">
                  <a16:creationId xmlns:a16="http://schemas.microsoft.com/office/drawing/2014/main" id="{554FC6D1-A9F9-88F8-6132-7909ECD3F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5601" y="354564"/>
              <a:ext cx="689044" cy="1707060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83" h="10190">
                  <a:moveTo>
                    <a:pt x="0" y="10190"/>
                  </a:moveTo>
                  <a:cubicBezTo>
                    <a:pt x="180" y="8215"/>
                    <a:pt x="1597" y="5888"/>
                    <a:pt x="3344" y="4190"/>
                  </a:cubicBezTo>
                  <a:cubicBezTo>
                    <a:pt x="5091" y="2492"/>
                    <a:pt x="6562" y="1840"/>
                    <a:pt x="10483" y="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56" name="Freeform 12">
              <a:extLst>
                <a:ext uri="{FF2B5EF4-FFF2-40B4-BE49-F238E27FC236}">
                  <a16:creationId xmlns:a16="http://schemas.microsoft.com/office/drawing/2014/main" id="{5FED2206-2BBB-A53F-1BE7-7470B1C17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7268" y="457884"/>
              <a:ext cx="653648" cy="1638342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0 w 10483"/>
                <a:gd name="connsiteY0" fmla="*/ 10190 h 10190"/>
                <a:gd name="connsiteX1" fmla="*/ 2994 w 10483"/>
                <a:gd name="connsiteY1" fmla="*/ 4168 h 10190"/>
                <a:gd name="connsiteX2" fmla="*/ 10483 w 10483"/>
                <a:gd name="connsiteY2" fmla="*/ 0 h 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83" h="10190">
                  <a:moveTo>
                    <a:pt x="0" y="10190"/>
                  </a:moveTo>
                  <a:cubicBezTo>
                    <a:pt x="63" y="8193"/>
                    <a:pt x="1247" y="5866"/>
                    <a:pt x="2994" y="4168"/>
                  </a:cubicBezTo>
                  <a:cubicBezTo>
                    <a:pt x="4741" y="2470"/>
                    <a:pt x="6154" y="1555"/>
                    <a:pt x="10483" y="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57" name="Freeform 12">
              <a:extLst>
                <a:ext uri="{FF2B5EF4-FFF2-40B4-BE49-F238E27FC236}">
                  <a16:creationId xmlns:a16="http://schemas.microsoft.com/office/drawing/2014/main" id="{FDB75417-557F-F5AA-C17A-81A3A22FE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7755" y="621355"/>
              <a:ext cx="525468" cy="1407650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0 w 10850"/>
                <a:gd name="connsiteY0" fmla="*/ 10114 h 10114"/>
                <a:gd name="connsiteX1" fmla="*/ 3344 w 10850"/>
                <a:gd name="connsiteY1" fmla="*/ 4114 h 10114"/>
                <a:gd name="connsiteX2" fmla="*/ 10850 w 10850"/>
                <a:gd name="connsiteY2" fmla="*/ 0 h 10114"/>
                <a:gd name="connsiteX0" fmla="*/ 0 w 10850"/>
                <a:gd name="connsiteY0" fmla="*/ 10114 h 10114"/>
                <a:gd name="connsiteX1" fmla="*/ 3344 w 10850"/>
                <a:gd name="connsiteY1" fmla="*/ 4114 h 10114"/>
                <a:gd name="connsiteX2" fmla="*/ 10850 w 10850"/>
                <a:gd name="connsiteY2" fmla="*/ 0 h 10114"/>
                <a:gd name="connsiteX0" fmla="*/ 54 w 10904"/>
                <a:gd name="connsiteY0" fmla="*/ 10114 h 10114"/>
                <a:gd name="connsiteX1" fmla="*/ 3398 w 10904"/>
                <a:gd name="connsiteY1" fmla="*/ 4114 h 10114"/>
                <a:gd name="connsiteX2" fmla="*/ 10904 w 10904"/>
                <a:gd name="connsiteY2" fmla="*/ 0 h 10114"/>
                <a:gd name="connsiteX0" fmla="*/ 72 w 10922"/>
                <a:gd name="connsiteY0" fmla="*/ 10114 h 10114"/>
                <a:gd name="connsiteX1" fmla="*/ 2829 w 10922"/>
                <a:gd name="connsiteY1" fmla="*/ 4114 h 10114"/>
                <a:gd name="connsiteX2" fmla="*/ 10922 w 10922"/>
                <a:gd name="connsiteY2" fmla="*/ 0 h 1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22" h="10114">
                  <a:moveTo>
                    <a:pt x="72" y="10114"/>
                  </a:moveTo>
                  <a:cubicBezTo>
                    <a:pt x="-335" y="8164"/>
                    <a:pt x="1021" y="5800"/>
                    <a:pt x="2829" y="4114"/>
                  </a:cubicBezTo>
                  <a:cubicBezTo>
                    <a:pt x="4637" y="2428"/>
                    <a:pt x="6707" y="1333"/>
                    <a:pt x="10922" y="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58" name="Freeform 12">
              <a:extLst>
                <a:ext uri="{FF2B5EF4-FFF2-40B4-BE49-F238E27FC236}">
                  <a16:creationId xmlns:a16="http://schemas.microsoft.com/office/drawing/2014/main" id="{9306D39D-F903-1E1D-DB99-01EE9B961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509" y="1402527"/>
              <a:ext cx="2277121" cy="198672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7878"/>
                <a:gd name="connsiteY0" fmla="*/ 40345 h 63406"/>
                <a:gd name="connsiteX1" fmla="*/ 3255 w 7878"/>
                <a:gd name="connsiteY1" fmla="*/ 62443 h 63406"/>
                <a:gd name="connsiteX2" fmla="*/ 7878 w 7878"/>
                <a:gd name="connsiteY2" fmla="*/ 0 h 63406"/>
                <a:gd name="connsiteX0" fmla="*/ 0 w 10000"/>
                <a:gd name="connsiteY0" fmla="*/ 6363 h 7418"/>
                <a:gd name="connsiteX1" fmla="*/ 4385 w 10000"/>
                <a:gd name="connsiteY1" fmla="*/ 7119 h 7418"/>
                <a:gd name="connsiteX2" fmla="*/ 10000 w 10000"/>
                <a:gd name="connsiteY2" fmla="*/ 0 h 7418"/>
                <a:gd name="connsiteX0" fmla="*/ 0 w 12678"/>
                <a:gd name="connsiteY0" fmla="*/ 4439 h 9657"/>
                <a:gd name="connsiteX1" fmla="*/ 7063 w 12678"/>
                <a:gd name="connsiteY1" fmla="*/ 9597 h 9657"/>
                <a:gd name="connsiteX2" fmla="*/ 12678 w 12678"/>
                <a:gd name="connsiteY2" fmla="*/ 0 h 9657"/>
                <a:gd name="connsiteX0" fmla="*/ 0 w 10000"/>
                <a:gd name="connsiteY0" fmla="*/ 4597 h 10057"/>
                <a:gd name="connsiteX1" fmla="*/ 5571 w 10000"/>
                <a:gd name="connsiteY1" fmla="*/ 9938 h 10057"/>
                <a:gd name="connsiteX2" fmla="*/ 10000 w 10000"/>
                <a:gd name="connsiteY2" fmla="*/ 0 h 10057"/>
                <a:gd name="connsiteX0" fmla="*/ 0 w 10000"/>
                <a:gd name="connsiteY0" fmla="*/ 2499 h 9963"/>
                <a:gd name="connsiteX1" fmla="*/ 5571 w 10000"/>
                <a:gd name="connsiteY1" fmla="*/ 9938 h 9963"/>
                <a:gd name="connsiteX2" fmla="*/ 10000 w 10000"/>
                <a:gd name="connsiteY2" fmla="*/ 0 h 9963"/>
                <a:gd name="connsiteX0" fmla="*/ 0 w 10000"/>
                <a:gd name="connsiteY0" fmla="*/ 2508 h 10015"/>
                <a:gd name="connsiteX1" fmla="*/ 5571 w 10000"/>
                <a:gd name="connsiteY1" fmla="*/ 9975 h 10015"/>
                <a:gd name="connsiteX2" fmla="*/ 10000 w 10000"/>
                <a:gd name="connsiteY2" fmla="*/ 0 h 10015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49"/>
                <a:gd name="connsiteY0" fmla="*/ 2391 h 11521"/>
                <a:gd name="connsiteX1" fmla="*/ 5113 w 10049"/>
                <a:gd name="connsiteY1" fmla="*/ 11496 h 11521"/>
                <a:gd name="connsiteX2" fmla="*/ 10049 w 10049"/>
                <a:gd name="connsiteY2" fmla="*/ 0 h 11521"/>
                <a:gd name="connsiteX0" fmla="*/ 0 w 10049"/>
                <a:gd name="connsiteY0" fmla="*/ 2391 h 11496"/>
                <a:gd name="connsiteX1" fmla="*/ 5113 w 10049"/>
                <a:gd name="connsiteY1" fmla="*/ 11496 h 11496"/>
                <a:gd name="connsiteX2" fmla="*/ 10049 w 10049"/>
                <a:gd name="connsiteY2" fmla="*/ 0 h 11496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9316"/>
                <a:gd name="connsiteY0" fmla="*/ 0 h 10129"/>
                <a:gd name="connsiteX1" fmla="*/ 5181 w 9316"/>
                <a:gd name="connsiteY1" fmla="*/ 9105 h 10129"/>
                <a:gd name="connsiteX2" fmla="*/ 9316 w 9316"/>
                <a:gd name="connsiteY2" fmla="*/ 5333 h 10129"/>
                <a:gd name="connsiteX0" fmla="*/ 0 w 10000"/>
                <a:gd name="connsiteY0" fmla="*/ 0 h 9273"/>
                <a:gd name="connsiteX1" fmla="*/ 5561 w 10000"/>
                <a:gd name="connsiteY1" fmla="*/ 8989 h 9273"/>
                <a:gd name="connsiteX2" fmla="*/ 10000 w 10000"/>
                <a:gd name="connsiteY2" fmla="*/ 5265 h 9273"/>
                <a:gd name="connsiteX0" fmla="*/ 0 w 10000"/>
                <a:gd name="connsiteY0" fmla="*/ 0 h 10332"/>
                <a:gd name="connsiteX1" fmla="*/ 5561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332"/>
                <a:gd name="connsiteX1" fmla="*/ 5238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128"/>
                <a:gd name="connsiteX1" fmla="*/ 5238 w 10000"/>
                <a:gd name="connsiteY1" fmla="*/ 9694 h 10128"/>
                <a:gd name="connsiteX2" fmla="*/ 10000 w 10000"/>
                <a:gd name="connsiteY2" fmla="*/ 6957 h 10128"/>
                <a:gd name="connsiteX0" fmla="*/ 0 w 10000"/>
                <a:gd name="connsiteY0" fmla="*/ 0 h 11095"/>
                <a:gd name="connsiteX1" fmla="*/ 5253 w 10000"/>
                <a:gd name="connsiteY1" fmla="*/ 10791 h 11095"/>
                <a:gd name="connsiteX2" fmla="*/ 10000 w 10000"/>
                <a:gd name="connsiteY2" fmla="*/ 6957 h 11095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601"/>
                <a:gd name="connsiteX1" fmla="*/ 5407 w 10000"/>
                <a:gd name="connsiteY1" fmla="*/ 10242 h 10601"/>
                <a:gd name="connsiteX2" fmla="*/ 10000 w 10000"/>
                <a:gd name="connsiteY2" fmla="*/ 6957 h 10601"/>
                <a:gd name="connsiteX0" fmla="*/ 0 w 10000"/>
                <a:gd name="connsiteY0" fmla="*/ 0 h 8842"/>
                <a:gd name="connsiteX1" fmla="*/ 5376 w 10000"/>
                <a:gd name="connsiteY1" fmla="*/ 7866 h 8842"/>
                <a:gd name="connsiteX2" fmla="*/ 10000 w 10000"/>
                <a:gd name="connsiteY2" fmla="*/ 6957 h 8842"/>
                <a:gd name="connsiteX0" fmla="*/ 0 w 10000"/>
                <a:gd name="connsiteY0" fmla="*/ 0 h 8459"/>
                <a:gd name="connsiteX1" fmla="*/ 5376 w 10000"/>
                <a:gd name="connsiteY1" fmla="*/ 7449 h 8459"/>
                <a:gd name="connsiteX2" fmla="*/ 10000 w 10000"/>
                <a:gd name="connsiteY2" fmla="*/ 6421 h 8459"/>
                <a:gd name="connsiteX0" fmla="*/ 0 w 9969"/>
                <a:gd name="connsiteY0" fmla="*/ 0 h 12081"/>
                <a:gd name="connsiteX1" fmla="*/ 5345 w 9969"/>
                <a:gd name="connsiteY1" fmla="*/ 10761 h 12081"/>
                <a:gd name="connsiteX2" fmla="*/ 9969 w 9969"/>
                <a:gd name="connsiteY2" fmla="*/ 9546 h 12081"/>
                <a:gd name="connsiteX0" fmla="*/ 0 w 10000"/>
                <a:gd name="connsiteY0" fmla="*/ 0 h 10000"/>
                <a:gd name="connsiteX1" fmla="*/ 5362 w 10000"/>
                <a:gd name="connsiteY1" fmla="*/ 8907 h 10000"/>
                <a:gd name="connsiteX2" fmla="*/ 10000 w 10000"/>
                <a:gd name="connsiteY2" fmla="*/ 7902 h 10000"/>
                <a:gd name="connsiteX0" fmla="*/ 0 w 10000"/>
                <a:gd name="connsiteY0" fmla="*/ 0 h 10000"/>
                <a:gd name="connsiteX1" fmla="*/ 5362 w 10000"/>
                <a:gd name="connsiteY1" fmla="*/ 8907 h 10000"/>
                <a:gd name="connsiteX2" fmla="*/ 10000 w 10000"/>
                <a:gd name="connsiteY2" fmla="*/ 7902 h 10000"/>
                <a:gd name="connsiteX0" fmla="*/ 0 w 9938"/>
                <a:gd name="connsiteY0" fmla="*/ 0 h 11940"/>
                <a:gd name="connsiteX1" fmla="*/ 5300 w 9938"/>
                <a:gd name="connsiteY1" fmla="*/ 10727 h 11940"/>
                <a:gd name="connsiteX2" fmla="*/ 9938 w 9938"/>
                <a:gd name="connsiteY2" fmla="*/ 9722 h 11940"/>
                <a:gd name="connsiteX0" fmla="*/ 0 w 10000"/>
                <a:gd name="connsiteY0" fmla="*/ 0 h 9532"/>
                <a:gd name="connsiteX1" fmla="*/ 5271 w 10000"/>
                <a:gd name="connsiteY1" fmla="*/ 7968 h 9532"/>
                <a:gd name="connsiteX2" fmla="*/ 10000 w 10000"/>
                <a:gd name="connsiteY2" fmla="*/ 8142 h 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532">
                  <a:moveTo>
                    <a:pt x="0" y="0"/>
                  </a:moveTo>
                  <a:cubicBezTo>
                    <a:pt x="2351" y="3819"/>
                    <a:pt x="3605" y="6611"/>
                    <a:pt x="5271" y="7968"/>
                  </a:cubicBezTo>
                  <a:cubicBezTo>
                    <a:pt x="6937" y="9325"/>
                    <a:pt x="8183" y="10596"/>
                    <a:pt x="10000" y="8142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59" name="Freeform 12">
              <a:extLst>
                <a:ext uri="{FF2B5EF4-FFF2-40B4-BE49-F238E27FC236}">
                  <a16:creationId xmlns:a16="http://schemas.microsoft.com/office/drawing/2014/main" id="{7F7AAF6B-6532-949E-72D7-5FA95B116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5147" y="920323"/>
              <a:ext cx="2213617" cy="360328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7878"/>
                <a:gd name="connsiteY0" fmla="*/ 40345 h 63406"/>
                <a:gd name="connsiteX1" fmla="*/ 3255 w 7878"/>
                <a:gd name="connsiteY1" fmla="*/ 62443 h 63406"/>
                <a:gd name="connsiteX2" fmla="*/ 7878 w 7878"/>
                <a:gd name="connsiteY2" fmla="*/ 0 h 63406"/>
                <a:gd name="connsiteX0" fmla="*/ 0 w 10000"/>
                <a:gd name="connsiteY0" fmla="*/ 6363 h 7418"/>
                <a:gd name="connsiteX1" fmla="*/ 4385 w 10000"/>
                <a:gd name="connsiteY1" fmla="*/ 7119 h 7418"/>
                <a:gd name="connsiteX2" fmla="*/ 10000 w 10000"/>
                <a:gd name="connsiteY2" fmla="*/ 0 h 7418"/>
                <a:gd name="connsiteX0" fmla="*/ 0 w 12678"/>
                <a:gd name="connsiteY0" fmla="*/ 4439 h 9657"/>
                <a:gd name="connsiteX1" fmla="*/ 7063 w 12678"/>
                <a:gd name="connsiteY1" fmla="*/ 9597 h 9657"/>
                <a:gd name="connsiteX2" fmla="*/ 12678 w 12678"/>
                <a:gd name="connsiteY2" fmla="*/ 0 h 9657"/>
                <a:gd name="connsiteX0" fmla="*/ 0 w 10000"/>
                <a:gd name="connsiteY0" fmla="*/ 4597 h 10057"/>
                <a:gd name="connsiteX1" fmla="*/ 5571 w 10000"/>
                <a:gd name="connsiteY1" fmla="*/ 9938 h 10057"/>
                <a:gd name="connsiteX2" fmla="*/ 10000 w 10000"/>
                <a:gd name="connsiteY2" fmla="*/ 0 h 10057"/>
                <a:gd name="connsiteX0" fmla="*/ 0 w 10000"/>
                <a:gd name="connsiteY0" fmla="*/ 2499 h 9963"/>
                <a:gd name="connsiteX1" fmla="*/ 5571 w 10000"/>
                <a:gd name="connsiteY1" fmla="*/ 9938 h 9963"/>
                <a:gd name="connsiteX2" fmla="*/ 10000 w 10000"/>
                <a:gd name="connsiteY2" fmla="*/ 0 h 9963"/>
                <a:gd name="connsiteX0" fmla="*/ 0 w 10000"/>
                <a:gd name="connsiteY0" fmla="*/ 2508 h 10015"/>
                <a:gd name="connsiteX1" fmla="*/ 5571 w 10000"/>
                <a:gd name="connsiteY1" fmla="*/ 9975 h 10015"/>
                <a:gd name="connsiteX2" fmla="*/ 10000 w 10000"/>
                <a:gd name="connsiteY2" fmla="*/ 0 h 10015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49"/>
                <a:gd name="connsiteY0" fmla="*/ 2391 h 11521"/>
                <a:gd name="connsiteX1" fmla="*/ 5113 w 10049"/>
                <a:gd name="connsiteY1" fmla="*/ 11496 h 11521"/>
                <a:gd name="connsiteX2" fmla="*/ 10049 w 10049"/>
                <a:gd name="connsiteY2" fmla="*/ 0 h 11521"/>
                <a:gd name="connsiteX0" fmla="*/ 0 w 10049"/>
                <a:gd name="connsiteY0" fmla="*/ 2391 h 11496"/>
                <a:gd name="connsiteX1" fmla="*/ 5113 w 10049"/>
                <a:gd name="connsiteY1" fmla="*/ 11496 h 11496"/>
                <a:gd name="connsiteX2" fmla="*/ 10049 w 10049"/>
                <a:gd name="connsiteY2" fmla="*/ 0 h 11496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9316"/>
                <a:gd name="connsiteY0" fmla="*/ 0 h 10129"/>
                <a:gd name="connsiteX1" fmla="*/ 5181 w 9316"/>
                <a:gd name="connsiteY1" fmla="*/ 9105 h 10129"/>
                <a:gd name="connsiteX2" fmla="*/ 9316 w 9316"/>
                <a:gd name="connsiteY2" fmla="*/ 5333 h 10129"/>
                <a:gd name="connsiteX0" fmla="*/ 0 w 10000"/>
                <a:gd name="connsiteY0" fmla="*/ 0 h 9273"/>
                <a:gd name="connsiteX1" fmla="*/ 5561 w 10000"/>
                <a:gd name="connsiteY1" fmla="*/ 8989 h 9273"/>
                <a:gd name="connsiteX2" fmla="*/ 10000 w 10000"/>
                <a:gd name="connsiteY2" fmla="*/ 5265 h 9273"/>
                <a:gd name="connsiteX0" fmla="*/ 0 w 10000"/>
                <a:gd name="connsiteY0" fmla="*/ 0 h 10332"/>
                <a:gd name="connsiteX1" fmla="*/ 5561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332"/>
                <a:gd name="connsiteX1" fmla="*/ 5238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128"/>
                <a:gd name="connsiteX1" fmla="*/ 5238 w 10000"/>
                <a:gd name="connsiteY1" fmla="*/ 9694 h 10128"/>
                <a:gd name="connsiteX2" fmla="*/ 10000 w 10000"/>
                <a:gd name="connsiteY2" fmla="*/ 6957 h 10128"/>
                <a:gd name="connsiteX0" fmla="*/ 0 w 10000"/>
                <a:gd name="connsiteY0" fmla="*/ 0 h 11095"/>
                <a:gd name="connsiteX1" fmla="*/ 5253 w 10000"/>
                <a:gd name="connsiteY1" fmla="*/ 10791 h 11095"/>
                <a:gd name="connsiteX2" fmla="*/ 10000 w 10000"/>
                <a:gd name="connsiteY2" fmla="*/ 6957 h 11095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601"/>
                <a:gd name="connsiteX1" fmla="*/ 5407 w 10000"/>
                <a:gd name="connsiteY1" fmla="*/ 10242 h 10601"/>
                <a:gd name="connsiteX2" fmla="*/ 10000 w 10000"/>
                <a:gd name="connsiteY2" fmla="*/ 6957 h 10601"/>
                <a:gd name="connsiteX0" fmla="*/ 0 w 9631"/>
                <a:gd name="connsiteY0" fmla="*/ 0 h 16261"/>
                <a:gd name="connsiteX1" fmla="*/ 5407 w 9631"/>
                <a:gd name="connsiteY1" fmla="*/ 10242 h 16261"/>
                <a:gd name="connsiteX2" fmla="*/ 9631 w 9631"/>
                <a:gd name="connsiteY2" fmla="*/ 15546 h 16261"/>
                <a:gd name="connsiteX0" fmla="*/ 0 w 10000"/>
                <a:gd name="connsiteY0" fmla="*/ 0 h 9560"/>
                <a:gd name="connsiteX1" fmla="*/ 5614 w 10000"/>
                <a:gd name="connsiteY1" fmla="*/ 6299 h 9560"/>
                <a:gd name="connsiteX2" fmla="*/ 10000 w 10000"/>
                <a:gd name="connsiteY2" fmla="*/ 9560 h 956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3180 h 10000"/>
                <a:gd name="connsiteX2" fmla="*/ 10000 w 10000"/>
                <a:gd name="connsiteY2" fmla="*/ 10000 h 10000"/>
                <a:gd name="connsiteX0" fmla="*/ 0 w 10032"/>
                <a:gd name="connsiteY0" fmla="*/ 0 h 9765"/>
                <a:gd name="connsiteX1" fmla="*/ 5630 w 10032"/>
                <a:gd name="connsiteY1" fmla="*/ 3180 h 9765"/>
                <a:gd name="connsiteX2" fmla="*/ 10032 w 10032"/>
                <a:gd name="connsiteY2" fmla="*/ 9765 h 9765"/>
                <a:gd name="connsiteX0" fmla="*/ 0 w 10000"/>
                <a:gd name="connsiteY0" fmla="*/ 0 h 10722"/>
                <a:gd name="connsiteX1" fmla="*/ 5612 w 10000"/>
                <a:gd name="connsiteY1" fmla="*/ 3979 h 10722"/>
                <a:gd name="connsiteX2" fmla="*/ 10000 w 10000"/>
                <a:gd name="connsiteY2" fmla="*/ 10722 h 10722"/>
                <a:gd name="connsiteX0" fmla="*/ 0 w 9968"/>
                <a:gd name="connsiteY0" fmla="*/ 0 h 12287"/>
                <a:gd name="connsiteX1" fmla="*/ 5580 w 9968"/>
                <a:gd name="connsiteY1" fmla="*/ 5544 h 12287"/>
                <a:gd name="connsiteX2" fmla="*/ 9968 w 9968"/>
                <a:gd name="connsiteY2" fmla="*/ 12287 h 12287"/>
                <a:gd name="connsiteX0" fmla="*/ 0 w 10000"/>
                <a:gd name="connsiteY0" fmla="*/ 0 h 10000"/>
                <a:gd name="connsiteX1" fmla="*/ 5598 w 10000"/>
                <a:gd name="connsiteY1" fmla="*/ 4512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4022 h 10000"/>
                <a:gd name="connsiteX2" fmla="*/ 1000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2545" y="1130"/>
                    <a:pt x="3964" y="2355"/>
                    <a:pt x="5630" y="4022"/>
                  </a:cubicBezTo>
                  <a:cubicBezTo>
                    <a:pt x="7296" y="5689"/>
                    <a:pt x="8386" y="7305"/>
                    <a:pt x="10000" y="1000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60" name="Freeform 12">
              <a:extLst>
                <a:ext uri="{FF2B5EF4-FFF2-40B4-BE49-F238E27FC236}">
                  <a16:creationId xmlns:a16="http://schemas.microsoft.com/office/drawing/2014/main" id="{C6D4064A-9633-AE0B-8798-B7768367E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330" y="515855"/>
              <a:ext cx="2093649" cy="575678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7878"/>
                <a:gd name="connsiteY0" fmla="*/ 40345 h 63406"/>
                <a:gd name="connsiteX1" fmla="*/ 3255 w 7878"/>
                <a:gd name="connsiteY1" fmla="*/ 62443 h 63406"/>
                <a:gd name="connsiteX2" fmla="*/ 7878 w 7878"/>
                <a:gd name="connsiteY2" fmla="*/ 0 h 63406"/>
                <a:gd name="connsiteX0" fmla="*/ 0 w 10000"/>
                <a:gd name="connsiteY0" fmla="*/ 6363 h 7418"/>
                <a:gd name="connsiteX1" fmla="*/ 4385 w 10000"/>
                <a:gd name="connsiteY1" fmla="*/ 7119 h 7418"/>
                <a:gd name="connsiteX2" fmla="*/ 10000 w 10000"/>
                <a:gd name="connsiteY2" fmla="*/ 0 h 7418"/>
                <a:gd name="connsiteX0" fmla="*/ 0 w 12678"/>
                <a:gd name="connsiteY0" fmla="*/ 4439 h 9657"/>
                <a:gd name="connsiteX1" fmla="*/ 7063 w 12678"/>
                <a:gd name="connsiteY1" fmla="*/ 9597 h 9657"/>
                <a:gd name="connsiteX2" fmla="*/ 12678 w 12678"/>
                <a:gd name="connsiteY2" fmla="*/ 0 h 9657"/>
                <a:gd name="connsiteX0" fmla="*/ 0 w 10000"/>
                <a:gd name="connsiteY0" fmla="*/ 4597 h 10057"/>
                <a:gd name="connsiteX1" fmla="*/ 5571 w 10000"/>
                <a:gd name="connsiteY1" fmla="*/ 9938 h 10057"/>
                <a:gd name="connsiteX2" fmla="*/ 10000 w 10000"/>
                <a:gd name="connsiteY2" fmla="*/ 0 h 10057"/>
                <a:gd name="connsiteX0" fmla="*/ 0 w 10000"/>
                <a:gd name="connsiteY0" fmla="*/ 2499 h 9963"/>
                <a:gd name="connsiteX1" fmla="*/ 5571 w 10000"/>
                <a:gd name="connsiteY1" fmla="*/ 9938 h 9963"/>
                <a:gd name="connsiteX2" fmla="*/ 10000 w 10000"/>
                <a:gd name="connsiteY2" fmla="*/ 0 h 9963"/>
                <a:gd name="connsiteX0" fmla="*/ 0 w 10000"/>
                <a:gd name="connsiteY0" fmla="*/ 2508 h 10015"/>
                <a:gd name="connsiteX1" fmla="*/ 5571 w 10000"/>
                <a:gd name="connsiteY1" fmla="*/ 9975 h 10015"/>
                <a:gd name="connsiteX2" fmla="*/ 10000 w 10000"/>
                <a:gd name="connsiteY2" fmla="*/ 0 h 10015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49"/>
                <a:gd name="connsiteY0" fmla="*/ 2391 h 11521"/>
                <a:gd name="connsiteX1" fmla="*/ 5113 w 10049"/>
                <a:gd name="connsiteY1" fmla="*/ 11496 h 11521"/>
                <a:gd name="connsiteX2" fmla="*/ 10049 w 10049"/>
                <a:gd name="connsiteY2" fmla="*/ 0 h 11521"/>
                <a:gd name="connsiteX0" fmla="*/ 0 w 10049"/>
                <a:gd name="connsiteY0" fmla="*/ 2391 h 11496"/>
                <a:gd name="connsiteX1" fmla="*/ 5113 w 10049"/>
                <a:gd name="connsiteY1" fmla="*/ 11496 h 11496"/>
                <a:gd name="connsiteX2" fmla="*/ 10049 w 10049"/>
                <a:gd name="connsiteY2" fmla="*/ 0 h 11496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9316"/>
                <a:gd name="connsiteY0" fmla="*/ 0 h 10129"/>
                <a:gd name="connsiteX1" fmla="*/ 5181 w 9316"/>
                <a:gd name="connsiteY1" fmla="*/ 9105 h 10129"/>
                <a:gd name="connsiteX2" fmla="*/ 9316 w 9316"/>
                <a:gd name="connsiteY2" fmla="*/ 5333 h 10129"/>
                <a:gd name="connsiteX0" fmla="*/ 0 w 10000"/>
                <a:gd name="connsiteY0" fmla="*/ 0 h 9273"/>
                <a:gd name="connsiteX1" fmla="*/ 5561 w 10000"/>
                <a:gd name="connsiteY1" fmla="*/ 8989 h 9273"/>
                <a:gd name="connsiteX2" fmla="*/ 10000 w 10000"/>
                <a:gd name="connsiteY2" fmla="*/ 5265 h 9273"/>
                <a:gd name="connsiteX0" fmla="*/ 0 w 10000"/>
                <a:gd name="connsiteY0" fmla="*/ 0 h 10332"/>
                <a:gd name="connsiteX1" fmla="*/ 5561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332"/>
                <a:gd name="connsiteX1" fmla="*/ 5238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128"/>
                <a:gd name="connsiteX1" fmla="*/ 5238 w 10000"/>
                <a:gd name="connsiteY1" fmla="*/ 9694 h 10128"/>
                <a:gd name="connsiteX2" fmla="*/ 10000 w 10000"/>
                <a:gd name="connsiteY2" fmla="*/ 6957 h 10128"/>
                <a:gd name="connsiteX0" fmla="*/ 0 w 10000"/>
                <a:gd name="connsiteY0" fmla="*/ 0 h 11095"/>
                <a:gd name="connsiteX1" fmla="*/ 5253 w 10000"/>
                <a:gd name="connsiteY1" fmla="*/ 10791 h 11095"/>
                <a:gd name="connsiteX2" fmla="*/ 10000 w 10000"/>
                <a:gd name="connsiteY2" fmla="*/ 6957 h 11095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601"/>
                <a:gd name="connsiteX1" fmla="*/ 5407 w 10000"/>
                <a:gd name="connsiteY1" fmla="*/ 10242 h 10601"/>
                <a:gd name="connsiteX2" fmla="*/ 10000 w 10000"/>
                <a:gd name="connsiteY2" fmla="*/ 6957 h 10601"/>
                <a:gd name="connsiteX0" fmla="*/ 0 w 9631"/>
                <a:gd name="connsiteY0" fmla="*/ 0 h 16261"/>
                <a:gd name="connsiteX1" fmla="*/ 5407 w 9631"/>
                <a:gd name="connsiteY1" fmla="*/ 10242 h 16261"/>
                <a:gd name="connsiteX2" fmla="*/ 9631 w 9631"/>
                <a:gd name="connsiteY2" fmla="*/ 15546 h 16261"/>
                <a:gd name="connsiteX0" fmla="*/ 0 w 10000"/>
                <a:gd name="connsiteY0" fmla="*/ 0 h 9560"/>
                <a:gd name="connsiteX1" fmla="*/ 5614 w 10000"/>
                <a:gd name="connsiteY1" fmla="*/ 6299 h 9560"/>
                <a:gd name="connsiteX2" fmla="*/ 10000 w 10000"/>
                <a:gd name="connsiteY2" fmla="*/ 9560 h 956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3180 h 10000"/>
                <a:gd name="connsiteX2" fmla="*/ 10000 w 10000"/>
                <a:gd name="connsiteY2" fmla="*/ 10000 h 10000"/>
                <a:gd name="connsiteX0" fmla="*/ 0 w 10032"/>
                <a:gd name="connsiteY0" fmla="*/ 0 h 9765"/>
                <a:gd name="connsiteX1" fmla="*/ 5630 w 10032"/>
                <a:gd name="connsiteY1" fmla="*/ 3180 h 9765"/>
                <a:gd name="connsiteX2" fmla="*/ 10032 w 10032"/>
                <a:gd name="connsiteY2" fmla="*/ 9765 h 9765"/>
                <a:gd name="connsiteX0" fmla="*/ 0 w 10000"/>
                <a:gd name="connsiteY0" fmla="*/ 0 h 10722"/>
                <a:gd name="connsiteX1" fmla="*/ 5612 w 10000"/>
                <a:gd name="connsiteY1" fmla="*/ 3979 h 10722"/>
                <a:gd name="connsiteX2" fmla="*/ 10000 w 10000"/>
                <a:gd name="connsiteY2" fmla="*/ 10722 h 10722"/>
                <a:gd name="connsiteX0" fmla="*/ 0 w 9968"/>
                <a:gd name="connsiteY0" fmla="*/ 0 h 12287"/>
                <a:gd name="connsiteX1" fmla="*/ 5580 w 9968"/>
                <a:gd name="connsiteY1" fmla="*/ 5544 h 12287"/>
                <a:gd name="connsiteX2" fmla="*/ 9968 w 9968"/>
                <a:gd name="connsiteY2" fmla="*/ 12287 h 12287"/>
                <a:gd name="connsiteX0" fmla="*/ 0 w 10000"/>
                <a:gd name="connsiteY0" fmla="*/ 0 h 10000"/>
                <a:gd name="connsiteX1" fmla="*/ 5598 w 10000"/>
                <a:gd name="connsiteY1" fmla="*/ 4512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4022 h 10000"/>
                <a:gd name="connsiteX2" fmla="*/ 10000 w 10000"/>
                <a:gd name="connsiteY2" fmla="*/ 10000 h 10000"/>
                <a:gd name="connsiteX0" fmla="*/ 0 w 9426"/>
                <a:gd name="connsiteY0" fmla="*/ 0 h 16663"/>
                <a:gd name="connsiteX1" fmla="*/ 5630 w 9426"/>
                <a:gd name="connsiteY1" fmla="*/ 4022 h 16663"/>
                <a:gd name="connsiteX2" fmla="*/ 9426 w 9426"/>
                <a:gd name="connsiteY2" fmla="*/ 16663 h 16663"/>
                <a:gd name="connsiteX0" fmla="*/ 0 w 10000"/>
                <a:gd name="connsiteY0" fmla="*/ 0 h 10000"/>
                <a:gd name="connsiteX1" fmla="*/ 5821 w 10000"/>
                <a:gd name="connsiteY1" fmla="*/ 3178 h 10000"/>
                <a:gd name="connsiteX2" fmla="*/ 10000 w 10000"/>
                <a:gd name="connsiteY2" fmla="*/ 10000 h 10000"/>
                <a:gd name="connsiteX0" fmla="*/ 0 w 10034"/>
                <a:gd name="connsiteY0" fmla="*/ 0 h 9588"/>
                <a:gd name="connsiteX1" fmla="*/ 5821 w 10034"/>
                <a:gd name="connsiteY1" fmla="*/ 3178 h 9588"/>
                <a:gd name="connsiteX2" fmla="*/ 10034 w 10034"/>
                <a:gd name="connsiteY2" fmla="*/ 9588 h 9588"/>
                <a:gd name="connsiteX0" fmla="*/ 0 w 10000"/>
                <a:gd name="connsiteY0" fmla="*/ 0 h 10000"/>
                <a:gd name="connsiteX1" fmla="*/ 5801 w 10000"/>
                <a:gd name="connsiteY1" fmla="*/ 331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801 w 10000"/>
                <a:gd name="connsiteY1" fmla="*/ 331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868 w 10000"/>
                <a:gd name="connsiteY1" fmla="*/ 3254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935 w 10000"/>
                <a:gd name="connsiteY1" fmla="*/ 2886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935 w 10000"/>
                <a:gd name="connsiteY1" fmla="*/ 2886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935 w 10000"/>
                <a:gd name="connsiteY1" fmla="*/ 2886 h 10000"/>
                <a:gd name="connsiteX2" fmla="*/ 1000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2691" y="707"/>
                    <a:pt x="4269" y="1219"/>
                    <a:pt x="5935" y="2886"/>
                  </a:cubicBezTo>
                  <a:cubicBezTo>
                    <a:pt x="7602" y="4552"/>
                    <a:pt x="8463" y="5800"/>
                    <a:pt x="10000" y="1000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61" name="Freeform 12">
              <a:extLst>
                <a:ext uri="{FF2B5EF4-FFF2-40B4-BE49-F238E27FC236}">
                  <a16:creationId xmlns:a16="http://schemas.microsoft.com/office/drawing/2014/main" id="{12C27F41-6636-6BF1-BB28-F33342BCC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4316" y="250800"/>
              <a:ext cx="2051357" cy="642744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7878"/>
                <a:gd name="connsiteY0" fmla="*/ 40345 h 63406"/>
                <a:gd name="connsiteX1" fmla="*/ 3255 w 7878"/>
                <a:gd name="connsiteY1" fmla="*/ 62443 h 63406"/>
                <a:gd name="connsiteX2" fmla="*/ 7878 w 7878"/>
                <a:gd name="connsiteY2" fmla="*/ 0 h 63406"/>
                <a:gd name="connsiteX0" fmla="*/ 0 w 10000"/>
                <a:gd name="connsiteY0" fmla="*/ 6363 h 7418"/>
                <a:gd name="connsiteX1" fmla="*/ 4385 w 10000"/>
                <a:gd name="connsiteY1" fmla="*/ 7119 h 7418"/>
                <a:gd name="connsiteX2" fmla="*/ 10000 w 10000"/>
                <a:gd name="connsiteY2" fmla="*/ 0 h 7418"/>
                <a:gd name="connsiteX0" fmla="*/ 0 w 12678"/>
                <a:gd name="connsiteY0" fmla="*/ 4439 h 9657"/>
                <a:gd name="connsiteX1" fmla="*/ 7063 w 12678"/>
                <a:gd name="connsiteY1" fmla="*/ 9597 h 9657"/>
                <a:gd name="connsiteX2" fmla="*/ 12678 w 12678"/>
                <a:gd name="connsiteY2" fmla="*/ 0 h 9657"/>
                <a:gd name="connsiteX0" fmla="*/ 0 w 10000"/>
                <a:gd name="connsiteY0" fmla="*/ 4597 h 10057"/>
                <a:gd name="connsiteX1" fmla="*/ 5571 w 10000"/>
                <a:gd name="connsiteY1" fmla="*/ 9938 h 10057"/>
                <a:gd name="connsiteX2" fmla="*/ 10000 w 10000"/>
                <a:gd name="connsiteY2" fmla="*/ 0 h 10057"/>
                <a:gd name="connsiteX0" fmla="*/ 0 w 10000"/>
                <a:gd name="connsiteY0" fmla="*/ 2499 h 9963"/>
                <a:gd name="connsiteX1" fmla="*/ 5571 w 10000"/>
                <a:gd name="connsiteY1" fmla="*/ 9938 h 9963"/>
                <a:gd name="connsiteX2" fmla="*/ 10000 w 10000"/>
                <a:gd name="connsiteY2" fmla="*/ 0 h 9963"/>
                <a:gd name="connsiteX0" fmla="*/ 0 w 10000"/>
                <a:gd name="connsiteY0" fmla="*/ 2508 h 10015"/>
                <a:gd name="connsiteX1" fmla="*/ 5571 w 10000"/>
                <a:gd name="connsiteY1" fmla="*/ 9975 h 10015"/>
                <a:gd name="connsiteX2" fmla="*/ 10000 w 10000"/>
                <a:gd name="connsiteY2" fmla="*/ 0 h 10015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49"/>
                <a:gd name="connsiteY0" fmla="*/ 2391 h 11521"/>
                <a:gd name="connsiteX1" fmla="*/ 5113 w 10049"/>
                <a:gd name="connsiteY1" fmla="*/ 11496 h 11521"/>
                <a:gd name="connsiteX2" fmla="*/ 10049 w 10049"/>
                <a:gd name="connsiteY2" fmla="*/ 0 h 11521"/>
                <a:gd name="connsiteX0" fmla="*/ 0 w 10049"/>
                <a:gd name="connsiteY0" fmla="*/ 2391 h 11496"/>
                <a:gd name="connsiteX1" fmla="*/ 5113 w 10049"/>
                <a:gd name="connsiteY1" fmla="*/ 11496 h 11496"/>
                <a:gd name="connsiteX2" fmla="*/ 10049 w 10049"/>
                <a:gd name="connsiteY2" fmla="*/ 0 h 11496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9316"/>
                <a:gd name="connsiteY0" fmla="*/ 0 h 10129"/>
                <a:gd name="connsiteX1" fmla="*/ 5181 w 9316"/>
                <a:gd name="connsiteY1" fmla="*/ 9105 h 10129"/>
                <a:gd name="connsiteX2" fmla="*/ 9316 w 9316"/>
                <a:gd name="connsiteY2" fmla="*/ 5333 h 10129"/>
                <a:gd name="connsiteX0" fmla="*/ 0 w 10000"/>
                <a:gd name="connsiteY0" fmla="*/ 0 h 9273"/>
                <a:gd name="connsiteX1" fmla="*/ 5561 w 10000"/>
                <a:gd name="connsiteY1" fmla="*/ 8989 h 9273"/>
                <a:gd name="connsiteX2" fmla="*/ 10000 w 10000"/>
                <a:gd name="connsiteY2" fmla="*/ 5265 h 9273"/>
                <a:gd name="connsiteX0" fmla="*/ 0 w 10000"/>
                <a:gd name="connsiteY0" fmla="*/ 0 h 10332"/>
                <a:gd name="connsiteX1" fmla="*/ 5561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332"/>
                <a:gd name="connsiteX1" fmla="*/ 5238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128"/>
                <a:gd name="connsiteX1" fmla="*/ 5238 w 10000"/>
                <a:gd name="connsiteY1" fmla="*/ 9694 h 10128"/>
                <a:gd name="connsiteX2" fmla="*/ 10000 w 10000"/>
                <a:gd name="connsiteY2" fmla="*/ 6957 h 10128"/>
                <a:gd name="connsiteX0" fmla="*/ 0 w 10000"/>
                <a:gd name="connsiteY0" fmla="*/ 0 h 11095"/>
                <a:gd name="connsiteX1" fmla="*/ 5253 w 10000"/>
                <a:gd name="connsiteY1" fmla="*/ 10791 h 11095"/>
                <a:gd name="connsiteX2" fmla="*/ 10000 w 10000"/>
                <a:gd name="connsiteY2" fmla="*/ 6957 h 11095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601"/>
                <a:gd name="connsiteX1" fmla="*/ 5407 w 10000"/>
                <a:gd name="connsiteY1" fmla="*/ 10242 h 10601"/>
                <a:gd name="connsiteX2" fmla="*/ 10000 w 10000"/>
                <a:gd name="connsiteY2" fmla="*/ 6957 h 10601"/>
                <a:gd name="connsiteX0" fmla="*/ 0 w 9631"/>
                <a:gd name="connsiteY0" fmla="*/ 0 h 16261"/>
                <a:gd name="connsiteX1" fmla="*/ 5407 w 9631"/>
                <a:gd name="connsiteY1" fmla="*/ 10242 h 16261"/>
                <a:gd name="connsiteX2" fmla="*/ 9631 w 9631"/>
                <a:gd name="connsiteY2" fmla="*/ 15546 h 16261"/>
                <a:gd name="connsiteX0" fmla="*/ 0 w 10000"/>
                <a:gd name="connsiteY0" fmla="*/ 0 h 9560"/>
                <a:gd name="connsiteX1" fmla="*/ 5614 w 10000"/>
                <a:gd name="connsiteY1" fmla="*/ 6299 h 9560"/>
                <a:gd name="connsiteX2" fmla="*/ 10000 w 10000"/>
                <a:gd name="connsiteY2" fmla="*/ 9560 h 956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3180 h 10000"/>
                <a:gd name="connsiteX2" fmla="*/ 10000 w 10000"/>
                <a:gd name="connsiteY2" fmla="*/ 10000 h 10000"/>
                <a:gd name="connsiteX0" fmla="*/ 0 w 10032"/>
                <a:gd name="connsiteY0" fmla="*/ 0 h 9765"/>
                <a:gd name="connsiteX1" fmla="*/ 5630 w 10032"/>
                <a:gd name="connsiteY1" fmla="*/ 3180 h 9765"/>
                <a:gd name="connsiteX2" fmla="*/ 10032 w 10032"/>
                <a:gd name="connsiteY2" fmla="*/ 9765 h 9765"/>
                <a:gd name="connsiteX0" fmla="*/ 0 w 10000"/>
                <a:gd name="connsiteY0" fmla="*/ 0 h 10722"/>
                <a:gd name="connsiteX1" fmla="*/ 5612 w 10000"/>
                <a:gd name="connsiteY1" fmla="*/ 3979 h 10722"/>
                <a:gd name="connsiteX2" fmla="*/ 10000 w 10000"/>
                <a:gd name="connsiteY2" fmla="*/ 10722 h 10722"/>
                <a:gd name="connsiteX0" fmla="*/ 0 w 9968"/>
                <a:gd name="connsiteY0" fmla="*/ 0 h 12287"/>
                <a:gd name="connsiteX1" fmla="*/ 5580 w 9968"/>
                <a:gd name="connsiteY1" fmla="*/ 5544 h 12287"/>
                <a:gd name="connsiteX2" fmla="*/ 9968 w 9968"/>
                <a:gd name="connsiteY2" fmla="*/ 12287 h 12287"/>
                <a:gd name="connsiteX0" fmla="*/ 0 w 10000"/>
                <a:gd name="connsiteY0" fmla="*/ 0 h 10000"/>
                <a:gd name="connsiteX1" fmla="*/ 5598 w 10000"/>
                <a:gd name="connsiteY1" fmla="*/ 4512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4022 h 10000"/>
                <a:gd name="connsiteX2" fmla="*/ 10000 w 10000"/>
                <a:gd name="connsiteY2" fmla="*/ 10000 h 10000"/>
                <a:gd name="connsiteX0" fmla="*/ 0 w 9426"/>
                <a:gd name="connsiteY0" fmla="*/ 0 h 16663"/>
                <a:gd name="connsiteX1" fmla="*/ 5630 w 9426"/>
                <a:gd name="connsiteY1" fmla="*/ 4022 h 16663"/>
                <a:gd name="connsiteX2" fmla="*/ 9426 w 9426"/>
                <a:gd name="connsiteY2" fmla="*/ 16663 h 16663"/>
                <a:gd name="connsiteX0" fmla="*/ 0 w 10000"/>
                <a:gd name="connsiteY0" fmla="*/ 0 h 10000"/>
                <a:gd name="connsiteX1" fmla="*/ 5821 w 10000"/>
                <a:gd name="connsiteY1" fmla="*/ 3178 h 10000"/>
                <a:gd name="connsiteX2" fmla="*/ 10000 w 10000"/>
                <a:gd name="connsiteY2" fmla="*/ 10000 h 10000"/>
                <a:gd name="connsiteX0" fmla="*/ 0 w 10034"/>
                <a:gd name="connsiteY0" fmla="*/ 0 h 9588"/>
                <a:gd name="connsiteX1" fmla="*/ 5821 w 10034"/>
                <a:gd name="connsiteY1" fmla="*/ 3178 h 9588"/>
                <a:gd name="connsiteX2" fmla="*/ 10034 w 10034"/>
                <a:gd name="connsiteY2" fmla="*/ 9588 h 9588"/>
                <a:gd name="connsiteX0" fmla="*/ 0 w 10000"/>
                <a:gd name="connsiteY0" fmla="*/ 0 h 10000"/>
                <a:gd name="connsiteX1" fmla="*/ 5801 w 10000"/>
                <a:gd name="connsiteY1" fmla="*/ 331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801 w 10000"/>
                <a:gd name="connsiteY1" fmla="*/ 331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868 w 10000"/>
                <a:gd name="connsiteY1" fmla="*/ 3254 h 10000"/>
                <a:gd name="connsiteX2" fmla="*/ 10000 w 10000"/>
                <a:gd name="connsiteY2" fmla="*/ 10000 h 10000"/>
                <a:gd name="connsiteX0" fmla="*/ 0 w 9798"/>
                <a:gd name="connsiteY0" fmla="*/ 0 h 11165"/>
                <a:gd name="connsiteX1" fmla="*/ 5868 w 9798"/>
                <a:gd name="connsiteY1" fmla="*/ 3254 h 11165"/>
                <a:gd name="connsiteX2" fmla="*/ 9798 w 9798"/>
                <a:gd name="connsiteY2" fmla="*/ 11165 h 11165"/>
                <a:gd name="connsiteX0" fmla="*/ 0 w 10000"/>
                <a:gd name="connsiteY0" fmla="*/ 0 h 10000"/>
                <a:gd name="connsiteX1" fmla="*/ 5989 w 10000"/>
                <a:gd name="connsiteY1" fmla="*/ 2914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6350 w 10000"/>
                <a:gd name="connsiteY1" fmla="*/ 2859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6350 w 10000"/>
                <a:gd name="connsiteY1" fmla="*/ 2859 h 10000"/>
                <a:gd name="connsiteX2" fmla="*/ 1000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2746" y="633"/>
                    <a:pt x="4872" y="1302"/>
                    <a:pt x="6350" y="2859"/>
                  </a:cubicBezTo>
                  <a:cubicBezTo>
                    <a:pt x="7828" y="4416"/>
                    <a:pt x="8638" y="5525"/>
                    <a:pt x="10000" y="1000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341762" name="Freeform 17">
            <a:extLst>
              <a:ext uri="{FF2B5EF4-FFF2-40B4-BE49-F238E27FC236}">
                <a16:creationId xmlns:a16="http://schemas.microsoft.com/office/drawing/2014/main" id="{6C923AB3-636C-5728-4B7C-44F371E230C0}"/>
              </a:ext>
            </a:extLst>
          </p:cNvPr>
          <p:cNvSpPr>
            <a:spLocks/>
          </p:cNvSpPr>
          <p:nvPr/>
        </p:nvSpPr>
        <p:spPr bwMode="auto">
          <a:xfrm>
            <a:off x="8713567" y="894396"/>
            <a:ext cx="327359" cy="1001101"/>
          </a:xfrm>
          <a:custGeom>
            <a:avLst/>
            <a:gdLst>
              <a:gd name="T0" fmla="*/ 0 w 665"/>
              <a:gd name="T1" fmla="*/ 2147483647 h 1238"/>
              <a:gd name="T2" fmla="*/ 309305898 w 665"/>
              <a:gd name="T3" fmla="*/ 2056447500 h 1238"/>
              <a:gd name="T4" fmla="*/ 903496596 w 665"/>
              <a:gd name="T5" fmla="*/ 871974063 h 1238"/>
              <a:gd name="T6" fmla="*/ 1804280287 w 665"/>
              <a:gd name="T7" fmla="*/ 0 h 1238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10000 h 10000"/>
              <a:gd name="connsiteX1" fmla="*/ 1273 w 10000"/>
              <a:gd name="connsiteY1" fmla="*/ 6447 h 10000"/>
              <a:gd name="connsiteX2" fmla="*/ 5008 w 10000"/>
              <a:gd name="connsiteY2" fmla="*/ 27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273 w 10000"/>
              <a:gd name="connsiteY1" fmla="*/ 6447 h 10000"/>
              <a:gd name="connsiteX2" fmla="*/ 3904 w 10000"/>
              <a:gd name="connsiteY2" fmla="*/ 2939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3904 w 10000"/>
              <a:gd name="connsiteY2" fmla="*/ 2939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4345 w 10000"/>
              <a:gd name="connsiteY2" fmla="*/ 2939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5007 w 10000"/>
              <a:gd name="connsiteY2" fmla="*/ 2314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3572 w 10000"/>
              <a:gd name="connsiteY2" fmla="*/ 3324 h 10000"/>
              <a:gd name="connsiteX3" fmla="*/ 10000 w 10000"/>
              <a:gd name="connsiteY3" fmla="*/ 0 h 10000"/>
              <a:gd name="connsiteX0" fmla="*/ 1999 w 11999"/>
              <a:gd name="connsiteY0" fmla="*/ 10000 h 10000"/>
              <a:gd name="connsiteX1" fmla="*/ 83 w 11999"/>
              <a:gd name="connsiteY1" fmla="*/ 6495 h 10000"/>
              <a:gd name="connsiteX2" fmla="*/ 5571 w 11999"/>
              <a:gd name="connsiteY2" fmla="*/ 3324 h 10000"/>
              <a:gd name="connsiteX3" fmla="*/ 11999 w 11999"/>
              <a:gd name="connsiteY3" fmla="*/ 0 h 10000"/>
              <a:gd name="connsiteX0" fmla="*/ 1931 w 11931"/>
              <a:gd name="connsiteY0" fmla="*/ 10000 h 10000"/>
              <a:gd name="connsiteX1" fmla="*/ 15 w 11931"/>
              <a:gd name="connsiteY1" fmla="*/ 6495 h 10000"/>
              <a:gd name="connsiteX2" fmla="*/ 3247 w 11931"/>
              <a:gd name="connsiteY2" fmla="*/ 3028 h 10000"/>
              <a:gd name="connsiteX3" fmla="*/ 11931 w 11931"/>
              <a:gd name="connsiteY3" fmla="*/ 0 h 10000"/>
              <a:gd name="connsiteX0" fmla="*/ 1931 w 11931"/>
              <a:gd name="connsiteY0" fmla="*/ 10000 h 10000"/>
              <a:gd name="connsiteX1" fmla="*/ 15 w 11931"/>
              <a:gd name="connsiteY1" fmla="*/ 6495 h 10000"/>
              <a:gd name="connsiteX2" fmla="*/ 3247 w 11931"/>
              <a:gd name="connsiteY2" fmla="*/ 3028 h 10000"/>
              <a:gd name="connsiteX3" fmla="*/ 11931 w 11931"/>
              <a:gd name="connsiteY3" fmla="*/ 0 h 10000"/>
              <a:gd name="connsiteX0" fmla="*/ 1931 w 11931"/>
              <a:gd name="connsiteY0" fmla="*/ 9796 h 9796"/>
              <a:gd name="connsiteX1" fmla="*/ 15 w 11931"/>
              <a:gd name="connsiteY1" fmla="*/ 6291 h 9796"/>
              <a:gd name="connsiteX2" fmla="*/ 3247 w 11931"/>
              <a:gd name="connsiteY2" fmla="*/ 2824 h 9796"/>
              <a:gd name="connsiteX3" fmla="*/ 11931 w 11931"/>
              <a:gd name="connsiteY3" fmla="*/ 0 h 9796"/>
              <a:gd name="connsiteX0" fmla="*/ 1617 w 9999"/>
              <a:gd name="connsiteY0" fmla="*/ 10000 h 10000"/>
              <a:gd name="connsiteX1" fmla="*/ 12 w 9999"/>
              <a:gd name="connsiteY1" fmla="*/ 6422 h 10000"/>
              <a:gd name="connsiteX2" fmla="*/ 2720 w 9999"/>
              <a:gd name="connsiteY2" fmla="*/ 2883 h 10000"/>
              <a:gd name="connsiteX3" fmla="*/ 9999 w 9999"/>
              <a:gd name="connsiteY3" fmla="*/ 0 h 10000"/>
              <a:gd name="connsiteX0" fmla="*/ 1608 w 9991"/>
              <a:gd name="connsiteY0" fmla="*/ 10000 h 10000"/>
              <a:gd name="connsiteX1" fmla="*/ 3 w 9991"/>
              <a:gd name="connsiteY1" fmla="*/ 6422 h 10000"/>
              <a:gd name="connsiteX2" fmla="*/ 2711 w 9991"/>
              <a:gd name="connsiteY2" fmla="*/ 2883 h 10000"/>
              <a:gd name="connsiteX3" fmla="*/ 9991 w 9991"/>
              <a:gd name="connsiteY3" fmla="*/ 0 h 10000"/>
              <a:gd name="connsiteX0" fmla="*/ 2051 w 10000"/>
              <a:gd name="connsiteY0" fmla="*/ 9168 h 9168"/>
              <a:gd name="connsiteX1" fmla="*/ 3 w 10000"/>
              <a:gd name="connsiteY1" fmla="*/ 6422 h 9168"/>
              <a:gd name="connsiteX2" fmla="*/ 2713 w 10000"/>
              <a:gd name="connsiteY2" fmla="*/ 2883 h 9168"/>
              <a:gd name="connsiteX3" fmla="*/ 10000 w 10000"/>
              <a:gd name="connsiteY3" fmla="*/ 0 h 9168"/>
              <a:gd name="connsiteX0" fmla="*/ 2059 w 10008"/>
              <a:gd name="connsiteY0" fmla="*/ 10000 h 10000"/>
              <a:gd name="connsiteX1" fmla="*/ 11 w 10008"/>
              <a:gd name="connsiteY1" fmla="*/ 7005 h 10000"/>
              <a:gd name="connsiteX2" fmla="*/ 2721 w 10008"/>
              <a:gd name="connsiteY2" fmla="*/ 3145 h 10000"/>
              <a:gd name="connsiteX3" fmla="*/ 10008 w 10008"/>
              <a:gd name="connsiteY3" fmla="*/ 0 h 10000"/>
              <a:gd name="connsiteX0" fmla="*/ 2059 w 10008"/>
              <a:gd name="connsiteY0" fmla="*/ 10000 h 10000"/>
              <a:gd name="connsiteX1" fmla="*/ 11 w 10008"/>
              <a:gd name="connsiteY1" fmla="*/ 6654 h 10000"/>
              <a:gd name="connsiteX2" fmla="*/ 2721 w 10008"/>
              <a:gd name="connsiteY2" fmla="*/ 3145 h 10000"/>
              <a:gd name="connsiteX3" fmla="*/ 10008 w 10008"/>
              <a:gd name="connsiteY3" fmla="*/ 0 h 10000"/>
              <a:gd name="connsiteX0" fmla="*/ 2059 w 10008"/>
              <a:gd name="connsiteY0" fmla="*/ 10000 h 10000"/>
              <a:gd name="connsiteX1" fmla="*/ 11 w 10008"/>
              <a:gd name="connsiteY1" fmla="*/ 6654 h 10000"/>
              <a:gd name="connsiteX2" fmla="*/ 2721 w 10008"/>
              <a:gd name="connsiteY2" fmla="*/ 3145 h 10000"/>
              <a:gd name="connsiteX3" fmla="*/ 10008 w 10008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8" h="10000">
                <a:moveTo>
                  <a:pt x="2059" y="10000"/>
                </a:moveTo>
                <a:cubicBezTo>
                  <a:pt x="659" y="8884"/>
                  <a:pt x="-99" y="7796"/>
                  <a:pt x="11" y="6654"/>
                </a:cubicBezTo>
                <a:cubicBezTo>
                  <a:pt x="121" y="5512"/>
                  <a:pt x="1055" y="4254"/>
                  <a:pt x="2721" y="3145"/>
                </a:cubicBezTo>
                <a:cubicBezTo>
                  <a:pt x="4387" y="2036"/>
                  <a:pt x="8444" y="627"/>
                  <a:pt x="10008" y="0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763" name="楕円 341762">
            <a:extLst>
              <a:ext uri="{FF2B5EF4-FFF2-40B4-BE49-F238E27FC236}">
                <a16:creationId xmlns:a16="http://schemas.microsoft.com/office/drawing/2014/main" id="{3251EAB8-F23A-2264-32B0-C28F4072C806}"/>
              </a:ext>
            </a:extLst>
          </p:cNvPr>
          <p:cNvSpPr>
            <a:spLocks noChangeAspect="1"/>
          </p:cNvSpPr>
          <p:nvPr/>
        </p:nvSpPr>
        <p:spPr bwMode="auto">
          <a:xfrm>
            <a:off x="8533950" y="1629382"/>
            <a:ext cx="464441" cy="464072"/>
          </a:xfrm>
          <a:prstGeom prst="ellipse">
            <a:avLst/>
          </a:prstGeom>
          <a:solidFill>
            <a:srgbClr val="0099FF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764" name="Rectangle 18">
            <a:extLst>
              <a:ext uri="{FF2B5EF4-FFF2-40B4-BE49-F238E27FC236}">
                <a16:creationId xmlns:a16="http://schemas.microsoft.com/office/drawing/2014/main" id="{AAE6D714-343D-2D72-6A01-CB1C0145C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709" y="2018966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Times New Roman" pitchFamily="18" charset="0"/>
              </a:rPr>
              <a:t>星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EF01987-1EAF-CF75-1088-1D2F124F5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5178" cy="549275"/>
          </a:xfrm>
        </p:spPr>
        <p:txBody>
          <a:bodyPr/>
          <a:lstStyle/>
          <a:p>
            <a:pPr algn="l"/>
            <a:r>
              <a:rPr lang="ja-JP" altLang="en-US" sz="2400" dirty="0">
                <a:solidFill>
                  <a:srgbClr val="0000FF"/>
                </a:solidFill>
              </a:rPr>
              <a:t>一般相対性理論（</a:t>
            </a:r>
            <a:r>
              <a:rPr lang="en-US" altLang="ja-JP" sz="2400" dirty="0">
                <a:solidFill>
                  <a:srgbClr val="0000FF"/>
                </a:solidFill>
              </a:rPr>
              <a:t>Einstein, 1916</a:t>
            </a:r>
            <a:r>
              <a:rPr lang="ja-JP" altLang="en-US" sz="2400" dirty="0">
                <a:solidFill>
                  <a:srgbClr val="0000FF"/>
                </a:solidFill>
              </a:rPr>
              <a:t>）と重力の起源</a:t>
            </a:r>
          </a:p>
        </p:txBody>
      </p:sp>
      <p:grpSp>
        <p:nvGrpSpPr>
          <p:cNvPr id="341690" name="グループ化 341689">
            <a:extLst>
              <a:ext uri="{FF2B5EF4-FFF2-40B4-BE49-F238E27FC236}">
                <a16:creationId xmlns:a16="http://schemas.microsoft.com/office/drawing/2014/main" id="{52E1B1DD-3F42-EE74-15A8-4BD0207FB6B4}"/>
              </a:ext>
            </a:extLst>
          </p:cNvPr>
          <p:cNvGrpSpPr/>
          <p:nvPr/>
        </p:nvGrpSpPr>
        <p:grpSpPr>
          <a:xfrm>
            <a:off x="-23082" y="457884"/>
            <a:ext cx="6579102" cy="1257847"/>
            <a:chOff x="-23082" y="457884"/>
            <a:chExt cx="6579102" cy="1257847"/>
          </a:xfrm>
        </p:grpSpPr>
        <p:sp>
          <p:nvSpPr>
            <p:cNvPr id="10" name="Rectangle 1442">
              <a:extLst>
                <a:ext uri="{FF2B5EF4-FFF2-40B4-BE49-F238E27FC236}">
                  <a16:creationId xmlns:a16="http://schemas.microsoft.com/office/drawing/2014/main" id="{AD92EEC9-8F47-616A-4A05-66A2B6CE1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" y="457884"/>
              <a:ext cx="59394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①この理論では、一般相対性原理に基づき、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Rectangle 1442">
              <a:extLst>
                <a:ext uri="{FF2B5EF4-FFF2-40B4-BE49-F238E27FC236}">
                  <a16:creationId xmlns:a16="http://schemas.microsoft.com/office/drawing/2014/main" id="{CC424D82-60C1-382E-F2F1-BB0483BB5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865111"/>
              <a:ext cx="627467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物質分布に応じて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時空の曲りが生じる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とする。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Rectangle 108">
              <a:extLst>
                <a:ext uri="{FF2B5EF4-FFF2-40B4-BE49-F238E27FC236}">
                  <a16:creationId xmlns:a16="http://schemas.microsoft.com/office/drawing/2014/main" id="{E530E580-E22B-FC3A-82ED-F10AF7D38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82" y="1254066"/>
              <a:ext cx="35169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静的球対称な星。</a:t>
              </a:r>
              <a:endPara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8" name="Rectangle 108">
              <a:extLst>
                <a:ext uri="{FF2B5EF4-FFF2-40B4-BE49-F238E27FC236}">
                  <a16:creationId xmlns:a16="http://schemas.microsoft.com/office/drawing/2014/main" id="{44384E05-CD81-9095-2717-75D111674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122" y="1248402"/>
              <a:ext cx="42898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星に</a:t>
              </a: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近いほど時間の遅れ①</a:t>
              </a: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'</a:t>
              </a: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。</a:t>
              </a:r>
              <a:endPara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341691" name="Rectangle 1442">
            <a:extLst>
              <a:ext uri="{FF2B5EF4-FFF2-40B4-BE49-F238E27FC236}">
                <a16:creationId xmlns:a16="http://schemas.microsoft.com/office/drawing/2014/main" id="{DC04A963-1E7C-CD43-A74F-239B1448A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449" y="1629949"/>
            <a:ext cx="59815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②物体は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力を受けず慣性運動する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ものとする。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93" name="Rectangle 18">
            <a:extLst>
              <a:ext uri="{FF2B5EF4-FFF2-40B4-BE49-F238E27FC236}">
                <a16:creationId xmlns:a16="http://schemas.microsoft.com/office/drawing/2014/main" id="{4FBB3D5C-7969-3846-0D2A-677360318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789" y="-28878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ＭＳ Ｐゴシック" pitchFamily="50" charset="-128"/>
                <a:ea typeface="ＭＳ Ｐゴシック" panose="020B0600070205080204" pitchFamily="50" charset="-128"/>
                <a:cs typeface="Times New Roman" pitchFamily="18" charset="0"/>
              </a:rPr>
              <a:t>静止</a:t>
            </a:r>
          </a:p>
        </p:txBody>
      </p:sp>
      <p:sp>
        <p:nvSpPr>
          <p:cNvPr id="341695" name="Freeform 12">
            <a:extLst>
              <a:ext uri="{FF2B5EF4-FFF2-40B4-BE49-F238E27FC236}">
                <a16:creationId xmlns:a16="http://schemas.microsoft.com/office/drawing/2014/main" id="{B2EE0B45-76D7-7B25-3EC0-15CECF801192}"/>
              </a:ext>
            </a:extLst>
          </p:cNvPr>
          <p:cNvSpPr>
            <a:spLocks/>
          </p:cNvSpPr>
          <p:nvPr/>
        </p:nvSpPr>
        <p:spPr bwMode="auto">
          <a:xfrm>
            <a:off x="6790204" y="288143"/>
            <a:ext cx="699309" cy="1682605"/>
          </a:xfrm>
          <a:custGeom>
            <a:avLst/>
            <a:gdLst>
              <a:gd name="T0" fmla="*/ 0 w 1160"/>
              <a:gd name="T1" fmla="*/ 1787676651 h 516"/>
              <a:gd name="T2" fmla="*/ 1152097653 w 1160"/>
              <a:gd name="T3" fmla="*/ 748330107 h 516"/>
              <a:gd name="T4" fmla="*/ 2147483647 w 1160"/>
              <a:gd name="T5" fmla="*/ 121257159 h 516"/>
              <a:gd name="T6" fmla="*/ 2147483647 w 1160"/>
              <a:gd name="T7" fmla="*/ 10393577 h 516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9942 h 9942"/>
              <a:gd name="connsiteX1" fmla="*/ 3267 w 10000"/>
              <a:gd name="connsiteY1" fmla="*/ 4128 h 9942"/>
              <a:gd name="connsiteX2" fmla="*/ 6871 w 10000"/>
              <a:gd name="connsiteY2" fmla="*/ 890 h 9942"/>
              <a:gd name="connsiteX3" fmla="*/ 10000 w 10000"/>
              <a:gd name="connsiteY3" fmla="*/ 0 h 9942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871 w 10000"/>
              <a:gd name="connsiteY2" fmla="*/ 8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7133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699 w 10000"/>
              <a:gd name="connsiteY1" fmla="*/ 465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44 w 10000"/>
              <a:gd name="connsiteY1" fmla="*/ 4088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971 w 10000"/>
              <a:gd name="connsiteY1" fmla="*/ 4325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062 w 10000"/>
              <a:gd name="connsiteY1" fmla="*/ 439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9076"/>
              <a:gd name="connsiteY0" fmla="*/ 9612 h 9612"/>
              <a:gd name="connsiteX1" fmla="*/ 3062 w 9076"/>
              <a:gd name="connsiteY1" fmla="*/ 4008 h 9612"/>
              <a:gd name="connsiteX2" fmla="*/ 6565 w 9076"/>
              <a:gd name="connsiteY2" fmla="*/ 900 h 9612"/>
              <a:gd name="connsiteX3" fmla="*/ 9076 w 9076"/>
              <a:gd name="connsiteY3" fmla="*/ 0 h 9612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9788"/>
              <a:gd name="connsiteY0" fmla="*/ 11098 h 11098"/>
              <a:gd name="connsiteX1" fmla="*/ 3059 w 9788"/>
              <a:gd name="connsiteY1" fmla="*/ 4327 h 11098"/>
              <a:gd name="connsiteX2" fmla="*/ 7021 w 9788"/>
              <a:gd name="connsiteY2" fmla="*/ 936 h 11098"/>
              <a:gd name="connsiteX3" fmla="*/ 9788 w 9788"/>
              <a:gd name="connsiteY3" fmla="*/ 0 h 11098"/>
              <a:gd name="connsiteX0" fmla="*/ 0 w 10000"/>
              <a:gd name="connsiteY0" fmla="*/ 10000 h 10000"/>
              <a:gd name="connsiteX1" fmla="*/ 3125 w 10000"/>
              <a:gd name="connsiteY1" fmla="*/ 3899 h 10000"/>
              <a:gd name="connsiteX2" fmla="*/ 7173 w 10000"/>
              <a:gd name="connsiteY2" fmla="*/ 843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530 w 10000"/>
              <a:gd name="connsiteY1" fmla="*/ 3977 h 10000"/>
              <a:gd name="connsiteX2" fmla="*/ 7173 w 10000"/>
              <a:gd name="connsiteY2" fmla="*/ 843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530 w 10000"/>
              <a:gd name="connsiteY1" fmla="*/ 3977 h 10000"/>
              <a:gd name="connsiteX2" fmla="*/ 7173 w 10000"/>
              <a:gd name="connsiteY2" fmla="*/ 843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530 w 10000"/>
              <a:gd name="connsiteY1" fmla="*/ 3977 h 10000"/>
              <a:gd name="connsiteX2" fmla="*/ 6605 w 10000"/>
              <a:gd name="connsiteY2" fmla="*/ 999 h 10000"/>
              <a:gd name="connsiteX3" fmla="*/ 10000 w 10000"/>
              <a:gd name="connsiteY3" fmla="*/ 0 h 10000"/>
              <a:gd name="connsiteX0" fmla="*/ 0 w 11353"/>
              <a:gd name="connsiteY0" fmla="*/ 9948 h 9948"/>
              <a:gd name="connsiteX1" fmla="*/ 2530 w 11353"/>
              <a:gd name="connsiteY1" fmla="*/ 3925 h 9948"/>
              <a:gd name="connsiteX2" fmla="*/ 6605 w 11353"/>
              <a:gd name="connsiteY2" fmla="*/ 947 h 9948"/>
              <a:gd name="connsiteX3" fmla="*/ 11353 w 11353"/>
              <a:gd name="connsiteY3" fmla="*/ 0 h 9948"/>
              <a:gd name="connsiteX0" fmla="*/ 0 w 10000"/>
              <a:gd name="connsiteY0" fmla="*/ 10010 h 10010"/>
              <a:gd name="connsiteX1" fmla="*/ 2228 w 10000"/>
              <a:gd name="connsiteY1" fmla="*/ 3956 h 10010"/>
              <a:gd name="connsiteX2" fmla="*/ 5818 w 10000"/>
              <a:gd name="connsiteY2" fmla="*/ 962 h 10010"/>
              <a:gd name="connsiteX3" fmla="*/ 10000 w 10000"/>
              <a:gd name="connsiteY3" fmla="*/ 10 h 10010"/>
              <a:gd name="connsiteX0" fmla="*/ 0 w 10000"/>
              <a:gd name="connsiteY0" fmla="*/ 10010 h 10010"/>
              <a:gd name="connsiteX1" fmla="*/ 2085 w 10000"/>
              <a:gd name="connsiteY1" fmla="*/ 3956 h 10010"/>
              <a:gd name="connsiteX2" fmla="*/ 5818 w 10000"/>
              <a:gd name="connsiteY2" fmla="*/ 962 h 10010"/>
              <a:gd name="connsiteX3" fmla="*/ 10000 w 10000"/>
              <a:gd name="connsiteY3" fmla="*/ 10 h 10010"/>
              <a:gd name="connsiteX0" fmla="*/ 0 w 10000"/>
              <a:gd name="connsiteY0" fmla="*/ 10013 h 10013"/>
              <a:gd name="connsiteX1" fmla="*/ 2085 w 10000"/>
              <a:gd name="connsiteY1" fmla="*/ 3959 h 10013"/>
              <a:gd name="connsiteX2" fmla="*/ 5723 w 10000"/>
              <a:gd name="connsiteY2" fmla="*/ 834 h 10013"/>
              <a:gd name="connsiteX3" fmla="*/ 10000 w 10000"/>
              <a:gd name="connsiteY3" fmla="*/ 13 h 10013"/>
              <a:gd name="connsiteX0" fmla="*/ 0 w 10000"/>
              <a:gd name="connsiteY0" fmla="*/ 10008 h 10008"/>
              <a:gd name="connsiteX1" fmla="*/ 2085 w 10000"/>
              <a:gd name="connsiteY1" fmla="*/ 3954 h 10008"/>
              <a:gd name="connsiteX2" fmla="*/ 5798 w 10000"/>
              <a:gd name="connsiteY2" fmla="*/ 1168 h 10008"/>
              <a:gd name="connsiteX3" fmla="*/ 10000 w 10000"/>
              <a:gd name="connsiteY3" fmla="*/ 8 h 10008"/>
              <a:gd name="connsiteX0" fmla="*/ 0 w 10000"/>
              <a:gd name="connsiteY0" fmla="*/ 10008 h 10008"/>
              <a:gd name="connsiteX1" fmla="*/ 2359 w 10000"/>
              <a:gd name="connsiteY1" fmla="*/ 3902 h 10008"/>
              <a:gd name="connsiteX2" fmla="*/ 5798 w 10000"/>
              <a:gd name="connsiteY2" fmla="*/ 1168 h 10008"/>
              <a:gd name="connsiteX3" fmla="*/ 10000 w 10000"/>
              <a:gd name="connsiteY3" fmla="*/ 8 h 10008"/>
              <a:gd name="connsiteX0" fmla="*/ 0 w 10000"/>
              <a:gd name="connsiteY0" fmla="*/ 10000 h 10000"/>
              <a:gd name="connsiteX1" fmla="*/ 2359 w 10000"/>
              <a:gd name="connsiteY1" fmla="*/ 3894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229 w 10000"/>
              <a:gd name="connsiteY1" fmla="*/ 261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229 w 10000"/>
              <a:gd name="connsiteY1" fmla="*/ 261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229 w 10000"/>
              <a:gd name="connsiteY1" fmla="*/ 261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379 w 10000"/>
              <a:gd name="connsiteY1" fmla="*/ 2462 h 10000"/>
              <a:gd name="connsiteX2" fmla="*/ 10000 w 10000"/>
              <a:gd name="connsiteY2" fmla="*/ 0 h 10000"/>
              <a:gd name="connsiteX0" fmla="*/ 0 w 9751"/>
              <a:gd name="connsiteY0" fmla="*/ 10130 h 10130"/>
              <a:gd name="connsiteX1" fmla="*/ 4379 w 9751"/>
              <a:gd name="connsiteY1" fmla="*/ 2592 h 10130"/>
              <a:gd name="connsiteX2" fmla="*/ 9751 w 9751"/>
              <a:gd name="connsiteY2" fmla="*/ 0 h 10130"/>
              <a:gd name="connsiteX0" fmla="*/ 0 w 10000"/>
              <a:gd name="connsiteY0" fmla="*/ 10000 h 10000"/>
              <a:gd name="connsiteX1" fmla="*/ 4491 w 10000"/>
              <a:gd name="connsiteY1" fmla="*/ 2559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3852 w 10000"/>
              <a:gd name="connsiteY1" fmla="*/ 3176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3852 w 10000"/>
              <a:gd name="connsiteY1" fmla="*/ 3176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2818 w 10000"/>
              <a:gd name="connsiteY1" fmla="*/ 4542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2818 w 10000"/>
              <a:gd name="connsiteY1" fmla="*/ 4542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2929 w 10000"/>
              <a:gd name="connsiteY1" fmla="*/ 4366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2929 w 10000"/>
              <a:gd name="connsiteY1" fmla="*/ 4366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2929 w 10000"/>
              <a:gd name="connsiteY1" fmla="*/ 4366 h 10000"/>
              <a:gd name="connsiteX2" fmla="*/ 10000 w 10000"/>
              <a:gd name="connsiteY2" fmla="*/ 0 h 10000"/>
              <a:gd name="connsiteX0" fmla="*/ 0 w 10960"/>
              <a:gd name="connsiteY0" fmla="*/ 10015 h 10015"/>
              <a:gd name="connsiteX1" fmla="*/ 2929 w 10960"/>
              <a:gd name="connsiteY1" fmla="*/ 4381 h 10015"/>
              <a:gd name="connsiteX2" fmla="*/ 10960 w 10960"/>
              <a:gd name="connsiteY2" fmla="*/ 0 h 10015"/>
              <a:gd name="connsiteX0" fmla="*/ 0 w 10480"/>
              <a:gd name="connsiteY0" fmla="*/ 10030 h 10030"/>
              <a:gd name="connsiteX1" fmla="*/ 2929 w 10480"/>
              <a:gd name="connsiteY1" fmla="*/ 4396 h 10030"/>
              <a:gd name="connsiteX2" fmla="*/ 10480 w 10480"/>
              <a:gd name="connsiteY2" fmla="*/ 0 h 1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80" h="10030">
                <a:moveTo>
                  <a:pt x="0" y="10030"/>
                </a:moveTo>
                <a:cubicBezTo>
                  <a:pt x="186" y="7418"/>
                  <a:pt x="1182" y="6068"/>
                  <a:pt x="2929" y="4396"/>
                </a:cubicBezTo>
                <a:cubicBezTo>
                  <a:pt x="4676" y="2724"/>
                  <a:pt x="7501" y="1256"/>
                  <a:pt x="10480" y="0"/>
                </a:cubicBezTo>
              </a:path>
            </a:pathLst>
          </a:custGeom>
          <a:noFill/>
          <a:ln w="28575" cmpd="sng">
            <a:solidFill>
              <a:srgbClr val="FF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696" name="Oval 37">
            <a:extLst>
              <a:ext uri="{FF2B5EF4-FFF2-40B4-BE49-F238E27FC236}">
                <a16:creationId xmlns:a16="http://schemas.microsoft.com/office/drawing/2014/main" id="{0ACC3C62-2454-F5B0-BC87-41B5B2EB1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515" y="1888103"/>
            <a:ext cx="204184" cy="199940"/>
          </a:xfrm>
          <a:prstGeom prst="ellipse">
            <a:avLst/>
          </a:prstGeom>
          <a:solidFill>
            <a:srgbClr val="FF66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697" name="Rectangle 18">
            <a:extLst>
              <a:ext uri="{FF2B5EF4-FFF2-40B4-BE49-F238E27FC236}">
                <a16:creationId xmlns:a16="http://schemas.microsoft.com/office/drawing/2014/main" id="{6DDD55E0-E2F6-3006-7555-5D9994B76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595" y="1659503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Times New Roman" pitchFamily="18" charset="0"/>
              </a:rPr>
              <a:t>物体</a:t>
            </a:r>
          </a:p>
        </p:txBody>
      </p:sp>
      <p:sp>
        <p:nvSpPr>
          <p:cNvPr id="341698" name="Rectangle 30">
            <a:extLst>
              <a:ext uri="{FF2B5EF4-FFF2-40B4-BE49-F238E27FC236}">
                <a16:creationId xmlns:a16="http://schemas.microsoft.com/office/drawing/2014/main" id="{4AE63372-3750-16FF-B4E5-9F52E77F7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311" y="11608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Times New Roman" pitchFamily="18" charset="0"/>
              </a:rPr>
              <a:t>時空</a:t>
            </a:r>
          </a:p>
        </p:txBody>
      </p:sp>
      <p:sp>
        <p:nvSpPr>
          <p:cNvPr id="341819" name="フリーフォーム: 図形 341818">
            <a:extLst>
              <a:ext uri="{FF2B5EF4-FFF2-40B4-BE49-F238E27FC236}">
                <a16:creationId xmlns:a16="http://schemas.microsoft.com/office/drawing/2014/main" id="{261AE490-9BD1-32B6-5598-89F09033A49C}"/>
              </a:ext>
            </a:extLst>
          </p:cNvPr>
          <p:cNvSpPr/>
          <p:nvPr/>
        </p:nvSpPr>
        <p:spPr bwMode="auto">
          <a:xfrm>
            <a:off x="6836847" y="704607"/>
            <a:ext cx="189613" cy="335743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191551"/>
              <a:gd name="connsiteY0" fmla="*/ 1641186 h 1641186"/>
              <a:gd name="connsiteX1" fmla="*/ 2191551 w 2191551"/>
              <a:gd name="connsiteY1" fmla="*/ 0 h 1641186"/>
              <a:gd name="connsiteX0" fmla="*/ 0 w 2129621"/>
              <a:gd name="connsiteY0" fmla="*/ 1326212 h 1326212"/>
              <a:gd name="connsiteX1" fmla="*/ 2129621 w 2129621"/>
              <a:gd name="connsiteY1" fmla="*/ 0 h 1326212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7691" h="1525145">
                <a:moveTo>
                  <a:pt x="0" y="1525145"/>
                </a:moveTo>
                <a:cubicBezTo>
                  <a:pt x="644859" y="767658"/>
                  <a:pt x="1217431" y="391494"/>
                  <a:pt x="2067691" y="0"/>
                </a:cubicBezTo>
              </a:path>
            </a:pathLst>
          </a:cu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20" name="フリーフォーム: 図形 341819">
            <a:extLst>
              <a:ext uri="{FF2B5EF4-FFF2-40B4-BE49-F238E27FC236}">
                <a16:creationId xmlns:a16="http://schemas.microsoft.com/office/drawing/2014/main" id="{554B9127-775E-AA54-33CB-961246D62E50}"/>
              </a:ext>
            </a:extLst>
          </p:cNvPr>
          <p:cNvSpPr/>
          <p:nvPr/>
        </p:nvSpPr>
        <p:spPr bwMode="auto">
          <a:xfrm>
            <a:off x="7082535" y="767529"/>
            <a:ext cx="203962" cy="316710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191551"/>
              <a:gd name="connsiteY0" fmla="*/ 1641186 h 1641186"/>
              <a:gd name="connsiteX1" fmla="*/ 2191551 w 2191551"/>
              <a:gd name="connsiteY1" fmla="*/ 0 h 1641186"/>
              <a:gd name="connsiteX0" fmla="*/ 0 w 2129621"/>
              <a:gd name="connsiteY0" fmla="*/ 1326212 h 1326212"/>
              <a:gd name="connsiteX1" fmla="*/ 2129621 w 2129621"/>
              <a:gd name="connsiteY1" fmla="*/ 0 h 1326212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7691" h="1525145">
                <a:moveTo>
                  <a:pt x="0" y="1525145"/>
                </a:moveTo>
                <a:cubicBezTo>
                  <a:pt x="644859" y="767658"/>
                  <a:pt x="1217431" y="391494"/>
                  <a:pt x="2067691" y="0"/>
                </a:cubicBezTo>
              </a:path>
            </a:pathLst>
          </a:cu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47" name="Rectangle 1442">
            <a:extLst>
              <a:ext uri="{FF2B5EF4-FFF2-40B4-BE49-F238E27FC236}">
                <a16:creationId xmlns:a16="http://schemas.microsoft.com/office/drawing/2014/main" id="{387302E4-C3A3-31DF-E223-845890827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0" y="2015061"/>
            <a:ext cx="6121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∴物体上、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両側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の時計の進み方が同じ②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'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Rectangle 1442">
            <a:extLst>
              <a:ext uri="{FF2B5EF4-FFF2-40B4-BE49-F238E27FC236}">
                <a16:creationId xmlns:a16="http://schemas.microsoft.com/office/drawing/2014/main" id="{0BEA45FA-1E15-A631-623D-6C3EE9E90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0" y="2773520"/>
            <a:ext cx="34888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物体が静止していれば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Rectangle 1442">
            <a:extLst>
              <a:ext uri="{FF2B5EF4-FFF2-40B4-BE49-F238E27FC236}">
                <a16:creationId xmlns:a16="http://schemas.microsoft.com/office/drawing/2014/main" id="{142348AF-FDE7-4BCE-DDF4-C5A8CAC26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5" y="2392870"/>
            <a:ext cx="75408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例として星の外部にあって遅くて軽い物体を考えよう。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53" name="Rectangle 1442">
            <a:extLst>
              <a:ext uri="{FF2B5EF4-FFF2-40B4-BE49-F238E27FC236}">
                <a16:creationId xmlns:a16="http://schemas.microsoft.com/office/drawing/2014/main" id="{1AD19C0E-974C-1107-4C02-2E15BC987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826" y="2773520"/>
            <a:ext cx="22005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①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'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により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78" name="Rectangle 1442">
            <a:extLst>
              <a:ext uri="{FF2B5EF4-FFF2-40B4-BE49-F238E27FC236}">
                <a16:creationId xmlns:a16="http://schemas.microsoft.com/office/drawing/2014/main" id="{035CD9A6-E0F8-71D6-C406-5883568B7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083" y="3135769"/>
            <a:ext cx="70495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これは②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'</a:t>
            </a:r>
            <a:r>
              <a: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に合わないので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36" name="Rectangle 1442">
            <a:extLst>
              <a:ext uri="{FF2B5EF4-FFF2-40B4-BE49-F238E27FC236}">
                <a16:creationId xmlns:a16="http://schemas.microsoft.com/office/drawing/2014/main" id="{6BFB7D9C-721E-00F0-288C-C75CD0E14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5662" y="3137387"/>
            <a:ext cx="35536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静止は慣性運動ではない。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37" name="Line 9">
            <a:extLst>
              <a:ext uri="{FF2B5EF4-FFF2-40B4-BE49-F238E27FC236}">
                <a16:creationId xmlns:a16="http://schemas.microsoft.com/office/drawing/2014/main" id="{51FCE56C-CDAE-FEDB-D201-D990A0A5F6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5734" y="3531328"/>
            <a:ext cx="1916736" cy="0"/>
          </a:xfrm>
          <a:prstGeom prst="line">
            <a:avLst/>
          </a:prstGeom>
          <a:noFill/>
          <a:ln w="28575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38" name="Line 13">
            <a:extLst>
              <a:ext uri="{FF2B5EF4-FFF2-40B4-BE49-F238E27FC236}">
                <a16:creationId xmlns:a16="http://schemas.microsoft.com/office/drawing/2014/main" id="{2429D7EE-5A50-8521-E440-8BC1FCD57D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64900" y="2341061"/>
            <a:ext cx="625333" cy="928835"/>
          </a:xfrm>
          <a:prstGeom prst="line">
            <a:avLst/>
          </a:prstGeom>
          <a:noFill/>
          <a:ln w="57150">
            <a:solidFill>
              <a:srgbClr val="FF7C8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39" name="Line 9">
            <a:extLst>
              <a:ext uri="{FF2B5EF4-FFF2-40B4-BE49-F238E27FC236}">
                <a16:creationId xmlns:a16="http://schemas.microsoft.com/office/drawing/2014/main" id="{F8458180-67AA-DEB3-41D9-7326EE9E8F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7438" y="2038659"/>
            <a:ext cx="3189125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41" name="Line 9">
            <a:extLst>
              <a:ext uri="{FF2B5EF4-FFF2-40B4-BE49-F238E27FC236}">
                <a16:creationId xmlns:a16="http://schemas.microsoft.com/office/drawing/2014/main" id="{1309D761-994A-9365-F359-B14796F6E5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8340" y="2392870"/>
            <a:ext cx="4812863" cy="0"/>
          </a:xfrm>
          <a:prstGeom prst="line">
            <a:avLst/>
          </a:prstGeom>
          <a:noFill/>
          <a:ln w="28575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42" name="Line 11">
            <a:extLst>
              <a:ext uri="{FF2B5EF4-FFF2-40B4-BE49-F238E27FC236}">
                <a16:creationId xmlns:a16="http://schemas.microsoft.com/office/drawing/2014/main" id="{D8F08D29-3C2D-8775-EF2B-F895C4276E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3822" y="2030639"/>
            <a:ext cx="1213736" cy="1226364"/>
          </a:xfrm>
          <a:prstGeom prst="line">
            <a:avLst/>
          </a:prstGeom>
          <a:noFill/>
          <a:ln w="57150">
            <a:solidFill>
              <a:srgbClr val="FF7C8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43" name="Line 9">
            <a:extLst>
              <a:ext uri="{FF2B5EF4-FFF2-40B4-BE49-F238E27FC236}">
                <a16:creationId xmlns:a16="http://schemas.microsoft.com/office/drawing/2014/main" id="{A6135967-7C42-B2E6-EB9B-4CF05687FC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12101" y="3531328"/>
            <a:ext cx="3280414" cy="0"/>
          </a:xfrm>
          <a:prstGeom prst="line">
            <a:avLst/>
          </a:prstGeom>
          <a:noFill/>
          <a:ln w="28575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Line 6">
            <a:extLst>
              <a:ext uri="{FF2B5EF4-FFF2-40B4-BE49-F238E27FC236}">
                <a16:creationId xmlns:a16="http://schemas.microsoft.com/office/drawing/2014/main" id="{4B06CC50-1928-A332-4509-069489EA099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0138" y="3593493"/>
            <a:ext cx="6462869" cy="797015"/>
          </a:xfrm>
          <a:custGeom>
            <a:avLst/>
            <a:gdLst>
              <a:gd name="connsiteX0" fmla="*/ 0 w 6434621"/>
              <a:gd name="connsiteY0" fmla="*/ 0 h 388563"/>
              <a:gd name="connsiteX1" fmla="*/ 6434621 w 6434621"/>
              <a:gd name="connsiteY1" fmla="*/ 388563 h 388563"/>
              <a:gd name="connsiteX0" fmla="*/ 0 w 6434621"/>
              <a:gd name="connsiteY0" fmla="*/ 0 h 388563"/>
              <a:gd name="connsiteX1" fmla="*/ 6434621 w 6434621"/>
              <a:gd name="connsiteY1" fmla="*/ 388563 h 388563"/>
              <a:gd name="connsiteX0" fmla="*/ 0 w 6434621"/>
              <a:gd name="connsiteY0" fmla="*/ 43692 h 432255"/>
              <a:gd name="connsiteX1" fmla="*/ 6434621 w 6434621"/>
              <a:gd name="connsiteY1" fmla="*/ 432255 h 432255"/>
              <a:gd name="connsiteX0" fmla="*/ 0 w 6434621"/>
              <a:gd name="connsiteY0" fmla="*/ 1888 h 390451"/>
              <a:gd name="connsiteX1" fmla="*/ 6434621 w 6434621"/>
              <a:gd name="connsiteY1" fmla="*/ 390451 h 39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34621" h="390451">
                <a:moveTo>
                  <a:pt x="0" y="1888"/>
                </a:moveTo>
                <a:cubicBezTo>
                  <a:pt x="2154018" y="-5751"/>
                  <a:pt x="5932394" y="-9129"/>
                  <a:pt x="6434621" y="390451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868C11A1-3D19-01FC-A1E1-E06FD180F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18" y="5135956"/>
            <a:ext cx="5578833" cy="461665"/>
          </a:xfrm>
          <a:prstGeom prst="roundRect">
            <a:avLst>
              <a:gd name="adj" fmla="val 39160"/>
            </a:avLst>
          </a:prstGeom>
          <a:solidFill>
            <a:srgbClr val="FFF0F0"/>
          </a:solidFill>
          <a:ln w="571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では、慣性運動はどんな運動だろうか？　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3C2D369-B7E2-1CE2-B968-01E8A0A7793B}"/>
              </a:ext>
            </a:extLst>
          </p:cNvPr>
          <p:cNvGrpSpPr/>
          <p:nvPr/>
        </p:nvGrpSpPr>
        <p:grpSpPr>
          <a:xfrm>
            <a:off x="7031191" y="3661455"/>
            <a:ext cx="2160718" cy="1174994"/>
            <a:chOff x="7031191" y="3263927"/>
            <a:chExt cx="2160718" cy="1174994"/>
          </a:xfrm>
        </p:grpSpPr>
        <p:grpSp>
          <p:nvGrpSpPr>
            <p:cNvPr id="17" name="Group 151">
              <a:extLst>
                <a:ext uri="{FF2B5EF4-FFF2-40B4-BE49-F238E27FC236}">
                  <a16:creationId xmlns:a16="http://schemas.microsoft.com/office/drawing/2014/main" id="{0291058E-61B4-22CE-5485-9423540F07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87406" y="3405587"/>
              <a:ext cx="957438" cy="1033334"/>
              <a:chOff x="318" y="3380"/>
              <a:chExt cx="554" cy="641"/>
            </a:xfrm>
            <a:solidFill>
              <a:srgbClr val="FFCCFF"/>
            </a:solidFill>
          </p:grpSpPr>
          <p:sp>
            <p:nvSpPr>
              <p:cNvPr id="341827" name="Freeform 152">
                <a:extLst>
                  <a:ext uri="{FF2B5EF4-FFF2-40B4-BE49-F238E27FC236}">
                    <a16:creationId xmlns:a16="http://schemas.microsoft.com/office/drawing/2014/main" id="{134A5BD8-F94F-D67D-D809-498245D54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3458"/>
                <a:ext cx="554" cy="563"/>
              </a:xfrm>
              <a:custGeom>
                <a:avLst/>
                <a:gdLst>
                  <a:gd name="T0" fmla="*/ 334 w 554"/>
                  <a:gd name="T1" fmla="*/ 18 h 563"/>
                  <a:gd name="T2" fmla="*/ 536 w 554"/>
                  <a:gd name="T3" fmla="*/ 124 h 563"/>
                  <a:gd name="T4" fmla="*/ 440 w 554"/>
                  <a:gd name="T5" fmla="*/ 504 h 563"/>
                  <a:gd name="T6" fmla="*/ 86 w 554"/>
                  <a:gd name="T7" fmla="*/ 480 h 563"/>
                  <a:gd name="T8" fmla="*/ 14 w 554"/>
                  <a:gd name="T9" fmla="*/ 138 h 563"/>
                  <a:gd name="T10" fmla="*/ 172 w 554"/>
                  <a:gd name="T11" fmla="*/ 20 h 563"/>
                  <a:gd name="T12" fmla="*/ 324 w 554"/>
                  <a:gd name="T13" fmla="*/ 18 h 5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4"/>
                  <a:gd name="T22" fmla="*/ 0 h 563"/>
                  <a:gd name="T23" fmla="*/ 554 w 554"/>
                  <a:gd name="T24" fmla="*/ 563 h 5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4" h="563">
                    <a:moveTo>
                      <a:pt x="334" y="18"/>
                    </a:moveTo>
                    <a:cubicBezTo>
                      <a:pt x="368" y="36"/>
                      <a:pt x="518" y="43"/>
                      <a:pt x="536" y="124"/>
                    </a:cubicBezTo>
                    <a:cubicBezTo>
                      <a:pt x="554" y="205"/>
                      <a:pt x="515" y="445"/>
                      <a:pt x="440" y="504"/>
                    </a:cubicBezTo>
                    <a:cubicBezTo>
                      <a:pt x="365" y="563"/>
                      <a:pt x="157" y="541"/>
                      <a:pt x="86" y="480"/>
                    </a:cubicBezTo>
                    <a:cubicBezTo>
                      <a:pt x="15" y="419"/>
                      <a:pt x="0" y="215"/>
                      <a:pt x="14" y="138"/>
                    </a:cubicBezTo>
                    <a:cubicBezTo>
                      <a:pt x="28" y="61"/>
                      <a:pt x="120" y="40"/>
                      <a:pt x="172" y="20"/>
                    </a:cubicBezTo>
                    <a:cubicBezTo>
                      <a:pt x="224" y="0"/>
                      <a:pt x="292" y="18"/>
                      <a:pt x="324" y="18"/>
                    </a:cubicBezTo>
                  </a:path>
                </a:pathLst>
              </a:custGeom>
              <a:grpFill/>
              <a:ln w="12700" cap="flat" cmpd="sng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341828" name="Freeform 153">
                <a:extLst>
                  <a:ext uri="{FF2B5EF4-FFF2-40B4-BE49-F238E27FC236}">
                    <a16:creationId xmlns:a16="http://schemas.microsoft.com/office/drawing/2014/main" id="{58EE0FFC-9253-7E51-7805-A81F49200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3544"/>
                <a:ext cx="206" cy="24"/>
              </a:xfrm>
              <a:custGeom>
                <a:avLst/>
                <a:gdLst>
                  <a:gd name="T0" fmla="*/ 0 w 206"/>
                  <a:gd name="T1" fmla="*/ 0 h 24"/>
                  <a:gd name="T2" fmla="*/ 124 w 206"/>
                  <a:gd name="T3" fmla="*/ 24 h 24"/>
                  <a:gd name="T4" fmla="*/ 206 w 206"/>
                  <a:gd name="T5" fmla="*/ 2 h 24"/>
                  <a:gd name="T6" fmla="*/ 0 60000 65536"/>
                  <a:gd name="T7" fmla="*/ 0 60000 65536"/>
                  <a:gd name="T8" fmla="*/ 0 60000 65536"/>
                  <a:gd name="T9" fmla="*/ 0 w 206"/>
                  <a:gd name="T10" fmla="*/ 0 h 24"/>
                  <a:gd name="T11" fmla="*/ 206 w 206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6" h="24">
                    <a:moveTo>
                      <a:pt x="0" y="0"/>
                    </a:moveTo>
                    <a:cubicBezTo>
                      <a:pt x="45" y="12"/>
                      <a:pt x="90" y="24"/>
                      <a:pt x="124" y="24"/>
                    </a:cubicBezTo>
                    <a:cubicBezTo>
                      <a:pt x="158" y="24"/>
                      <a:pt x="182" y="13"/>
                      <a:pt x="206" y="2"/>
                    </a:cubicBezTo>
                  </a:path>
                </a:pathLst>
              </a:custGeom>
              <a:grpFill/>
              <a:ln w="19050" cap="flat" cmpd="sng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341829" name="Freeform 154">
                <a:extLst>
                  <a:ext uri="{FF2B5EF4-FFF2-40B4-BE49-F238E27FC236}">
                    <a16:creationId xmlns:a16="http://schemas.microsoft.com/office/drawing/2014/main" id="{4B39ACC0-89CE-EE7A-7927-217FD2D79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" y="3380"/>
                <a:ext cx="11" cy="182"/>
              </a:xfrm>
              <a:custGeom>
                <a:avLst/>
                <a:gdLst>
                  <a:gd name="T0" fmla="*/ 0 w 54"/>
                  <a:gd name="T1" fmla="*/ 162 h 162"/>
                  <a:gd name="T2" fmla="*/ 14 w 54"/>
                  <a:gd name="T3" fmla="*/ 86 h 162"/>
                  <a:gd name="T4" fmla="*/ 54 w 54"/>
                  <a:gd name="T5" fmla="*/ 0 h 162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62"/>
                  <a:gd name="T11" fmla="*/ 54 w 54"/>
                  <a:gd name="T12" fmla="*/ 162 h 162"/>
                  <a:gd name="connsiteX0" fmla="*/ 85 w 2992"/>
                  <a:gd name="connsiteY0" fmla="*/ 11877 h 11877"/>
                  <a:gd name="connsiteX1" fmla="*/ 2678 w 2992"/>
                  <a:gd name="connsiteY1" fmla="*/ 7186 h 11877"/>
                  <a:gd name="connsiteX2" fmla="*/ 253 w 2992"/>
                  <a:gd name="connsiteY2" fmla="*/ 0 h 11877"/>
                  <a:gd name="connsiteX0" fmla="*/ 13838 w 14400"/>
                  <a:gd name="connsiteY0" fmla="*/ 10000 h 10000"/>
                  <a:gd name="connsiteX1" fmla="*/ 997 w 14400"/>
                  <a:gd name="connsiteY1" fmla="*/ 6276 h 10000"/>
                  <a:gd name="connsiteX2" fmla="*/ 14400 w 14400"/>
                  <a:gd name="connsiteY2" fmla="*/ 0 h 10000"/>
                  <a:gd name="connsiteX0" fmla="*/ 13838 w 14400"/>
                  <a:gd name="connsiteY0" fmla="*/ 8644 h 8644"/>
                  <a:gd name="connsiteX1" fmla="*/ 997 w 14400"/>
                  <a:gd name="connsiteY1" fmla="*/ 4920 h 8644"/>
                  <a:gd name="connsiteX2" fmla="*/ 14400 w 14400"/>
                  <a:gd name="connsiteY2" fmla="*/ 0 h 8644"/>
                  <a:gd name="connsiteX0" fmla="*/ 1180 w 10960"/>
                  <a:gd name="connsiteY0" fmla="*/ 10100 h 10100"/>
                  <a:gd name="connsiteX1" fmla="*/ 1652 w 10960"/>
                  <a:gd name="connsiteY1" fmla="*/ 5692 h 10100"/>
                  <a:gd name="connsiteX2" fmla="*/ 10960 w 10960"/>
                  <a:gd name="connsiteY2" fmla="*/ 0 h 10100"/>
                  <a:gd name="connsiteX0" fmla="*/ 1180 w 2941"/>
                  <a:gd name="connsiteY0" fmla="*/ 10300 h 10300"/>
                  <a:gd name="connsiteX1" fmla="*/ 1652 w 2941"/>
                  <a:gd name="connsiteY1" fmla="*/ 5892 h 10300"/>
                  <a:gd name="connsiteX2" fmla="*/ 2556 w 2941"/>
                  <a:gd name="connsiteY2" fmla="*/ 0 h 10300"/>
                  <a:gd name="connsiteX0" fmla="*/ 45477 w 50156"/>
                  <a:gd name="connsiteY0" fmla="*/ 10000 h 10000"/>
                  <a:gd name="connsiteX1" fmla="*/ 1896 w 50156"/>
                  <a:gd name="connsiteY1" fmla="*/ 5430 h 10000"/>
                  <a:gd name="connsiteX2" fmla="*/ 50156 w 50156"/>
                  <a:gd name="connsiteY2" fmla="*/ 0 h 10000"/>
                  <a:gd name="connsiteX0" fmla="*/ 21830 w 26509"/>
                  <a:gd name="connsiteY0" fmla="*/ 10000 h 10000"/>
                  <a:gd name="connsiteX1" fmla="*/ 2973 w 26509"/>
                  <a:gd name="connsiteY1" fmla="*/ 5333 h 10000"/>
                  <a:gd name="connsiteX2" fmla="*/ 26509 w 26509"/>
                  <a:gd name="connsiteY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" h="10000">
                    <a:moveTo>
                      <a:pt x="21830" y="10000"/>
                    </a:moveTo>
                    <a:cubicBezTo>
                      <a:pt x="24751" y="9242"/>
                      <a:pt x="-10182" y="6909"/>
                      <a:pt x="2973" y="5333"/>
                    </a:cubicBezTo>
                    <a:lnTo>
                      <a:pt x="26509" y="0"/>
                    </a:lnTo>
                  </a:path>
                </a:pathLst>
              </a:custGeom>
              <a:grpFill/>
              <a:ln w="38100" cap="flat" cmpd="sng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20" name="正方形/長方形 341431">
              <a:extLst>
                <a:ext uri="{FF2B5EF4-FFF2-40B4-BE49-F238E27FC236}">
                  <a16:creationId xmlns:a16="http://schemas.microsoft.com/office/drawing/2014/main" id="{9551121E-BCBB-786E-669A-60D29B64FD04}"/>
                </a:ext>
              </a:extLst>
            </p:cNvPr>
            <p:cNvSpPr/>
            <p:nvPr/>
          </p:nvSpPr>
          <p:spPr bwMode="auto">
            <a:xfrm>
              <a:off x="7974168" y="3263927"/>
              <a:ext cx="1217741" cy="388082"/>
            </a:xfrm>
            <a:custGeom>
              <a:avLst/>
              <a:gdLst>
                <a:gd name="connsiteX0" fmla="*/ 0 w 1124848"/>
                <a:gd name="connsiteY0" fmla="*/ 0 h 396740"/>
                <a:gd name="connsiteX1" fmla="*/ 1124848 w 1124848"/>
                <a:gd name="connsiteY1" fmla="*/ 0 h 396740"/>
                <a:gd name="connsiteX2" fmla="*/ 1124848 w 1124848"/>
                <a:gd name="connsiteY2" fmla="*/ 396740 h 396740"/>
                <a:gd name="connsiteX3" fmla="*/ 0 w 1124848"/>
                <a:gd name="connsiteY3" fmla="*/ 396740 h 396740"/>
                <a:gd name="connsiteX4" fmla="*/ 0 w 1124848"/>
                <a:gd name="connsiteY4" fmla="*/ 0 h 396740"/>
                <a:gd name="connsiteX0" fmla="*/ 0 w 1124848"/>
                <a:gd name="connsiteY0" fmla="*/ 0 h 396740"/>
                <a:gd name="connsiteX1" fmla="*/ 1124848 w 1124848"/>
                <a:gd name="connsiteY1" fmla="*/ 0 h 396740"/>
                <a:gd name="connsiteX2" fmla="*/ 1124848 w 1124848"/>
                <a:gd name="connsiteY2" fmla="*/ 396740 h 396740"/>
                <a:gd name="connsiteX3" fmla="*/ 18709 w 1124848"/>
                <a:gd name="connsiteY3" fmla="*/ 279809 h 396740"/>
                <a:gd name="connsiteX4" fmla="*/ 0 w 1124848"/>
                <a:gd name="connsiteY4" fmla="*/ 0 h 396740"/>
                <a:gd name="connsiteX0" fmla="*/ 49111 w 1173959"/>
                <a:gd name="connsiteY0" fmla="*/ 0 h 396740"/>
                <a:gd name="connsiteX1" fmla="*/ 1173959 w 1173959"/>
                <a:gd name="connsiteY1" fmla="*/ 0 h 396740"/>
                <a:gd name="connsiteX2" fmla="*/ 1173959 w 1173959"/>
                <a:gd name="connsiteY2" fmla="*/ 396740 h 396740"/>
                <a:gd name="connsiteX3" fmla="*/ 0 w 1173959"/>
                <a:gd name="connsiteY3" fmla="*/ 256423 h 396740"/>
                <a:gd name="connsiteX4" fmla="*/ 49111 w 1173959"/>
                <a:gd name="connsiteY4" fmla="*/ 0 h 396740"/>
                <a:gd name="connsiteX0" fmla="*/ 49111 w 1173959"/>
                <a:gd name="connsiteY0" fmla="*/ 0 h 396740"/>
                <a:gd name="connsiteX1" fmla="*/ 1162265 w 1173959"/>
                <a:gd name="connsiteY1" fmla="*/ 72497 h 396740"/>
                <a:gd name="connsiteX2" fmla="*/ 1173959 w 1173959"/>
                <a:gd name="connsiteY2" fmla="*/ 396740 h 396740"/>
                <a:gd name="connsiteX3" fmla="*/ 0 w 1173959"/>
                <a:gd name="connsiteY3" fmla="*/ 256423 h 396740"/>
                <a:gd name="connsiteX4" fmla="*/ 49111 w 1173959"/>
                <a:gd name="connsiteY4" fmla="*/ 0 h 396740"/>
                <a:gd name="connsiteX0" fmla="*/ 7016 w 1173959"/>
                <a:gd name="connsiteY0" fmla="*/ 0 h 399078"/>
                <a:gd name="connsiteX1" fmla="*/ 1162265 w 1173959"/>
                <a:gd name="connsiteY1" fmla="*/ 74835 h 399078"/>
                <a:gd name="connsiteX2" fmla="*/ 1173959 w 1173959"/>
                <a:gd name="connsiteY2" fmla="*/ 399078 h 399078"/>
                <a:gd name="connsiteX3" fmla="*/ 0 w 1173959"/>
                <a:gd name="connsiteY3" fmla="*/ 258761 h 399078"/>
                <a:gd name="connsiteX4" fmla="*/ 7016 w 1173959"/>
                <a:gd name="connsiteY4" fmla="*/ 0 h 399078"/>
                <a:gd name="connsiteX0" fmla="*/ 7016 w 1183312"/>
                <a:gd name="connsiteY0" fmla="*/ 0 h 399078"/>
                <a:gd name="connsiteX1" fmla="*/ 1183312 w 1183312"/>
                <a:gd name="connsiteY1" fmla="*/ 72496 h 399078"/>
                <a:gd name="connsiteX2" fmla="*/ 1173959 w 1183312"/>
                <a:gd name="connsiteY2" fmla="*/ 399078 h 399078"/>
                <a:gd name="connsiteX3" fmla="*/ 0 w 1183312"/>
                <a:gd name="connsiteY3" fmla="*/ 258761 h 399078"/>
                <a:gd name="connsiteX4" fmla="*/ 7016 w 1183312"/>
                <a:gd name="connsiteY4" fmla="*/ 0 h 399078"/>
                <a:gd name="connsiteX0" fmla="*/ 7016 w 1183314"/>
                <a:gd name="connsiteY0" fmla="*/ 0 h 396739"/>
                <a:gd name="connsiteX1" fmla="*/ 1183312 w 1183314"/>
                <a:gd name="connsiteY1" fmla="*/ 72496 h 396739"/>
                <a:gd name="connsiteX2" fmla="*/ 1183314 w 1183314"/>
                <a:gd name="connsiteY2" fmla="*/ 396739 h 396739"/>
                <a:gd name="connsiteX3" fmla="*/ 0 w 1183314"/>
                <a:gd name="connsiteY3" fmla="*/ 258761 h 396739"/>
                <a:gd name="connsiteX4" fmla="*/ 7016 w 1183314"/>
                <a:gd name="connsiteY4" fmla="*/ 0 h 396739"/>
                <a:gd name="connsiteX0" fmla="*/ 7016 w 1183314"/>
                <a:gd name="connsiteY0" fmla="*/ 0 h 396739"/>
                <a:gd name="connsiteX1" fmla="*/ 634010 w 1183314"/>
                <a:gd name="connsiteY1" fmla="*/ 68129 h 396739"/>
                <a:gd name="connsiteX2" fmla="*/ 1183312 w 1183314"/>
                <a:gd name="connsiteY2" fmla="*/ 72496 h 396739"/>
                <a:gd name="connsiteX3" fmla="*/ 1183314 w 1183314"/>
                <a:gd name="connsiteY3" fmla="*/ 396739 h 396739"/>
                <a:gd name="connsiteX4" fmla="*/ 0 w 1183314"/>
                <a:gd name="connsiteY4" fmla="*/ 258761 h 396739"/>
                <a:gd name="connsiteX5" fmla="*/ 7016 w 1183314"/>
                <a:gd name="connsiteY5" fmla="*/ 0 h 396739"/>
                <a:gd name="connsiteX0" fmla="*/ 7016 w 1183314"/>
                <a:gd name="connsiteY0" fmla="*/ 0 h 396739"/>
                <a:gd name="connsiteX1" fmla="*/ 634010 w 1183314"/>
                <a:gd name="connsiteY1" fmla="*/ 68129 h 396739"/>
                <a:gd name="connsiteX2" fmla="*/ 1183312 w 1183314"/>
                <a:gd name="connsiteY2" fmla="*/ 72496 h 396739"/>
                <a:gd name="connsiteX3" fmla="*/ 1183314 w 1183314"/>
                <a:gd name="connsiteY3" fmla="*/ 396739 h 396739"/>
                <a:gd name="connsiteX4" fmla="*/ 584899 w 1183314"/>
                <a:gd name="connsiteY4" fmla="*/ 348763 h 396739"/>
                <a:gd name="connsiteX5" fmla="*/ 0 w 1183314"/>
                <a:gd name="connsiteY5" fmla="*/ 258761 h 396739"/>
                <a:gd name="connsiteX6" fmla="*/ 7016 w 1183314"/>
                <a:gd name="connsiteY6" fmla="*/ 0 h 396739"/>
                <a:gd name="connsiteX0" fmla="*/ 13582 w 1183314"/>
                <a:gd name="connsiteY0" fmla="*/ 0 h 527879"/>
                <a:gd name="connsiteX1" fmla="*/ 634010 w 1183314"/>
                <a:gd name="connsiteY1" fmla="*/ 199269 h 527879"/>
                <a:gd name="connsiteX2" fmla="*/ 1183312 w 1183314"/>
                <a:gd name="connsiteY2" fmla="*/ 203636 h 527879"/>
                <a:gd name="connsiteX3" fmla="*/ 1183314 w 1183314"/>
                <a:gd name="connsiteY3" fmla="*/ 527879 h 527879"/>
                <a:gd name="connsiteX4" fmla="*/ 584899 w 1183314"/>
                <a:gd name="connsiteY4" fmla="*/ 479903 h 527879"/>
                <a:gd name="connsiteX5" fmla="*/ 0 w 1183314"/>
                <a:gd name="connsiteY5" fmla="*/ 389901 h 527879"/>
                <a:gd name="connsiteX6" fmla="*/ 13582 w 1183314"/>
                <a:gd name="connsiteY6" fmla="*/ 0 h 527879"/>
                <a:gd name="connsiteX0" fmla="*/ 0 w 1169732"/>
                <a:gd name="connsiteY0" fmla="*/ 0 h 527879"/>
                <a:gd name="connsiteX1" fmla="*/ 620428 w 1169732"/>
                <a:gd name="connsiteY1" fmla="*/ 199269 h 527879"/>
                <a:gd name="connsiteX2" fmla="*/ 1169730 w 1169732"/>
                <a:gd name="connsiteY2" fmla="*/ 203636 h 527879"/>
                <a:gd name="connsiteX3" fmla="*/ 1169732 w 1169732"/>
                <a:gd name="connsiteY3" fmla="*/ 527879 h 527879"/>
                <a:gd name="connsiteX4" fmla="*/ 571317 w 1169732"/>
                <a:gd name="connsiteY4" fmla="*/ 479903 h 527879"/>
                <a:gd name="connsiteX5" fmla="*/ 17058 w 1169732"/>
                <a:gd name="connsiteY5" fmla="*/ 201187 h 527879"/>
                <a:gd name="connsiteX6" fmla="*/ 0 w 1169732"/>
                <a:gd name="connsiteY6" fmla="*/ 0 h 527879"/>
                <a:gd name="connsiteX0" fmla="*/ 0 w 1169732"/>
                <a:gd name="connsiteY0" fmla="*/ 0 h 527879"/>
                <a:gd name="connsiteX1" fmla="*/ 620428 w 1169732"/>
                <a:gd name="connsiteY1" fmla="*/ 199269 h 527879"/>
                <a:gd name="connsiteX2" fmla="*/ 1169730 w 1169732"/>
                <a:gd name="connsiteY2" fmla="*/ 203636 h 527879"/>
                <a:gd name="connsiteX3" fmla="*/ 1169732 w 1169732"/>
                <a:gd name="connsiteY3" fmla="*/ 527879 h 527879"/>
                <a:gd name="connsiteX4" fmla="*/ 411556 w 1169732"/>
                <a:gd name="connsiteY4" fmla="*/ 419132 h 527879"/>
                <a:gd name="connsiteX5" fmla="*/ 17058 w 1169732"/>
                <a:gd name="connsiteY5" fmla="*/ 201187 h 527879"/>
                <a:gd name="connsiteX6" fmla="*/ 0 w 1169732"/>
                <a:gd name="connsiteY6" fmla="*/ 0 h 527879"/>
                <a:gd name="connsiteX0" fmla="*/ 0 w 1169732"/>
                <a:gd name="connsiteY0" fmla="*/ 0 h 547070"/>
                <a:gd name="connsiteX1" fmla="*/ 620428 w 1169732"/>
                <a:gd name="connsiteY1" fmla="*/ 199269 h 547070"/>
                <a:gd name="connsiteX2" fmla="*/ 1169730 w 1169732"/>
                <a:gd name="connsiteY2" fmla="*/ 203636 h 547070"/>
                <a:gd name="connsiteX3" fmla="*/ 1169732 w 1169732"/>
                <a:gd name="connsiteY3" fmla="*/ 527879 h 547070"/>
                <a:gd name="connsiteX4" fmla="*/ 836825 w 1169732"/>
                <a:gd name="connsiteY4" fmla="*/ 504889 h 547070"/>
                <a:gd name="connsiteX5" fmla="*/ 411556 w 1169732"/>
                <a:gd name="connsiteY5" fmla="*/ 419132 h 547070"/>
                <a:gd name="connsiteX6" fmla="*/ 17058 w 1169732"/>
                <a:gd name="connsiteY6" fmla="*/ 201187 h 547070"/>
                <a:gd name="connsiteX7" fmla="*/ 0 w 1169732"/>
                <a:gd name="connsiteY7" fmla="*/ 0 h 547070"/>
                <a:gd name="connsiteX0" fmla="*/ 4828 w 1174560"/>
                <a:gd name="connsiteY0" fmla="*/ 0 h 547071"/>
                <a:gd name="connsiteX1" fmla="*/ 625256 w 1174560"/>
                <a:gd name="connsiteY1" fmla="*/ 199269 h 547071"/>
                <a:gd name="connsiteX2" fmla="*/ 1174558 w 1174560"/>
                <a:gd name="connsiteY2" fmla="*/ 203636 h 547071"/>
                <a:gd name="connsiteX3" fmla="*/ 1174560 w 1174560"/>
                <a:gd name="connsiteY3" fmla="*/ 527879 h 547071"/>
                <a:gd name="connsiteX4" fmla="*/ 841653 w 1174560"/>
                <a:gd name="connsiteY4" fmla="*/ 504889 h 547071"/>
                <a:gd name="connsiteX5" fmla="*/ 416384 w 1174560"/>
                <a:gd name="connsiteY5" fmla="*/ 419132 h 547071"/>
                <a:gd name="connsiteX6" fmla="*/ 0 w 1174560"/>
                <a:gd name="connsiteY6" fmla="*/ 181995 h 547071"/>
                <a:gd name="connsiteX7" fmla="*/ 4828 w 1174560"/>
                <a:gd name="connsiteY7" fmla="*/ 0 h 54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4560" h="547071">
                  <a:moveTo>
                    <a:pt x="4828" y="0"/>
                  </a:moveTo>
                  <a:cubicBezTo>
                    <a:pt x="213826" y="12576"/>
                    <a:pt x="416258" y="186693"/>
                    <a:pt x="625256" y="199269"/>
                  </a:cubicBezTo>
                  <a:lnTo>
                    <a:pt x="1174558" y="203636"/>
                  </a:lnTo>
                  <a:cubicBezTo>
                    <a:pt x="1174559" y="311717"/>
                    <a:pt x="1174559" y="419798"/>
                    <a:pt x="1174560" y="527879"/>
                  </a:cubicBezTo>
                  <a:cubicBezTo>
                    <a:pt x="1119076" y="574889"/>
                    <a:pt x="968016" y="523013"/>
                    <a:pt x="841653" y="504889"/>
                  </a:cubicBezTo>
                  <a:cubicBezTo>
                    <a:pt x="715290" y="486765"/>
                    <a:pt x="553012" y="466550"/>
                    <a:pt x="416384" y="419132"/>
                  </a:cubicBezTo>
                  <a:lnTo>
                    <a:pt x="0" y="181995"/>
                  </a:lnTo>
                  <a:lnTo>
                    <a:pt x="4828" y="0"/>
                  </a:lnTo>
                  <a:close/>
                </a:path>
              </a:pathLst>
            </a:custGeom>
            <a:solidFill>
              <a:srgbClr val="996633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" name="Rectangle 1442">
              <a:extLst>
                <a:ext uri="{FF2B5EF4-FFF2-40B4-BE49-F238E27FC236}">
                  <a16:creationId xmlns:a16="http://schemas.microsoft.com/office/drawing/2014/main" id="{C5BEA17E-2D8F-7FE1-4000-8EEC8064F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1191" y="3820480"/>
              <a:ext cx="95743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4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静止</a:t>
              </a:r>
            </a:p>
          </p:txBody>
        </p:sp>
        <p:sp>
          <p:nvSpPr>
            <p:cNvPr id="26" name="Rectangle 1442">
              <a:extLst>
                <a:ext uri="{FF2B5EF4-FFF2-40B4-BE49-F238E27FC236}">
                  <a16:creationId xmlns:a16="http://schemas.microsoft.com/office/drawing/2014/main" id="{A6BC7039-C4F2-62C8-C328-958C4EC1A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4281" y="3379582"/>
              <a:ext cx="95743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4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物体</a:t>
              </a:r>
            </a:p>
          </p:txBody>
        </p:sp>
      </p:grpSp>
      <p:grpSp>
        <p:nvGrpSpPr>
          <p:cNvPr id="341830" name="グループ化 341829">
            <a:extLst>
              <a:ext uri="{FF2B5EF4-FFF2-40B4-BE49-F238E27FC236}">
                <a16:creationId xmlns:a16="http://schemas.microsoft.com/office/drawing/2014/main" id="{E73EFEAC-65DD-00AF-C536-F1A0C24F2951}"/>
              </a:ext>
            </a:extLst>
          </p:cNvPr>
          <p:cNvGrpSpPr/>
          <p:nvPr/>
        </p:nvGrpSpPr>
        <p:grpSpPr>
          <a:xfrm>
            <a:off x="7884858" y="4007865"/>
            <a:ext cx="333616" cy="745675"/>
            <a:chOff x="7903618" y="3769702"/>
            <a:chExt cx="333616" cy="745675"/>
          </a:xfrm>
        </p:grpSpPr>
        <p:grpSp>
          <p:nvGrpSpPr>
            <p:cNvPr id="341831" name="グループ化 341830">
              <a:extLst>
                <a:ext uri="{FF2B5EF4-FFF2-40B4-BE49-F238E27FC236}">
                  <a16:creationId xmlns:a16="http://schemas.microsoft.com/office/drawing/2014/main" id="{EC8B5F18-FC10-544C-787E-D0C46991292B}"/>
                </a:ext>
              </a:extLst>
            </p:cNvPr>
            <p:cNvGrpSpPr/>
            <p:nvPr/>
          </p:nvGrpSpPr>
          <p:grpSpPr>
            <a:xfrm rot="5400000">
              <a:off x="7903618" y="3769702"/>
              <a:ext cx="329100" cy="329100"/>
              <a:chOff x="8296449" y="5540954"/>
              <a:chExt cx="329100" cy="329100"/>
            </a:xfrm>
            <a:solidFill>
              <a:schemeClr val="bg1"/>
            </a:solidFill>
          </p:grpSpPr>
          <p:sp>
            <p:nvSpPr>
              <p:cNvPr id="341844" name="楕円 341843">
                <a:extLst>
                  <a:ext uri="{FF2B5EF4-FFF2-40B4-BE49-F238E27FC236}">
                    <a16:creationId xmlns:a16="http://schemas.microsoft.com/office/drawing/2014/main" id="{5B7A64CF-52BE-8FD8-8F98-AB773CD778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96449" y="5540954"/>
                <a:ext cx="329100" cy="329100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845" name="Line 61">
                <a:extLst>
                  <a:ext uri="{FF2B5EF4-FFF2-40B4-BE49-F238E27FC236}">
                    <a16:creationId xmlns:a16="http://schemas.microsoft.com/office/drawing/2014/main" id="{F8930EC2-E639-0DB3-1759-3BE6E68B6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60432" y="5584146"/>
                <a:ext cx="0" cy="148931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341832" name="グループ化 341831">
              <a:extLst>
                <a:ext uri="{FF2B5EF4-FFF2-40B4-BE49-F238E27FC236}">
                  <a16:creationId xmlns:a16="http://schemas.microsoft.com/office/drawing/2014/main" id="{5E2D9020-D25D-8443-5F1F-E1FD3FAD7531}"/>
                </a:ext>
              </a:extLst>
            </p:cNvPr>
            <p:cNvGrpSpPr/>
            <p:nvPr/>
          </p:nvGrpSpPr>
          <p:grpSpPr>
            <a:xfrm rot="4200000">
              <a:off x="7908134" y="4186277"/>
              <a:ext cx="329100" cy="329100"/>
              <a:chOff x="8296449" y="5540954"/>
              <a:chExt cx="329100" cy="329100"/>
            </a:xfrm>
            <a:solidFill>
              <a:schemeClr val="bg1"/>
            </a:solidFill>
          </p:grpSpPr>
          <p:sp>
            <p:nvSpPr>
              <p:cNvPr id="341835" name="楕円 341834">
                <a:extLst>
                  <a:ext uri="{FF2B5EF4-FFF2-40B4-BE49-F238E27FC236}">
                    <a16:creationId xmlns:a16="http://schemas.microsoft.com/office/drawing/2014/main" id="{45E086E0-E64D-A42C-73A2-5EE8F1AABDC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96449" y="5540954"/>
                <a:ext cx="329100" cy="329100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840" name="Line 61">
                <a:extLst>
                  <a:ext uri="{FF2B5EF4-FFF2-40B4-BE49-F238E27FC236}">
                    <a16:creationId xmlns:a16="http://schemas.microsoft.com/office/drawing/2014/main" id="{BC8A412E-4BE8-4814-8D62-BAD17CB035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60432" y="5584146"/>
                <a:ext cx="0" cy="148931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sp>
        <p:nvSpPr>
          <p:cNvPr id="341846" name="Line 5">
            <a:extLst>
              <a:ext uri="{FF2B5EF4-FFF2-40B4-BE49-F238E27FC236}">
                <a16:creationId xmlns:a16="http://schemas.microsoft.com/office/drawing/2014/main" id="{9A1D765C-2349-4C30-DB88-9F587A22B0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7595" y="3152156"/>
            <a:ext cx="491990" cy="676902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54" name="Rectangle 1442">
            <a:extLst>
              <a:ext uri="{FF2B5EF4-FFF2-40B4-BE49-F238E27FC236}">
                <a16:creationId xmlns:a16="http://schemas.microsoft.com/office/drawing/2014/main" id="{8F836AED-2DEF-6BE2-BE9C-19AF7EBD6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6526" y="3235185"/>
            <a:ext cx="18318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星の静止系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55" name="正方形/長方形 341430">
            <a:extLst>
              <a:ext uri="{FF2B5EF4-FFF2-40B4-BE49-F238E27FC236}">
                <a16:creationId xmlns:a16="http://schemas.microsoft.com/office/drawing/2014/main" id="{8A6818F0-1E84-444D-6F7E-737B097B62EE}"/>
              </a:ext>
            </a:extLst>
          </p:cNvPr>
          <p:cNvSpPr/>
          <p:nvPr/>
        </p:nvSpPr>
        <p:spPr bwMode="auto">
          <a:xfrm>
            <a:off x="7012091" y="6399907"/>
            <a:ext cx="2146053" cy="476348"/>
          </a:xfrm>
          <a:custGeom>
            <a:avLst/>
            <a:gdLst>
              <a:gd name="connsiteX0" fmla="*/ 0 w 1972550"/>
              <a:gd name="connsiteY0" fmla="*/ 0 h 416621"/>
              <a:gd name="connsiteX1" fmla="*/ 1972550 w 1972550"/>
              <a:gd name="connsiteY1" fmla="*/ 0 h 416621"/>
              <a:gd name="connsiteX2" fmla="*/ 1972550 w 1972550"/>
              <a:gd name="connsiteY2" fmla="*/ 416621 h 416621"/>
              <a:gd name="connsiteX3" fmla="*/ 0 w 1972550"/>
              <a:gd name="connsiteY3" fmla="*/ 416621 h 416621"/>
              <a:gd name="connsiteX4" fmla="*/ 0 w 1972550"/>
              <a:gd name="connsiteY4" fmla="*/ 0 h 416621"/>
              <a:gd name="connsiteX0" fmla="*/ 0 w 1972550"/>
              <a:gd name="connsiteY0" fmla="*/ 59294 h 475915"/>
              <a:gd name="connsiteX1" fmla="*/ 989111 w 1972550"/>
              <a:gd name="connsiteY1" fmla="*/ 0 h 475915"/>
              <a:gd name="connsiteX2" fmla="*/ 1972550 w 1972550"/>
              <a:gd name="connsiteY2" fmla="*/ 59294 h 475915"/>
              <a:gd name="connsiteX3" fmla="*/ 1972550 w 1972550"/>
              <a:gd name="connsiteY3" fmla="*/ 475915 h 475915"/>
              <a:gd name="connsiteX4" fmla="*/ 0 w 1972550"/>
              <a:gd name="connsiteY4" fmla="*/ 475915 h 475915"/>
              <a:gd name="connsiteX5" fmla="*/ 0 w 1972550"/>
              <a:gd name="connsiteY5" fmla="*/ 59294 h 475915"/>
              <a:gd name="connsiteX0" fmla="*/ 0 w 1972550"/>
              <a:gd name="connsiteY0" fmla="*/ 206168 h 622789"/>
              <a:gd name="connsiteX1" fmla="*/ 989111 w 1972550"/>
              <a:gd name="connsiteY1" fmla="*/ 0 h 622789"/>
              <a:gd name="connsiteX2" fmla="*/ 1972550 w 1972550"/>
              <a:gd name="connsiteY2" fmla="*/ 206168 h 622789"/>
              <a:gd name="connsiteX3" fmla="*/ 1972550 w 1972550"/>
              <a:gd name="connsiteY3" fmla="*/ 622789 h 622789"/>
              <a:gd name="connsiteX4" fmla="*/ 0 w 1972550"/>
              <a:gd name="connsiteY4" fmla="*/ 622789 h 622789"/>
              <a:gd name="connsiteX5" fmla="*/ 0 w 1972550"/>
              <a:gd name="connsiteY5" fmla="*/ 206168 h 622789"/>
              <a:gd name="connsiteX0" fmla="*/ 0 w 1972550"/>
              <a:gd name="connsiteY0" fmla="*/ 206168 h 622789"/>
              <a:gd name="connsiteX1" fmla="*/ 989111 w 1972550"/>
              <a:gd name="connsiteY1" fmla="*/ 0 h 622789"/>
              <a:gd name="connsiteX2" fmla="*/ 1972550 w 1972550"/>
              <a:gd name="connsiteY2" fmla="*/ 206168 h 622789"/>
              <a:gd name="connsiteX3" fmla="*/ 1972550 w 1972550"/>
              <a:gd name="connsiteY3" fmla="*/ 622789 h 622789"/>
              <a:gd name="connsiteX4" fmla="*/ 0 w 1972550"/>
              <a:gd name="connsiteY4" fmla="*/ 622789 h 622789"/>
              <a:gd name="connsiteX5" fmla="*/ 0 w 1972550"/>
              <a:gd name="connsiteY5" fmla="*/ 206168 h 622789"/>
              <a:gd name="connsiteX0" fmla="*/ 0 w 1972550"/>
              <a:gd name="connsiteY0" fmla="*/ 206168 h 622789"/>
              <a:gd name="connsiteX1" fmla="*/ 989111 w 1972550"/>
              <a:gd name="connsiteY1" fmla="*/ 0 h 622789"/>
              <a:gd name="connsiteX2" fmla="*/ 1972550 w 1972550"/>
              <a:gd name="connsiteY2" fmla="*/ 206168 h 622789"/>
              <a:gd name="connsiteX3" fmla="*/ 1972550 w 1972550"/>
              <a:gd name="connsiteY3" fmla="*/ 622789 h 622789"/>
              <a:gd name="connsiteX4" fmla="*/ 0 w 1972550"/>
              <a:gd name="connsiteY4" fmla="*/ 622789 h 622789"/>
              <a:gd name="connsiteX5" fmla="*/ 0 w 1972550"/>
              <a:gd name="connsiteY5" fmla="*/ 206168 h 622789"/>
              <a:gd name="connsiteX0" fmla="*/ 0 w 1972550"/>
              <a:gd name="connsiteY0" fmla="*/ 206168 h 622789"/>
              <a:gd name="connsiteX1" fmla="*/ 989111 w 1972550"/>
              <a:gd name="connsiteY1" fmla="*/ 0 h 622789"/>
              <a:gd name="connsiteX2" fmla="*/ 1972550 w 1972550"/>
              <a:gd name="connsiteY2" fmla="*/ 206168 h 622789"/>
              <a:gd name="connsiteX3" fmla="*/ 1972550 w 1972550"/>
              <a:gd name="connsiteY3" fmla="*/ 622789 h 622789"/>
              <a:gd name="connsiteX4" fmla="*/ 0 w 1972550"/>
              <a:gd name="connsiteY4" fmla="*/ 622789 h 622789"/>
              <a:gd name="connsiteX5" fmla="*/ 0 w 1972550"/>
              <a:gd name="connsiteY5" fmla="*/ 206168 h 622789"/>
              <a:gd name="connsiteX0" fmla="*/ 0 w 1972550"/>
              <a:gd name="connsiteY0" fmla="*/ 206168 h 622789"/>
              <a:gd name="connsiteX1" fmla="*/ 989111 w 1972550"/>
              <a:gd name="connsiteY1" fmla="*/ 0 h 622789"/>
              <a:gd name="connsiteX2" fmla="*/ 1972550 w 1972550"/>
              <a:gd name="connsiteY2" fmla="*/ 206168 h 622789"/>
              <a:gd name="connsiteX3" fmla="*/ 1972550 w 1972550"/>
              <a:gd name="connsiteY3" fmla="*/ 622789 h 622789"/>
              <a:gd name="connsiteX4" fmla="*/ 0 w 1972550"/>
              <a:gd name="connsiteY4" fmla="*/ 622789 h 622789"/>
              <a:gd name="connsiteX5" fmla="*/ 0 w 1972550"/>
              <a:gd name="connsiteY5" fmla="*/ 206168 h 622789"/>
              <a:gd name="connsiteX0" fmla="*/ 0 w 1972550"/>
              <a:gd name="connsiteY0" fmla="*/ 206168 h 622789"/>
              <a:gd name="connsiteX1" fmla="*/ 989111 w 1972550"/>
              <a:gd name="connsiteY1" fmla="*/ 0 h 622789"/>
              <a:gd name="connsiteX2" fmla="*/ 1972550 w 1972550"/>
              <a:gd name="connsiteY2" fmla="*/ 206168 h 622789"/>
              <a:gd name="connsiteX3" fmla="*/ 1972550 w 1972550"/>
              <a:gd name="connsiteY3" fmla="*/ 622789 h 622789"/>
              <a:gd name="connsiteX4" fmla="*/ 0 w 1972550"/>
              <a:gd name="connsiteY4" fmla="*/ 622789 h 622789"/>
              <a:gd name="connsiteX5" fmla="*/ 0 w 1972550"/>
              <a:gd name="connsiteY5" fmla="*/ 206168 h 622789"/>
              <a:gd name="connsiteX0" fmla="*/ 0 w 1972550"/>
              <a:gd name="connsiteY0" fmla="*/ 206178 h 622799"/>
              <a:gd name="connsiteX1" fmla="*/ 989111 w 1972550"/>
              <a:gd name="connsiteY1" fmla="*/ 10 h 622799"/>
              <a:gd name="connsiteX2" fmla="*/ 1972550 w 1972550"/>
              <a:gd name="connsiteY2" fmla="*/ 206178 h 622799"/>
              <a:gd name="connsiteX3" fmla="*/ 1972550 w 1972550"/>
              <a:gd name="connsiteY3" fmla="*/ 622799 h 622799"/>
              <a:gd name="connsiteX4" fmla="*/ 0 w 1972550"/>
              <a:gd name="connsiteY4" fmla="*/ 622799 h 622799"/>
              <a:gd name="connsiteX5" fmla="*/ 0 w 1972550"/>
              <a:gd name="connsiteY5" fmla="*/ 206178 h 622799"/>
              <a:gd name="connsiteX0" fmla="*/ 0 w 1972550"/>
              <a:gd name="connsiteY0" fmla="*/ 206178 h 622799"/>
              <a:gd name="connsiteX1" fmla="*/ 1024191 w 1972550"/>
              <a:gd name="connsiteY1" fmla="*/ 10 h 622799"/>
              <a:gd name="connsiteX2" fmla="*/ 1972550 w 1972550"/>
              <a:gd name="connsiteY2" fmla="*/ 206178 h 622799"/>
              <a:gd name="connsiteX3" fmla="*/ 1972550 w 1972550"/>
              <a:gd name="connsiteY3" fmla="*/ 622799 h 622799"/>
              <a:gd name="connsiteX4" fmla="*/ 0 w 1972550"/>
              <a:gd name="connsiteY4" fmla="*/ 622799 h 622799"/>
              <a:gd name="connsiteX5" fmla="*/ 0 w 1972550"/>
              <a:gd name="connsiteY5" fmla="*/ 206178 h 622799"/>
              <a:gd name="connsiteX0" fmla="*/ 0 w 1972550"/>
              <a:gd name="connsiteY0" fmla="*/ 206212 h 622833"/>
              <a:gd name="connsiteX1" fmla="*/ 1024191 w 1972550"/>
              <a:gd name="connsiteY1" fmla="*/ 44 h 622833"/>
              <a:gd name="connsiteX2" fmla="*/ 1972550 w 1972550"/>
              <a:gd name="connsiteY2" fmla="*/ 206212 h 622833"/>
              <a:gd name="connsiteX3" fmla="*/ 1972550 w 1972550"/>
              <a:gd name="connsiteY3" fmla="*/ 622833 h 622833"/>
              <a:gd name="connsiteX4" fmla="*/ 0 w 1972550"/>
              <a:gd name="connsiteY4" fmla="*/ 622833 h 622833"/>
              <a:gd name="connsiteX5" fmla="*/ 0 w 1972550"/>
              <a:gd name="connsiteY5" fmla="*/ 206212 h 622833"/>
              <a:gd name="connsiteX0" fmla="*/ 0 w 1972550"/>
              <a:gd name="connsiteY0" fmla="*/ 206212 h 622833"/>
              <a:gd name="connsiteX1" fmla="*/ 1024191 w 1972550"/>
              <a:gd name="connsiteY1" fmla="*/ 44 h 622833"/>
              <a:gd name="connsiteX2" fmla="*/ 1972550 w 1972550"/>
              <a:gd name="connsiteY2" fmla="*/ 206212 h 622833"/>
              <a:gd name="connsiteX3" fmla="*/ 1972550 w 1972550"/>
              <a:gd name="connsiteY3" fmla="*/ 622833 h 622833"/>
              <a:gd name="connsiteX4" fmla="*/ 0 w 1972550"/>
              <a:gd name="connsiteY4" fmla="*/ 622833 h 622833"/>
              <a:gd name="connsiteX5" fmla="*/ 0 w 1972550"/>
              <a:gd name="connsiteY5" fmla="*/ 206212 h 622833"/>
              <a:gd name="connsiteX0" fmla="*/ 0 w 1972550"/>
              <a:gd name="connsiteY0" fmla="*/ 206212 h 622833"/>
              <a:gd name="connsiteX1" fmla="*/ 1024191 w 1972550"/>
              <a:gd name="connsiteY1" fmla="*/ 44 h 622833"/>
              <a:gd name="connsiteX2" fmla="*/ 1972550 w 1972550"/>
              <a:gd name="connsiteY2" fmla="*/ 206212 h 622833"/>
              <a:gd name="connsiteX3" fmla="*/ 1972550 w 1972550"/>
              <a:gd name="connsiteY3" fmla="*/ 622833 h 622833"/>
              <a:gd name="connsiteX4" fmla="*/ 0 w 1972550"/>
              <a:gd name="connsiteY4" fmla="*/ 622833 h 622833"/>
              <a:gd name="connsiteX5" fmla="*/ 0 w 1972550"/>
              <a:gd name="connsiteY5" fmla="*/ 206212 h 622833"/>
              <a:gd name="connsiteX0" fmla="*/ 0 w 1972550"/>
              <a:gd name="connsiteY0" fmla="*/ 206169 h 622790"/>
              <a:gd name="connsiteX1" fmla="*/ 1024191 w 1972550"/>
              <a:gd name="connsiteY1" fmla="*/ 1 h 622790"/>
              <a:gd name="connsiteX2" fmla="*/ 1972550 w 1972550"/>
              <a:gd name="connsiteY2" fmla="*/ 206169 h 622790"/>
              <a:gd name="connsiteX3" fmla="*/ 1972550 w 1972550"/>
              <a:gd name="connsiteY3" fmla="*/ 622790 h 622790"/>
              <a:gd name="connsiteX4" fmla="*/ 0 w 1972550"/>
              <a:gd name="connsiteY4" fmla="*/ 622790 h 622790"/>
              <a:gd name="connsiteX5" fmla="*/ 0 w 1972550"/>
              <a:gd name="connsiteY5" fmla="*/ 206169 h 622790"/>
              <a:gd name="connsiteX0" fmla="*/ 12785 w 1972550"/>
              <a:gd name="connsiteY0" fmla="*/ 140311 h 626488"/>
              <a:gd name="connsiteX1" fmla="*/ 1024191 w 1972550"/>
              <a:gd name="connsiteY1" fmla="*/ 3699 h 626488"/>
              <a:gd name="connsiteX2" fmla="*/ 1972550 w 1972550"/>
              <a:gd name="connsiteY2" fmla="*/ 209867 h 626488"/>
              <a:gd name="connsiteX3" fmla="*/ 1972550 w 1972550"/>
              <a:gd name="connsiteY3" fmla="*/ 626488 h 626488"/>
              <a:gd name="connsiteX4" fmla="*/ 0 w 1972550"/>
              <a:gd name="connsiteY4" fmla="*/ 626488 h 626488"/>
              <a:gd name="connsiteX5" fmla="*/ 12785 w 1972550"/>
              <a:gd name="connsiteY5" fmla="*/ 140311 h 626488"/>
              <a:gd name="connsiteX0" fmla="*/ 12785 w 1972550"/>
              <a:gd name="connsiteY0" fmla="*/ 137290 h 623467"/>
              <a:gd name="connsiteX1" fmla="*/ 1024191 w 1972550"/>
              <a:gd name="connsiteY1" fmla="*/ 678 h 623467"/>
              <a:gd name="connsiteX2" fmla="*/ 1972550 w 1972550"/>
              <a:gd name="connsiteY2" fmla="*/ 109467 h 623467"/>
              <a:gd name="connsiteX3" fmla="*/ 1972550 w 1972550"/>
              <a:gd name="connsiteY3" fmla="*/ 623467 h 623467"/>
              <a:gd name="connsiteX4" fmla="*/ 0 w 1972550"/>
              <a:gd name="connsiteY4" fmla="*/ 623467 h 623467"/>
              <a:gd name="connsiteX5" fmla="*/ 12785 w 1972550"/>
              <a:gd name="connsiteY5" fmla="*/ 137290 h 623467"/>
              <a:gd name="connsiteX0" fmla="*/ 12785 w 1972550"/>
              <a:gd name="connsiteY0" fmla="*/ 137058 h 623235"/>
              <a:gd name="connsiteX1" fmla="*/ 1024191 w 1972550"/>
              <a:gd name="connsiteY1" fmla="*/ 446 h 623235"/>
              <a:gd name="connsiteX2" fmla="*/ 1972550 w 1972550"/>
              <a:gd name="connsiteY2" fmla="*/ 109235 h 623235"/>
              <a:gd name="connsiteX3" fmla="*/ 1972550 w 1972550"/>
              <a:gd name="connsiteY3" fmla="*/ 623235 h 623235"/>
              <a:gd name="connsiteX4" fmla="*/ 0 w 1972550"/>
              <a:gd name="connsiteY4" fmla="*/ 623235 h 623235"/>
              <a:gd name="connsiteX5" fmla="*/ 12785 w 1972550"/>
              <a:gd name="connsiteY5" fmla="*/ 137058 h 623235"/>
              <a:gd name="connsiteX0" fmla="*/ 25572 w 1972550"/>
              <a:gd name="connsiteY0" fmla="*/ 100162 h 632709"/>
              <a:gd name="connsiteX1" fmla="*/ 1024191 w 1972550"/>
              <a:gd name="connsiteY1" fmla="*/ 9920 h 632709"/>
              <a:gd name="connsiteX2" fmla="*/ 1972550 w 1972550"/>
              <a:gd name="connsiteY2" fmla="*/ 118709 h 632709"/>
              <a:gd name="connsiteX3" fmla="*/ 1972550 w 1972550"/>
              <a:gd name="connsiteY3" fmla="*/ 632709 h 632709"/>
              <a:gd name="connsiteX4" fmla="*/ 0 w 1972550"/>
              <a:gd name="connsiteY4" fmla="*/ 632709 h 632709"/>
              <a:gd name="connsiteX5" fmla="*/ 25572 w 1972550"/>
              <a:gd name="connsiteY5" fmla="*/ 100162 h 632709"/>
              <a:gd name="connsiteX0" fmla="*/ 25572 w 1972550"/>
              <a:gd name="connsiteY0" fmla="*/ 92579 h 625126"/>
              <a:gd name="connsiteX1" fmla="*/ 1024191 w 1972550"/>
              <a:gd name="connsiteY1" fmla="*/ 2337 h 625126"/>
              <a:gd name="connsiteX2" fmla="*/ 1972550 w 1972550"/>
              <a:gd name="connsiteY2" fmla="*/ 111126 h 625126"/>
              <a:gd name="connsiteX3" fmla="*/ 1972550 w 1972550"/>
              <a:gd name="connsiteY3" fmla="*/ 625126 h 625126"/>
              <a:gd name="connsiteX4" fmla="*/ 0 w 1972550"/>
              <a:gd name="connsiteY4" fmla="*/ 625126 h 625126"/>
              <a:gd name="connsiteX5" fmla="*/ 25572 w 1972550"/>
              <a:gd name="connsiteY5" fmla="*/ 92579 h 625126"/>
              <a:gd name="connsiteX0" fmla="*/ 25572 w 1972550"/>
              <a:gd name="connsiteY0" fmla="*/ 94383 h 626930"/>
              <a:gd name="connsiteX1" fmla="*/ 1024191 w 1972550"/>
              <a:gd name="connsiteY1" fmla="*/ 4141 h 626930"/>
              <a:gd name="connsiteX2" fmla="*/ 1972550 w 1972550"/>
              <a:gd name="connsiteY2" fmla="*/ 66559 h 626930"/>
              <a:gd name="connsiteX3" fmla="*/ 1972550 w 1972550"/>
              <a:gd name="connsiteY3" fmla="*/ 626930 h 626930"/>
              <a:gd name="connsiteX4" fmla="*/ 0 w 1972550"/>
              <a:gd name="connsiteY4" fmla="*/ 626930 h 626930"/>
              <a:gd name="connsiteX5" fmla="*/ 25572 w 1972550"/>
              <a:gd name="connsiteY5" fmla="*/ 94383 h 626930"/>
              <a:gd name="connsiteX0" fmla="*/ 25572 w 1972550"/>
              <a:gd name="connsiteY0" fmla="*/ 90964 h 623511"/>
              <a:gd name="connsiteX1" fmla="*/ 1024191 w 1972550"/>
              <a:gd name="connsiteY1" fmla="*/ 722 h 623511"/>
              <a:gd name="connsiteX2" fmla="*/ 1972550 w 1972550"/>
              <a:gd name="connsiteY2" fmla="*/ 63140 h 623511"/>
              <a:gd name="connsiteX3" fmla="*/ 1972550 w 1972550"/>
              <a:gd name="connsiteY3" fmla="*/ 623511 h 623511"/>
              <a:gd name="connsiteX4" fmla="*/ 0 w 1972550"/>
              <a:gd name="connsiteY4" fmla="*/ 623511 h 623511"/>
              <a:gd name="connsiteX5" fmla="*/ 25572 w 1972550"/>
              <a:gd name="connsiteY5" fmla="*/ 90964 h 623511"/>
              <a:gd name="connsiteX0" fmla="*/ 25572 w 1972550"/>
              <a:gd name="connsiteY0" fmla="*/ 127614 h 660161"/>
              <a:gd name="connsiteX1" fmla="*/ 1075334 w 1972550"/>
              <a:gd name="connsiteY1" fmla="*/ 276 h 660161"/>
              <a:gd name="connsiteX2" fmla="*/ 1972550 w 1972550"/>
              <a:gd name="connsiteY2" fmla="*/ 99790 h 660161"/>
              <a:gd name="connsiteX3" fmla="*/ 1972550 w 1972550"/>
              <a:gd name="connsiteY3" fmla="*/ 660161 h 660161"/>
              <a:gd name="connsiteX4" fmla="*/ 0 w 1972550"/>
              <a:gd name="connsiteY4" fmla="*/ 660161 h 660161"/>
              <a:gd name="connsiteX5" fmla="*/ 25572 w 1972550"/>
              <a:gd name="connsiteY5" fmla="*/ 127614 h 660161"/>
              <a:gd name="connsiteX0" fmla="*/ 25572 w 1972550"/>
              <a:gd name="connsiteY0" fmla="*/ 113790 h 646337"/>
              <a:gd name="connsiteX1" fmla="*/ 1094513 w 1972550"/>
              <a:gd name="connsiteY1" fmla="*/ 363 h 646337"/>
              <a:gd name="connsiteX2" fmla="*/ 1972550 w 1972550"/>
              <a:gd name="connsiteY2" fmla="*/ 85966 h 646337"/>
              <a:gd name="connsiteX3" fmla="*/ 1972550 w 1972550"/>
              <a:gd name="connsiteY3" fmla="*/ 646337 h 646337"/>
              <a:gd name="connsiteX4" fmla="*/ 0 w 1972550"/>
              <a:gd name="connsiteY4" fmla="*/ 646337 h 646337"/>
              <a:gd name="connsiteX5" fmla="*/ 25572 w 1972550"/>
              <a:gd name="connsiteY5" fmla="*/ 113790 h 646337"/>
              <a:gd name="connsiteX0" fmla="*/ 25572 w 1972550"/>
              <a:gd name="connsiteY0" fmla="*/ 114302 h 646849"/>
              <a:gd name="connsiteX1" fmla="*/ 1094513 w 1972550"/>
              <a:gd name="connsiteY1" fmla="*/ 875 h 646849"/>
              <a:gd name="connsiteX2" fmla="*/ 1972550 w 1972550"/>
              <a:gd name="connsiteY2" fmla="*/ 86478 h 646849"/>
              <a:gd name="connsiteX3" fmla="*/ 1972550 w 1972550"/>
              <a:gd name="connsiteY3" fmla="*/ 646849 h 646849"/>
              <a:gd name="connsiteX4" fmla="*/ 0 w 1972550"/>
              <a:gd name="connsiteY4" fmla="*/ 646849 h 646849"/>
              <a:gd name="connsiteX5" fmla="*/ 25572 w 1972550"/>
              <a:gd name="connsiteY5" fmla="*/ 114302 h 646849"/>
              <a:gd name="connsiteX0" fmla="*/ 12786 w 1972550"/>
              <a:gd name="connsiteY0" fmla="*/ 118543 h 646452"/>
              <a:gd name="connsiteX1" fmla="*/ 1094513 w 1972550"/>
              <a:gd name="connsiteY1" fmla="*/ 478 h 646452"/>
              <a:gd name="connsiteX2" fmla="*/ 1972550 w 1972550"/>
              <a:gd name="connsiteY2" fmla="*/ 86081 h 646452"/>
              <a:gd name="connsiteX3" fmla="*/ 1972550 w 1972550"/>
              <a:gd name="connsiteY3" fmla="*/ 646452 h 646452"/>
              <a:gd name="connsiteX4" fmla="*/ 0 w 1972550"/>
              <a:gd name="connsiteY4" fmla="*/ 646452 h 646452"/>
              <a:gd name="connsiteX5" fmla="*/ 12786 w 1972550"/>
              <a:gd name="connsiteY5" fmla="*/ 118543 h 646452"/>
              <a:gd name="connsiteX0" fmla="*/ 0 w 1985335"/>
              <a:gd name="connsiteY0" fmla="*/ 123308 h 646579"/>
              <a:gd name="connsiteX1" fmla="*/ 1107298 w 1985335"/>
              <a:gd name="connsiteY1" fmla="*/ 605 h 646579"/>
              <a:gd name="connsiteX2" fmla="*/ 1985335 w 1985335"/>
              <a:gd name="connsiteY2" fmla="*/ 86208 h 646579"/>
              <a:gd name="connsiteX3" fmla="*/ 1985335 w 1985335"/>
              <a:gd name="connsiteY3" fmla="*/ 646579 h 646579"/>
              <a:gd name="connsiteX4" fmla="*/ 12785 w 1985335"/>
              <a:gd name="connsiteY4" fmla="*/ 646579 h 646579"/>
              <a:gd name="connsiteX5" fmla="*/ 0 w 1985335"/>
              <a:gd name="connsiteY5" fmla="*/ 123308 h 646579"/>
              <a:gd name="connsiteX0" fmla="*/ 0 w 1985335"/>
              <a:gd name="connsiteY0" fmla="*/ 123290 h 646561"/>
              <a:gd name="connsiteX1" fmla="*/ 1107298 w 1985335"/>
              <a:gd name="connsiteY1" fmla="*/ 587 h 646561"/>
              <a:gd name="connsiteX2" fmla="*/ 1985335 w 1985335"/>
              <a:gd name="connsiteY2" fmla="*/ 86190 h 646561"/>
              <a:gd name="connsiteX3" fmla="*/ 1985335 w 1985335"/>
              <a:gd name="connsiteY3" fmla="*/ 646561 h 646561"/>
              <a:gd name="connsiteX4" fmla="*/ 12785 w 1985335"/>
              <a:gd name="connsiteY4" fmla="*/ 646561 h 646561"/>
              <a:gd name="connsiteX5" fmla="*/ 0 w 1985335"/>
              <a:gd name="connsiteY5" fmla="*/ 123290 h 646561"/>
              <a:gd name="connsiteX0" fmla="*/ 0 w 1985335"/>
              <a:gd name="connsiteY0" fmla="*/ 123290 h 646561"/>
              <a:gd name="connsiteX1" fmla="*/ 1107298 w 1985335"/>
              <a:gd name="connsiteY1" fmla="*/ 587 h 646561"/>
              <a:gd name="connsiteX2" fmla="*/ 1985335 w 1985335"/>
              <a:gd name="connsiteY2" fmla="*/ 86190 h 646561"/>
              <a:gd name="connsiteX3" fmla="*/ 1985335 w 1985335"/>
              <a:gd name="connsiteY3" fmla="*/ 646561 h 646561"/>
              <a:gd name="connsiteX4" fmla="*/ 12785 w 1985335"/>
              <a:gd name="connsiteY4" fmla="*/ 646561 h 646561"/>
              <a:gd name="connsiteX5" fmla="*/ 0 w 1985335"/>
              <a:gd name="connsiteY5" fmla="*/ 123290 h 646561"/>
              <a:gd name="connsiteX0" fmla="*/ 0 w 1975614"/>
              <a:gd name="connsiteY0" fmla="*/ 126462 h 646649"/>
              <a:gd name="connsiteX1" fmla="*/ 1097577 w 1975614"/>
              <a:gd name="connsiteY1" fmla="*/ 675 h 646649"/>
              <a:gd name="connsiteX2" fmla="*/ 1975614 w 1975614"/>
              <a:gd name="connsiteY2" fmla="*/ 86278 h 646649"/>
              <a:gd name="connsiteX3" fmla="*/ 1975614 w 1975614"/>
              <a:gd name="connsiteY3" fmla="*/ 646649 h 646649"/>
              <a:gd name="connsiteX4" fmla="*/ 3064 w 1975614"/>
              <a:gd name="connsiteY4" fmla="*/ 646649 h 646649"/>
              <a:gd name="connsiteX5" fmla="*/ 0 w 1975614"/>
              <a:gd name="connsiteY5" fmla="*/ 126462 h 646649"/>
              <a:gd name="connsiteX0" fmla="*/ 0 w 1975614"/>
              <a:gd name="connsiteY0" fmla="*/ 125865 h 646052"/>
              <a:gd name="connsiteX1" fmla="*/ 1097577 w 1975614"/>
              <a:gd name="connsiteY1" fmla="*/ 78 h 646052"/>
              <a:gd name="connsiteX2" fmla="*/ 1975614 w 1975614"/>
              <a:gd name="connsiteY2" fmla="*/ 85681 h 646052"/>
              <a:gd name="connsiteX3" fmla="*/ 1975614 w 1975614"/>
              <a:gd name="connsiteY3" fmla="*/ 646052 h 646052"/>
              <a:gd name="connsiteX4" fmla="*/ 3064 w 1975614"/>
              <a:gd name="connsiteY4" fmla="*/ 646052 h 646052"/>
              <a:gd name="connsiteX5" fmla="*/ 0 w 1975614"/>
              <a:gd name="connsiteY5" fmla="*/ 125865 h 646052"/>
              <a:gd name="connsiteX0" fmla="*/ 0 w 1980520"/>
              <a:gd name="connsiteY0" fmla="*/ 201612 h 649665"/>
              <a:gd name="connsiteX1" fmla="*/ 1102483 w 1980520"/>
              <a:gd name="connsiteY1" fmla="*/ 3691 h 649665"/>
              <a:gd name="connsiteX2" fmla="*/ 1980520 w 1980520"/>
              <a:gd name="connsiteY2" fmla="*/ 89294 h 649665"/>
              <a:gd name="connsiteX3" fmla="*/ 1980520 w 1980520"/>
              <a:gd name="connsiteY3" fmla="*/ 649665 h 649665"/>
              <a:gd name="connsiteX4" fmla="*/ 7970 w 1980520"/>
              <a:gd name="connsiteY4" fmla="*/ 649665 h 649665"/>
              <a:gd name="connsiteX5" fmla="*/ 0 w 1980520"/>
              <a:gd name="connsiteY5" fmla="*/ 201612 h 649665"/>
              <a:gd name="connsiteX0" fmla="*/ 0 w 1980520"/>
              <a:gd name="connsiteY0" fmla="*/ 197940 h 645993"/>
              <a:gd name="connsiteX1" fmla="*/ 1102483 w 1980520"/>
              <a:gd name="connsiteY1" fmla="*/ 19 h 645993"/>
              <a:gd name="connsiteX2" fmla="*/ 1980520 w 1980520"/>
              <a:gd name="connsiteY2" fmla="*/ 186610 h 645993"/>
              <a:gd name="connsiteX3" fmla="*/ 1980520 w 1980520"/>
              <a:gd name="connsiteY3" fmla="*/ 645993 h 645993"/>
              <a:gd name="connsiteX4" fmla="*/ 7970 w 1980520"/>
              <a:gd name="connsiteY4" fmla="*/ 645993 h 645993"/>
              <a:gd name="connsiteX5" fmla="*/ 0 w 1980520"/>
              <a:gd name="connsiteY5" fmla="*/ 197940 h 645993"/>
              <a:gd name="connsiteX0" fmla="*/ 0 w 1980520"/>
              <a:gd name="connsiteY0" fmla="*/ 197952 h 646005"/>
              <a:gd name="connsiteX1" fmla="*/ 1102483 w 1980520"/>
              <a:gd name="connsiteY1" fmla="*/ 31 h 646005"/>
              <a:gd name="connsiteX2" fmla="*/ 1980520 w 1980520"/>
              <a:gd name="connsiteY2" fmla="*/ 186622 h 646005"/>
              <a:gd name="connsiteX3" fmla="*/ 1980520 w 1980520"/>
              <a:gd name="connsiteY3" fmla="*/ 646005 h 646005"/>
              <a:gd name="connsiteX4" fmla="*/ 7970 w 1980520"/>
              <a:gd name="connsiteY4" fmla="*/ 646005 h 646005"/>
              <a:gd name="connsiteX5" fmla="*/ 0 w 1980520"/>
              <a:gd name="connsiteY5" fmla="*/ 197952 h 646005"/>
              <a:gd name="connsiteX0" fmla="*/ 0 w 1980520"/>
              <a:gd name="connsiteY0" fmla="*/ 197952 h 646005"/>
              <a:gd name="connsiteX1" fmla="*/ 1102483 w 1980520"/>
              <a:gd name="connsiteY1" fmla="*/ 31 h 646005"/>
              <a:gd name="connsiteX2" fmla="*/ 1980520 w 1980520"/>
              <a:gd name="connsiteY2" fmla="*/ 186622 h 646005"/>
              <a:gd name="connsiteX3" fmla="*/ 1980520 w 1980520"/>
              <a:gd name="connsiteY3" fmla="*/ 646005 h 646005"/>
              <a:gd name="connsiteX4" fmla="*/ 7970 w 1980520"/>
              <a:gd name="connsiteY4" fmla="*/ 646005 h 646005"/>
              <a:gd name="connsiteX5" fmla="*/ 0 w 1980520"/>
              <a:gd name="connsiteY5" fmla="*/ 197952 h 646005"/>
              <a:gd name="connsiteX0" fmla="*/ 0 w 1980520"/>
              <a:gd name="connsiteY0" fmla="*/ 197952 h 646005"/>
              <a:gd name="connsiteX1" fmla="*/ 1004359 w 1980520"/>
              <a:gd name="connsiteY1" fmla="*/ 31 h 646005"/>
              <a:gd name="connsiteX2" fmla="*/ 1980520 w 1980520"/>
              <a:gd name="connsiteY2" fmla="*/ 186622 h 646005"/>
              <a:gd name="connsiteX3" fmla="*/ 1980520 w 1980520"/>
              <a:gd name="connsiteY3" fmla="*/ 646005 h 646005"/>
              <a:gd name="connsiteX4" fmla="*/ 7970 w 1980520"/>
              <a:gd name="connsiteY4" fmla="*/ 646005 h 646005"/>
              <a:gd name="connsiteX5" fmla="*/ 0 w 1980520"/>
              <a:gd name="connsiteY5" fmla="*/ 197952 h 646005"/>
              <a:gd name="connsiteX0" fmla="*/ 0 w 1980520"/>
              <a:gd name="connsiteY0" fmla="*/ 227134 h 646333"/>
              <a:gd name="connsiteX1" fmla="*/ 1004359 w 1980520"/>
              <a:gd name="connsiteY1" fmla="*/ 359 h 646333"/>
              <a:gd name="connsiteX2" fmla="*/ 1980520 w 1980520"/>
              <a:gd name="connsiteY2" fmla="*/ 186950 h 646333"/>
              <a:gd name="connsiteX3" fmla="*/ 1980520 w 1980520"/>
              <a:gd name="connsiteY3" fmla="*/ 646333 h 646333"/>
              <a:gd name="connsiteX4" fmla="*/ 7970 w 1980520"/>
              <a:gd name="connsiteY4" fmla="*/ 646333 h 646333"/>
              <a:gd name="connsiteX5" fmla="*/ 0 w 1980520"/>
              <a:gd name="connsiteY5" fmla="*/ 227134 h 64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0520" h="646333">
                <a:moveTo>
                  <a:pt x="0" y="227134"/>
                </a:moveTo>
                <a:cubicBezTo>
                  <a:pt x="378146" y="71593"/>
                  <a:pt x="674272" y="7056"/>
                  <a:pt x="1004359" y="359"/>
                </a:cubicBezTo>
                <a:cubicBezTo>
                  <a:pt x="1334446" y="-6338"/>
                  <a:pt x="1669618" y="81079"/>
                  <a:pt x="1980520" y="186950"/>
                </a:cubicBezTo>
                <a:lnTo>
                  <a:pt x="1980520" y="646333"/>
                </a:lnTo>
                <a:lnTo>
                  <a:pt x="7970" y="646333"/>
                </a:lnTo>
                <a:cubicBezTo>
                  <a:pt x="7970" y="507459"/>
                  <a:pt x="0" y="366008"/>
                  <a:pt x="0" y="227134"/>
                </a:cubicBezTo>
                <a:close/>
              </a:path>
            </a:pathLst>
          </a:custGeom>
          <a:solidFill>
            <a:srgbClr val="00B0F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星</a:t>
            </a:r>
          </a:p>
        </p:txBody>
      </p:sp>
      <p:sp>
        <p:nvSpPr>
          <p:cNvPr id="2" name="Line 9">
            <a:extLst>
              <a:ext uri="{FF2B5EF4-FFF2-40B4-BE49-F238E27FC236}">
                <a16:creationId xmlns:a16="http://schemas.microsoft.com/office/drawing/2014/main" id="{CA8C45A4-4BD0-E20A-D54F-DF0EB6B6C7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4366" y="3144402"/>
            <a:ext cx="3955682" cy="0"/>
          </a:xfrm>
          <a:prstGeom prst="line">
            <a:avLst/>
          </a:prstGeom>
          <a:noFill/>
          <a:ln w="28575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FC20724D-E467-A1CC-C6A0-B878279FE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6460" y="3813304"/>
            <a:ext cx="2117539" cy="1104394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円形吹き出し 183">
            <a:extLst>
              <a:ext uri="{FF2B5EF4-FFF2-40B4-BE49-F238E27FC236}">
                <a16:creationId xmlns:a16="http://schemas.microsoft.com/office/drawing/2014/main" id="{CAF4A19A-FAE9-655F-E6E3-09F3F266D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915" y="4375485"/>
            <a:ext cx="795405" cy="507907"/>
          </a:xfrm>
          <a:prstGeom prst="wedgeEllipseCallout">
            <a:avLst>
              <a:gd name="adj1" fmla="val -65119"/>
              <a:gd name="adj2" fmla="val -9070"/>
            </a:avLst>
          </a:prstGeom>
          <a:solidFill>
            <a:srgbClr val="CC66FF"/>
          </a:solidFill>
          <a:ln w="9525" algn="ctr">
            <a:noFill/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遅れる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" name="円形吹き出し 183">
            <a:extLst>
              <a:ext uri="{FF2B5EF4-FFF2-40B4-BE49-F238E27FC236}">
                <a16:creationId xmlns:a16="http://schemas.microsoft.com/office/drawing/2014/main" id="{BF00F555-C551-FCDB-6521-3707AD443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092" y="814727"/>
            <a:ext cx="902152" cy="589525"/>
          </a:xfrm>
          <a:prstGeom prst="wedgeEllipseCallout">
            <a:avLst>
              <a:gd name="adj1" fmla="val -89443"/>
              <a:gd name="adj2" fmla="val -32927"/>
            </a:avLst>
          </a:prstGeom>
          <a:solidFill>
            <a:srgbClr val="CC66FF"/>
          </a:solidFill>
          <a:ln w="9525" algn="ctr">
            <a:noFill/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遅れる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273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4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678" grpId="0"/>
      <p:bldP spid="341836" grpId="0"/>
      <p:bldP spid="341837" grpId="0" animBg="1"/>
      <p:bldP spid="341837" grpId="1" animBg="1"/>
      <p:bldP spid="341838" grpId="0" animBg="1"/>
      <p:bldP spid="341838" grpId="1" animBg="1"/>
      <p:bldP spid="341839" grpId="0" animBg="1"/>
      <p:bldP spid="341839" grpId="1" animBg="1"/>
      <p:bldP spid="341841" grpId="0" animBg="1"/>
      <p:bldP spid="341841" grpId="1" animBg="1"/>
      <p:bldP spid="341842" grpId="0" animBg="1"/>
      <p:bldP spid="341842" grpId="1" animBg="1"/>
      <p:bldP spid="341843" grpId="0" animBg="1"/>
      <p:bldP spid="341843" grpId="1" animBg="1"/>
      <p:bldP spid="19" grpId="0" animBg="1"/>
      <p:bldP spid="19" grpId="1" animBg="1"/>
      <p:bldP spid="14" grpId="0" animBg="1"/>
      <p:bldP spid="341846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734" name="Freeform 10">
            <a:extLst>
              <a:ext uri="{FF2B5EF4-FFF2-40B4-BE49-F238E27FC236}">
                <a16:creationId xmlns:a16="http://schemas.microsoft.com/office/drawing/2014/main" id="{9EE547FA-1E6D-A639-9D9C-F1002587E556}"/>
              </a:ext>
            </a:extLst>
          </p:cNvPr>
          <p:cNvSpPr>
            <a:spLocks/>
          </p:cNvSpPr>
          <p:nvPr/>
        </p:nvSpPr>
        <p:spPr bwMode="auto">
          <a:xfrm>
            <a:off x="6339302" y="242876"/>
            <a:ext cx="2701624" cy="1850578"/>
          </a:xfrm>
          <a:custGeom>
            <a:avLst/>
            <a:gdLst>
              <a:gd name="T0" fmla="*/ 1799391789 w 2499"/>
              <a:gd name="T1" fmla="*/ 211693163 h 1733"/>
              <a:gd name="T2" fmla="*/ 929938567 w 2499"/>
              <a:gd name="T3" fmla="*/ 1227317111 h 1733"/>
              <a:gd name="T4" fmla="*/ 378023485 w 2499"/>
              <a:gd name="T5" fmla="*/ 2147483647 h 1733"/>
              <a:gd name="T6" fmla="*/ 68045021 w 2499"/>
              <a:gd name="T7" fmla="*/ 2147483647 h 1733"/>
              <a:gd name="T8" fmla="*/ 55443444 w 2499"/>
              <a:gd name="T9" fmla="*/ 2147483647 h 1733"/>
              <a:gd name="T10" fmla="*/ 405746001 w 2499"/>
              <a:gd name="T11" fmla="*/ 2147483647 h 1733"/>
              <a:gd name="T12" fmla="*/ 2147483647 w 2499"/>
              <a:gd name="T13" fmla="*/ 2147483647 h 1733"/>
              <a:gd name="T14" fmla="*/ 2147483647 w 2499"/>
              <a:gd name="T15" fmla="*/ 2147483647 h 1733"/>
              <a:gd name="T16" fmla="*/ 2147483647 w 2499"/>
              <a:gd name="T17" fmla="*/ 2147483647 h 1733"/>
              <a:gd name="T18" fmla="*/ 2147483647 w 2499"/>
              <a:gd name="T19" fmla="*/ 2147483647 h 1733"/>
              <a:gd name="T20" fmla="*/ 2147483647 w 2499"/>
              <a:gd name="T21" fmla="*/ 2147483647 h 1733"/>
              <a:gd name="T22" fmla="*/ 2147483647 w 2499"/>
              <a:gd name="T23" fmla="*/ 1905238471 h 1733"/>
              <a:gd name="T24" fmla="*/ 2147483647 w 2499"/>
              <a:gd name="T25" fmla="*/ 1166833350 h 1733"/>
              <a:gd name="T26" fmla="*/ 2147483647 w 2499"/>
              <a:gd name="T27" fmla="*/ 1164312399 h 1733"/>
              <a:gd name="T28" fmla="*/ 2147483647 w 2499"/>
              <a:gd name="T29" fmla="*/ 1144151145 h 1733"/>
              <a:gd name="T30" fmla="*/ 2147483647 w 2499"/>
              <a:gd name="T31" fmla="*/ 471270098 h 1733"/>
              <a:gd name="T32" fmla="*/ 2147483647 w 2499"/>
              <a:gd name="T33" fmla="*/ 83165965 h 1733"/>
              <a:gd name="T34" fmla="*/ 2147483647 w 2499"/>
              <a:gd name="T35" fmla="*/ 22682204 h 1733"/>
              <a:gd name="T36" fmla="*/ 1799391789 w 2499"/>
              <a:gd name="T37" fmla="*/ 211693163 h 17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connsiteX0" fmla="*/ 3427 w 10433"/>
              <a:gd name="connsiteY0" fmla="*/ 459 h 9818"/>
              <a:gd name="connsiteX1" fmla="*/ 2047 w 10433"/>
              <a:gd name="connsiteY1" fmla="*/ 2784 h 9818"/>
              <a:gd name="connsiteX2" fmla="*/ 1170 w 10433"/>
              <a:gd name="connsiteY2" fmla="*/ 5889 h 9818"/>
              <a:gd name="connsiteX3" fmla="*/ 678 w 10433"/>
              <a:gd name="connsiteY3" fmla="*/ 9022 h 9818"/>
              <a:gd name="connsiteX4" fmla="*/ 7 w 10433"/>
              <a:gd name="connsiteY4" fmla="*/ 9253 h 9818"/>
              <a:gd name="connsiteX5" fmla="*/ 1214 w 10433"/>
              <a:gd name="connsiteY5" fmla="*/ 8855 h 9818"/>
              <a:gd name="connsiteX6" fmla="*/ 4095 w 10433"/>
              <a:gd name="connsiteY6" fmla="*/ 6968 h 9818"/>
              <a:gd name="connsiteX7" fmla="*/ 6084 w 10433"/>
              <a:gd name="connsiteY7" fmla="*/ 7747 h 9818"/>
              <a:gd name="connsiteX8" fmla="*/ 7521 w 10433"/>
              <a:gd name="connsiteY8" fmla="*/ 9755 h 9818"/>
              <a:gd name="connsiteX9" fmla="*/ 7697 w 10433"/>
              <a:gd name="connsiteY9" fmla="*/ 9085 h 9818"/>
              <a:gd name="connsiteX10" fmla="*/ 8257 w 10433"/>
              <a:gd name="connsiteY10" fmla="*/ 6708 h 9818"/>
              <a:gd name="connsiteX11" fmla="*/ 9221 w 10433"/>
              <a:gd name="connsiteY11" fmla="*/ 4336 h 9818"/>
              <a:gd name="connsiteX12" fmla="*/ 10310 w 10433"/>
              <a:gd name="connsiteY12" fmla="*/ 2646 h 9818"/>
              <a:gd name="connsiteX13" fmla="*/ 10366 w 10433"/>
              <a:gd name="connsiteY13" fmla="*/ 2640 h 9818"/>
              <a:gd name="connsiteX14" fmla="*/ 10274 w 10433"/>
              <a:gd name="connsiteY14" fmla="*/ 2594 h 9818"/>
              <a:gd name="connsiteX15" fmla="*/ 8577 w 10433"/>
              <a:gd name="connsiteY15" fmla="*/ 1053 h 9818"/>
              <a:gd name="connsiteX16" fmla="*/ 6628 w 10433"/>
              <a:gd name="connsiteY16" fmla="*/ 164 h 9818"/>
              <a:gd name="connsiteX17" fmla="*/ 4756 w 10433"/>
              <a:gd name="connsiteY17" fmla="*/ 26 h 9818"/>
              <a:gd name="connsiteX18" fmla="*/ 3427 w 10433"/>
              <a:gd name="connsiteY18" fmla="*/ 459 h 9818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327 w 10206"/>
              <a:gd name="connsiteY2" fmla="*/ 599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9019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063 w 10206"/>
              <a:gd name="connsiteY2" fmla="*/ 588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9019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063 w 10206"/>
              <a:gd name="connsiteY2" fmla="*/ 588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8504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601 w 10206"/>
              <a:gd name="connsiteY0" fmla="*/ 22 h 10197"/>
              <a:gd name="connsiteX1" fmla="*/ 2168 w 10206"/>
              <a:gd name="connsiteY1" fmla="*/ 3033 h 10197"/>
              <a:gd name="connsiteX2" fmla="*/ 1063 w 10206"/>
              <a:gd name="connsiteY2" fmla="*/ 6085 h 10197"/>
              <a:gd name="connsiteX3" fmla="*/ 40 w 10206"/>
              <a:gd name="connsiteY3" fmla="*/ 9644 h 10197"/>
              <a:gd name="connsiteX4" fmla="*/ 213 w 10206"/>
              <a:gd name="connsiteY4" fmla="*/ 9622 h 10197"/>
              <a:gd name="connsiteX5" fmla="*/ 1370 w 10206"/>
              <a:gd name="connsiteY5" fmla="*/ 8701 h 10197"/>
              <a:gd name="connsiteX6" fmla="*/ 4131 w 10206"/>
              <a:gd name="connsiteY6" fmla="*/ 7294 h 10197"/>
              <a:gd name="connsiteX7" fmla="*/ 6037 w 10206"/>
              <a:gd name="connsiteY7" fmla="*/ 8088 h 10197"/>
              <a:gd name="connsiteX8" fmla="*/ 7415 w 10206"/>
              <a:gd name="connsiteY8" fmla="*/ 10133 h 10197"/>
              <a:gd name="connsiteX9" fmla="*/ 7584 w 10206"/>
              <a:gd name="connsiteY9" fmla="*/ 9450 h 10197"/>
              <a:gd name="connsiteX10" fmla="*/ 8120 w 10206"/>
              <a:gd name="connsiteY10" fmla="*/ 7029 h 10197"/>
              <a:gd name="connsiteX11" fmla="*/ 9044 w 10206"/>
              <a:gd name="connsiteY11" fmla="*/ 4613 h 10197"/>
              <a:gd name="connsiteX12" fmla="*/ 10088 w 10206"/>
              <a:gd name="connsiteY12" fmla="*/ 2892 h 10197"/>
              <a:gd name="connsiteX13" fmla="*/ 10142 w 10206"/>
              <a:gd name="connsiteY13" fmla="*/ 2886 h 10197"/>
              <a:gd name="connsiteX14" fmla="*/ 10054 w 10206"/>
              <a:gd name="connsiteY14" fmla="*/ 2839 h 10197"/>
              <a:gd name="connsiteX15" fmla="*/ 8427 w 10206"/>
              <a:gd name="connsiteY15" fmla="*/ 1270 h 10197"/>
              <a:gd name="connsiteX16" fmla="*/ 6559 w 10206"/>
              <a:gd name="connsiteY16" fmla="*/ 364 h 10197"/>
              <a:gd name="connsiteX17" fmla="*/ 4765 w 10206"/>
              <a:gd name="connsiteY17" fmla="*/ 223 h 10197"/>
              <a:gd name="connsiteX18" fmla="*/ 3601 w 10206"/>
              <a:gd name="connsiteY18" fmla="*/ 22 h 10197"/>
              <a:gd name="connsiteX0" fmla="*/ 3601 w 10206"/>
              <a:gd name="connsiteY0" fmla="*/ 46 h 10221"/>
              <a:gd name="connsiteX1" fmla="*/ 2168 w 10206"/>
              <a:gd name="connsiteY1" fmla="*/ 3057 h 10221"/>
              <a:gd name="connsiteX2" fmla="*/ 1063 w 10206"/>
              <a:gd name="connsiteY2" fmla="*/ 6109 h 10221"/>
              <a:gd name="connsiteX3" fmla="*/ 40 w 10206"/>
              <a:gd name="connsiteY3" fmla="*/ 9668 h 10221"/>
              <a:gd name="connsiteX4" fmla="*/ 213 w 10206"/>
              <a:gd name="connsiteY4" fmla="*/ 9646 h 10221"/>
              <a:gd name="connsiteX5" fmla="*/ 1370 w 10206"/>
              <a:gd name="connsiteY5" fmla="*/ 8725 h 10221"/>
              <a:gd name="connsiteX6" fmla="*/ 4131 w 10206"/>
              <a:gd name="connsiteY6" fmla="*/ 7318 h 10221"/>
              <a:gd name="connsiteX7" fmla="*/ 6037 w 10206"/>
              <a:gd name="connsiteY7" fmla="*/ 8112 h 10221"/>
              <a:gd name="connsiteX8" fmla="*/ 7415 w 10206"/>
              <a:gd name="connsiteY8" fmla="*/ 10157 h 10221"/>
              <a:gd name="connsiteX9" fmla="*/ 7584 w 10206"/>
              <a:gd name="connsiteY9" fmla="*/ 9474 h 10221"/>
              <a:gd name="connsiteX10" fmla="*/ 8120 w 10206"/>
              <a:gd name="connsiteY10" fmla="*/ 7053 h 10221"/>
              <a:gd name="connsiteX11" fmla="*/ 9044 w 10206"/>
              <a:gd name="connsiteY11" fmla="*/ 4637 h 10221"/>
              <a:gd name="connsiteX12" fmla="*/ 10088 w 10206"/>
              <a:gd name="connsiteY12" fmla="*/ 2916 h 10221"/>
              <a:gd name="connsiteX13" fmla="*/ 10142 w 10206"/>
              <a:gd name="connsiteY13" fmla="*/ 2910 h 10221"/>
              <a:gd name="connsiteX14" fmla="*/ 10054 w 10206"/>
              <a:gd name="connsiteY14" fmla="*/ 2863 h 10221"/>
              <a:gd name="connsiteX15" fmla="*/ 8427 w 10206"/>
              <a:gd name="connsiteY15" fmla="*/ 1294 h 10221"/>
              <a:gd name="connsiteX16" fmla="*/ 6559 w 10206"/>
              <a:gd name="connsiteY16" fmla="*/ 388 h 10221"/>
              <a:gd name="connsiteX17" fmla="*/ 4787 w 10206"/>
              <a:gd name="connsiteY17" fmla="*/ 78 h 10221"/>
              <a:gd name="connsiteX18" fmla="*/ 3601 w 10206"/>
              <a:gd name="connsiteY18" fmla="*/ 46 h 10221"/>
              <a:gd name="connsiteX0" fmla="*/ 3601 w 10206"/>
              <a:gd name="connsiteY0" fmla="*/ 46 h 10157"/>
              <a:gd name="connsiteX1" fmla="*/ 2168 w 10206"/>
              <a:gd name="connsiteY1" fmla="*/ 3057 h 10157"/>
              <a:gd name="connsiteX2" fmla="*/ 1063 w 10206"/>
              <a:gd name="connsiteY2" fmla="*/ 6109 h 10157"/>
              <a:gd name="connsiteX3" fmla="*/ 40 w 10206"/>
              <a:gd name="connsiteY3" fmla="*/ 9668 h 10157"/>
              <a:gd name="connsiteX4" fmla="*/ 213 w 10206"/>
              <a:gd name="connsiteY4" fmla="*/ 9646 h 10157"/>
              <a:gd name="connsiteX5" fmla="*/ 1370 w 10206"/>
              <a:gd name="connsiteY5" fmla="*/ 8725 h 10157"/>
              <a:gd name="connsiteX6" fmla="*/ 4131 w 10206"/>
              <a:gd name="connsiteY6" fmla="*/ 7318 h 10157"/>
              <a:gd name="connsiteX7" fmla="*/ 6037 w 10206"/>
              <a:gd name="connsiteY7" fmla="*/ 8112 h 10157"/>
              <a:gd name="connsiteX8" fmla="*/ 7415 w 10206"/>
              <a:gd name="connsiteY8" fmla="*/ 10157 h 10157"/>
              <a:gd name="connsiteX9" fmla="*/ 8120 w 10206"/>
              <a:gd name="connsiteY9" fmla="*/ 7053 h 10157"/>
              <a:gd name="connsiteX10" fmla="*/ 9044 w 10206"/>
              <a:gd name="connsiteY10" fmla="*/ 4637 h 10157"/>
              <a:gd name="connsiteX11" fmla="*/ 10088 w 10206"/>
              <a:gd name="connsiteY11" fmla="*/ 2916 h 10157"/>
              <a:gd name="connsiteX12" fmla="*/ 10142 w 10206"/>
              <a:gd name="connsiteY12" fmla="*/ 2910 h 10157"/>
              <a:gd name="connsiteX13" fmla="*/ 10054 w 10206"/>
              <a:gd name="connsiteY13" fmla="*/ 2863 h 10157"/>
              <a:gd name="connsiteX14" fmla="*/ 8427 w 10206"/>
              <a:gd name="connsiteY14" fmla="*/ 1294 h 10157"/>
              <a:gd name="connsiteX15" fmla="*/ 6559 w 10206"/>
              <a:gd name="connsiteY15" fmla="*/ 388 h 10157"/>
              <a:gd name="connsiteX16" fmla="*/ 4787 w 10206"/>
              <a:gd name="connsiteY16" fmla="*/ 78 h 10157"/>
              <a:gd name="connsiteX17" fmla="*/ 3601 w 10206"/>
              <a:gd name="connsiteY17" fmla="*/ 46 h 10157"/>
              <a:gd name="connsiteX0" fmla="*/ 3601 w 10206"/>
              <a:gd name="connsiteY0" fmla="*/ 46 h 9953"/>
              <a:gd name="connsiteX1" fmla="*/ 2168 w 10206"/>
              <a:gd name="connsiteY1" fmla="*/ 3057 h 9953"/>
              <a:gd name="connsiteX2" fmla="*/ 1063 w 10206"/>
              <a:gd name="connsiteY2" fmla="*/ 6109 h 9953"/>
              <a:gd name="connsiteX3" fmla="*/ 40 w 10206"/>
              <a:gd name="connsiteY3" fmla="*/ 9668 h 9953"/>
              <a:gd name="connsiteX4" fmla="*/ 213 w 10206"/>
              <a:gd name="connsiteY4" fmla="*/ 9646 h 9953"/>
              <a:gd name="connsiteX5" fmla="*/ 1370 w 10206"/>
              <a:gd name="connsiteY5" fmla="*/ 8725 h 9953"/>
              <a:gd name="connsiteX6" fmla="*/ 4131 w 10206"/>
              <a:gd name="connsiteY6" fmla="*/ 7318 h 9953"/>
              <a:gd name="connsiteX7" fmla="*/ 6037 w 10206"/>
              <a:gd name="connsiteY7" fmla="*/ 8112 h 9953"/>
              <a:gd name="connsiteX8" fmla="*/ 7629 w 10206"/>
              <a:gd name="connsiteY8" fmla="*/ 9320 h 9953"/>
              <a:gd name="connsiteX9" fmla="*/ 8120 w 10206"/>
              <a:gd name="connsiteY9" fmla="*/ 7053 h 9953"/>
              <a:gd name="connsiteX10" fmla="*/ 9044 w 10206"/>
              <a:gd name="connsiteY10" fmla="*/ 4637 h 9953"/>
              <a:gd name="connsiteX11" fmla="*/ 10088 w 10206"/>
              <a:gd name="connsiteY11" fmla="*/ 2916 h 9953"/>
              <a:gd name="connsiteX12" fmla="*/ 10142 w 10206"/>
              <a:gd name="connsiteY12" fmla="*/ 2910 h 9953"/>
              <a:gd name="connsiteX13" fmla="*/ 10054 w 10206"/>
              <a:gd name="connsiteY13" fmla="*/ 2863 h 9953"/>
              <a:gd name="connsiteX14" fmla="*/ 8427 w 10206"/>
              <a:gd name="connsiteY14" fmla="*/ 1294 h 9953"/>
              <a:gd name="connsiteX15" fmla="*/ 6559 w 10206"/>
              <a:gd name="connsiteY15" fmla="*/ 388 h 9953"/>
              <a:gd name="connsiteX16" fmla="*/ 4787 w 10206"/>
              <a:gd name="connsiteY16" fmla="*/ 78 h 9953"/>
              <a:gd name="connsiteX17" fmla="*/ 3601 w 10206"/>
              <a:gd name="connsiteY17" fmla="*/ 46 h 9953"/>
              <a:gd name="connsiteX0" fmla="*/ 3528 w 9999"/>
              <a:gd name="connsiteY0" fmla="*/ 46 h 10000"/>
              <a:gd name="connsiteX1" fmla="*/ 2124 w 9999"/>
              <a:gd name="connsiteY1" fmla="*/ 3071 h 10000"/>
              <a:gd name="connsiteX2" fmla="*/ 1042 w 9999"/>
              <a:gd name="connsiteY2" fmla="*/ 6138 h 10000"/>
              <a:gd name="connsiteX3" fmla="*/ 39 w 9999"/>
              <a:gd name="connsiteY3" fmla="*/ 9714 h 10000"/>
              <a:gd name="connsiteX4" fmla="*/ 209 w 9999"/>
              <a:gd name="connsiteY4" fmla="*/ 9692 h 10000"/>
              <a:gd name="connsiteX5" fmla="*/ 1342 w 9999"/>
              <a:gd name="connsiteY5" fmla="*/ 8766 h 10000"/>
              <a:gd name="connsiteX6" fmla="*/ 4048 w 9999"/>
              <a:gd name="connsiteY6" fmla="*/ 7353 h 10000"/>
              <a:gd name="connsiteX7" fmla="*/ 5915 w 9999"/>
              <a:gd name="connsiteY7" fmla="*/ 8150 h 10000"/>
              <a:gd name="connsiteX8" fmla="*/ 7475 w 9999"/>
              <a:gd name="connsiteY8" fmla="*/ 9364 h 10000"/>
              <a:gd name="connsiteX9" fmla="*/ 7956 w 9999"/>
              <a:gd name="connsiteY9" fmla="*/ 7086 h 10000"/>
              <a:gd name="connsiteX10" fmla="*/ 8861 w 9999"/>
              <a:gd name="connsiteY10" fmla="*/ 4659 h 10000"/>
              <a:gd name="connsiteX11" fmla="*/ 9884 w 9999"/>
              <a:gd name="connsiteY11" fmla="*/ 2930 h 10000"/>
              <a:gd name="connsiteX12" fmla="*/ 9937 w 9999"/>
              <a:gd name="connsiteY12" fmla="*/ 2924 h 10000"/>
              <a:gd name="connsiteX13" fmla="*/ 9851 w 9999"/>
              <a:gd name="connsiteY13" fmla="*/ 2877 h 10000"/>
              <a:gd name="connsiteX14" fmla="*/ 8257 w 9999"/>
              <a:gd name="connsiteY14" fmla="*/ 1300 h 10000"/>
              <a:gd name="connsiteX15" fmla="*/ 6427 w 9999"/>
              <a:gd name="connsiteY15" fmla="*/ 390 h 10000"/>
              <a:gd name="connsiteX16" fmla="*/ 4690 w 9999"/>
              <a:gd name="connsiteY16" fmla="*/ 78 h 10000"/>
              <a:gd name="connsiteX17" fmla="*/ 3528 w 9999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5916 w 10000"/>
              <a:gd name="connsiteY7" fmla="*/ 8150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6034 w 10000"/>
              <a:gd name="connsiteY7" fmla="*/ 8076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6010 w 10000"/>
              <a:gd name="connsiteY7" fmla="*/ 7854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4690 w 10000"/>
              <a:gd name="connsiteY0" fmla="*/ 165 h 10087"/>
              <a:gd name="connsiteX1" fmla="*/ 2124 w 10000"/>
              <a:gd name="connsiteY1" fmla="*/ 3158 h 10087"/>
              <a:gd name="connsiteX2" fmla="*/ 1042 w 10000"/>
              <a:gd name="connsiteY2" fmla="*/ 6225 h 10087"/>
              <a:gd name="connsiteX3" fmla="*/ 39 w 10000"/>
              <a:gd name="connsiteY3" fmla="*/ 9801 h 10087"/>
              <a:gd name="connsiteX4" fmla="*/ 209 w 10000"/>
              <a:gd name="connsiteY4" fmla="*/ 9779 h 10087"/>
              <a:gd name="connsiteX5" fmla="*/ 1342 w 10000"/>
              <a:gd name="connsiteY5" fmla="*/ 8853 h 10087"/>
              <a:gd name="connsiteX6" fmla="*/ 4048 w 10000"/>
              <a:gd name="connsiteY6" fmla="*/ 7440 h 10087"/>
              <a:gd name="connsiteX7" fmla="*/ 6010 w 10000"/>
              <a:gd name="connsiteY7" fmla="*/ 7941 h 10087"/>
              <a:gd name="connsiteX8" fmla="*/ 7476 w 10000"/>
              <a:gd name="connsiteY8" fmla="*/ 9451 h 10087"/>
              <a:gd name="connsiteX9" fmla="*/ 7957 w 10000"/>
              <a:gd name="connsiteY9" fmla="*/ 7173 h 10087"/>
              <a:gd name="connsiteX10" fmla="*/ 8862 w 10000"/>
              <a:gd name="connsiteY10" fmla="*/ 4746 h 10087"/>
              <a:gd name="connsiteX11" fmla="*/ 9885 w 10000"/>
              <a:gd name="connsiteY11" fmla="*/ 3017 h 10087"/>
              <a:gd name="connsiteX12" fmla="*/ 9938 w 10000"/>
              <a:gd name="connsiteY12" fmla="*/ 3011 h 10087"/>
              <a:gd name="connsiteX13" fmla="*/ 9852 w 10000"/>
              <a:gd name="connsiteY13" fmla="*/ 2964 h 10087"/>
              <a:gd name="connsiteX14" fmla="*/ 8258 w 10000"/>
              <a:gd name="connsiteY14" fmla="*/ 1387 h 10087"/>
              <a:gd name="connsiteX15" fmla="*/ 6428 w 10000"/>
              <a:gd name="connsiteY15" fmla="*/ 477 h 10087"/>
              <a:gd name="connsiteX16" fmla="*/ 4690 w 10000"/>
              <a:gd name="connsiteY16" fmla="*/ 165 h 10087"/>
              <a:gd name="connsiteX0" fmla="*/ 6428 w 10000"/>
              <a:gd name="connsiteY0" fmla="*/ 65 h 9675"/>
              <a:gd name="connsiteX1" fmla="*/ 2124 w 10000"/>
              <a:gd name="connsiteY1" fmla="*/ 2746 h 9675"/>
              <a:gd name="connsiteX2" fmla="*/ 1042 w 10000"/>
              <a:gd name="connsiteY2" fmla="*/ 5813 h 9675"/>
              <a:gd name="connsiteX3" fmla="*/ 39 w 10000"/>
              <a:gd name="connsiteY3" fmla="*/ 9389 h 9675"/>
              <a:gd name="connsiteX4" fmla="*/ 209 w 10000"/>
              <a:gd name="connsiteY4" fmla="*/ 9367 h 9675"/>
              <a:gd name="connsiteX5" fmla="*/ 1342 w 10000"/>
              <a:gd name="connsiteY5" fmla="*/ 8441 h 9675"/>
              <a:gd name="connsiteX6" fmla="*/ 4048 w 10000"/>
              <a:gd name="connsiteY6" fmla="*/ 7028 h 9675"/>
              <a:gd name="connsiteX7" fmla="*/ 6010 w 10000"/>
              <a:gd name="connsiteY7" fmla="*/ 7529 h 9675"/>
              <a:gd name="connsiteX8" fmla="*/ 7476 w 10000"/>
              <a:gd name="connsiteY8" fmla="*/ 9039 h 9675"/>
              <a:gd name="connsiteX9" fmla="*/ 7957 w 10000"/>
              <a:gd name="connsiteY9" fmla="*/ 6761 h 9675"/>
              <a:gd name="connsiteX10" fmla="*/ 8862 w 10000"/>
              <a:gd name="connsiteY10" fmla="*/ 4334 h 9675"/>
              <a:gd name="connsiteX11" fmla="*/ 9885 w 10000"/>
              <a:gd name="connsiteY11" fmla="*/ 2605 h 9675"/>
              <a:gd name="connsiteX12" fmla="*/ 9938 w 10000"/>
              <a:gd name="connsiteY12" fmla="*/ 2599 h 9675"/>
              <a:gd name="connsiteX13" fmla="*/ 9852 w 10000"/>
              <a:gd name="connsiteY13" fmla="*/ 2552 h 9675"/>
              <a:gd name="connsiteX14" fmla="*/ 8258 w 10000"/>
              <a:gd name="connsiteY14" fmla="*/ 975 h 9675"/>
              <a:gd name="connsiteX15" fmla="*/ 6428 w 10000"/>
              <a:gd name="connsiteY15" fmla="*/ 65 h 9675"/>
              <a:gd name="connsiteX0" fmla="*/ 5662 w 10000"/>
              <a:gd name="connsiteY0" fmla="*/ 111 h 9530"/>
              <a:gd name="connsiteX1" fmla="*/ 2124 w 10000"/>
              <a:gd name="connsiteY1" fmla="*/ 2368 h 9530"/>
              <a:gd name="connsiteX2" fmla="*/ 1042 w 10000"/>
              <a:gd name="connsiteY2" fmla="*/ 5538 h 9530"/>
              <a:gd name="connsiteX3" fmla="*/ 39 w 10000"/>
              <a:gd name="connsiteY3" fmla="*/ 9234 h 9530"/>
              <a:gd name="connsiteX4" fmla="*/ 209 w 10000"/>
              <a:gd name="connsiteY4" fmla="*/ 9212 h 9530"/>
              <a:gd name="connsiteX5" fmla="*/ 1342 w 10000"/>
              <a:gd name="connsiteY5" fmla="*/ 8255 h 9530"/>
              <a:gd name="connsiteX6" fmla="*/ 4048 w 10000"/>
              <a:gd name="connsiteY6" fmla="*/ 6794 h 9530"/>
              <a:gd name="connsiteX7" fmla="*/ 6010 w 10000"/>
              <a:gd name="connsiteY7" fmla="*/ 7312 h 9530"/>
              <a:gd name="connsiteX8" fmla="*/ 7476 w 10000"/>
              <a:gd name="connsiteY8" fmla="*/ 8873 h 9530"/>
              <a:gd name="connsiteX9" fmla="*/ 7957 w 10000"/>
              <a:gd name="connsiteY9" fmla="*/ 6518 h 9530"/>
              <a:gd name="connsiteX10" fmla="*/ 8862 w 10000"/>
              <a:gd name="connsiteY10" fmla="*/ 4010 h 9530"/>
              <a:gd name="connsiteX11" fmla="*/ 9885 w 10000"/>
              <a:gd name="connsiteY11" fmla="*/ 2223 h 9530"/>
              <a:gd name="connsiteX12" fmla="*/ 9938 w 10000"/>
              <a:gd name="connsiteY12" fmla="*/ 2216 h 9530"/>
              <a:gd name="connsiteX13" fmla="*/ 9852 w 10000"/>
              <a:gd name="connsiteY13" fmla="*/ 2168 h 9530"/>
              <a:gd name="connsiteX14" fmla="*/ 8258 w 10000"/>
              <a:gd name="connsiteY14" fmla="*/ 538 h 9530"/>
              <a:gd name="connsiteX15" fmla="*/ 5662 w 10000"/>
              <a:gd name="connsiteY15" fmla="*/ 111 h 9530"/>
              <a:gd name="connsiteX0" fmla="*/ 4712 w 10000"/>
              <a:gd name="connsiteY0" fmla="*/ 156 h 9815"/>
              <a:gd name="connsiteX1" fmla="*/ 2124 w 10000"/>
              <a:gd name="connsiteY1" fmla="*/ 2300 h 9815"/>
              <a:gd name="connsiteX2" fmla="*/ 1042 w 10000"/>
              <a:gd name="connsiteY2" fmla="*/ 5626 h 9815"/>
              <a:gd name="connsiteX3" fmla="*/ 39 w 10000"/>
              <a:gd name="connsiteY3" fmla="*/ 9504 h 9815"/>
              <a:gd name="connsiteX4" fmla="*/ 209 w 10000"/>
              <a:gd name="connsiteY4" fmla="*/ 9481 h 9815"/>
              <a:gd name="connsiteX5" fmla="*/ 1342 w 10000"/>
              <a:gd name="connsiteY5" fmla="*/ 8477 h 9815"/>
              <a:gd name="connsiteX6" fmla="*/ 4048 w 10000"/>
              <a:gd name="connsiteY6" fmla="*/ 6944 h 9815"/>
              <a:gd name="connsiteX7" fmla="*/ 6010 w 10000"/>
              <a:gd name="connsiteY7" fmla="*/ 7488 h 9815"/>
              <a:gd name="connsiteX8" fmla="*/ 7476 w 10000"/>
              <a:gd name="connsiteY8" fmla="*/ 9126 h 9815"/>
              <a:gd name="connsiteX9" fmla="*/ 7957 w 10000"/>
              <a:gd name="connsiteY9" fmla="*/ 6654 h 9815"/>
              <a:gd name="connsiteX10" fmla="*/ 8862 w 10000"/>
              <a:gd name="connsiteY10" fmla="*/ 4023 h 9815"/>
              <a:gd name="connsiteX11" fmla="*/ 9885 w 10000"/>
              <a:gd name="connsiteY11" fmla="*/ 2148 h 9815"/>
              <a:gd name="connsiteX12" fmla="*/ 9938 w 10000"/>
              <a:gd name="connsiteY12" fmla="*/ 2140 h 9815"/>
              <a:gd name="connsiteX13" fmla="*/ 9852 w 10000"/>
              <a:gd name="connsiteY13" fmla="*/ 2090 h 9815"/>
              <a:gd name="connsiteX14" fmla="*/ 8258 w 10000"/>
              <a:gd name="connsiteY14" fmla="*/ 380 h 9815"/>
              <a:gd name="connsiteX15" fmla="*/ 4712 w 10000"/>
              <a:gd name="connsiteY15" fmla="*/ 156 h 9815"/>
              <a:gd name="connsiteX0" fmla="*/ 5187 w 10000"/>
              <a:gd name="connsiteY0" fmla="*/ 198 h 9901"/>
              <a:gd name="connsiteX1" fmla="*/ 2124 w 10000"/>
              <a:gd name="connsiteY1" fmla="*/ 2244 h 9901"/>
              <a:gd name="connsiteX2" fmla="*/ 1042 w 10000"/>
              <a:gd name="connsiteY2" fmla="*/ 5633 h 9901"/>
              <a:gd name="connsiteX3" fmla="*/ 39 w 10000"/>
              <a:gd name="connsiteY3" fmla="*/ 9584 h 9901"/>
              <a:gd name="connsiteX4" fmla="*/ 209 w 10000"/>
              <a:gd name="connsiteY4" fmla="*/ 9561 h 9901"/>
              <a:gd name="connsiteX5" fmla="*/ 1342 w 10000"/>
              <a:gd name="connsiteY5" fmla="*/ 8538 h 9901"/>
              <a:gd name="connsiteX6" fmla="*/ 4048 w 10000"/>
              <a:gd name="connsiteY6" fmla="*/ 6976 h 9901"/>
              <a:gd name="connsiteX7" fmla="*/ 6010 w 10000"/>
              <a:gd name="connsiteY7" fmla="*/ 7530 h 9901"/>
              <a:gd name="connsiteX8" fmla="*/ 7476 w 10000"/>
              <a:gd name="connsiteY8" fmla="*/ 9199 h 9901"/>
              <a:gd name="connsiteX9" fmla="*/ 7957 w 10000"/>
              <a:gd name="connsiteY9" fmla="*/ 6680 h 9901"/>
              <a:gd name="connsiteX10" fmla="*/ 8862 w 10000"/>
              <a:gd name="connsiteY10" fmla="*/ 4000 h 9901"/>
              <a:gd name="connsiteX11" fmla="*/ 9885 w 10000"/>
              <a:gd name="connsiteY11" fmla="*/ 2089 h 9901"/>
              <a:gd name="connsiteX12" fmla="*/ 9938 w 10000"/>
              <a:gd name="connsiteY12" fmla="*/ 2081 h 9901"/>
              <a:gd name="connsiteX13" fmla="*/ 9852 w 10000"/>
              <a:gd name="connsiteY13" fmla="*/ 2030 h 9901"/>
              <a:gd name="connsiteX14" fmla="*/ 8258 w 10000"/>
              <a:gd name="connsiteY14" fmla="*/ 288 h 9901"/>
              <a:gd name="connsiteX15" fmla="*/ 5187 w 10000"/>
              <a:gd name="connsiteY15" fmla="*/ 198 h 9901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1014 h 10814"/>
              <a:gd name="connsiteX1" fmla="*/ 3445 w 10000"/>
              <a:gd name="connsiteY1" fmla="*/ 5 h 10814"/>
              <a:gd name="connsiteX2" fmla="*/ 1042 w 10000"/>
              <a:gd name="connsiteY2" fmla="*/ 6503 h 10814"/>
              <a:gd name="connsiteX3" fmla="*/ 39 w 10000"/>
              <a:gd name="connsiteY3" fmla="*/ 10494 h 10814"/>
              <a:gd name="connsiteX4" fmla="*/ 209 w 10000"/>
              <a:gd name="connsiteY4" fmla="*/ 10471 h 10814"/>
              <a:gd name="connsiteX5" fmla="*/ 1342 w 10000"/>
              <a:gd name="connsiteY5" fmla="*/ 9437 h 10814"/>
              <a:gd name="connsiteX6" fmla="*/ 4048 w 10000"/>
              <a:gd name="connsiteY6" fmla="*/ 7860 h 10814"/>
              <a:gd name="connsiteX7" fmla="*/ 6010 w 10000"/>
              <a:gd name="connsiteY7" fmla="*/ 8419 h 10814"/>
              <a:gd name="connsiteX8" fmla="*/ 7476 w 10000"/>
              <a:gd name="connsiteY8" fmla="*/ 10105 h 10814"/>
              <a:gd name="connsiteX9" fmla="*/ 7957 w 10000"/>
              <a:gd name="connsiteY9" fmla="*/ 7561 h 10814"/>
              <a:gd name="connsiteX10" fmla="*/ 8862 w 10000"/>
              <a:gd name="connsiteY10" fmla="*/ 4854 h 10814"/>
              <a:gd name="connsiteX11" fmla="*/ 9885 w 10000"/>
              <a:gd name="connsiteY11" fmla="*/ 2924 h 10814"/>
              <a:gd name="connsiteX12" fmla="*/ 9938 w 10000"/>
              <a:gd name="connsiteY12" fmla="*/ 2916 h 10814"/>
              <a:gd name="connsiteX13" fmla="*/ 9852 w 10000"/>
              <a:gd name="connsiteY13" fmla="*/ 2864 h 10814"/>
              <a:gd name="connsiteX14" fmla="*/ 8258 w 10000"/>
              <a:gd name="connsiteY14" fmla="*/ 1105 h 10814"/>
              <a:gd name="connsiteX15" fmla="*/ 5187 w 10000"/>
              <a:gd name="connsiteY15" fmla="*/ 1014 h 10814"/>
              <a:gd name="connsiteX0" fmla="*/ 5328 w 10000"/>
              <a:gd name="connsiteY0" fmla="*/ 760 h 11220"/>
              <a:gd name="connsiteX1" fmla="*/ 3445 w 10000"/>
              <a:gd name="connsiteY1" fmla="*/ 411 h 11220"/>
              <a:gd name="connsiteX2" fmla="*/ 1042 w 10000"/>
              <a:gd name="connsiteY2" fmla="*/ 6909 h 11220"/>
              <a:gd name="connsiteX3" fmla="*/ 39 w 10000"/>
              <a:gd name="connsiteY3" fmla="*/ 10900 h 11220"/>
              <a:gd name="connsiteX4" fmla="*/ 209 w 10000"/>
              <a:gd name="connsiteY4" fmla="*/ 10877 h 11220"/>
              <a:gd name="connsiteX5" fmla="*/ 1342 w 10000"/>
              <a:gd name="connsiteY5" fmla="*/ 9843 h 11220"/>
              <a:gd name="connsiteX6" fmla="*/ 4048 w 10000"/>
              <a:gd name="connsiteY6" fmla="*/ 8266 h 11220"/>
              <a:gd name="connsiteX7" fmla="*/ 6010 w 10000"/>
              <a:gd name="connsiteY7" fmla="*/ 8825 h 11220"/>
              <a:gd name="connsiteX8" fmla="*/ 7476 w 10000"/>
              <a:gd name="connsiteY8" fmla="*/ 10511 h 11220"/>
              <a:gd name="connsiteX9" fmla="*/ 7957 w 10000"/>
              <a:gd name="connsiteY9" fmla="*/ 7967 h 11220"/>
              <a:gd name="connsiteX10" fmla="*/ 8862 w 10000"/>
              <a:gd name="connsiteY10" fmla="*/ 5260 h 11220"/>
              <a:gd name="connsiteX11" fmla="*/ 9885 w 10000"/>
              <a:gd name="connsiteY11" fmla="*/ 3330 h 11220"/>
              <a:gd name="connsiteX12" fmla="*/ 9938 w 10000"/>
              <a:gd name="connsiteY12" fmla="*/ 3322 h 11220"/>
              <a:gd name="connsiteX13" fmla="*/ 9852 w 10000"/>
              <a:gd name="connsiteY13" fmla="*/ 3270 h 11220"/>
              <a:gd name="connsiteX14" fmla="*/ 8258 w 10000"/>
              <a:gd name="connsiteY14" fmla="*/ 1511 h 11220"/>
              <a:gd name="connsiteX15" fmla="*/ 5328 w 10000"/>
              <a:gd name="connsiteY15" fmla="*/ 760 h 11220"/>
              <a:gd name="connsiteX0" fmla="*/ 5328 w 10000"/>
              <a:gd name="connsiteY0" fmla="*/ 644 h 11269"/>
              <a:gd name="connsiteX1" fmla="*/ 3445 w 10000"/>
              <a:gd name="connsiteY1" fmla="*/ 460 h 11269"/>
              <a:gd name="connsiteX2" fmla="*/ 1042 w 10000"/>
              <a:gd name="connsiteY2" fmla="*/ 6958 h 11269"/>
              <a:gd name="connsiteX3" fmla="*/ 39 w 10000"/>
              <a:gd name="connsiteY3" fmla="*/ 10949 h 11269"/>
              <a:gd name="connsiteX4" fmla="*/ 209 w 10000"/>
              <a:gd name="connsiteY4" fmla="*/ 10926 h 11269"/>
              <a:gd name="connsiteX5" fmla="*/ 1342 w 10000"/>
              <a:gd name="connsiteY5" fmla="*/ 9892 h 11269"/>
              <a:gd name="connsiteX6" fmla="*/ 4048 w 10000"/>
              <a:gd name="connsiteY6" fmla="*/ 8315 h 11269"/>
              <a:gd name="connsiteX7" fmla="*/ 6010 w 10000"/>
              <a:gd name="connsiteY7" fmla="*/ 8874 h 11269"/>
              <a:gd name="connsiteX8" fmla="*/ 7476 w 10000"/>
              <a:gd name="connsiteY8" fmla="*/ 10560 h 11269"/>
              <a:gd name="connsiteX9" fmla="*/ 7957 w 10000"/>
              <a:gd name="connsiteY9" fmla="*/ 8016 h 11269"/>
              <a:gd name="connsiteX10" fmla="*/ 8862 w 10000"/>
              <a:gd name="connsiteY10" fmla="*/ 5309 h 11269"/>
              <a:gd name="connsiteX11" fmla="*/ 9885 w 10000"/>
              <a:gd name="connsiteY11" fmla="*/ 3379 h 11269"/>
              <a:gd name="connsiteX12" fmla="*/ 9938 w 10000"/>
              <a:gd name="connsiteY12" fmla="*/ 3371 h 11269"/>
              <a:gd name="connsiteX13" fmla="*/ 9852 w 10000"/>
              <a:gd name="connsiteY13" fmla="*/ 3319 h 11269"/>
              <a:gd name="connsiteX14" fmla="*/ 8258 w 10000"/>
              <a:gd name="connsiteY14" fmla="*/ 1560 h 11269"/>
              <a:gd name="connsiteX15" fmla="*/ 5328 w 10000"/>
              <a:gd name="connsiteY15" fmla="*/ 644 h 11269"/>
              <a:gd name="connsiteX0" fmla="*/ 5328 w 10000"/>
              <a:gd name="connsiteY0" fmla="*/ 225 h 10850"/>
              <a:gd name="connsiteX1" fmla="*/ 3445 w 10000"/>
              <a:gd name="connsiteY1" fmla="*/ 41 h 10850"/>
              <a:gd name="connsiteX2" fmla="*/ 1042 w 10000"/>
              <a:gd name="connsiteY2" fmla="*/ 6539 h 10850"/>
              <a:gd name="connsiteX3" fmla="*/ 39 w 10000"/>
              <a:gd name="connsiteY3" fmla="*/ 10530 h 10850"/>
              <a:gd name="connsiteX4" fmla="*/ 209 w 10000"/>
              <a:gd name="connsiteY4" fmla="*/ 10507 h 10850"/>
              <a:gd name="connsiteX5" fmla="*/ 1342 w 10000"/>
              <a:gd name="connsiteY5" fmla="*/ 9473 h 10850"/>
              <a:gd name="connsiteX6" fmla="*/ 4048 w 10000"/>
              <a:gd name="connsiteY6" fmla="*/ 7896 h 10850"/>
              <a:gd name="connsiteX7" fmla="*/ 6010 w 10000"/>
              <a:gd name="connsiteY7" fmla="*/ 8455 h 10850"/>
              <a:gd name="connsiteX8" fmla="*/ 7476 w 10000"/>
              <a:gd name="connsiteY8" fmla="*/ 10141 h 10850"/>
              <a:gd name="connsiteX9" fmla="*/ 7957 w 10000"/>
              <a:gd name="connsiteY9" fmla="*/ 7597 h 10850"/>
              <a:gd name="connsiteX10" fmla="*/ 8862 w 10000"/>
              <a:gd name="connsiteY10" fmla="*/ 4890 h 10850"/>
              <a:gd name="connsiteX11" fmla="*/ 9885 w 10000"/>
              <a:gd name="connsiteY11" fmla="*/ 2960 h 10850"/>
              <a:gd name="connsiteX12" fmla="*/ 9938 w 10000"/>
              <a:gd name="connsiteY12" fmla="*/ 2952 h 10850"/>
              <a:gd name="connsiteX13" fmla="*/ 9852 w 10000"/>
              <a:gd name="connsiteY13" fmla="*/ 2900 h 10850"/>
              <a:gd name="connsiteX14" fmla="*/ 8258 w 10000"/>
              <a:gd name="connsiteY14" fmla="*/ 1141 h 10850"/>
              <a:gd name="connsiteX15" fmla="*/ 5328 w 10000"/>
              <a:gd name="connsiteY15" fmla="*/ 225 h 10850"/>
              <a:gd name="connsiteX0" fmla="*/ 5328 w 10000"/>
              <a:gd name="connsiteY0" fmla="*/ 654 h 11279"/>
              <a:gd name="connsiteX1" fmla="*/ 3445 w 10000"/>
              <a:gd name="connsiteY1" fmla="*/ 470 h 11279"/>
              <a:gd name="connsiteX2" fmla="*/ 1230 w 10000"/>
              <a:gd name="connsiteY2" fmla="*/ 7092 h 11279"/>
              <a:gd name="connsiteX3" fmla="*/ 39 w 10000"/>
              <a:gd name="connsiteY3" fmla="*/ 10959 h 11279"/>
              <a:gd name="connsiteX4" fmla="*/ 209 w 10000"/>
              <a:gd name="connsiteY4" fmla="*/ 10936 h 11279"/>
              <a:gd name="connsiteX5" fmla="*/ 1342 w 10000"/>
              <a:gd name="connsiteY5" fmla="*/ 9902 h 11279"/>
              <a:gd name="connsiteX6" fmla="*/ 4048 w 10000"/>
              <a:gd name="connsiteY6" fmla="*/ 8325 h 11279"/>
              <a:gd name="connsiteX7" fmla="*/ 6010 w 10000"/>
              <a:gd name="connsiteY7" fmla="*/ 8884 h 11279"/>
              <a:gd name="connsiteX8" fmla="*/ 7476 w 10000"/>
              <a:gd name="connsiteY8" fmla="*/ 10570 h 11279"/>
              <a:gd name="connsiteX9" fmla="*/ 7957 w 10000"/>
              <a:gd name="connsiteY9" fmla="*/ 8026 h 11279"/>
              <a:gd name="connsiteX10" fmla="*/ 8862 w 10000"/>
              <a:gd name="connsiteY10" fmla="*/ 5319 h 11279"/>
              <a:gd name="connsiteX11" fmla="*/ 9885 w 10000"/>
              <a:gd name="connsiteY11" fmla="*/ 3389 h 11279"/>
              <a:gd name="connsiteX12" fmla="*/ 9938 w 10000"/>
              <a:gd name="connsiteY12" fmla="*/ 3381 h 11279"/>
              <a:gd name="connsiteX13" fmla="*/ 9852 w 10000"/>
              <a:gd name="connsiteY13" fmla="*/ 3329 h 11279"/>
              <a:gd name="connsiteX14" fmla="*/ 8258 w 10000"/>
              <a:gd name="connsiteY14" fmla="*/ 1570 h 11279"/>
              <a:gd name="connsiteX15" fmla="*/ 5328 w 10000"/>
              <a:gd name="connsiteY15" fmla="*/ 654 h 11279"/>
              <a:gd name="connsiteX0" fmla="*/ 5328 w 10000"/>
              <a:gd name="connsiteY0" fmla="*/ 289 h 10914"/>
              <a:gd name="connsiteX1" fmla="*/ 3445 w 10000"/>
              <a:gd name="connsiteY1" fmla="*/ 105 h 10914"/>
              <a:gd name="connsiteX2" fmla="*/ 1230 w 10000"/>
              <a:gd name="connsiteY2" fmla="*/ 6727 h 10914"/>
              <a:gd name="connsiteX3" fmla="*/ 39 w 10000"/>
              <a:gd name="connsiteY3" fmla="*/ 10594 h 10914"/>
              <a:gd name="connsiteX4" fmla="*/ 209 w 10000"/>
              <a:gd name="connsiteY4" fmla="*/ 10571 h 10914"/>
              <a:gd name="connsiteX5" fmla="*/ 1342 w 10000"/>
              <a:gd name="connsiteY5" fmla="*/ 9537 h 10914"/>
              <a:gd name="connsiteX6" fmla="*/ 4048 w 10000"/>
              <a:gd name="connsiteY6" fmla="*/ 7960 h 10914"/>
              <a:gd name="connsiteX7" fmla="*/ 6010 w 10000"/>
              <a:gd name="connsiteY7" fmla="*/ 8519 h 10914"/>
              <a:gd name="connsiteX8" fmla="*/ 7476 w 10000"/>
              <a:gd name="connsiteY8" fmla="*/ 10205 h 10914"/>
              <a:gd name="connsiteX9" fmla="*/ 7957 w 10000"/>
              <a:gd name="connsiteY9" fmla="*/ 7661 h 10914"/>
              <a:gd name="connsiteX10" fmla="*/ 8862 w 10000"/>
              <a:gd name="connsiteY10" fmla="*/ 4954 h 10914"/>
              <a:gd name="connsiteX11" fmla="*/ 9885 w 10000"/>
              <a:gd name="connsiteY11" fmla="*/ 3024 h 10914"/>
              <a:gd name="connsiteX12" fmla="*/ 9938 w 10000"/>
              <a:gd name="connsiteY12" fmla="*/ 3016 h 10914"/>
              <a:gd name="connsiteX13" fmla="*/ 9852 w 10000"/>
              <a:gd name="connsiteY13" fmla="*/ 2964 h 10914"/>
              <a:gd name="connsiteX14" fmla="*/ 8258 w 10000"/>
              <a:gd name="connsiteY14" fmla="*/ 1205 h 10914"/>
              <a:gd name="connsiteX15" fmla="*/ 5328 w 10000"/>
              <a:gd name="connsiteY15" fmla="*/ 289 h 10914"/>
              <a:gd name="connsiteX0" fmla="*/ 5316 w 9988"/>
              <a:gd name="connsiteY0" fmla="*/ 289 h 10869"/>
              <a:gd name="connsiteX1" fmla="*/ 3433 w 9988"/>
              <a:gd name="connsiteY1" fmla="*/ 105 h 10869"/>
              <a:gd name="connsiteX2" fmla="*/ 1218 w 9988"/>
              <a:gd name="connsiteY2" fmla="*/ 6727 h 10869"/>
              <a:gd name="connsiteX3" fmla="*/ 27 w 9988"/>
              <a:gd name="connsiteY3" fmla="*/ 10594 h 10869"/>
              <a:gd name="connsiteX4" fmla="*/ 268 w 9988"/>
              <a:gd name="connsiteY4" fmla="*/ 10406 h 10869"/>
              <a:gd name="connsiteX5" fmla="*/ 1330 w 9988"/>
              <a:gd name="connsiteY5" fmla="*/ 9537 h 10869"/>
              <a:gd name="connsiteX6" fmla="*/ 4036 w 9988"/>
              <a:gd name="connsiteY6" fmla="*/ 7960 h 10869"/>
              <a:gd name="connsiteX7" fmla="*/ 5998 w 9988"/>
              <a:gd name="connsiteY7" fmla="*/ 8519 h 10869"/>
              <a:gd name="connsiteX8" fmla="*/ 7464 w 9988"/>
              <a:gd name="connsiteY8" fmla="*/ 10205 h 10869"/>
              <a:gd name="connsiteX9" fmla="*/ 7945 w 9988"/>
              <a:gd name="connsiteY9" fmla="*/ 7661 h 10869"/>
              <a:gd name="connsiteX10" fmla="*/ 8850 w 9988"/>
              <a:gd name="connsiteY10" fmla="*/ 4954 h 10869"/>
              <a:gd name="connsiteX11" fmla="*/ 9873 w 9988"/>
              <a:gd name="connsiteY11" fmla="*/ 3024 h 10869"/>
              <a:gd name="connsiteX12" fmla="*/ 9926 w 9988"/>
              <a:gd name="connsiteY12" fmla="*/ 3016 h 10869"/>
              <a:gd name="connsiteX13" fmla="*/ 9840 w 9988"/>
              <a:gd name="connsiteY13" fmla="*/ 2964 h 10869"/>
              <a:gd name="connsiteX14" fmla="*/ 8246 w 9988"/>
              <a:gd name="connsiteY14" fmla="*/ 1205 h 10869"/>
              <a:gd name="connsiteX15" fmla="*/ 5316 w 9988"/>
              <a:gd name="connsiteY15" fmla="*/ 289 h 10869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1332 w 10000"/>
              <a:gd name="connsiteY5" fmla="*/ 8774 h 10000"/>
              <a:gd name="connsiteX6" fmla="*/ 4041 w 10000"/>
              <a:gd name="connsiteY6" fmla="*/ 7324 h 10000"/>
              <a:gd name="connsiteX7" fmla="*/ 7473 w 10000"/>
              <a:gd name="connsiteY7" fmla="*/ 9389 h 10000"/>
              <a:gd name="connsiteX8" fmla="*/ 7955 w 10000"/>
              <a:gd name="connsiteY8" fmla="*/ 7048 h 10000"/>
              <a:gd name="connsiteX9" fmla="*/ 8861 w 10000"/>
              <a:gd name="connsiteY9" fmla="*/ 4558 h 10000"/>
              <a:gd name="connsiteX10" fmla="*/ 9885 w 10000"/>
              <a:gd name="connsiteY10" fmla="*/ 2782 h 10000"/>
              <a:gd name="connsiteX11" fmla="*/ 9938 w 10000"/>
              <a:gd name="connsiteY11" fmla="*/ 2775 h 10000"/>
              <a:gd name="connsiteX12" fmla="*/ 9852 w 10000"/>
              <a:gd name="connsiteY12" fmla="*/ 2727 h 10000"/>
              <a:gd name="connsiteX13" fmla="*/ 8256 w 10000"/>
              <a:gd name="connsiteY13" fmla="*/ 1109 h 10000"/>
              <a:gd name="connsiteX14" fmla="*/ 5322 w 10000"/>
              <a:gd name="connsiteY14" fmla="*/ 266 h 10000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1332 w 10000"/>
              <a:gd name="connsiteY5" fmla="*/ 8774 h 10000"/>
              <a:gd name="connsiteX6" fmla="*/ 7473 w 10000"/>
              <a:gd name="connsiteY6" fmla="*/ 9389 h 10000"/>
              <a:gd name="connsiteX7" fmla="*/ 7955 w 10000"/>
              <a:gd name="connsiteY7" fmla="*/ 7048 h 10000"/>
              <a:gd name="connsiteX8" fmla="*/ 8861 w 10000"/>
              <a:gd name="connsiteY8" fmla="*/ 4558 h 10000"/>
              <a:gd name="connsiteX9" fmla="*/ 9885 w 10000"/>
              <a:gd name="connsiteY9" fmla="*/ 2782 h 10000"/>
              <a:gd name="connsiteX10" fmla="*/ 9938 w 10000"/>
              <a:gd name="connsiteY10" fmla="*/ 2775 h 10000"/>
              <a:gd name="connsiteX11" fmla="*/ 9852 w 10000"/>
              <a:gd name="connsiteY11" fmla="*/ 2727 h 10000"/>
              <a:gd name="connsiteX12" fmla="*/ 8256 w 10000"/>
              <a:gd name="connsiteY12" fmla="*/ 1109 h 10000"/>
              <a:gd name="connsiteX13" fmla="*/ 5322 w 10000"/>
              <a:gd name="connsiteY13" fmla="*/ 266 h 10000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4583 w 10000"/>
              <a:gd name="connsiteY5" fmla="*/ 8622 h 10000"/>
              <a:gd name="connsiteX6" fmla="*/ 7473 w 10000"/>
              <a:gd name="connsiteY6" fmla="*/ 9389 h 10000"/>
              <a:gd name="connsiteX7" fmla="*/ 7955 w 10000"/>
              <a:gd name="connsiteY7" fmla="*/ 7048 h 10000"/>
              <a:gd name="connsiteX8" fmla="*/ 8861 w 10000"/>
              <a:gd name="connsiteY8" fmla="*/ 4558 h 10000"/>
              <a:gd name="connsiteX9" fmla="*/ 9885 w 10000"/>
              <a:gd name="connsiteY9" fmla="*/ 2782 h 10000"/>
              <a:gd name="connsiteX10" fmla="*/ 9938 w 10000"/>
              <a:gd name="connsiteY10" fmla="*/ 2775 h 10000"/>
              <a:gd name="connsiteX11" fmla="*/ 9852 w 10000"/>
              <a:gd name="connsiteY11" fmla="*/ 2727 h 10000"/>
              <a:gd name="connsiteX12" fmla="*/ 8256 w 10000"/>
              <a:gd name="connsiteY12" fmla="*/ 1109 h 10000"/>
              <a:gd name="connsiteX13" fmla="*/ 5322 w 10000"/>
              <a:gd name="connsiteY13" fmla="*/ 266 h 10000"/>
              <a:gd name="connsiteX0" fmla="*/ 5085 w 9763"/>
              <a:gd name="connsiteY0" fmla="*/ 266 h 9580"/>
              <a:gd name="connsiteX1" fmla="*/ 3200 w 9763"/>
              <a:gd name="connsiteY1" fmla="*/ 97 h 9580"/>
              <a:gd name="connsiteX2" fmla="*/ 982 w 9763"/>
              <a:gd name="connsiteY2" fmla="*/ 6189 h 9580"/>
              <a:gd name="connsiteX3" fmla="*/ 897 w 9763"/>
              <a:gd name="connsiteY3" fmla="*/ 6406 h 9580"/>
              <a:gd name="connsiteX4" fmla="*/ 31 w 9763"/>
              <a:gd name="connsiteY4" fmla="*/ 9574 h 9580"/>
              <a:gd name="connsiteX5" fmla="*/ 4346 w 9763"/>
              <a:gd name="connsiteY5" fmla="*/ 8622 h 9580"/>
              <a:gd name="connsiteX6" fmla="*/ 7236 w 9763"/>
              <a:gd name="connsiteY6" fmla="*/ 9389 h 9580"/>
              <a:gd name="connsiteX7" fmla="*/ 7718 w 9763"/>
              <a:gd name="connsiteY7" fmla="*/ 7048 h 9580"/>
              <a:gd name="connsiteX8" fmla="*/ 8624 w 9763"/>
              <a:gd name="connsiteY8" fmla="*/ 4558 h 9580"/>
              <a:gd name="connsiteX9" fmla="*/ 9648 w 9763"/>
              <a:gd name="connsiteY9" fmla="*/ 2782 h 9580"/>
              <a:gd name="connsiteX10" fmla="*/ 9701 w 9763"/>
              <a:gd name="connsiteY10" fmla="*/ 2775 h 9580"/>
              <a:gd name="connsiteX11" fmla="*/ 9615 w 9763"/>
              <a:gd name="connsiteY11" fmla="*/ 2727 h 9580"/>
              <a:gd name="connsiteX12" fmla="*/ 8019 w 9763"/>
              <a:gd name="connsiteY12" fmla="*/ 1109 h 9580"/>
              <a:gd name="connsiteX13" fmla="*/ 5085 w 9763"/>
              <a:gd name="connsiteY13" fmla="*/ 266 h 9580"/>
              <a:gd name="connsiteX0" fmla="*/ 4595 w 9387"/>
              <a:gd name="connsiteY0" fmla="*/ 278 h 9873"/>
              <a:gd name="connsiteX1" fmla="*/ 2665 w 9387"/>
              <a:gd name="connsiteY1" fmla="*/ 101 h 9873"/>
              <a:gd name="connsiteX2" fmla="*/ 393 w 9387"/>
              <a:gd name="connsiteY2" fmla="*/ 6460 h 9873"/>
              <a:gd name="connsiteX3" fmla="*/ 306 w 9387"/>
              <a:gd name="connsiteY3" fmla="*/ 6687 h 9873"/>
              <a:gd name="connsiteX4" fmla="*/ 71 w 9387"/>
              <a:gd name="connsiteY4" fmla="*/ 7418 h 9873"/>
              <a:gd name="connsiteX5" fmla="*/ 3839 w 9387"/>
              <a:gd name="connsiteY5" fmla="*/ 9000 h 9873"/>
              <a:gd name="connsiteX6" fmla="*/ 6799 w 9387"/>
              <a:gd name="connsiteY6" fmla="*/ 9801 h 9873"/>
              <a:gd name="connsiteX7" fmla="*/ 7292 w 9387"/>
              <a:gd name="connsiteY7" fmla="*/ 7357 h 9873"/>
              <a:gd name="connsiteX8" fmla="*/ 8220 w 9387"/>
              <a:gd name="connsiteY8" fmla="*/ 4758 h 9873"/>
              <a:gd name="connsiteX9" fmla="*/ 9269 w 9387"/>
              <a:gd name="connsiteY9" fmla="*/ 2904 h 9873"/>
              <a:gd name="connsiteX10" fmla="*/ 9323 w 9387"/>
              <a:gd name="connsiteY10" fmla="*/ 2897 h 9873"/>
              <a:gd name="connsiteX11" fmla="*/ 9235 w 9387"/>
              <a:gd name="connsiteY11" fmla="*/ 2847 h 9873"/>
              <a:gd name="connsiteX12" fmla="*/ 7601 w 9387"/>
              <a:gd name="connsiteY12" fmla="*/ 1158 h 9873"/>
              <a:gd name="connsiteX13" fmla="*/ 4595 w 9387"/>
              <a:gd name="connsiteY13" fmla="*/ 278 h 9873"/>
              <a:gd name="connsiteX0" fmla="*/ 4894 w 10000"/>
              <a:gd name="connsiteY0" fmla="*/ 282 h 9985"/>
              <a:gd name="connsiteX1" fmla="*/ 2838 w 10000"/>
              <a:gd name="connsiteY1" fmla="*/ 102 h 9985"/>
              <a:gd name="connsiteX2" fmla="*/ 418 w 10000"/>
              <a:gd name="connsiteY2" fmla="*/ 6543 h 9985"/>
              <a:gd name="connsiteX3" fmla="*/ 325 w 10000"/>
              <a:gd name="connsiteY3" fmla="*/ 6773 h 9985"/>
              <a:gd name="connsiteX4" fmla="*/ 75 w 10000"/>
              <a:gd name="connsiteY4" fmla="*/ 7513 h 9985"/>
              <a:gd name="connsiteX5" fmla="*/ 4192 w 10000"/>
              <a:gd name="connsiteY5" fmla="*/ 8875 h 9985"/>
              <a:gd name="connsiteX6" fmla="*/ 7242 w 10000"/>
              <a:gd name="connsiteY6" fmla="*/ 9927 h 9985"/>
              <a:gd name="connsiteX7" fmla="*/ 7767 w 10000"/>
              <a:gd name="connsiteY7" fmla="*/ 7452 h 9985"/>
              <a:gd name="connsiteX8" fmla="*/ 8756 w 10000"/>
              <a:gd name="connsiteY8" fmla="*/ 4819 h 9985"/>
              <a:gd name="connsiteX9" fmla="*/ 9873 w 10000"/>
              <a:gd name="connsiteY9" fmla="*/ 2941 h 9985"/>
              <a:gd name="connsiteX10" fmla="*/ 9931 w 10000"/>
              <a:gd name="connsiteY10" fmla="*/ 2934 h 9985"/>
              <a:gd name="connsiteX11" fmla="*/ 9837 w 10000"/>
              <a:gd name="connsiteY11" fmla="*/ 2884 h 9985"/>
              <a:gd name="connsiteX12" fmla="*/ 8096 w 10000"/>
              <a:gd name="connsiteY12" fmla="*/ 1173 h 9985"/>
              <a:gd name="connsiteX13" fmla="*/ 4894 w 10000"/>
              <a:gd name="connsiteY13" fmla="*/ 282 h 9985"/>
              <a:gd name="connsiteX0" fmla="*/ 4894 w 10000"/>
              <a:gd name="connsiteY0" fmla="*/ 282 h 9945"/>
              <a:gd name="connsiteX1" fmla="*/ 2838 w 10000"/>
              <a:gd name="connsiteY1" fmla="*/ 102 h 9945"/>
              <a:gd name="connsiteX2" fmla="*/ 418 w 10000"/>
              <a:gd name="connsiteY2" fmla="*/ 6553 h 9945"/>
              <a:gd name="connsiteX3" fmla="*/ 325 w 10000"/>
              <a:gd name="connsiteY3" fmla="*/ 6783 h 9945"/>
              <a:gd name="connsiteX4" fmla="*/ 75 w 10000"/>
              <a:gd name="connsiteY4" fmla="*/ 7524 h 9945"/>
              <a:gd name="connsiteX5" fmla="*/ 4192 w 10000"/>
              <a:gd name="connsiteY5" fmla="*/ 8888 h 9945"/>
              <a:gd name="connsiteX6" fmla="*/ 7242 w 10000"/>
              <a:gd name="connsiteY6" fmla="*/ 9942 h 9945"/>
              <a:gd name="connsiteX7" fmla="*/ 7767 w 10000"/>
              <a:gd name="connsiteY7" fmla="*/ 7463 h 9945"/>
              <a:gd name="connsiteX8" fmla="*/ 8756 w 10000"/>
              <a:gd name="connsiteY8" fmla="*/ 4826 h 9945"/>
              <a:gd name="connsiteX9" fmla="*/ 9873 w 10000"/>
              <a:gd name="connsiteY9" fmla="*/ 2945 h 9945"/>
              <a:gd name="connsiteX10" fmla="*/ 9931 w 10000"/>
              <a:gd name="connsiteY10" fmla="*/ 2938 h 9945"/>
              <a:gd name="connsiteX11" fmla="*/ 9837 w 10000"/>
              <a:gd name="connsiteY11" fmla="*/ 2888 h 9945"/>
              <a:gd name="connsiteX12" fmla="*/ 8096 w 10000"/>
              <a:gd name="connsiteY12" fmla="*/ 1175 h 9945"/>
              <a:gd name="connsiteX13" fmla="*/ 4894 w 10000"/>
              <a:gd name="connsiteY13" fmla="*/ 282 h 9945"/>
              <a:gd name="connsiteX0" fmla="*/ 4894 w 10000"/>
              <a:gd name="connsiteY0" fmla="*/ 284 h 10000"/>
              <a:gd name="connsiteX1" fmla="*/ 2838 w 10000"/>
              <a:gd name="connsiteY1" fmla="*/ 103 h 10000"/>
              <a:gd name="connsiteX2" fmla="*/ 418 w 10000"/>
              <a:gd name="connsiteY2" fmla="*/ 6589 h 10000"/>
              <a:gd name="connsiteX3" fmla="*/ 325 w 10000"/>
              <a:gd name="connsiteY3" fmla="*/ 6821 h 10000"/>
              <a:gd name="connsiteX4" fmla="*/ 75 w 10000"/>
              <a:gd name="connsiteY4" fmla="*/ 7566 h 10000"/>
              <a:gd name="connsiteX5" fmla="*/ 4192 w 10000"/>
              <a:gd name="connsiteY5" fmla="*/ 8937 h 10000"/>
              <a:gd name="connsiteX6" fmla="*/ 7242 w 10000"/>
              <a:gd name="connsiteY6" fmla="*/ 9997 h 10000"/>
              <a:gd name="connsiteX7" fmla="*/ 7767 w 10000"/>
              <a:gd name="connsiteY7" fmla="*/ 7504 h 10000"/>
              <a:gd name="connsiteX8" fmla="*/ 8756 w 10000"/>
              <a:gd name="connsiteY8" fmla="*/ 4853 h 10000"/>
              <a:gd name="connsiteX9" fmla="*/ 9873 w 10000"/>
              <a:gd name="connsiteY9" fmla="*/ 2961 h 10000"/>
              <a:gd name="connsiteX10" fmla="*/ 9931 w 10000"/>
              <a:gd name="connsiteY10" fmla="*/ 2954 h 10000"/>
              <a:gd name="connsiteX11" fmla="*/ 9837 w 10000"/>
              <a:gd name="connsiteY11" fmla="*/ 2904 h 10000"/>
              <a:gd name="connsiteX12" fmla="*/ 8096 w 10000"/>
              <a:gd name="connsiteY12" fmla="*/ 1181 h 10000"/>
              <a:gd name="connsiteX13" fmla="*/ 4894 w 10000"/>
              <a:gd name="connsiteY13" fmla="*/ 284 h 10000"/>
              <a:gd name="connsiteX0" fmla="*/ 4856 w 9962"/>
              <a:gd name="connsiteY0" fmla="*/ 284 h 10000"/>
              <a:gd name="connsiteX1" fmla="*/ 2800 w 9962"/>
              <a:gd name="connsiteY1" fmla="*/ 103 h 10000"/>
              <a:gd name="connsiteX2" fmla="*/ 380 w 9962"/>
              <a:gd name="connsiteY2" fmla="*/ 6589 h 10000"/>
              <a:gd name="connsiteX3" fmla="*/ 878 w 9962"/>
              <a:gd name="connsiteY3" fmla="*/ 4315 h 10000"/>
              <a:gd name="connsiteX4" fmla="*/ 37 w 9962"/>
              <a:gd name="connsiteY4" fmla="*/ 7566 h 10000"/>
              <a:gd name="connsiteX5" fmla="*/ 4154 w 9962"/>
              <a:gd name="connsiteY5" fmla="*/ 8937 h 10000"/>
              <a:gd name="connsiteX6" fmla="*/ 7204 w 9962"/>
              <a:gd name="connsiteY6" fmla="*/ 9997 h 10000"/>
              <a:gd name="connsiteX7" fmla="*/ 7729 w 9962"/>
              <a:gd name="connsiteY7" fmla="*/ 7504 h 10000"/>
              <a:gd name="connsiteX8" fmla="*/ 8718 w 9962"/>
              <a:gd name="connsiteY8" fmla="*/ 4853 h 10000"/>
              <a:gd name="connsiteX9" fmla="*/ 9835 w 9962"/>
              <a:gd name="connsiteY9" fmla="*/ 2961 h 10000"/>
              <a:gd name="connsiteX10" fmla="*/ 9893 w 9962"/>
              <a:gd name="connsiteY10" fmla="*/ 2954 h 10000"/>
              <a:gd name="connsiteX11" fmla="*/ 9799 w 9962"/>
              <a:gd name="connsiteY11" fmla="*/ 2904 h 10000"/>
              <a:gd name="connsiteX12" fmla="*/ 8058 w 9962"/>
              <a:gd name="connsiteY12" fmla="*/ 1181 h 10000"/>
              <a:gd name="connsiteX13" fmla="*/ 4856 w 9962"/>
              <a:gd name="connsiteY13" fmla="*/ 284 h 10000"/>
              <a:gd name="connsiteX0" fmla="*/ 4564 w 9689"/>
              <a:gd name="connsiteY0" fmla="*/ 284 h 10000"/>
              <a:gd name="connsiteX1" fmla="*/ 2500 w 9689"/>
              <a:gd name="connsiteY1" fmla="*/ 103 h 10000"/>
              <a:gd name="connsiteX2" fmla="*/ 70 w 9689"/>
              <a:gd name="connsiteY2" fmla="*/ 6589 h 10000"/>
              <a:gd name="connsiteX3" fmla="*/ 570 w 9689"/>
              <a:gd name="connsiteY3" fmla="*/ 4315 h 10000"/>
              <a:gd name="connsiteX4" fmla="*/ 371 w 9689"/>
              <a:gd name="connsiteY4" fmla="*/ 7566 h 10000"/>
              <a:gd name="connsiteX5" fmla="*/ 3859 w 9689"/>
              <a:gd name="connsiteY5" fmla="*/ 8937 h 10000"/>
              <a:gd name="connsiteX6" fmla="*/ 6920 w 9689"/>
              <a:gd name="connsiteY6" fmla="*/ 9997 h 10000"/>
              <a:gd name="connsiteX7" fmla="*/ 7447 w 9689"/>
              <a:gd name="connsiteY7" fmla="*/ 7504 h 10000"/>
              <a:gd name="connsiteX8" fmla="*/ 8440 w 9689"/>
              <a:gd name="connsiteY8" fmla="*/ 4853 h 10000"/>
              <a:gd name="connsiteX9" fmla="*/ 9562 w 9689"/>
              <a:gd name="connsiteY9" fmla="*/ 2961 h 10000"/>
              <a:gd name="connsiteX10" fmla="*/ 9620 w 9689"/>
              <a:gd name="connsiteY10" fmla="*/ 2954 h 10000"/>
              <a:gd name="connsiteX11" fmla="*/ 9525 w 9689"/>
              <a:gd name="connsiteY11" fmla="*/ 2904 h 10000"/>
              <a:gd name="connsiteX12" fmla="*/ 7778 w 9689"/>
              <a:gd name="connsiteY12" fmla="*/ 1181 h 10000"/>
              <a:gd name="connsiteX13" fmla="*/ 4564 w 9689"/>
              <a:gd name="connsiteY13" fmla="*/ 284 h 10000"/>
              <a:gd name="connsiteX0" fmla="*/ 4468 w 9758"/>
              <a:gd name="connsiteY0" fmla="*/ 473 h 10189"/>
              <a:gd name="connsiteX1" fmla="*/ 2338 w 9758"/>
              <a:gd name="connsiteY1" fmla="*/ 292 h 10189"/>
              <a:gd name="connsiteX2" fmla="*/ 346 w 9758"/>
              <a:gd name="connsiteY2" fmla="*/ 4504 h 10189"/>
              <a:gd name="connsiteX3" fmla="*/ 141 w 9758"/>
              <a:gd name="connsiteY3" fmla="*/ 7755 h 10189"/>
              <a:gd name="connsiteX4" fmla="*/ 3741 w 9758"/>
              <a:gd name="connsiteY4" fmla="*/ 9126 h 10189"/>
              <a:gd name="connsiteX5" fmla="*/ 6900 w 9758"/>
              <a:gd name="connsiteY5" fmla="*/ 10186 h 10189"/>
              <a:gd name="connsiteX6" fmla="*/ 7444 w 9758"/>
              <a:gd name="connsiteY6" fmla="*/ 7693 h 10189"/>
              <a:gd name="connsiteX7" fmla="*/ 8469 w 9758"/>
              <a:gd name="connsiteY7" fmla="*/ 5042 h 10189"/>
              <a:gd name="connsiteX8" fmla="*/ 9627 w 9758"/>
              <a:gd name="connsiteY8" fmla="*/ 3150 h 10189"/>
              <a:gd name="connsiteX9" fmla="*/ 9687 w 9758"/>
              <a:gd name="connsiteY9" fmla="*/ 3143 h 10189"/>
              <a:gd name="connsiteX10" fmla="*/ 9589 w 9758"/>
              <a:gd name="connsiteY10" fmla="*/ 3093 h 10189"/>
              <a:gd name="connsiteX11" fmla="*/ 7786 w 9758"/>
              <a:gd name="connsiteY11" fmla="*/ 1370 h 10189"/>
              <a:gd name="connsiteX12" fmla="*/ 4468 w 9758"/>
              <a:gd name="connsiteY12" fmla="*/ 473 h 10189"/>
              <a:gd name="connsiteX0" fmla="*/ 4579 w 10000"/>
              <a:gd name="connsiteY0" fmla="*/ 36 h 9572"/>
              <a:gd name="connsiteX1" fmla="*/ 1168 w 10000"/>
              <a:gd name="connsiteY1" fmla="*/ 2080 h 9572"/>
              <a:gd name="connsiteX2" fmla="*/ 355 w 10000"/>
              <a:gd name="connsiteY2" fmla="*/ 3992 h 9572"/>
              <a:gd name="connsiteX3" fmla="*/ 144 w 10000"/>
              <a:gd name="connsiteY3" fmla="*/ 7183 h 9572"/>
              <a:gd name="connsiteX4" fmla="*/ 3834 w 10000"/>
              <a:gd name="connsiteY4" fmla="*/ 8529 h 9572"/>
              <a:gd name="connsiteX5" fmla="*/ 7071 w 10000"/>
              <a:gd name="connsiteY5" fmla="*/ 9569 h 9572"/>
              <a:gd name="connsiteX6" fmla="*/ 7629 w 10000"/>
              <a:gd name="connsiteY6" fmla="*/ 7122 h 9572"/>
              <a:gd name="connsiteX7" fmla="*/ 8679 w 10000"/>
              <a:gd name="connsiteY7" fmla="*/ 4520 h 9572"/>
              <a:gd name="connsiteX8" fmla="*/ 9866 w 10000"/>
              <a:gd name="connsiteY8" fmla="*/ 2664 h 9572"/>
              <a:gd name="connsiteX9" fmla="*/ 9927 w 10000"/>
              <a:gd name="connsiteY9" fmla="*/ 2657 h 9572"/>
              <a:gd name="connsiteX10" fmla="*/ 9827 w 10000"/>
              <a:gd name="connsiteY10" fmla="*/ 2608 h 9572"/>
              <a:gd name="connsiteX11" fmla="*/ 7979 w 10000"/>
              <a:gd name="connsiteY11" fmla="*/ 917 h 9572"/>
              <a:gd name="connsiteX12" fmla="*/ 4579 w 10000"/>
              <a:gd name="connsiteY12" fmla="*/ 36 h 9572"/>
              <a:gd name="connsiteX0" fmla="*/ 4579 w 10000"/>
              <a:gd name="connsiteY0" fmla="*/ 118 h 10081"/>
              <a:gd name="connsiteX1" fmla="*/ 1987 w 10000"/>
              <a:gd name="connsiteY1" fmla="*/ 471 h 10081"/>
              <a:gd name="connsiteX2" fmla="*/ 355 w 10000"/>
              <a:gd name="connsiteY2" fmla="*/ 4250 h 10081"/>
              <a:gd name="connsiteX3" fmla="*/ 144 w 10000"/>
              <a:gd name="connsiteY3" fmla="*/ 7584 h 10081"/>
              <a:gd name="connsiteX4" fmla="*/ 3834 w 10000"/>
              <a:gd name="connsiteY4" fmla="*/ 8990 h 10081"/>
              <a:gd name="connsiteX5" fmla="*/ 7071 w 10000"/>
              <a:gd name="connsiteY5" fmla="*/ 10077 h 10081"/>
              <a:gd name="connsiteX6" fmla="*/ 7629 w 10000"/>
              <a:gd name="connsiteY6" fmla="*/ 7520 h 10081"/>
              <a:gd name="connsiteX7" fmla="*/ 8679 w 10000"/>
              <a:gd name="connsiteY7" fmla="*/ 4802 h 10081"/>
              <a:gd name="connsiteX8" fmla="*/ 9866 w 10000"/>
              <a:gd name="connsiteY8" fmla="*/ 2863 h 10081"/>
              <a:gd name="connsiteX9" fmla="*/ 9927 w 10000"/>
              <a:gd name="connsiteY9" fmla="*/ 2856 h 10081"/>
              <a:gd name="connsiteX10" fmla="*/ 9827 w 10000"/>
              <a:gd name="connsiteY10" fmla="*/ 2805 h 10081"/>
              <a:gd name="connsiteX11" fmla="*/ 7979 w 10000"/>
              <a:gd name="connsiteY11" fmla="*/ 1038 h 10081"/>
              <a:gd name="connsiteX12" fmla="*/ 4579 w 10000"/>
              <a:gd name="connsiteY12" fmla="*/ 118 h 10081"/>
              <a:gd name="connsiteX0" fmla="*/ 4470 w 10000"/>
              <a:gd name="connsiteY0" fmla="*/ 520 h 9820"/>
              <a:gd name="connsiteX1" fmla="*/ 1987 w 10000"/>
              <a:gd name="connsiteY1" fmla="*/ 210 h 9820"/>
              <a:gd name="connsiteX2" fmla="*/ 355 w 10000"/>
              <a:gd name="connsiteY2" fmla="*/ 3989 h 9820"/>
              <a:gd name="connsiteX3" fmla="*/ 144 w 10000"/>
              <a:gd name="connsiteY3" fmla="*/ 7323 h 9820"/>
              <a:gd name="connsiteX4" fmla="*/ 3834 w 10000"/>
              <a:gd name="connsiteY4" fmla="*/ 8729 h 9820"/>
              <a:gd name="connsiteX5" fmla="*/ 7071 w 10000"/>
              <a:gd name="connsiteY5" fmla="*/ 9816 h 9820"/>
              <a:gd name="connsiteX6" fmla="*/ 7629 w 10000"/>
              <a:gd name="connsiteY6" fmla="*/ 7259 h 9820"/>
              <a:gd name="connsiteX7" fmla="*/ 8679 w 10000"/>
              <a:gd name="connsiteY7" fmla="*/ 4541 h 9820"/>
              <a:gd name="connsiteX8" fmla="*/ 9866 w 10000"/>
              <a:gd name="connsiteY8" fmla="*/ 2602 h 9820"/>
              <a:gd name="connsiteX9" fmla="*/ 9927 w 10000"/>
              <a:gd name="connsiteY9" fmla="*/ 2595 h 9820"/>
              <a:gd name="connsiteX10" fmla="*/ 9827 w 10000"/>
              <a:gd name="connsiteY10" fmla="*/ 2544 h 9820"/>
              <a:gd name="connsiteX11" fmla="*/ 7979 w 10000"/>
              <a:gd name="connsiteY11" fmla="*/ 777 h 9820"/>
              <a:gd name="connsiteX12" fmla="*/ 4470 w 10000"/>
              <a:gd name="connsiteY12" fmla="*/ 520 h 9820"/>
              <a:gd name="connsiteX0" fmla="*/ 4470 w 10231"/>
              <a:gd name="connsiteY0" fmla="*/ 530 h 10000"/>
              <a:gd name="connsiteX1" fmla="*/ 1987 w 10231"/>
              <a:gd name="connsiteY1" fmla="*/ 214 h 10000"/>
              <a:gd name="connsiteX2" fmla="*/ 355 w 10231"/>
              <a:gd name="connsiteY2" fmla="*/ 4062 h 10000"/>
              <a:gd name="connsiteX3" fmla="*/ 144 w 10231"/>
              <a:gd name="connsiteY3" fmla="*/ 7457 h 10000"/>
              <a:gd name="connsiteX4" fmla="*/ 3834 w 10231"/>
              <a:gd name="connsiteY4" fmla="*/ 8889 h 10000"/>
              <a:gd name="connsiteX5" fmla="*/ 7071 w 10231"/>
              <a:gd name="connsiteY5" fmla="*/ 9996 h 10000"/>
              <a:gd name="connsiteX6" fmla="*/ 7629 w 10231"/>
              <a:gd name="connsiteY6" fmla="*/ 7392 h 10000"/>
              <a:gd name="connsiteX7" fmla="*/ 8679 w 10231"/>
              <a:gd name="connsiteY7" fmla="*/ 4624 h 10000"/>
              <a:gd name="connsiteX8" fmla="*/ 9866 w 10231"/>
              <a:gd name="connsiteY8" fmla="*/ 2650 h 10000"/>
              <a:gd name="connsiteX9" fmla="*/ 9927 w 10231"/>
              <a:gd name="connsiteY9" fmla="*/ 2643 h 10000"/>
              <a:gd name="connsiteX10" fmla="*/ 10127 w 10231"/>
              <a:gd name="connsiteY10" fmla="*/ 439 h 10000"/>
              <a:gd name="connsiteX11" fmla="*/ 7979 w 10231"/>
              <a:gd name="connsiteY11" fmla="*/ 791 h 10000"/>
              <a:gd name="connsiteX12" fmla="*/ 4470 w 10231"/>
              <a:gd name="connsiteY12" fmla="*/ 530 h 10000"/>
              <a:gd name="connsiteX0" fmla="*/ 4470 w 10127"/>
              <a:gd name="connsiteY0" fmla="*/ 530 h 10000"/>
              <a:gd name="connsiteX1" fmla="*/ 1987 w 10127"/>
              <a:gd name="connsiteY1" fmla="*/ 214 h 10000"/>
              <a:gd name="connsiteX2" fmla="*/ 355 w 10127"/>
              <a:gd name="connsiteY2" fmla="*/ 4062 h 10000"/>
              <a:gd name="connsiteX3" fmla="*/ 144 w 10127"/>
              <a:gd name="connsiteY3" fmla="*/ 7457 h 10000"/>
              <a:gd name="connsiteX4" fmla="*/ 3834 w 10127"/>
              <a:gd name="connsiteY4" fmla="*/ 8889 h 10000"/>
              <a:gd name="connsiteX5" fmla="*/ 7071 w 10127"/>
              <a:gd name="connsiteY5" fmla="*/ 9996 h 10000"/>
              <a:gd name="connsiteX6" fmla="*/ 7629 w 10127"/>
              <a:gd name="connsiteY6" fmla="*/ 7392 h 10000"/>
              <a:gd name="connsiteX7" fmla="*/ 8679 w 10127"/>
              <a:gd name="connsiteY7" fmla="*/ 4624 h 10000"/>
              <a:gd name="connsiteX8" fmla="*/ 9866 w 10127"/>
              <a:gd name="connsiteY8" fmla="*/ 2650 h 10000"/>
              <a:gd name="connsiteX9" fmla="*/ 9927 w 10127"/>
              <a:gd name="connsiteY9" fmla="*/ 2643 h 10000"/>
              <a:gd name="connsiteX10" fmla="*/ 10127 w 10127"/>
              <a:gd name="connsiteY10" fmla="*/ 439 h 10000"/>
              <a:gd name="connsiteX11" fmla="*/ 7979 w 10127"/>
              <a:gd name="connsiteY11" fmla="*/ 791 h 10000"/>
              <a:gd name="connsiteX12" fmla="*/ 4470 w 10127"/>
              <a:gd name="connsiteY12" fmla="*/ 530 h 10000"/>
              <a:gd name="connsiteX0" fmla="*/ 4470 w 10291"/>
              <a:gd name="connsiteY0" fmla="*/ 530 h 10000"/>
              <a:gd name="connsiteX1" fmla="*/ 1987 w 10291"/>
              <a:gd name="connsiteY1" fmla="*/ 214 h 10000"/>
              <a:gd name="connsiteX2" fmla="*/ 355 w 10291"/>
              <a:gd name="connsiteY2" fmla="*/ 4062 h 10000"/>
              <a:gd name="connsiteX3" fmla="*/ 144 w 10291"/>
              <a:gd name="connsiteY3" fmla="*/ 7457 h 10000"/>
              <a:gd name="connsiteX4" fmla="*/ 3834 w 10291"/>
              <a:gd name="connsiteY4" fmla="*/ 8889 h 10000"/>
              <a:gd name="connsiteX5" fmla="*/ 7071 w 10291"/>
              <a:gd name="connsiteY5" fmla="*/ 9996 h 10000"/>
              <a:gd name="connsiteX6" fmla="*/ 7629 w 10291"/>
              <a:gd name="connsiteY6" fmla="*/ 7392 h 10000"/>
              <a:gd name="connsiteX7" fmla="*/ 8679 w 10291"/>
              <a:gd name="connsiteY7" fmla="*/ 4624 h 10000"/>
              <a:gd name="connsiteX8" fmla="*/ 9866 w 10291"/>
              <a:gd name="connsiteY8" fmla="*/ 2650 h 10000"/>
              <a:gd name="connsiteX9" fmla="*/ 9927 w 10291"/>
              <a:gd name="connsiteY9" fmla="*/ 2643 h 10000"/>
              <a:gd name="connsiteX10" fmla="*/ 10291 w 10291"/>
              <a:gd name="connsiteY10" fmla="*/ 777 h 10000"/>
              <a:gd name="connsiteX11" fmla="*/ 7979 w 10291"/>
              <a:gd name="connsiteY11" fmla="*/ 791 h 10000"/>
              <a:gd name="connsiteX12" fmla="*/ 4470 w 10291"/>
              <a:gd name="connsiteY12" fmla="*/ 530 h 10000"/>
              <a:gd name="connsiteX0" fmla="*/ 4470 w 10291"/>
              <a:gd name="connsiteY0" fmla="*/ 525 h 9995"/>
              <a:gd name="connsiteX1" fmla="*/ 1987 w 10291"/>
              <a:gd name="connsiteY1" fmla="*/ 209 h 9995"/>
              <a:gd name="connsiteX2" fmla="*/ 355 w 10291"/>
              <a:gd name="connsiteY2" fmla="*/ 4057 h 9995"/>
              <a:gd name="connsiteX3" fmla="*/ 144 w 10291"/>
              <a:gd name="connsiteY3" fmla="*/ 7452 h 9995"/>
              <a:gd name="connsiteX4" fmla="*/ 3834 w 10291"/>
              <a:gd name="connsiteY4" fmla="*/ 8884 h 9995"/>
              <a:gd name="connsiteX5" fmla="*/ 7071 w 10291"/>
              <a:gd name="connsiteY5" fmla="*/ 9991 h 9995"/>
              <a:gd name="connsiteX6" fmla="*/ 7629 w 10291"/>
              <a:gd name="connsiteY6" fmla="*/ 7387 h 9995"/>
              <a:gd name="connsiteX7" fmla="*/ 8679 w 10291"/>
              <a:gd name="connsiteY7" fmla="*/ 4619 h 9995"/>
              <a:gd name="connsiteX8" fmla="*/ 9866 w 10291"/>
              <a:gd name="connsiteY8" fmla="*/ 2645 h 9995"/>
              <a:gd name="connsiteX9" fmla="*/ 9927 w 10291"/>
              <a:gd name="connsiteY9" fmla="*/ 2638 h 9995"/>
              <a:gd name="connsiteX10" fmla="*/ 10291 w 10291"/>
              <a:gd name="connsiteY10" fmla="*/ 772 h 9995"/>
              <a:gd name="connsiteX11" fmla="*/ 8143 w 10291"/>
              <a:gd name="connsiteY11" fmla="*/ 617 h 9995"/>
              <a:gd name="connsiteX12" fmla="*/ 4470 w 10291"/>
              <a:gd name="connsiteY12" fmla="*/ 525 h 9995"/>
              <a:gd name="connsiteX0" fmla="*/ 4344 w 10133"/>
              <a:gd name="connsiteY0" fmla="*/ 525 h 10000"/>
              <a:gd name="connsiteX1" fmla="*/ 1931 w 10133"/>
              <a:gd name="connsiteY1" fmla="*/ 209 h 10000"/>
              <a:gd name="connsiteX2" fmla="*/ 345 w 10133"/>
              <a:gd name="connsiteY2" fmla="*/ 4059 h 10000"/>
              <a:gd name="connsiteX3" fmla="*/ 140 w 10133"/>
              <a:gd name="connsiteY3" fmla="*/ 7456 h 10000"/>
              <a:gd name="connsiteX4" fmla="*/ 3726 w 10133"/>
              <a:gd name="connsiteY4" fmla="*/ 8888 h 10000"/>
              <a:gd name="connsiteX5" fmla="*/ 6871 w 10133"/>
              <a:gd name="connsiteY5" fmla="*/ 9996 h 10000"/>
              <a:gd name="connsiteX6" fmla="*/ 7413 w 10133"/>
              <a:gd name="connsiteY6" fmla="*/ 7391 h 10000"/>
              <a:gd name="connsiteX7" fmla="*/ 8434 w 10133"/>
              <a:gd name="connsiteY7" fmla="*/ 4621 h 10000"/>
              <a:gd name="connsiteX8" fmla="*/ 9587 w 10133"/>
              <a:gd name="connsiteY8" fmla="*/ 2646 h 10000"/>
              <a:gd name="connsiteX9" fmla="*/ 9646 w 10133"/>
              <a:gd name="connsiteY9" fmla="*/ 2639 h 10000"/>
              <a:gd name="connsiteX10" fmla="*/ 10133 w 10133"/>
              <a:gd name="connsiteY10" fmla="*/ 223 h 10000"/>
              <a:gd name="connsiteX11" fmla="*/ 7913 w 10133"/>
              <a:gd name="connsiteY11" fmla="*/ 617 h 10000"/>
              <a:gd name="connsiteX12" fmla="*/ 4344 w 10133"/>
              <a:gd name="connsiteY12" fmla="*/ 525 h 10000"/>
              <a:gd name="connsiteX0" fmla="*/ 4052 w 10133"/>
              <a:gd name="connsiteY0" fmla="*/ 763 h 9942"/>
              <a:gd name="connsiteX1" fmla="*/ 1931 w 10133"/>
              <a:gd name="connsiteY1" fmla="*/ 151 h 9942"/>
              <a:gd name="connsiteX2" fmla="*/ 345 w 10133"/>
              <a:gd name="connsiteY2" fmla="*/ 4001 h 9942"/>
              <a:gd name="connsiteX3" fmla="*/ 140 w 10133"/>
              <a:gd name="connsiteY3" fmla="*/ 7398 h 9942"/>
              <a:gd name="connsiteX4" fmla="*/ 3726 w 10133"/>
              <a:gd name="connsiteY4" fmla="*/ 8830 h 9942"/>
              <a:gd name="connsiteX5" fmla="*/ 6871 w 10133"/>
              <a:gd name="connsiteY5" fmla="*/ 9938 h 9942"/>
              <a:gd name="connsiteX6" fmla="*/ 7413 w 10133"/>
              <a:gd name="connsiteY6" fmla="*/ 7333 h 9942"/>
              <a:gd name="connsiteX7" fmla="*/ 8434 w 10133"/>
              <a:gd name="connsiteY7" fmla="*/ 4563 h 9942"/>
              <a:gd name="connsiteX8" fmla="*/ 9587 w 10133"/>
              <a:gd name="connsiteY8" fmla="*/ 2588 h 9942"/>
              <a:gd name="connsiteX9" fmla="*/ 9646 w 10133"/>
              <a:gd name="connsiteY9" fmla="*/ 2581 h 9942"/>
              <a:gd name="connsiteX10" fmla="*/ 10133 w 10133"/>
              <a:gd name="connsiteY10" fmla="*/ 165 h 9942"/>
              <a:gd name="connsiteX11" fmla="*/ 7913 w 10133"/>
              <a:gd name="connsiteY11" fmla="*/ 559 h 9942"/>
              <a:gd name="connsiteX12" fmla="*/ 4052 w 10133"/>
              <a:gd name="connsiteY12" fmla="*/ 763 h 9942"/>
              <a:gd name="connsiteX0" fmla="*/ 3999 w 10000"/>
              <a:gd name="connsiteY0" fmla="*/ 691 h 9924"/>
              <a:gd name="connsiteX1" fmla="*/ 1906 w 10000"/>
              <a:gd name="connsiteY1" fmla="*/ 76 h 9924"/>
              <a:gd name="connsiteX2" fmla="*/ 340 w 10000"/>
              <a:gd name="connsiteY2" fmla="*/ 3948 h 9924"/>
              <a:gd name="connsiteX3" fmla="*/ 138 w 10000"/>
              <a:gd name="connsiteY3" fmla="*/ 7365 h 9924"/>
              <a:gd name="connsiteX4" fmla="*/ 3677 w 10000"/>
              <a:gd name="connsiteY4" fmla="*/ 8806 h 9924"/>
              <a:gd name="connsiteX5" fmla="*/ 6781 w 10000"/>
              <a:gd name="connsiteY5" fmla="*/ 9920 h 9924"/>
              <a:gd name="connsiteX6" fmla="*/ 7316 w 10000"/>
              <a:gd name="connsiteY6" fmla="*/ 7300 h 9924"/>
              <a:gd name="connsiteX7" fmla="*/ 8323 w 10000"/>
              <a:gd name="connsiteY7" fmla="*/ 4514 h 9924"/>
              <a:gd name="connsiteX8" fmla="*/ 9461 w 10000"/>
              <a:gd name="connsiteY8" fmla="*/ 2527 h 9924"/>
              <a:gd name="connsiteX9" fmla="*/ 9519 w 10000"/>
              <a:gd name="connsiteY9" fmla="*/ 2520 h 9924"/>
              <a:gd name="connsiteX10" fmla="*/ 10000 w 10000"/>
              <a:gd name="connsiteY10" fmla="*/ 90 h 9924"/>
              <a:gd name="connsiteX11" fmla="*/ 7809 w 10000"/>
              <a:gd name="connsiteY11" fmla="*/ 486 h 9924"/>
              <a:gd name="connsiteX12" fmla="*/ 3999 w 10000"/>
              <a:gd name="connsiteY12" fmla="*/ 691 h 9924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8323 w 10000"/>
              <a:gd name="connsiteY7" fmla="*/ 4549 h 10000"/>
              <a:gd name="connsiteX8" fmla="*/ 9461 w 10000"/>
              <a:gd name="connsiteY8" fmla="*/ 2546 h 10000"/>
              <a:gd name="connsiteX9" fmla="*/ 8210 w 10000"/>
              <a:gd name="connsiteY9" fmla="*/ 2625 h 10000"/>
              <a:gd name="connsiteX10" fmla="*/ 10000 w 10000"/>
              <a:gd name="connsiteY10" fmla="*/ 91 h 10000"/>
              <a:gd name="connsiteX11" fmla="*/ 7809 w 10000"/>
              <a:gd name="connsiteY11" fmla="*/ 490 h 10000"/>
              <a:gd name="connsiteX12" fmla="*/ 3999 w 10000"/>
              <a:gd name="connsiteY12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8323 w 10000"/>
              <a:gd name="connsiteY7" fmla="*/ 4549 h 10000"/>
              <a:gd name="connsiteX8" fmla="*/ 7550 w 10000"/>
              <a:gd name="connsiteY8" fmla="*/ 4386 h 10000"/>
              <a:gd name="connsiteX9" fmla="*/ 8210 w 10000"/>
              <a:gd name="connsiteY9" fmla="*/ 2625 h 10000"/>
              <a:gd name="connsiteX10" fmla="*/ 10000 w 10000"/>
              <a:gd name="connsiteY10" fmla="*/ 91 h 10000"/>
              <a:gd name="connsiteX11" fmla="*/ 7809 w 10000"/>
              <a:gd name="connsiteY11" fmla="*/ 490 h 10000"/>
              <a:gd name="connsiteX12" fmla="*/ 3999 w 10000"/>
              <a:gd name="connsiteY12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7550 w 10000"/>
              <a:gd name="connsiteY7" fmla="*/ 4386 h 10000"/>
              <a:gd name="connsiteX8" fmla="*/ 8210 w 10000"/>
              <a:gd name="connsiteY8" fmla="*/ 2625 h 10000"/>
              <a:gd name="connsiteX9" fmla="*/ 10000 w 10000"/>
              <a:gd name="connsiteY9" fmla="*/ 91 h 10000"/>
              <a:gd name="connsiteX10" fmla="*/ 7809 w 10000"/>
              <a:gd name="connsiteY10" fmla="*/ 490 h 10000"/>
              <a:gd name="connsiteX11" fmla="*/ 3999 w 10000"/>
              <a:gd name="connsiteY11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002 w 10000"/>
              <a:gd name="connsiteY6" fmla="*/ 7356 h 10000"/>
              <a:gd name="connsiteX7" fmla="*/ 7550 w 10000"/>
              <a:gd name="connsiteY7" fmla="*/ 4386 h 10000"/>
              <a:gd name="connsiteX8" fmla="*/ 8210 w 10000"/>
              <a:gd name="connsiteY8" fmla="*/ 2625 h 10000"/>
              <a:gd name="connsiteX9" fmla="*/ 10000 w 10000"/>
              <a:gd name="connsiteY9" fmla="*/ 91 h 10000"/>
              <a:gd name="connsiteX10" fmla="*/ 7809 w 10000"/>
              <a:gd name="connsiteY10" fmla="*/ 490 h 10000"/>
              <a:gd name="connsiteX11" fmla="*/ 3999 w 10000"/>
              <a:gd name="connsiteY11" fmla="*/ 696 h 10000"/>
              <a:gd name="connsiteX0" fmla="*/ 3999 w 10000"/>
              <a:gd name="connsiteY0" fmla="*/ 696 h 9998"/>
              <a:gd name="connsiteX1" fmla="*/ 1906 w 10000"/>
              <a:gd name="connsiteY1" fmla="*/ 77 h 9998"/>
              <a:gd name="connsiteX2" fmla="*/ 340 w 10000"/>
              <a:gd name="connsiteY2" fmla="*/ 3978 h 9998"/>
              <a:gd name="connsiteX3" fmla="*/ 138 w 10000"/>
              <a:gd name="connsiteY3" fmla="*/ 7421 h 9998"/>
              <a:gd name="connsiteX4" fmla="*/ 3782 w 10000"/>
              <a:gd name="connsiteY4" fmla="*/ 8402 h 9998"/>
              <a:gd name="connsiteX5" fmla="*/ 6781 w 10000"/>
              <a:gd name="connsiteY5" fmla="*/ 9996 h 9998"/>
              <a:gd name="connsiteX6" fmla="*/ 7002 w 10000"/>
              <a:gd name="connsiteY6" fmla="*/ 7356 h 9998"/>
              <a:gd name="connsiteX7" fmla="*/ 7550 w 10000"/>
              <a:gd name="connsiteY7" fmla="*/ 4386 h 9998"/>
              <a:gd name="connsiteX8" fmla="*/ 8210 w 10000"/>
              <a:gd name="connsiteY8" fmla="*/ 2625 h 9998"/>
              <a:gd name="connsiteX9" fmla="*/ 10000 w 10000"/>
              <a:gd name="connsiteY9" fmla="*/ 91 h 9998"/>
              <a:gd name="connsiteX10" fmla="*/ 7809 w 10000"/>
              <a:gd name="connsiteY10" fmla="*/ 490 h 9998"/>
              <a:gd name="connsiteX11" fmla="*/ 3999 w 10000"/>
              <a:gd name="connsiteY11" fmla="*/ 696 h 9998"/>
              <a:gd name="connsiteX0" fmla="*/ 4320 w 10321"/>
              <a:gd name="connsiteY0" fmla="*/ 696 h 10000"/>
              <a:gd name="connsiteX1" fmla="*/ 2227 w 10321"/>
              <a:gd name="connsiteY1" fmla="*/ 77 h 10000"/>
              <a:gd name="connsiteX2" fmla="*/ 661 w 10321"/>
              <a:gd name="connsiteY2" fmla="*/ 3979 h 10000"/>
              <a:gd name="connsiteX3" fmla="*/ 66 w 10321"/>
              <a:gd name="connsiteY3" fmla="*/ 8235 h 10000"/>
              <a:gd name="connsiteX4" fmla="*/ 4103 w 10321"/>
              <a:gd name="connsiteY4" fmla="*/ 8404 h 10000"/>
              <a:gd name="connsiteX5" fmla="*/ 7102 w 10321"/>
              <a:gd name="connsiteY5" fmla="*/ 9998 h 10000"/>
              <a:gd name="connsiteX6" fmla="*/ 7323 w 10321"/>
              <a:gd name="connsiteY6" fmla="*/ 7357 h 10000"/>
              <a:gd name="connsiteX7" fmla="*/ 7871 w 10321"/>
              <a:gd name="connsiteY7" fmla="*/ 4387 h 10000"/>
              <a:gd name="connsiteX8" fmla="*/ 8531 w 10321"/>
              <a:gd name="connsiteY8" fmla="*/ 2626 h 10000"/>
              <a:gd name="connsiteX9" fmla="*/ 10321 w 10321"/>
              <a:gd name="connsiteY9" fmla="*/ 91 h 10000"/>
              <a:gd name="connsiteX10" fmla="*/ 8130 w 10321"/>
              <a:gd name="connsiteY10" fmla="*/ 490 h 10000"/>
              <a:gd name="connsiteX11" fmla="*/ 4320 w 10321"/>
              <a:gd name="connsiteY11" fmla="*/ 696 h 10000"/>
              <a:gd name="connsiteX0" fmla="*/ 4320 w 10321"/>
              <a:gd name="connsiteY0" fmla="*/ 696 h 10000"/>
              <a:gd name="connsiteX1" fmla="*/ 2227 w 10321"/>
              <a:gd name="connsiteY1" fmla="*/ 77 h 10000"/>
              <a:gd name="connsiteX2" fmla="*/ 661 w 10321"/>
              <a:gd name="connsiteY2" fmla="*/ 3979 h 10000"/>
              <a:gd name="connsiteX3" fmla="*/ 66 w 10321"/>
              <a:gd name="connsiteY3" fmla="*/ 8235 h 10000"/>
              <a:gd name="connsiteX4" fmla="*/ 4155 w 10321"/>
              <a:gd name="connsiteY4" fmla="*/ 8661 h 10000"/>
              <a:gd name="connsiteX5" fmla="*/ 7102 w 10321"/>
              <a:gd name="connsiteY5" fmla="*/ 9998 h 10000"/>
              <a:gd name="connsiteX6" fmla="*/ 7323 w 10321"/>
              <a:gd name="connsiteY6" fmla="*/ 7357 h 10000"/>
              <a:gd name="connsiteX7" fmla="*/ 7871 w 10321"/>
              <a:gd name="connsiteY7" fmla="*/ 4387 h 10000"/>
              <a:gd name="connsiteX8" fmla="*/ 8531 w 10321"/>
              <a:gd name="connsiteY8" fmla="*/ 2626 h 10000"/>
              <a:gd name="connsiteX9" fmla="*/ 10321 w 10321"/>
              <a:gd name="connsiteY9" fmla="*/ 91 h 10000"/>
              <a:gd name="connsiteX10" fmla="*/ 8130 w 10321"/>
              <a:gd name="connsiteY10" fmla="*/ 490 h 10000"/>
              <a:gd name="connsiteX11" fmla="*/ 4320 w 10321"/>
              <a:gd name="connsiteY11" fmla="*/ 696 h 10000"/>
              <a:gd name="connsiteX0" fmla="*/ 4320 w 10321"/>
              <a:gd name="connsiteY0" fmla="*/ 696 h 9659"/>
              <a:gd name="connsiteX1" fmla="*/ 2227 w 10321"/>
              <a:gd name="connsiteY1" fmla="*/ 77 h 9659"/>
              <a:gd name="connsiteX2" fmla="*/ 661 w 10321"/>
              <a:gd name="connsiteY2" fmla="*/ 3979 h 9659"/>
              <a:gd name="connsiteX3" fmla="*/ 66 w 10321"/>
              <a:gd name="connsiteY3" fmla="*/ 8235 h 9659"/>
              <a:gd name="connsiteX4" fmla="*/ 4155 w 10321"/>
              <a:gd name="connsiteY4" fmla="*/ 8661 h 9659"/>
              <a:gd name="connsiteX5" fmla="*/ 7233 w 10321"/>
              <a:gd name="connsiteY5" fmla="*/ 9656 h 9659"/>
              <a:gd name="connsiteX6" fmla="*/ 7323 w 10321"/>
              <a:gd name="connsiteY6" fmla="*/ 7357 h 9659"/>
              <a:gd name="connsiteX7" fmla="*/ 7871 w 10321"/>
              <a:gd name="connsiteY7" fmla="*/ 4387 h 9659"/>
              <a:gd name="connsiteX8" fmla="*/ 8531 w 10321"/>
              <a:gd name="connsiteY8" fmla="*/ 2626 h 9659"/>
              <a:gd name="connsiteX9" fmla="*/ 10321 w 10321"/>
              <a:gd name="connsiteY9" fmla="*/ 91 h 9659"/>
              <a:gd name="connsiteX10" fmla="*/ 8130 w 10321"/>
              <a:gd name="connsiteY10" fmla="*/ 490 h 9659"/>
              <a:gd name="connsiteX11" fmla="*/ 4320 w 10321"/>
              <a:gd name="connsiteY11" fmla="*/ 696 h 9659"/>
              <a:gd name="connsiteX0" fmla="*/ 4186 w 10000"/>
              <a:gd name="connsiteY0" fmla="*/ 721 h 10000"/>
              <a:gd name="connsiteX1" fmla="*/ 2158 w 10000"/>
              <a:gd name="connsiteY1" fmla="*/ 80 h 10000"/>
              <a:gd name="connsiteX2" fmla="*/ 640 w 10000"/>
              <a:gd name="connsiteY2" fmla="*/ 4119 h 10000"/>
              <a:gd name="connsiteX3" fmla="*/ 64 w 10000"/>
              <a:gd name="connsiteY3" fmla="*/ 8792 h 10000"/>
              <a:gd name="connsiteX4" fmla="*/ 4026 w 10000"/>
              <a:gd name="connsiteY4" fmla="*/ 8967 h 10000"/>
              <a:gd name="connsiteX5" fmla="*/ 7008 w 10000"/>
              <a:gd name="connsiteY5" fmla="*/ 9997 h 10000"/>
              <a:gd name="connsiteX6" fmla="*/ 7095 w 10000"/>
              <a:gd name="connsiteY6" fmla="*/ 7617 h 10000"/>
              <a:gd name="connsiteX7" fmla="*/ 7626 w 10000"/>
              <a:gd name="connsiteY7" fmla="*/ 4542 h 10000"/>
              <a:gd name="connsiteX8" fmla="*/ 8266 w 10000"/>
              <a:gd name="connsiteY8" fmla="*/ 2719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9999"/>
              <a:gd name="connsiteX1" fmla="*/ 2158 w 10000"/>
              <a:gd name="connsiteY1" fmla="*/ 80 h 9999"/>
              <a:gd name="connsiteX2" fmla="*/ 640 w 10000"/>
              <a:gd name="connsiteY2" fmla="*/ 4119 h 9999"/>
              <a:gd name="connsiteX3" fmla="*/ 64 w 10000"/>
              <a:gd name="connsiteY3" fmla="*/ 8792 h 9999"/>
              <a:gd name="connsiteX4" fmla="*/ 3468 w 10000"/>
              <a:gd name="connsiteY4" fmla="*/ 8612 h 9999"/>
              <a:gd name="connsiteX5" fmla="*/ 7008 w 10000"/>
              <a:gd name="connsiteY5" fmla="*/ 9997 h 9999"/>
              <a:gd name="connsiteX6" fmla="*/ 7095 w 10000"/>
              <a:gd name="connsiteY6" fmla="*/ 7617 h 9999"/>
              <a:gd name="connsiteX7" fmla="*/ 7626 w 10000"/>
              <a:gd name="connsiteY7" fmla="*/ 4542 h 9999"/>
              <a:gd name="connsiteX8" fmla="*/ 8266 w 10000"/>
              <a:gd name="connsiteY8" fmla="*/ 2719 h 9999"/>
              <a:gd name="connsiteX9" fmla="*/ 10000 w 10000"/>
              <a:gd name="connsiteY9" fmla="*/ 94 h 9999"/>
              <a:gd name="connsiteX10" fmla="*/ 7877 w 10000"/>
              <a:gd name="connsiteY10" fmla="*/ 507 h 9999"/>
              <a:gd name="connsiteX11" fmla="*/ 4186 w 10000"/>
              <a:gd name="connsiteY11" fmla="*/ 721 h 9999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266 w 10000"/>
              <a:gd name="connsiteY8" fmla="*/ 2719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418 w 10000"/>
              <a:gd name="connsiteY8" fmla="*/ 2054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545 w 10000"/>
              <a:gd name="connsiteY8" fmla="*/ 2143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51 h 10030"/>
              <a:gd name="connsiteX1" fmla="*/ 2082 w 10000"/>
              <a:gd name="connsiteY1" fmla="*/ 420 h 10030"/>
              <a:gd name="connsiteX2" fmla="*/ 640 w 10000"/>
              <a:gd name="connsiteY2" fmla="*/ 4149 h 10030"/>
              <a:gd name="connsiteX3" fmla="*/ 64 w 10000"/>
              <a:gd name="connsiteY3" fmla="*/ 8823 h 10030"/>
              <a:gd name="connsiteX4" fmla="*/ 3468 w 10000"/>
              <a:gd name="connsiteY4" fmla="*/ 8643 h 10030"/>
              <a:gd name="connsiteX5" fmla="*/ 7008 w 10000"/>
              <a:gd name="connsiteY5" fmla="*/ 10028 h 10030"/>
              <a:gd name="connsiteX6" fmla="*/ 7095 w 10000"/>
              <a:gd name="connsiteY6" fmla="*/ 7648 h 10030"/>
              <a:gd name="connsiteX7" fmla="*/ 7626 w 10000"/>
              <a:gd name="connsiteY7" fmla="*/ 4572 h 10030"/>
              <a:gd name="connsiteX8" fmla="*/ 8545 w 10000"/>
              <a:gd name="connsiteY8" fmla="*/ 2173 h 10030"/>
              <a:gd name="connsiteX9" fmla="*/ 10000 w 10000"/>
              <a:gd name="connsiteY9" fmla="*/ 124 h 10030"/>
              <a:gd name="connsiteX10" fmla="*/ 7852 w 10000"/>
              <a:gd name="connsiteY10" fmla="*/ 315 h 10030"/>
              <a:gd name="connsiteX11" fmla="*/ 4186 w 10000"/>
              <a:gd name="connsiteY11" fmla="*/ 751 h 10030"/>
              <a:gd name="connsiteX0" fmla="*/ 4186 w 10000"/>
              <a:gd name="connsiteY0" fmla="*/ 751 h 10032"/>
              <a:gd name="connsiteX1" fmla="*/ 2082 w 10000"/>
              <a:gd name="connsiteY1" fmla="*/ 420 h 10032"/>
              <a:gd name="connsiteX2" fmla="*/ 640 w 10000"/>
              <a:gd name="connsiteY2" fmla="*/ 4149 h 10032"/>
              <a:gd name="connsiteX3" fmla="*/ 64 w 10000"/>
              <a:gd name="connsiteY3" fmla="*/ 8823 h 10032"/>
              <a:gd name="connsiteX4" fmla="*/ 3316 w 10000"/>
              <a:gd name="connsiteY4" fmla="*/ 9086 h 10032"/>
              <a:gd name="connsiteX5" fmla="*/ 7008 w 10000"/>
              <a:gd name="connsiteY5" fmla="*/ 10028 h 10032"/>
              <a:gd name="connsiteX6" fmla="*/ 7095 w 10000"/>
              <a:gd name="connsiteY6" fmla="*/ 7648 h 10032"/>
              <a:gd name="connsiteX7" fmla="*/ 7626 w 10000"/>
              <a:gd name="connsiteY7" fmla="*/ 4572 h 10032"/>
              <a:gd name="connsiteX8" fmla="*/ 8545 w 10000"/>
              <a:gd name="connsiteY8" fmla="*/ 2173 h 10032"/>
              <a:gd name="connsiteX9" fmla="*/ 10000 w 10000"/>
              <a:gd name="connsiteY9" fmla="*/ 124 h 10032"/>
              <a:gd name="connsiteX10" fmla="*/ 7852 w 10000"/>
              <a:gd name="connsiteY10" fmla="*/ 315 h 10032"/>
              <a:gd name="connsiteX11" fmla="*/ 4186 w 10000"/>
              <a:gd name="connsiteY11" fmla="*/ 751 h 10032"/>
              <a:gd name="connsiteX0" fmla="*/ 4186 w 10000"/>
              <a:gd name="connsiteY0" fmla="*/ 751 h 10032"/>
              <a:gd name="connsiteX1" fmla="*/ 1930 w 10000"/>
              <a:gd name="connsiteY1" fmla="*/ 686 h 10032"/>
              <a:gd name="connsiteX2" fmla="*/ 640 w 10000"/>
              <a:gd name="connsiteY2" fmla="*/ 4149 h 10032"/>
              <a:gd name="connsiteX3" fmla="*/ 64 w 10000"/>
              <a:gd name="connsiteY3" fmla="*/ 8823 h 10032"/>
              <a:gd name="connsiteX4" fmla="*/ 3316 w 10000"/>
              <a:gd name="connsiteY4" fmla="*/ 9086 h 10032"/>
              <a:gd name="connsiteX5" fmla="*/ 7008 w 10000"/>
              <a:gd name="connsiteY5" fmla="*/ 10028 h 10032"/>
              <a:gd name="connsiteX6" fmla="*/ 7095 w 10000"/>
              <a:gd name="connsiteY6" fmla="*/ 7648 h 10032"/>
              <a:gd name="connsiteX7" fmla="*/ 7626 w 10000"/>
              <a:gd name="connsiteY7" fmla="*/ 4572 h 10032"/>
              <a:gd name="connsiteX8" fmla="*/ 8545 w 10000"/>
              <a:gd name="connsiteY8" fmla="*/ 2173 h 10032"/>
              <a:gd name="connsiteX9" fmla="*/ 10000 w 10000"/>
              <a:gd name="connsiteY9" fmla="*/ 124 h 10032"/>
              <a:gd name="connsiteX10" fmla="*/ 7852 w 10000"/>
              <a:gd name="connsiteY10" fmla="*/ 315 h 10032"/>
              <a:gd name="connsiteX11" fmla="*/ 4186 w 10000"/>
              <a:gd name="connsiteY11" fmla="*/ 751 h 10032"/>
              <a:gd name="connsiteX0" fmla="*/ 4135 w 10000"/>
              <a:gd name="connsiteY0" fmla="*/ 797 h 10034"/>
              <a:gd name="connsiteX1" fmla="*/ 1930 w 10000"/>
              <a:gd name="connsiteY1" fmla="*/ 688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135 w 10000"/>
              <a:gd name="connsiteY0" fmla="*/ 797 h 10034"/>
              <a:gd name="connsiteX1" fmla="*/ 1930 w 10000"/>
              <a:gd name="connsiteY1" fmla="*/ 688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135 w 10000"/>
              <a:gd name="connsiteY0" fmla="*/ 797 h 10034"/>
              <a:gd name="connsiteX1" fmla="*/ 2361 w 10000"/>
              <a:gd name="connsiteY1" fmla="*/ 732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591 w 10000"/>
              <a:gd name="connsiteY0" fmla="*/ 797 h 10034"/>
              <a:gd name="connsiteX1" fmla="*/ 2361 w 10000"/>
              <a:gd name="connsiteY1" fmla="*/ 732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591 w 10000"/>
              <a:gd name="connsiteY11" fmla="*/ 797 h 10034"/>
              <a:gd name="connsiteX0" fmla="*/ 4607 w 10016"/>
              <a:gd name="connsiteY0" fmla="*/ 797 h 10034"/>
              <a:gd name="connsiteX1" fmla="*/ 2377 w 10016"/>
              <a:gd name="connsiteY1" fmla="*/ 732 h 10034"/>
              <a:gd name="connsiteX2" fmla="*/ 1087 w 10016"/>
              <a:gd name="connsiteY2" fmla="*/ 4284 h 10034"/>
              <a:gd name="connsiteX3" fmla="*/ 80 w 10016"/>
              <a:gd name="connsiteY3" fmla="*/ 8825 h 10034"/>
              <a:gd name="connsiteX4" fmla="*/ 3332 w 10016"/>
              <a:gd name="connsiteY4" fmla="*/ 9088 h 10034"/>
              <a:gd name="connsiteX5" fmla="*/ 7024 w 10016"/>
              <a:gd name="connsiteY5" fmla="*/ 10030 h 10034"/>
              <a:gd name="connsiteX6" fmla="*/ 7111 w 10016"/>
              <a:gd name="connsiteY6" fmla="*/ 7650 h 10034"/>
              <a:gd name="connsiteX7" fmla="*/ 7642 w 10016"/>
              <a:gd name="connsiteY7" fmla="*/ 4574 h 10034"/>
              <a:gd name="connsiteX8" fmla="*/ 8561 w 10016"/>
              <a:gd name="connsiteY8" fmla="*/ 2175 h 10034"/>
              <a:gd name="connsiteX9" fmla="*/ 10016 w 10016"/>
              <a:gd name="connsiteY9" fmla="*/ 126 h 10034"/>
              <a:gd name="connsiteX10" fmla="*/ 7868 w 10016"/>
              <a:gd name="connsiteY10" fmla="*/ 317 h 10034"/>
              <a:gd name="connsiteX11" fmla="*/ 4607 w 10016"/>
              <a:gd name="connsiteY11" fmla="*/ 797 h 10034"/>
              <a:gd name="connsiteX0" fmla="*/ 4024 w 9433"/>
              <a:gd name="connsiteY0" fmla="*/ 797 h 10034"/>
              <a:gd name="connsiteX1" fmla="*/ 1794 w 9433"/>
              <a:gd name="connsiteY1" fmla="*/ 732 h 10034"/>
              <a:gd name="connsiteX2" fmla="*/ 504 w 9433"/>
              <a:gd name="connsiteY2" fmla="*/ 4284 h 10034"/>
              <a:gd name="connsiteX3" fmla="*/ 156 w 9433"/>
              <a:gd name="connsiteY3" fmla="*/ 8426 h 10034"/>
              <a:gd name="connsiteX4" fmla="*/ 2749 w 9433"/>
              <a:gd name="connsiteY4" fmla="*/ 9088 h 10034"/>
              <a:gd name="connsiteX5" fmla="*/ 6441 w 9433"/>
              <a:gd name="connsiteY5" fmla="*/ 10030 h 10034"/>
              <a:gd name="connsiteX6" fmla="*/ 6528 w 9433"/>
              <a:gd name="connsiteY6" fmla="*/ 7650 h 10034"/>
              <a:gd name="connsiteX7" fmla="*/ 7059 w 9433"/>
              <a:gd name="connsiteY7" fmla="*/ 4574 h 10034"/>
              <a:gd name="connsiteX8" fmla="*/ 7978 w 9433"/>
              <a:gd name="connsiteY8" fmla="*/ 2175 h 10034"/>
              <a:gd name="connsiteX9" fmla="*/ 9433 w 9433"/>
              <a:gd name="connsiteY9" fmla="*/ 126 h 10034"/>
              <a:gd name="connsiteX10" fmla="*/ 7285 w 9433"/>
              <a:gd name="connsiteY10" fmla="*/ 317 h 10034"/>
              <a:gd name="connsiteX11" fmla="*/ 4024 w 9433"/>
              <a:gd name="connsiteY11" fmla="*/ 797 h 10034"/>
              <a:gd name="connsiteX0" fmla="*/ 4107 w 9841"/>
              <a:gd name="connsiteY0" fmla="*/ 794 h 10000"/>
              <a:gd name="connsiteX1" fmla="*/ 1743 w 9841"/>
              <a:gd name="connsiteY1" fmla="*/ 730 h 10000"/>
              <a:gd name="connsiteX2" fmla="*/ 375 w 9841"/>
              <a:gd name="connsiteY2" fmla="*/ 4269 h 10000"/>
              <a:gd name="connsiteX3" fmla="*/ 6 w 9841"/>
              <a:gd name="connsiteY3" fmla="*/ 8397 h 10000"/>
              <a:gd name="connsiteX4" fmla="*/ 2755 w 9841"/>
              <a:gd name="connsiteY4" fmla="*/ 9057 h 10000"/>
              <a:gd name="connsiteX5" fmla="*/ 6669 w 9841"/>
              <a:gd name="connsiteY5" fmla="*/ 9996 h 10000"/>
              <a:gd name="connsiteX6" fmla="*/ 6761 w 9841"/>
              <a:gd name="connsiteY6" fmla="*/ 7624 h 10000"/>
              <a:gd name="connsiteX7" fmla="*/ 7324 w 9841"/>
              <a:gd name="connsiteY7" fmla="*/ 4559 h 10000"/>
              <a:gd name="connsiteX8" fmla="*/ 8299 w 9841"/>
              <a:gd name="connsiteY8" fmla="*/ 2168 h 10000"/>
              <a:gd name="connsiteX9" fmla="*/ 9841 w 9841"/>
              <a:gd name="connsiteY9" fmla="*/ 126 h 10000"/>
              <a:gd name="connsiteX10" fmla="*/ 7564 w 9841"/>
              <a:gd name="connsiteY10" fmla="*/ 316 h 10000"/>
              <a:gd name="connsiteX11" fmla="*/ 4107 w 9841"/>
              <a:gd name="connsiteY11" fmla="*/ 794 h 10000"/>
              <a:gd name="connsiteX0" fmla="*/ 4362 w 10189"/>
              <a:gd name="connsiteY0" fmla="*/ 794 h 9999"/>
              <a:gd name="connsiteX1" fmla="*/ 1960 w 10189"/>
              <a:gd name="connsiteY1" fmla="*/ 730 h 9999"/>
              <a:gd name="connsiteX2" fmla="*/ 570 w 10189"/>
              <a:gd name="connsiteY2" fmla="*/ 4269 h 9999"/>
              <a:gd name="connsiteX3" fmla="*/ 195 w 10189"/>
              <a:gd name="connsiteY3" fmla="*/ 8397 h 9999"/>
              <a:gd name="connsiteX4" fmla="*/ 3371 w 10189"/>
              <a:gd name="connsiteY4" fmla="*/ 8748 h 9999"/>
              <a:gd name="connsiteX5" fmla="*/ 6966 w 10189"/>
              <a:gd name="connsiteY5" fmla="*/ 9996 h 9999"/>
              <a:gd name="connsiteX6" fmla="*/ 7059 w 10189"/>
              <a:gd name="connsiteY6" fmla="*/ 7624 h 9999"/>
              <a:gd name="connsiteX7" fmla="*/ 7631 w 10189"/>
              <a:gd name="connsiteY7" fmla="*/ 4559 h 9999"/>
              <a:gd name="connsiteX8" fmla="*/ 8622 w 10189"/>
              <a:gd name="connsiteY8" fmla="*/ 2168 h 9999"/>
              <a:gd name="connsiteX9" fmla="*/ 10189 w 10189"/>
              <a:gd name="connsiteY9" fmla="*/ 126 h 9999"/>
              <a:gd name="connsiteX10" fmla="*/ 7875 w 10189"/>
              <a:gd name="connsiteY10" fmla="*/ 316 h 9999"/>
              <a:gd name="connsiteX11" fmla="*/ 4362 w 10189"/>
              <a:gd name="connsiteY11" fmla="*/ 794 h 9999"/>
              <a:gd name="connsiteX0" fmla="*/ 4120 w 9839"/>
              <a:gd name="connsiteY0" fmla="*/ 794 h 10000"/>
              <a:gd name="connsiteX1" fmla="*/ 1763 w 9839"/>
              <a:gd name="connsiteY1" fmla="*/ 730 h 10000"/>
              <a:gd name="connsiteX2" fmla="*/ 398 w 9839"/>
              <a:gd name="connsiteY2" fmla="*/ 4269 h 10000"/>
              <a:gd name="connsiteX3" fmla="*/ 30 w 9839"/>
              <a:gd name="connsiteY3" fmla="*/ 8398 h 10000"/>
              <a:gd name="connsiteX4" fmla="*/ 3147 w 9839"/>
              <a:gd name="connsiteY4" fmla="*/ 8749 h 10000"/>
              <a:gd name="connsiteX5" fmla="*/ 6676 w 9839"/>
              <a:gd name="connsiteY5" fmla="*/ 9997 h 10000"/>
              <a:gd name="connsiteX6" fmla="*/ 6767 w 9839"/>
              <a:gd name="connsiteY6" fmla="*/ 7625 h 10000"/>
              <a:gd name="connsiteX7" fmla="*/ 7328 w 9839"/>
              <a:gd name="connsiteY7" fmla="*/ 4559 h 10000"/>
              <a:gd name="connsiteX8" fmla="*/ 8301 w 9839"/>
              <a:gd name="connsiteY8" fmla="*/ 2168 h 10000"/>
              <a:gd name="connsiteX9" fmla="*/ 9839 w 9839"/>
              <a:gd name="connsiteY9" fmla="*/ 126 h 10000"/>
              <a:gd name="connsiteX10" fmla="*/ 7568 w 9839"/>
              <a:gd name="connsiteY10" fmla="*/ 316 h 10000"/>
              <a:gd name="connsiteX11" fmla="*/ 4120 w 9839"/>
              <a:gd name="connsiteY11" fmla="*/ 794 h 10000"/>
              <a:gd name="connsiteX0" fmla="*/ 4277 w 10090"/>
              <a:gd name="connsiteY0" fmla="*/ 794 h 10000"/>
              <a:gd name="connsiteX1" fmla="*/ 1882 w 10090"/>
              <a:gd name="connsiteY1" fmla="*/ 730 h 10000"/>
              <a:gd name="connsiteX2" fmla="*/ 822 w 10090"/>
              <a:gd name="connsiteY2" fmla="*/ 3474 h 10000"/>
              <a:gd name="connsiteX3" fmla="*/ 120 w 10090"/>
              <a:gd name="connsiteY3" fmla="*/ 8398 h 10000"/>
              <a:gd name="connsiteX4" fmla="*/ 3288 w 10090"/>
              <a:gd name="connsiteY4" fmla="*/ 8749 h 10000"/>
              <a:gd name="connsiteX5" fmla="*/ 6875 w 10090"/>
              <a:gd name="connsiteY5" fmla="*/ 9997 h 10000"/>
              <a:gd name="connsiteX6" fmla="*/ 6968 w 10090"/>
              <a:gd name="connsiteY6" fmla="*/ 7625 h 10000"/>
              <a:gd name="connsiteX7" fmla="*/ 7538 w 10090"/>
              <a:gd name="connsiteY7" fmla="*/ 4559 h 10000"/>
              <a:gd name="connsiteX8" fmla="*/ 8527 w 10090"/>
              <a:gd name="connsiteY8" fmla="*/ 2168 h 10000"/>
              <a:gd name="connsiteX9" fmla="*/ 10090 w 10090"/>
              <a:gd name="connsiteY9" fmla="*/ 126 h 10000"/>
              <a:gd name="connsiteX10" fmla="*/ 7782 w 10090"/>
              <a:gd name="connsiteY10" fmla="*/ 316 h 10000"/>
              <a:gd name="connsiteX11" fmla="*/ 4277 w 10090"/>
              <a:gd name="connsiteY11" fmla="*/ 794 h 10000"/>
              <a:gd name="connsiteX0" fmla="*/ 4183 w 9996"/>
              <a:gd name="connsiteY0" fmla="*/ 794 h 10000"/>
              <a:gd name="connsiteX1" fmla="*/ 1788 w 9996"/>
              <a:gd name="connsiteY1" fmla="*/ 730 h 10000"/>
              <a:gd name="connsiteX2" fmla="*/ 728 w 9996"/>
              <a:gd name="connsiteY2" fmla="*/ 3474 h 10000"/>
              <a:gd name="connsiteX3" fmla="*/ 135 w 9996"/>
              <a:gd name="connsiteY3" fmla="*/ 8486 h 10000"/>
              <a:gd name="connsiteX4" fmla="*/ 3194 w 9996"/>
              <a:gd name="connsiteY4" fmla="*/ 8749 h 10000"/>
              <a:gd name="connsiteX5" fmla="*/ 6781 w 9996"/>
              <a:gd name="connsiteY5" fmla="*/ 9997 h 10000"/>
              <a:gd name="connsiteX6" fmla="*/ 6874 w 9996"/>
              <a:gd name="connsiteY6" fmla="*/ 7625 h 10000"/>
              <a:gd name="connsiteX7" fmla="*/ 7444 w 9996"/>
              <a:gd name="connsiteY7" fmla="*/ 4559 h 10000"/>
              <a:gd name="connsiteX8" fmla="*/ 8433 w 9996"/>
              <a:gd name="connsiteY8" fmla="*/ 2168 h 10000"/>
              <a:gd name="connsiteX9" fmla="*/ 9996 w 9996"/>
              <a:gd name="connsiteY9" fmla="*/ 126 h 10000"/>
              <a:gd name="connsiteX10" fmla="*/ 7688 w 9996"/>
              <a:gd name="connsiteY10" fmla="*/ 316 h 10000"/>
              <a:gd name="connsiteX11" fmla="*/ 4183 w 9996"/>
              <a:gd name="connsiteY11" fmla="*/ 794 h 10000"/>
              <a:gd name="connsiteX0" fmla="*/ 4051 w 9866"/>
              <a:gd name="connsiteY0" fmla="*/ 794 h 10000"/>
              <a:gd name="connsiteX1" fmla="*/ 1655 w 9866"/>
              <a:gd name="connsiteY1" fmla="*/ 730 h 10000"/>
              <a:gd name="connsiteX2" fmla="*/ 594 w 9866"/>
              <a:gd name="connsiteY2" fmla="*/ 3474 h 10000"/>
              <a:gd name="connsiteX3" fmla="*/ 1 w 9866"/>
              <a:gd name="connsiteY3" fmla="*/ 8486 h 10000"/>
              <a:gd name="connsiteX4" fmla="*/ 3061 w 9866"/>
              <a:gd name="connsiteY4" fmla="*/ 8749 h 10000"/>
              <a:gd name="connsiteX5" fmla="*/ 6650 w 9866"/>
              <a:gd name="connsiteY5" fmla="*/ 9997 h 10000"/>
              <a:gd name="connsiteX6" fmla="*/ 6743 w 9866"/>
              <a:gd name="connsiteY6" fmla="*/ 7625 h 10000"/>
              <a:gd name="connsiteX7" fmla="*/ 7313 w 9866"/>
              <a:gd name="connsiteY7" fmla="*/ 4559 h 10000"/>
              <a:gd name="connsiteX8" fmla="*/ 8302 w 9866"/>
              <a:gd name="connsiteY8" fmla="*/ 2168 h 10000"/>
              <a:gd name="connsiteX9" fmla="*/ 9866 w 9866"/>
              <a:gd name="connsiteY9" fmla="*/ 126 h 10000"/>
              <a:gd name="connsiteX10" fmla="*/ 7557 w 9866"/>
              <a:gd name="connsiteY10" fmla="*/ 316 h 10000"/>
              <a:gd name="connsiteX11" fmla="*/ 4051 w 9866"/>
              <a:gd name="connsiteY11" fmla="*/ 794 h 10000"/>
              <a:gd name="connsiteX0" fmla="*/ 4106 w 10000"/>
              <a:gd name="connsiteY0" fmla="*/ 794 h 10000"/>
              <a:gd name="connsiteX1" fmla="*/ 2147 w 10000"/>
              <a:gd name="connsiteY1" fmla="*/ 1172 h 10000"/>
              <a:gd name="connsiteX2" fmla="*/ 602 w 10000"/>
              <a:gd name="connsiteY2" fmla="*/ 3474 h 10000"/>
              <a:gd name="connsiteX3" fmla="*/ 1 w 10000"/>
              <a:gd name="connsiteY3" fmla="*/ 8486 h 10000"/>
              <a:gd name="connsiteX4" fmla="*/ 3103 w 10000"/>
              <a:gd name="connsiteY4" fmla="*/ 8749 h 10000"/>
              <a:gd name="connsiteX5" fmla="*/ 6740 w 10000"/>
              <a:gd name="connsiteY5" fmla="*/ 9997 h 10000"/>
              <a:gd name="connsiteX6" fmla="*/ 6835 w 10000"/>
              <a:gd name="connsiteY6" fmla="*/ 7625 h 10000"/>
              <a:gd name="connsiteX7" fmla="*/ 7412 w 10000"/>
              <a:gd name="connsiteY7" fmla="*/ 4559 h 10000"/>
              <a:gd name="connsiteX8" fmla="*/ 8415 w 10000"/>
              <a:gd name="connsiteY8" fmla="*/ 2168 h 10000"/>
              <a:gd name="connsiteX9" fmla="*/ 10000 w 10000"/>
              <a:gd name="connsiteY9" fmla="*/ 126 h 10000"/>
              <a:gd name="connsiteX10" fmla="*/ 7660 w 10000"/>
              <a:gd name="connsiteY10" fmla="*/ 316 h 10000"/>
              <a:gd name="connsiteX11" fmla="*/ 4106 w 10000"/>
              <a:gd name="connsiteY11" fmla="*/ 794 h 10000"/>
              <a:gd name="connsiteX0" fmla="*/ 4106 w 10000"/>
              <a:gd name="connsiteY0" fmla="*/ 794 h 10000"/>
              <a:gd name="connsiteX1" fmla="*/ 2147 w 10000"/>
              <a:gd name="connsiteY1" fmla="*/ 1172 h 10000"/>
              <a:gd name="connsiteX2" fmla="*/ 602 w 10000"/>
              <a:gd name="connsiteY2" fmla="*/ 3474 h 10000"/>
              <a:gd name="connsiteX3" fmla="*/ 1 w 10000"/>
              <a:gd name="connsiteY3" fmla="*/ 8486 h 10000"/>
              <a:gd name="connsiteX4" fmla="*/ 3103 w 10000"/>
              <a:gd name="connsiteY4" fmla="*/ 8749 h 10000"/>
              <a:gd name="connsiteX5" fmla="*/ 6740 w 10000"/>
              <a:gd name="connsiteY5" fmla="*/ 9997 h 10000"/>
              <a:gd name="connsiteX6" fmla="*/ 6835 w 10000"/>
              <a:gd name="connsiteY6" fmla="*/ 7625 h 10000"/>
              <a:gd name="connsiteX7" fmla="*/ 7412 w 10000"/>
              <a:gd name="connsiteY7" fmla="*/ 4559 h 10000"/>
              <a:gd name="connsiteX8" fmla="*/ 8415 w 10000"/>
              <a:gd name="connsiteY8" fmla="*/ 2168 h 10000"/>
              <a:gd name="connsiteX9" fmla="*/ 10000 w 10000"/>
              <a:gd name="connsiteY9" fmla="*/ 126 h 10000"/>
              <a:gd name="connsiteX10" fmla="*/ 7660 w 10000"/>
              <a:gd name="connsiteY10" fmla="*/ 316 h 10000"/>
              <a:gd name="connsiteX11" fmla="*/ 4106 w 10000"/>
              <a:gd name="connsiteY11" fmla="*/ 794 h 10000"/>
              <a:gd name="connsiteX0" fmla="*/ 4184 w 10078"/>
              <a:gd name="connsiteY0" fmla="*/ 794 h 10000"/>
              <a:gd name="connsiteX1" fmla="*/ 2225 w 10078"/>
              <a:gd name="connsiteY1" fmla="*/ 1172 h 10000"/>
              <a:gd name="connsiteX2" fmla="*/ 1039 w 10078"/>
              <a:gd name="connsiteY2" fmla="*/ 3695 h 10000"/>
              <a:gd name="connsiteX3" fmla="*/ 79 w 10078"/>
              <a:gd name="connsiteY3" fmla="*/ 8486 h 10000"/>
              <a:gd name="connsiteX4" fmla="*/ 3181 w 10078"/>
              <a:gd name="connsiteY4" fmla="*/ 8749 h 10000"/>
              <a:gd name="connsiteX5" fmla="*/ 6818 w 10078"/>
              <a:gd name="connsiteY5" fmla="*/ 9997 h 10000"/>
              <a:gd name="connsiteX6" fmla="*/ 6913 w 10078"/>
              <a:gd name="connsiteY6" fmla="*/ 7625 h 10000"/>
              <a:gd name="connsiteX7" fmla="*/ 7490 w 10078"/>
              <a:gd name="connsiteY7" fmla="*/ 4559 h 10000"/>
              <a:gd name="connsiteX8" fmla="*/ 8493 w 10078"/>
              <a:gd name="connsiteY8" fmla="*/ 2168 h 10000"/>
              <a:gd name="connsiteX9" fmla="*/ 10078 w 10078"/>
              <a:gd name="connsiteY9" fmla="*/ 126 h 10000"/>
              <a:gd name="connsiteX10" fmla="*/ 7738 w 10078"/>
              <a:gd name="connsiteY10" fmla="*/ 316 h 10000"/>
              <a:gd name="connsiteX11" fmla="*/ 4184 w 10078"/>
              <a:gd name="connsiteY11" fmla="*/ 794 h 10000"/>
              <a:gd name="connsiteX0" fmla="*/ 4314 w 10208"/>
              <a:gd name="connsiteY0" fmla="*/ 794 h 10000"/>
              <a:gd name="connsiteX1" fmla="*/ 2355 w 10208"/>
              <a:gd name="connsiteY1" fmla="*/ 1172 h 10000"/>
              <a:gd name="connsiteX2" fmla="*/ 1169 w 10208"/>
              <a:gd name="connsiteY2" fmla="*/ 3695 h 10000"/>
              <a:gd name="connsiteX3" fmla="*/ 71 w 10208"/>
              <a:gd name="connsiteY3" fmla="*/ 8221 h 10000"/>
              <a:gd name="connsiteX4" fmla="*/ 3311 w 10208"/>
              <a:gd name="connsiteY4" fmla="*/ 8749 h 10000"/>
              <a:gd name="connsiteX5" fmla="*/ 6948 w 10208"/>
              <a:gd name="connsiteY5" fmla="*/ 9997 h 10000"/>
              <a:gd name="connsiteX6" fmla="*/ 7043 w 10208"/>
              <a:gd name="connsiteY6" fmla="*/ 7625 h 10000"/>
              <a:gd name="connsiteX7" fmla="*/ 7620 w 10208"/>
              <a:gd name="connsiteY7" fmla="*/ 4559 h 10000"/>
              <a:gd name="connsiteX8" fmla="*/ 8623 w 10208"/>
              <a:gd name="connsiteY8" fmla="*/ 2168 h 10000"/>
              <a:gd name="connsiteX9" fmla="*/ 10208 w 10208"/>
              <a:gd name="connsiteY9" fmla="*/ 126 h 10000"/>
              <a:gd name="connsiteX10" fmla="*/ 7868 w 10208"/>
              <a:gd name="connsiteY10" fmla="*/ 316 h 10000"/>
              <a:gd name="connsiteX11" fmla="*/ 4314 w 10208"/>
              <a:gd name="connsiteY11" fmla="*/ 794 h 10000"/>
              <a:gd name="connsiteX0" fmla="*/ 4276 w 10170"/>
              <a:gd name="connsiteY0" fmla="*/ 794 h 10000"/>
              <a:gd name="connsiteX1" fmla="*/ 2317 w 10170"/>
              <a:gd name="connsiteY1" fmla="*/ 1172 h 10000"/>
              <a:gd name="connsiteX2" fmla="*/ 1131 w 10170"/>
              <a:gd name="connsiteY2" fmla="*/ 3695 h 10000"/>
              <a:gd name="connsiteX3" fmla="*/ 33 w 10170"/>
              <a:gd name="connsiteY3" fmla="*/ 8221 h 10000"/>
              <a:gd name="connsiteX4" fmla="*/ 3273 w 10170"/>
              <a:gd name="connsiteY4" fmla="*/ 8749 h 10000"/>
              <a:gd name="connsiteX5" fmla="*/ 6910 w 10170"/>
              <a:gd name="connsiteY5" fmla="*/ 9997 h 10000"/>
              <a:gd name="connsiteX6" fmla="*/ 7005 w 10170"/>
              <a:gd name="connsiteY6" fmla="*/ 7625 h 10000"/>
              <a:gd name="connsiteX7" fmla="*/ 7582 w 10170"/>
              <a:gd name="connsiteY7" fmla="*/ 4559 h 10000"/>
              <a:gd name="connsiteX8" fmla="*/ 8585 w 10170"/>
              <a:gd name="connsiteY8" fmla="*/ 2168 h 10000"/>
              <a:gd name="connsiteX9" fmla="*/ 10170 w 10170"/>
              <a:gd name="connsiteY9" fmla="*/ 126 h 10000"/>
              <a:gd name="connsiteX10" fmla="*/ 7830 w 10170"/>
              <a:gd name="connsiteY10" fmla="*/ 316 h 10000"/>
              <a:gd name="connsiteX11" fmla="*/ 4276 w 10170"/>
              <a:gd name="connsiteY11" fmla="*/ 794 h 10000"/>
              <a:gd name="connsiteX0" fmla="*/ 4090 w 9984"/>
              <a:gd name="connsiteY0" fmla="*/ 794 h 10000"/>
              <a:gd name="connsiteX1" fmla="*/ 2131 w 9984"/>
              <a:gd name="connsiteY1" fmla="*/ 1172 h 10000"/>
              <a:gd name="connsiteX2" fmla="*/ 945 w 9984"/>
              <a:gd name="connsiteY2" fmla="*/ 3695 h 10000"/>
              <a:gd name="connsiteX3" fmla="*/ 40 w 9984"/>
              <a:gd name="connsiteY3" fmla="*/ 8177 h 10000"/>
              <a:gd name="connsiteX4" fmla="*/ 3087 w 9984"/>
              <a:gd name="connsiteY4" fmla="*/ 8749 h 10000"/>
              <a:gd name="connsiteX5" fmla="*/ 6724 w 9984"/>
              <a:gd name="connsiteY5" fmla="*/ 9997 h 10000"/>
              <a:gd name="connsiteX6" fmla="*/ 6819 w 9984"/>
              <a:gd name="connsiteY6" fmla="*/ 7625 h 10000"/>
              <a:gd name="connsiteX7" fmla="*/ 7396 w 9984"/>
              <a:gd name="connsiteY7" fmla="*/ 4559 h 10000"/>
              <a:gd name="connsiteX8" fmla="*/ 8399 w 9984"/>
              <a:gd name="connsiteY8" fmla="*/ 2168 h 10000"/>
              <a:gd name="connsiteX9" fmla="*/ 9984 w 9984"/>
              <a:gd name="connsiteY9" fmla="*/ 126 h 10000"/>
              <a:gd name="connsiteX10" fmla="*/ 7644 w 9984"/>
              <a:gd name="connsiteY10" fmla="*/ 316 h 10000"/>
              <a:gd name="connsiteX11" fmla="*/ 4090 w 9984"/>
              <a:gd name="connsiteY11" fmla="*/ 794 h 10000"/>
              <a:gd name="connsiteX0" fmla="*/ 4203 w 10106"/>
              <a:gd name="connsiteY0" fmla="*/ 794 h 10000"/>
              <a:gd name="connsiteX1" fmla="*/ 2240 w 10106"/>
              <a:gd name="connsiteY1" fmla="*/ 1172 h 10000"/>
              <a:gd name="connsiteX2" fmla="*/ 1053 w 10106"/>
              <a:gd name="connsiteY2" fmla="*/ 3695 h 10000"/>
              <a:gd name="connsiteX3" fmla="*/ 35 w 10106"/>
              <a:gd name="connsiteY3" fmla="*/ 8265 h 10000"/>
              <a:gd name="connsiteX4" fmla="*/ 3198 w 10106"/>
              <a:gd name="connsiteY4" fmla="*/ 8749 h 10000"/>
              <a:gd name="connsiteX5" fmla="*/ 6841 w 10106"/>
              <a:gd name="connsiteY5" fmla="*/ 9997 h 10000"/>
              <a:gd name="connsiteX6" fmla="*/ 6936 w 10106"/>
              <a:gd name="connsiteY6" fmla="*/ 7625 h 10000"/>
              <a:gd name="connsiteX7" fmla="*/ 7514 w 10106"/>
              <a:gd name="connsiteY7" fmla="*/ 4559 h 10000"/>
              <a:gd name="connsiteX8" fmla="*/ 8518 w 10106"/>
              <a:gd name="connsiteY8" fmla="*/ 2168 h 10000"/>
              <a:gd name="connsiteX9" fmla="*/ 10106 w 10106"/>
              <a:gd name="connsiteY9" fmla="*/ 126 h 10000"/>
              <a:gd name="connsiteX10" fmla="*/ 7762 w 10106"/>
              <a:gd name="connsiteY10" fmla="*/ 316 h 10000"/>
              <a:gd name="connsiteX11" fmla="*/ 4203 w 10106"/>
              <a:gd name="connsiteY11" fmla="*/ 794 h 10000"/>
              <a:gd name="connsiteX0" fmla="*/ 4169 w 10072"/>
              <a:gd name="connsiteY0" fmla="*/ 794 h 10000"/>
              <a:gd name="connsiteX1" fmla="*/ 2206 w 10072"/>
              <a:gd name="connsiteY1" fmla="*/ 1172 h 10000"/>
              <a:gd name="connsiteX2" fmla="*/ 1019 w 10072"/>
              <a:gd name="connsiteY2" fmla="*/ 3695 h 10000"/>
              <a:gd name="connsiteX3" fmla="*/ 1 w 10072"/>
              <a:gd name="connsiteY3" fmla="*/ 8265 h 10000"/>
              <a:gd name="connsiteX4" fmla="*/ 3164 w 10072"/>
              <a:gd name="connsiteY4" fmla="*/ 8749 h 10000"/>
              <a:gd name="connsiteX5" fmla="*/ 6807 w 10072"/>
              <a:gd name="connsiteY5" fmla="*/ 9997 h 10000"/>
              <a:gd name="connsiteX6" fmla="*/ 6902 w 10072"/>
              <a:gd name="connsiteY6" fmla="*/ 7625 h 10000"/>
              <a:gd name="connsiteX7" fmla="*/ 7480 w 10072"/>
              <a:gd name="connsiteY7" fmla="*/ 4559 h 10000"/>
              <a:gd name="connsiteX8" fmla="*/ 8484 w 10072"/>
              <a:gd name="connsiteY8" fmla="*/ 2168 h 10000"/>
              <a:gd name="connsiteX9" fmla="*/ 10072 w 10072"/>
              <a:gd name="connsiteY9" fmla="*/ 126 h 10000"/>
              <a:gd name="connsiteX10" fmla="*/ 7728 w 10072"/>
              <a:gd name="connsiteY10" fmla="*/ 316 h 10000"/>
              <a:gd name="connsiteX11" fmla="*/ 4169 w 10072"/>
              <a:gd name="connsiteY11" fmla="*/ 794 h 10000"/>
              <a:gd name="connsiteX0" fmla="*/ 4296 w 10199"/>
              <a:gd name="connsiteY0" fmla="*/ 794 h 10000"/>
              <a:gd name="connsiteX1" fmla="*/ 2333 w 10199"/>
              <a:gd name="connsiteY1" fmla="*/ 1172 h 10000"/>
              <a:gd name="connsiteX2" fmla="*/ 786 w 10199"/>
              <a:gd name="connsiteY2" fmla="*/ 4048 h 10000"/>
              <a:gd name="connsiteX3" fmla="*/ 128 w 10199"/>
              <a:gd name="connsiteY3" fmla="*/ 8265 h 10000"/>
              <a:gd name="connsiteX4" fmla="*/ 3291 w 10199"/>
              <a:gd name="connsiteY4" fmla="*/ 8749 h 10000"/>
              <a:gd name="connsiteX5" fmla="*/ 6934 w 10199"/>
              <a:gd name="connsiteY5" fmla="*/ 9997 h 10000"/>
              <a:gd name="connsiteX6" fmla="*/ 7029 w 10199"/>
              <a:gd name="connsiteY6" fmla="*/ 7625 h 10000"/>
              <a:gd name="connsiteX7" fmla="*/ 7607 w 10199"/>
              <a:gd name="connsiteY7" fmla="*/ 4559 h 10000"/>
              <a:gd name="connsiteX8" fmla="*/ 8611 w 10199"/>
              <a:gd name="connsiteY8" fmla="*/ 2168 h 10000"/>
              <a:gd name="connsiteX9" fmla="*/ 10199 w 10199"/>
              <a:gd name="connsiteY9" fmla="*/ 126 h 10000"/>
              <a:gd name="connsiteX10" fmla="*/ 7855 w 10199"/>
              <a:gd name="connsiteY10" fmla="*/ 316 h 10000"/>
              <a:gd name="connsiteX11" fmla="*/ 4296 w 10199"/>
              <a:gd name="connsiteY11" fmla="*/ 794 h 10000"/>
              <a:gd name="connsiteX0" fmla="*/ 4933 w 10199"/>
              <a:gd name="connsiteY0" fmla="*/ 749 h 9999"/>
              <a:gd name="connsiteX1" fmla="*/ 2333 w 10199"/>
              <a:gd name="connsiteY1" fmla="*/ 1171 h 9999"/>
              <a:gd name="connsiteX2" fmla="*/ 786 w 10199"/>
              <a:gd name="connsiteY2" fmla="*/ 4047 h 9999"/>
              <a:gd name="connsiteX3" fmla="*/ 128 w 10199"/>
              <a:gd name="connsiteY3" fmla="*/ 8264 h 9999"/>
              <a:gd name="connsiteX4" fmla="*/ 3291 w 10199"/>
              <a:gd name="connsiteY4" fmla="*/ 8748 h 9999"/>
              <a:gd name="connsiteX5" fmla="*/ 6934 w 10199"/>
              <a:gd name="connsiteY5" fmla="*/ 9996 h 9999"/>
              <a:gd name="connsiteX6" fmla="*/ 7029 w 10199"/>
              <a:gd name="connsiteY6" fmla="*/ 7624 h 9999"/>
              <a:gd name="connsiteX7" fmla="*/ 7607 w 10199"/>
              <a:gd name="connsiteY7" fmla="*/ 4558 h 9999"/>
              <a:gd name="connsiteX8" fmla="*/ 8611 w 10199"/>
              <a:gd name="connsiteY8" fmla="*/ 2167 h 9999"/>
              <a:gd name="connsiteX9" fmla="*/ 10199 w 10199"/>
              <a:gd name="connsiteY9" fmla="*/ 125 h 9999"/>
              <a:gd name="connsiteX10" fmla="*/ 7855 w 10199"/>
              <a:gd name="connsiteY10" fmla="*/ 315 h 9999"/>
              <a:gd name="connsiteX11" fmla="*/ 4933 w 10199"/>
              <a:gd name="connsiteY11" fmla="*/ 749 h 9999"/>
              <a:gd name="connsiteX0" fmla="*/ 5325 w 10000"/>
              <a:gd name="connsiteY0" fmla="*/ 1158 h 10011"/>
              <a:gd name="connsiteX1" fmla="*/ 2287 w 10000"/>
              <a:gd name="connsiteY1" fmla="*/ 1182 h 10011"/>
              <a:gd name="connsiteX2" fmla="*/ 771 w 10000"/>
              <a:gd name="connsiteY2" fmla="*/ 4058 h 10011"/>
              <a:gd name="connsiteX3" fmla="*/ 126 w 10000"/>
              <a:gd name="connsiteY3" fmla="*/ 8276 h 10011"/>
              <a:gd name="connsiteX4" fmla="*/ 3227 w 10000"/>
              <a:gd name="connsiteY4" fmla="*/ 8760 h 10011"/>
              <a:gd name="connsiteX5" fmla="*/ 6799 w 10000"/>
              <a:gd name="connsiteY5" fmla="*/ 10008 h 10011"/>
              <a:gd name="connsiteX6" fmla="*/ 6892 w 10000"/>
              <a:gd name="connsiteY6" fmla="*/ 7636 h 10011"/>
              <a:gd name="connsiteX7" fmla="*/ 7459 w 10000"/>
              <a:gd name="connsiteY7" fmla="*/ 4569 h 10011"/>
              <a:gd name="connsiteX8" fmla="*/ 8443 w 10000"/>
              <a:gd name="connsiteY8" fmla="*/ 2178 h 10011"/>
              <a:gd name="connsiteX9" fmla="*/ 10000 w 10000"/>
              <a:gd name="connsiteY9" fmla="*/ 136 h 10011"/>
              <a:gd name="connsiteX10" fmla="*/ 7702 w 10000"/>
              <a:gd name="connsiteY10" fmla="*/ 326 h 10011"/>
              <a:gd name="connsiteX11" fmla="*/ 5325 w 10000"/>
              <a:gd name="connsiteY11" fmla="*/ 1158 h 10011"/>
              <a:gd name="connsiteX0" fmla="*/ 5325 w 10000"/>
              <a:gd name="connsiteY0" fmla="*/ 1129 h 9982"/>
              <a:gd name="connsiteX1" fmla="*/ 2287 w 10000"/>
              <a:gd name="connsiteY1" fmla="*/ 1153 h 9982"/>
              <a:gd name="connsiteX2" fmla="*/ 771 w 10000"/>
              <a:gd name="connsiteY2" fmla="*/ 4029 h 9982"/>
              <a:gd name="connsiteX3" fmla="*/ 126 w 10000"/>
              <a:gd name="connsiteY3" fmla="*/ 8247 h 9982"/>
              <a:gd name="connsiteX4" fmla="*/ 3227 w 10000"/>
              <a:gd name="connsiteY4" fmla="*/ 8731 h 9982"/>
              <a:gd name="connsiteX5" fmla="*/ 6799 w 10000"/>
              <a:gd name="connsiteY5" fmla="*/ 9979 h 9982"/>
              <a:gd name="connsiteX6" fmla="*/ 6892 w 10000"/>
              <a:gd name="connsiteY6" fmla="*/ 7607 h 9982"/>
              <a:gd name="connsiteX7" fmla="*/ 7459 w 10000"/>
              <a:gd name="connsiteY7" fmla="*/ 4540 h 9982"/>
              <a:gd name="connsiteX8" fmla="*/ 8443 w 10000"/>
              <a:gd name="connsiteY8" fmla="*/ 2149 h 9982"/>
              <a:gd name="connsiteX9" fmla="*/ 10000 w 10000"/>
              <a:gd name="connsiteY9" fmla="*/ 107 h 9982"/>
              <a:gd name="connsiteX10" fmla="*/ 8028 w 10000"/>
              <a:gd name="connsiteY10" fmla="*/ 474 h 9982"/>
              <a:gd name="connsiteX11" fmla="*/ 5325 w 10000"/>
              <a:gd name="connsiteY11" fmla="*/ 1129 h 9982"/>
              <a:gd name="connsiteX0" fmla="*/ 5189 w 10000"/>
              <a:gd name="connsiteY0" fmla="*/ 1040 h 9998"/>
              <a:gd name="connsiteX1" fmla="*/ 2287 w 10000"/>
              <a:gd name="connsiteY1" fmla="*/ 1153 h 9998"/>
              <a:gd name="connsiteX2" fmla="*/ 771 w 10000"/>
              <a:gd name="connsiteY2" fmla="*/ 4034 h 9998"/>
              <a:gd name="connsiteX3" fmla="*/ 126 w 10000"/>
              <a:gd name="connsiteY3" fmla="*/ 8260 h 9998"/>
              <a:gd name="connsiteX4" fmla="*/ 3227 w 10000"/>
              <a:gd name="connsiteY4" fmla="*/ 8745 h 9998"/>
              <a:gd name="connsiteX5" fmla="*/ 6799 w 10000"/>
              <a:gd name="connsiteY5" fmla="*/ 9995 h 9998"/>
              <a:gd name="connsiteX6" fmla="*/ 6892 w 10000"/>
              <a:gd name="connsiteY6" fmla="*/ 7619 h 9998"/>
              <a:gd name="connsiteX7" fmla="*/ 7459 w 10000"/>
              <a:gd name="connsiteY7" fmla="*/ 4546 h 9998"/>
              <a:gd name="connsiteX8" fmla="*/ 8443 w 10000"/>
              <a:gd name="connsiteY8" fmla="*/ 2151 h 9998"/>
              <a:gd name="connsiteX9" fmla="*/ 10000 w 10000"/>
              <a:gd name="connsiteY9" fmla="*/ 105 h 9998"/>
              <a:gd name="connsiteX10" fmla="*/ 8028 w 10000"/>
              <a:gd name="connsiteY10" fmla="*/ 473 h 9998"/>
              <a:gd name="connsiteX11" fmla="*/ 5189 w 10000"/>
              <a:gd name="connsiteY11" fmla="*/ 1040 h 9998"/>
              <a:gd name="connsiteX0" fmla="*/ 5189 w 10000"/>
              <a:gd name="connsiteY0" fmla="*/ 1040 h 10000"/>
              <a:gd name="connsiteX1" fmla="*/ 2287 w 10000"/>
              <a:gd name="connsiteY1" fmla="*/ 1153 h 10000"/>
              <a:gd name="connsiteX2" fmla="*/ 771 w 10000"/>
              <a:gd name="connsiteY2" fmla="*/ 4035 h 10000"/>
              <a:gd name="connsiteX3" fmla="*/ 126 w 10000"/>
              <a:gd name="connsiteY3" fmla="*/ 8262 h 10000"/>
              <a:gd name="connsiteX4" fmla="*/ 3227 w 10000"/>
              <a:gd name="connsiteY4" fmla="*/ 8747 h 10000"/>
              <a:gd name="connsiteX5" fmla="*/ 6799 w 10000"/>
              <a:gd name="connsiteY5" fmla="*/ 9997 h 10000"/>
              <a:gd name="connsiteX6" fmla="*/ 6892 w 10000"/>
              <a:gd name="connsiteY6" fmla="*/ 7621 h 10000"/>
              <a:gd name="connsiteX7" fmla="*/ 7459 w 10000"/>
              <a:gd name="connsiteY7" fmla="*/ 4547 h 10000"/>
              <a:gd name="connsiteX8" fmla="*/ 8443 w 10000"/>
              <a:gd name="connsiteY8" fmla="*/ 2151 h 10000"/>
              <a:gd name="connsiteX9" fmla="*/ 10000 w 10000"/>
              <a:gd name="connsiteY9" fmla="*/ 105 h 10000"/>
              <a:gd name="connsiteX10" fmla="*/ 8028 w 10000"/>
              <a:gd name="connsiteY10" fmla="*/ 473 h 10000"/>
              <a:gd name="connsiteX11" fmla="*/ 5189 w 10000"/>
              <a:gd name="connsiteY11" fmla="*/ 1040 h 10000"/>
              <a:gd name="connsiteX0" fmla="*/ 5075 w 9886"/>
              <a:gd name="connsiteY0" fmla="*/ 1040 h 10000"/>
              <a:gd name="connsiteX1" fmla="*/ 2173 w 9886"/>
              <a:gd name="connsiteY1" fmla="*/ 1153 h 10000"/>
              <a:gd name="connsiteX2" fmla="*/ 657 w 9886"/>
              <a:gd name="connsiteY2" fmla="*/ 4035 h 10000"/>
              <a:gd name="connsiteX3" fmla="*/ 12 w 9886"/>
              <a:gd name="connsiteY3" fmla="*/ 8262 h 10000"/>
              <a:gd name="connsiteX4" fmla="*/ 3113 w 9886"/>
              <a:gd name="connsiteY4" fmla="*/ 8747 h 10000"/>
              <a:gd name="connsiteX5" fmla="*/ 6685 w 9886"/>
              <a:gd name="connsiteY5" fmla="*/ 9997 h 10000"/>
              <a:gd name="connsiteX6" fmla="*/ 6778 w 9886"/>
              <a:gd name="connsiteY6" fmla="*/ 7621 h 10000"/>
              <a:gd name="connsiteX7" fmla="*/ 7345 w 9886"/>
              <a:gd name="connsiteY7" fmla="*/ 4547 h 10000"/>
              <a:gd name="connsiteX8" fmla="*/ 8329 w 9886"/>
              <a:gd name="connsiteY8" fmla="*/ 2151 h 10000"/>
              <a:gd name="connsiteX9" fmla="*/ 9886 w 9886"/>
              <a:gd name="connsiteY9" fmla="*/ 105 h 10000"/>
              <a:gd name="connsiteX10" fmla="*/ 7914 w 9886"/>
              <a:gd name="connsiteY10" fmla="*/ 473 h 10000"/>
              <a:gd name="connsiteX11" fmla="*/ 5075 w 9886"/>
              <a:gd name="connsiteY11" fmla="*/ 1040 h 10000"/>
              <a:gd name="connsiteX0" fmla="*/ 5231 w 10097"/>
              <a:gd name="connsiteY0" fmla="*/ 1040 h 10000"/>
              <a:gd name="connsiteX1" fmla="*/ 2295 w 10097"/>
              <a:gd name="connsiteY1" fmla="*/ 1153 h 10000"/>
              <a:gd name="connsiteX2" fmla="*/ 872 w 10097"/>
              <a:gd name="connsiteY2" fmla="*/ 3946 h 10000"/>
              <a:gd name="connsiteX3" fmla="*/ 109 w 10097"/>
              <a:gd name="connsiteY3" fmla="*/ 8262 h 10000"/>
              <a:gd name="connsiteX4" fmla="*/ 3246 w 10097"/>
              <a:gd name="connsiteY4" fmla="*/ 8747 h 10000"/>
              <a:gd name="connsiteX5" fmla="*/ 6859 w 10097"/>
              <a:gd name="connsiteY5" fmla="*/ 9997 h 10000"/>
              <a:gd name="connsiteX6" fmla="*/ 6953 w 10097"/>
              <a:gd name="connsiteY6" fmla="*/ 7621 h 10000"/>
              <a:gd name="connsiteX7" fmla="*/ 7527 w 10097"/>
              <a:gd name="connsiteY7" fmla="*/ 4547 h 10000"/>
              <a:gd name="connsiteX8" fmla="*/ 8522 w 10097"/>
              <a:gd name="connsiteY8" fmla="*/ 2151 h 10000"/>
              <a:gd name="connsiteX9" fmla="*/ 10097 w 10097"/>
              <a:gd name="connsiteY9" fmla="*/ 105 h 10000"/>
              <a:gd name="connsiteX10" fmla="*/ 8102 w 10097"/>
              <a:gd name="connsiteY10" fmla="*/ 473 h 10000"/>
              <a:gd name="connsiteX11" fmla="*/ 5231 w 10097"/>
              <a:gd name="connsiteY11" fmla="*/ 1040 h 10000"/>
              <a:gd name="connsiteX0" fmla="*/ 5231 w 10097"/>
              <a:gd name="connsiteY0" fmla="*/ 1040 h 10000"/>
              <a:gd name="connsiteX1" fmla="*/ 2295 w 10097"/>
              <a:gd name="connsiteY1" fmla="*/ 1153 h 10000"/>
              <a:gd name="connsiteX2" fmla="*/ 872 w 10097"/>
              <a:gd name="connsiteY2" fmla="*/ 3946 h 10000"/>
              <a:gd name="connsiteX3" fmla="*/ 109 w 10097"/>
              <a:gd name="connsiteY3" fmla="*/ 8041 h 10000"/>
              <a:gd name="connsiteX4" fmla="*/ 3246 w 10097"/>
              <a:gd name="connsiteY4" fmla="*/ 8747 h 10000"/>
              <a:gd name="connsiteX5" fmla="*/ 6859 w 10097"/>
              <a:gd name="connsiteY5" fmla="*/ 9997 h 10000"/>
              <a:gd name="connsiteX6" fmla="*/ 6953 w 10097"/>
              <a:gd name="connsiteY6" fmla="*/ 7621 h 10000"/>
              <a:gd name="connsiteX7" fmla="*/ 7527 w 10097"/>
              <a:gd name="connsiteY7" fmla="*/ 4547 h 10000"/>
              <a:gd name="connsiteX8" fmla="*/ 8522 w 10097"/>
              <a:gd name="connsiteY8" fmla="*/ 2151 h 10000"/>
              <a:gd name="connsiteX9" fmla="*/ 10097 w 10097"/>
              <a:gd name="connsiteY9" fmla="*/ 105 h 10000"/>
              <a:gd name="connsiteX10" fmla="*/ 8102 w 10097"/>
              <a:gd name="connsiteY10" fmla="*/ 473 h 10000"/>
              <a:gd name="connsiteX11" fmla="*/ 5231 w 10097"/>
              <a:gd name="connsiteY11" fmla="*/ 1040 h 10000"/>
              <a:gd name="connsiteX0" fmla="*/ 5123 w 9989"/>
              <a:gd name="connsiteY0" fmla="*/ 1040 h 10000"/>
              <a:gd name="connsiteX1" fmla="*/ 2187 w 9989"/>
              <a:gd name="connsiteY1" fmla="*/ 1153 h 10000"/>
              <a:gd name="connsiteX2" fmla="*/ 764 w 9989"/>
              <a:gd name="connsiteY2" fmla="*/ 3946 h 10000"/>
              <a:gd name="connsiteX3" fmla="*/ 1 w 9989"/>
              <a:gd name="connsiteY3" fmla="*/ 8041 h 10000"/>
              <a:gd name="connsiteX4" fmla="*/ 3138 w 9989"/>
              <a:gd name="connsiteY4" fmla="*/ 8747 h 10000"/>
              <a:gd name="connsiteX5" fmla="*/ 6751 w 9989"/>
              <a:gd name="connsiteY5" fmla="*/ 9997 h 10000"/>
              <a:gd name="connsiteX6" fmla="*/ 6845 w 9989"/>
              <a:gd name="connsiteY6" fmla="*/ 7621 h 10000"/>
              <a:gd name="connsiteX7" fmla="*/ 7419 w 9989"/>
              <a:gd name="connsiteY7" fmla="*/ 4547 h 10000"/>
              <a:gd name="connsiteX8" fmla="*/ 8414 w 9989"/>
              <a:gd name="connsiteY8" fmla="*/ 2151 h 10000"/>
              <a:gd name="connsiteX9" fmla="*/ 9989 w 9989"/>
              <a:gd name="connsiteY9" fmla="*/ 105 h 10000"/>
              <a:gd name="connsiteX10" fmla="*/ 7994 w 9989"/>
              <a:gd name="connsiteY10" fmla="*/ 473 h 10000"/>
              <a:gd name="connsiteX11" fmla="*/ 5123 w 9989"/>
              <a:gd name="connsiteY11" fmla="*/ 1040 h 10000"/>
              <a:gd name="connsiteX0" fmla="*/ 5129 w 10000"/>
              <a:gd name="connsiteY0" fmla="*/ 1040 h 10000"/>
              <a:gd name="connsiteX1" fmla="*/ 2189 w 10000"/>
              <a:gd name="connsiteY1" fmla="*/ 1153 h 10000"/>
              <a:gd name="connsiteX2" fmla="*/ 765 w 10000"/>
              <a:gd name="connsiteY2" fmla="*/ 3946 h 10000"/>
              <a:gd name="connsiteX3" fmla="*/ 1 w 10000"/>
              <a:gd name="connsiteY3" fmla="*/ 8041 h 10000"/>
              <a:gd name="connsiteX4" fmla="*/ 3141 w 10000"/>
              <a:gd name="connsiteY4" fmla="*/ 8747 h 10000"/>
              <a:gd name="connsiteX5" fmla="*/ 6758 w 10000"/>
              <a:gd name="connsiteY5" fmla="*/ 9997 h 10000"/>
              <a:gd name="connsiteX6" fmla="*/ 6853 w 10000"/>
              <a:gd name="connsiteY6" fmla="*/ 7621 h 10000"/>
              <a:gd name="connsiteX7" fmla="*/ 7427 w 10000"/>
              <a:gd name="connsiteY7" fmla="*/ 4547 h 10000"/>
              <a:gd name="connsiteX8" fmla="*/ 8423 w 10000"/>
              <a:gd name="connsiteY8" fmla="*/ 2151 h 10000"/>
              <a:gd name="connsiteX9" fmla="*/ 10000 w 10000"/>
              <a:gd name="connsiteY9" fmla="*/ 105 h 10000"/>
              <a:gd name="connsiteX10" fmla="*/ 8003 w 10000"/>
              <a:gd name="connsiteY10" fmla="*/ 473 h 10000"/>
              <a:gd name="connsiteX11" fmla="*/ 5129 w 10000"/>
              <a:gd name="connsiteY11" fmla="*/ 1040 h 10000"/>
              <a:gd name="connsiteX0" fmla="*/ 5129 w 10000"/>
              <a:gd name="connsiteY0" fmla="*/ 1040 h 10000"/>
              <a:gd name="connsiteX1" fmla="*/ 2189 w 10000"/>
              <a:gd name="connsiteY1" fmla="*/ 1153 h 10000"/>
              <a:gd name="connsiteX2" fmla="*/ 765 w 10000"/>
              <a:gd name="connsiteY2" fmla="*/ 3946 h 10000"/>
              <a:gd name="connsiteX3" fmla="*/ 1 w 10000"/>
              <a:gd name="connsiteY3" fmla="*/ 8041 h 10000"/>
              <a:gd name="connsiteX4" fmla="*/ 3141 w 10000"/>
              <a:gd name="connsiteY4" fmla="*/ 8747 h 10000"/>
              <a:gd name="connsiteX5" fmla="*/ 6758 w 10000"/>
              <a:gd name="connsiteY5" fmla="*/ 9997 h 10000"/>
              <a:gd name="connsiteX6" fmla="*/ 6853 w 10000"/>
              <a:gd name="connsiteY6" fmla="*/ 7621 h 10000"/>
              <a:gd name="connsiteX7" fmla="*/ 7427 w 10000"/>
              <a:gd name="connsiteY7" fmla="*/ 4547 h 10000"/>
              <a:gd name="connsiteX8" fmla="*/ 8423 w 10000"/>
              <a:gd name="connsiteY8" fmla="*/ 2151 h 10000"/>
              <a:gd name="connsiteX9" fmla="*/ 10000 w 10000"/>
              <a:gd name="connsiteY9" fmla="*/ 105 h 10000"/>
              <a:gd name="connsiteX10" fmla="*/ 8003 w 10000"/>
              <a:gd name="connsiteY10" fmla="*/ 473 h 10000"/>
              <a:gd name="connsiteX11" fmla="*/ 5129 w 10000"/>
              <a:gd name="connsiteY11" fmla="*/ 1040 h 10000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27 w 10000"/>
              <a:gd name="connsiteY7" fmla="*/ 4547 h 10619"/>
              <a:gd name="connsiteX8" fmla="*/ 8423 w 10000"/>
              <a:gd name="connsiteY8" fmla="*/ 2151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27 w 10000"/>
              <a:gd name="connsiteY7" fmla="*/ 4547 h 10619"/>
              <a:gd name="connsiteX8" fmla="*/ 8478 w 10000"/>
              <a:gd name="connsiteY8" fmla="*/ 2328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00 w 10000"/>
              <a:gd name="connsiteY7" fmla="*/ 4990 h 10619"/>
              <a:gd name="connsiteX8" fmla="*/ 8478 w 10000"/>
              <a:gd name="connsiteY8" fmla="*/ 2328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83 w 10054"/>
              <a:gd name="connsiteY0" fmla="*/ 1040 h 10619"/>
              <a:gd name="connsiteX1" fmla="*/ 2243 w 10054"/>
              <a:gd name="connsiteY1" fmla="*/ 1153 h 10619"/>
              <a:gd name="connsiteX2" fmla="*/ 819 w 10054"/>
              <a:gd name="connsiteY2" fmla="*/ 3946 h 10619"/>
              <a:gd name="connsiteX3" fmla="*/ 0 w 10054"/>
              <a:gd name="connsiteY3" fmla="*/ 9015 h 10619"/>
              <a:gd name="connsiteX4" fmla="*/ 3195 w 10054"/>
              <a:gd name="connsiteY4" fmla="*/ 8747 h 10619"/>
              <a:gd name="connsiteX5" fmla="*/ 6537 w 10054"/>
              <a:gd name="connsiteY5" fmla="*/ 10617 h 10619"/>
              <a:gd name="connsiteX6" fmla="*/ 6907 w 10054"/>
              <a:gd name="connsiteY6" fmla="*/ 7621 h 10619"/>
              <a:gd name="connsiteX7" fmla="*/ 7454 w 10054"/>
              <a:gd name="connsiteY7" fmla="*/ 4990 h 10619"/>
              <a:gd name="connsiteX8" fmla="*/ 8532 w 10054"/>
              <a:gd name="connsiteY8" fmla="*/ 2328 h 10619"/>
              <a:gd name="connsiteX9" fmla="*/ 10054 w 10054"/>
              <a:gd name="connsiteY9" fmla="*/ 105 h 10619"/>
              <a:gd name="connsiteX10" fmla="*/ 8057 w 10054"/>
              <a:gd name="connsiteY10" fmla="*/ 473 h 10619"/>
              <a:gd name="connsiteX11" fmla="*/ 5183 w 10054"/>
              <a:gd name="connsiteY11" fmla="*/ 1040 h 10619"/>
              <a:gd name="connsiteX0" fmla="*/ 5323 w 10194"/>
              <a:gd name="connsiteY0" fmla="*/ 1040 h 10620"/>
              <a:gd name="connsiteX1" fmla="*/ 2383 w 10194"/>
              <a:gd name="connsiteY1" fmla="*/ 1153 h 10620"/>
              <a:gd name="connsiteX2" fmla="*/ 959 w 10194"/>
              <a:gd name="connsiteY2" fmla="*/ 3946 h 10620"/>
              <a:gd name="connsiteX3" fmla="*/ 140 w 10194"/>
              <a:gd name="connsiteY3" fmla="*/ 9015 h 10620"/>
              <a:gd name="connsiteX4" fmla="*/ 3912 w 10194"/>
              <a:gd name="connsiteY4" fmla="*/ 9367 h 10620"/>
              <a:gd name="connsiteX5" fmla="*/ 6677 w 10194"/>
              <a:gd name="connsiteY5" fmla="*/ 10617 h 10620"/>
              <a:gd name="connsiteX6" fmla="*/ 7047 w 10194"/>
              <a:gd name="connsiteY6" fmla="*/ 7621 h 10620"/>
              <a:gd name="connsiteX7" fmla="*/ 7594 w 10194"/>
              <a:gd name="connsiteY7" fmla="*/ 4990 h 10620"/>
              <a:gd name="connsiteX8" fmla="*/ 8672 w 10194"/>
              <a:gd name="connsiteY8" fmla="*/ 2328 h 10620"/>
              <a:gd name="connsiteX9" fmla="*/ 10194 w 10194"/>
              <a:gd name="connsiteY9" fmla="*/ 105 h 10620"/>
              <a:gd name="connsiteX10" fmla="*/ 8197 w 10194"/>
              <a:gd name="connsiteY10" fmla="*/ 473 h 10620"/>
              <a:gd name="connsiteX11" fmla="*/ 5323 w 10194"/>
              <a:gd name="connsiteY11" fmla="*/ 1040 h 10620"/>
              <a:gd name="connsiteX0" fmla="*/ 5323 w 10194"/>
              <a:gd name="connsiteY0" fmla="*/ 1040 h 10620"/>
              <a:gd name="connsiteX1" fmla="*/ 2383 w 10194"/>
              <a:gd name="connsiteY1" fmla="*/ 1153 h 10620"/>
              <a:gd name="connsiteX2" fmla="*/ 959 w 10194"/>
              <a:gd name="connsiteY2" fmla="*/ 3946 h 10620"/>
              <a:gd name="connsiteX3" fmla="*/ 140 w 10194"/>
              <a:gd name="connsiteY3" fmla="*/ 9015 h 10620"/>
              <a:gd name="connsiteX4" fmla="*/ 3912 w 10194"/>
              <a:gd name="connsiteY4" fmla="*/ 9367 h 10620"/>
              <a:gd name="connsiteX5" fmla="*/ 6677 w 10194"/>
              <a:gd name="connsiteY5" fmla="*/ 10617 h 10620"/>
              <a:gd name="connsiteX6" fmla="*/ 7047 w 10194"/>
              <a:gd name="connsiteY6" fmla="*/ 7621 h 10620"/>
              <a:gd name="connsiteX7" fmla="*/ 7594 w 10194"/>
              <a:gd name="connsiteY7" fmla="*/ 4990 h 10620"/>
              <a:gd name="connsiteX8" fmla="*/ 8672 w 10194"/>
              <a:gd name="connsiteY8" fmla="*/ 2328 h 10620"/>
              <a:gd name="connsiteX9" fmla="*/ 10194 w 10194"/>
              <a:gd name="connsiteY9" fmla="*/ 105 h 10620"/>
              <a:gd name="connsiteX10" fmla="*/ 8197 w 10194"/>
              <a:gd name="connsiteY10" fmla="*/ 473 h 10620"/>
              <a:gd name="connsiteX11" fmla="*/ 5323 w 10194"/>
              <a:gd name="connsiteY11" fmla="*/ 1040 h 10620"/>
              <a:gd name="connsiteX0" fmla="*/ 5184 w 10055"/>
              <a:gd name="connsiteY0" fmla="*/ 1040 h 10620"/>
              <a:gd name="connsiteX1" fmla="*/ 2244 w 10055"/>
              <a:gd name="connsiteY1" fmla="*/ 1153 h 10620"/>
              <a:gd name="connsiteX2" fmla="*/ 820 w 10055"/>
              <a:gd name="connsiteY2" fmla="*/ 3946 h 10620"/>
              <a:gd name="connsiteX3" fmla="*/ 1 w 10055"/>
              <a:gd name="connsiteY3" fmla="*/ 9015 h 10620"/>
              <a:gd name="connsiteX4" fmla="*/ 3773 w 10055"/>
              <a:gd name="connsiteY4" fmla="*/ 9367 h 10620"/>
              <a:gd name="connsiteX5" fmla="*/ 6538 w 10055"/>
              <a:gd name="connsiteY5" fmla="*/ 10617 h 10620"/>
              <a:gd name="connsiteX6" fmla="*/ 6908 w 10055"/>
              <a:gd name="connsiteY6" fmla="*/ 7621 h 10620"/>
              <a:gd name="connsiteX7" fmla="*/ 7455 w 10055"/>
              <a:gd name="connsiteY7" fmla="*/ 4990 h 10620"/>
              <a:gd name="connsiteX8" fmla="*/ 8533 w 10055"/>
              <a:gd name="connsiteY8" fmla="*/ 2328 h 10620"/>
              <a:gd name="connsiteX9" fmla="*/ 10055 w 10055"/>
              <a:gd name="connsiteY9" fmla="*/ 105 h 10620"/>
              <a:gd name="connsiteX10" fmla="*/ 8058 w 10055"/>
              <a:gd name="connsiteY10" fmla="*/ 473 h 10620"/>
              <a:gd name="connsiteX11" fmla="*/ 5184 w 10055"/>
              <a:gd name="connsiteY11" fmla="*/ 1040 h 10620"/>
              <a:gd name="connsiteX0" fmla="*/ 5184 w 10055"/>
              <a:gd name="connsiteY0" fmla="*/ 1040 h 10620"/>
              <a:gd name="connsiteX1" fmla="*/ 2244 w 10055"/>
              <a:gd name="connsiteY1" fmla="*/ 1153 h 10620"/>
              <a:gd name="connsiteX2" fmla="*/ 820 w 10055"/>
              <a:gd name="connsiteY2" fmla="*/ 3946 h 10620"/>
              <a:gd name="connsiteX3" fmla="*/ 1 w 10055"/>
              <a:gd name="connsiteY3" fmla="*/ 9015 h 10620"/>
              <a:gd name="connsiteX4" fmla="*/ 3773 w 10055"/>
              <a:gd name="connsiteY4" fmla="*/ 9367 h 10620"/>
              <a:gd name="connsiteX5" fmla="*/ 6538 w 10055"/>
              <a:gd name="connsiteY5" fmla="*/ 10617 h 10620"/>
              <a:gd name="connsiteX6" fmla="*/ 6908 w 10055"/>
              <a:gd name="connsiteY6" fmla="*/ 7621 h 10620"/>
              <a:gd name="connsiteX7" fmla="*/ 7455 w 10055"/>
              <a:gd name="connsiteY7" fmla="*/ 4990 h 10620"/>
              <a:gd name="connsiteX8" fmla="*/ 8533 w 10055"/>
              <a:gd name="connsiteY8" fmla="*/ 2328 h 10620"/>
              <a:gd name="connsiteX9" fmla="*/ 10055 w 10055"/>
              <a:gd name="connsiteY9" fmla="*/ 105 h 10620"/>
              <a:gd name="connsiteX10" fmla="*/ 8058 w 10055"/>
              <a:gd name="connsiteY10" fmla="*/ 473 h 10620"/>
              <a:gd name="connsiteX11" fmla="*/ 5184 w 10055"/>
              <a:gd name="connsiteY11" fmla="*/ 1040 h 10620"/>
              <a:gd name="connsiteX0" fmla="*/ 5297 w 10168"/>
              <a:gd name="connsiteY0" fmla="*/ 1040 h 10620"/>
              <a:gd name="connsiteX1" fmla="*/ 2357 w 10168"/>
              <a:gd name="connsiteY1" fmla="*/ 1153 h 10620"/>
              <a:gd name="connsiteX2" fmla="*/ 1098 w 10168"/>
              <a:gd name="connsiteY2" fmla="*/ 4167 h 10620"/>
              <a:gd name="connsiteX3" fmla="*/ 114 w 10168"/>
              <a:gd name="connsiteY3" fmla="*/ 9015 h 10620"/>
              <a:gd name="connsiteX4" fmla="*/ 3886 w 10168"/>
              <a:gd name="connsiteY4" fmla="*/ 9367 h 10620"/>
              <a:gd name="connsiteX5" fmla="*/ 6651 w 10168"/>
              <a:gd name="connsiteY5" fmla="*/ 10617 h 10620"/>
              <a:gd name="connsiteX6" fmla="*/ 7021 w 10168"/>
              <a:gd name="connsiteY6" fmla="*/ 7621 h 10620"/>
              <a:gd name="connsiteX7" fmla="*/ 7568 w 10168"/>
              <a:gd name="connsiteY7" fmla="*/ 4990 h 10620"/>
              <a:gd name="connsiteX8" fmla="*/ 8646 w 10168"/>
              <a:gd name="connsiteY8" fmla="*/ 2328 h 10620"/>
              <a:gd name="connsiteX9" fmla="*/ 10168 w 10168"/>
              <a:gd name="connsiteY9" fmla="*/ 105 h 10620"/>
              <a:gd name="connsiteX10" fmla="*/ 8171 w 10168"/>
              <a:gd name="connsiteY10" fmla="*/ 473 h 10620"/>
              <a:gd name="connsiteX11" fmla="*/ 5297 w 10168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834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1"/>
              <a:gd name="connsiteX1" fmla="*/ 2305 w 10116"/>
              <a:gd name="connsiteY1" fmla="*/ 1153 h 10621"/>
              <a:gd name="connsiteX2" fmla="*/ 661 w 10116"/>
              <a:gd name="connsiteY2" fmla="*/ 4920 h 10621"/>
              <a:gd name="connsiteX3" fmla="*/ 62 w 10116"/>
              <a:gd name="connsiteY3" fmla="*/ 9015 h 10621"/>
              <a:gd name="connsiteX4" fmla="*/ 3037 w 10116"/>
              <a:gd name="connsiteY4" fmla="*/ 9677 h 10621"/>
              <a:gd name="connsiteX5" fmla="*/ 6599 w 10116"/>
              <a:gd name="connsiteY5" fmla="*/ 10617 h 10621"/>
              <a:gd name="connsiteX6" fmla="*/ 6969 w 10116"/>
              <a:gd name="connsiteY6" fmla="*/ 7621 h 10621"/>
              <a:gd name="connsiteX7" fmla="*/ 7516 w 10116"/>
              <a:gd name="connsiteY7" fmla="*/ 4990 h 10621"/>
              <a:gd name="connsiteX8" fmla="*/ 8594 w 10116"/>
              <a:gd name="connsiteY8" fmla="*/ 2328 h 10621"/>
              <a:gd name="connsiteX9" fmla="*/ 10116 w 10116"/>
              <a:gd name="connsiteY9" fmla="*/ 105 h 10621"/>
              <a:gd name="connsiteX10" fmla="*/ 8119 w 10116"/>
              <a:gd name="connsiteY10" fmla="*/ 473 h 10621"/>
              <a:gd name="connsiteX11" fmla="*/ 5245 w 10116"/>
              <a:gd name="connsiteY11" fmla="*/ 1040 h 10621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229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1"/>
              <a:gd name="connsiteX1" fmla="*/ 2305 w 10116"/>
              <a:gd name="connsiteY1" fmla="*/ 1153 h 10621"/>
              <a:gd name="connsiteX2" fmla="*/ 661 w 10116"/>
              <a:gd name="connsiteY2" fmla="*/ 4920 h 10621"/>
              <a:gd name="connsiteX3" fmla="*/ 62 w 10116"/>
              <a:gd name="connsiteY3" fmla="*/ 9015 h 10621"/>
              <a:gd name="connsiteX4" fmla="*/ 3724 w 10116"/>
              <a:gd name="connsiteY4" fmla="*/ 9633 h 10621"/>
              <a:gd name="connsiteX5" fmla="*/ 6599 w 10116"/>
              <a:gd name="connsiteY5" fmla="*/ 10617 h 10621"/>
              <a:gd name="connsiteX6" fmla="*/ 6969 w 10116"/>
              <a:gd name="connsiteY6" fmla="*/ 7621 h 10621"/>
              <a:gd name="connsiteX7" fmla="*/ 7516 w 10116"/>
              <a:gd name="connsiteY7" fmla="*/ 4990 h 10621"/>
              <a:gd name="connsiteX8" fmla="*/ 8594 w 10116"/>
              <a:gd name="connsiteY8" fmla="*/ 2328 h 10621"/>
              <a:gd name="connsiteX9" fmla="*/ 10116 w 10116"/>
              <a:gd name="connsiteY9" fmla="*/ 105 h 10621"/>
              <a:gd name="connsiteX10" fmla="*/ 8119 w 10116"/>
              <a:gd name="connsiteY10" fmla="*/ 473 h 10621"/>
              <a:gd name="connsiteX11" fmla="*/ 5245 w 10116"/>
              <a:gd name="connsiteY11" fmla="*/ 1040 h 10621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477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81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819 w 10116"/>
              <a:gd name="connsiteY5" fmla="*/ 10617 h 10620"/>
              <a:gd name="connsiteX6" fmla="*/ 7106 w 10116"/>
              <a:gd name="connsiteY6" fmla="*/ 7532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0 w 10111"/>
              <a:gd name="connsiteY0" fmla="*/ 1040 h 10620"/>
              <a:gd name="connsiteX1" fmla="*/ 1998 w 10111"/>
              <a:gd name="connsiteY1" fmla="*/ 89 h 10620"/>
              <a:gd name="connsiteX2" fmla="*/ 656 w 10111"/>
              <a:gd name="connsiteY2" fmla="*/ 4920 h 10620"/>
              <a:gd name="connsiteX3" fmla="*/ 57 w 10111"/>
              <a:gd name="connsiteY3" fmla="*/ 9015 h 10620"/>
              <a:gd name="connsiteX4" fmla="*/ 3335 w 10111"/>
              <a:gd name="connsiteY4" fmla="*/ 9367 h 10620"/>
              <a:gd name="connsiteX5" fmla="*/ 6814 w 10111"/>
              <a:gd name="connsiteY5" fmla="*/ 10617 h 10620"/>
              <a:gd name="connsiteX6" fmla="*/ 7101 w 10111"/>
              <a:gd name="connsiteY6" fmla="*/ 7532 h 10620"/>
              <a:gd name="connsiteX7" fmla="*/ 7511 w 10111"/>
              <a:gd name="connsiteY7" fmla="*/ 4990 h 10620"/>
              <a:gd name="connsiteX8" fmla="*/ 8589 w 10111"/>
              <a:gd name="connsiteY8" fmla="*/ 2328 h 10620"/>
              <a:gd name="connsiteX9" fmla="*/ 10111 w 10111"/>
              <a:gd name="connsiteY9" fmla="*/ 105 h 10620"/>
              <a:gd name="connsiteX10" fmla="*/ 8114 w 10111"/>
              <a:gd name="connsiteY10" fmla="*/ 473 h 10620"/>
              <a:gd name="connsiteX11" fmla="*/ 5240 w 10111"/>
              <a:gd name="connsiteY11" fmla="*/ 1040 h 10620"/>
              <a:gd name="connsiteX0" fmla="*/ 5235 w 10106"/>
              <a:gd name="connsiteY0" fmla="*/ 1049 h 10629"/>
              <a:gd name="connsiteX1" fmla="*/ 1993 w 10106"/>
              <a:gd name="connsiteY1" fmla="*/ 98 h 10629"/>
              <a:gd name="connsiteX2" fmla="*/ 733 w 10106"/>
              <a:gd name="connsiteY2" fmla="*/ 3865 h 10629"/>
              <a:gd name="connsiteX3" fmla="*/ 52 w 10106"/>
              <a:gd name="connsiteY3" fmla="*/ 9024 h 10629"/>
              <a:gd name="connsiteX4" fmla="*/ 3330 w 10106"/>
              <a:gd name="connsiteY4" fmla="*/ 9376 h 10629"/>
              <a:gd name="connsiteX5" fmla="*/ 6809 w 10106"/>
              <a:gd name="connsiteY5" fmla="*/ 10626 h 10629"/>
              <a:gd name="connsiteX6" fmla="*/ 7096 w 10106"/>
              <a:gd name="connsiteY6" fmla="*/ 7541 h 10629"/>
              <a:gd name="connsiteX7" fmla="*/ 7506 w 10106"/>
              <a:gd name="connsiteY7" fmla="*/ 4999 h 10629"/>
              <a:gd name="connsiteX8" fmla="*/ 8584 w 10106"/>
              <a:gd name="connsiteY8" fmla="*/ 2337 h 10629"/>
              <a:gd name="connsiteX9" fmla="*/ 10106 w 10106"/>
              <a:gd name="connsiteY9" fmla="*/ 114 h 10629"/>
              <a:gd name="connsiteX10" fmla="*/ 8109 w 10106"/>
              <a:gd name="connsiteY10" fmla="*/ 482 h 10629"/>
              <a:gd name="connsiteX11" fmla="*/ 5235 w 10106"/>
              <a:gd name="connsiteY11" fmla="*/ 1049 h 10629"/>
              <a:gd name="connsiteX0" fmla="*/ 5510 w 10106"/>
              <a:gd name="connsiteY0" fmla="*/ 475 h 10746"/>
              <a:gd name="connsiteX1" fmla="*/ 1993 w 10106"/>
              <a:gd name="connsiteY1" fmla="*/ 215 h 10746"/>
              <a:gd name="connsiteX2" fmla="*/ 733 w 10106"/>
              <a:gd name="connsiteY2" fmla="*/ 3982 h 10746"/>
              <a:gd name="connsiteX3" fmla="*/ 52 w 10106"/>
              <a:gd name="connsiteY3" fmla="*/ 9141 h 10746"/>
              <a:gd name="connsiteX4" fmla="*/ 3330 w 10106"/>
              <a:gd name="connsiteY4" fmla="*/ 9493 h 10746"/>
              <a:gd name="connsiteX5" fmla="*/ 6809 w 10106"/>
              <a:gd name="connsiteY5" fmla="*/ 10743 h 10746"/>
              <a:gd name="connsiteX6" fmla="*/ 7096 w 10106"/>
              <a:gd name="connsiteY6" fmla="*/ 7658 h 10746"/>
              <a:gd name="connsiteX7" fmla="*/ 7506 w 10106"/>
              <a:gd name="connsiteY7" fmla="*/ 5116 h 10746"/>
              <a:gd name="connsiteX8" fmla="*/ 8584 w 10106"/>
              <a:gd name="connsiteY8" fmla="*/ 2454 h 10746"/>
              <a:gd name="connsiteX9" fmla="*/ 10106 w 10106"/>
              <a:gd name="connsiteY9" fmla="*/ 231 h 10746"/>
              <a:gd name="connsiteX10" fmla="*/ 8109 w 10106"/>
              <a:gd name="connsiteY10" fmla="*/ 599 h 10746"/>
              <a:gd name="connsiteX11" fmla="*/ 5510 w 10106"/>
              <a:gd name="connsiteY11" fmla="*/ 475 h 10746"/>
              <a:gd name="connsiteX0" fmla="*/ 5510 w 9089"/>
              <a:gd name="connsiteY0" fmla="*/ 475 h 10746"/>
              <a:gd name="connsiteX1" fmla="*/ 1993 w 9089"/>
              <a:gd name="connsiteY1" fmla="*/ 215 h 10746"/>
              <a:gd name="connsiteX2" fmla="*/ 733 w 9089"/>
              <a:gd name="connsiteY2" fmla="*/ 3982 h 10746"/>
              <a:gd name="connsiteX3" fmla="*/ 52 w 9089"/>
              <a:gd name="connsiteY3" fmla="*/ 9141 h 10746"/>
              <a:gd name="connsiteX4" fmla="*/ 3330 w 9089"/>
              <a:gd name="connsiteY4" fmla="*/ 9493 h 10746"/>
              <a:gd name="connsiteX5" fmla="*/ 6809 w 9089"/>
              <a:gd name="connsiteY5" fmla="*/ 10743 h 10746"/>
              <a:gd name="connsiteX6" fmla="*/ 7096 w 9089"/>
              <a:gd name="connsiteY6" fmla="*/ 7658 h 10746"/>
              <a:gd name="connsiteX7" fmla="*/ 7506 w 9089"/>
              <a:gd name="connsiteY7" fmla="*/ 5116 h 10746"/>
              <a:gd name="connsiteX8" fmla="*/ 8584 w 9089"/>
              <a:gd name="connsiteY8" fmla="*/ 2454 h 10746"/>
              <a:gd name="connsiteX9" fmla="*/ 9089 w 9089"/>
              <a:gd name="connsiteY9" fmla="*/ 1773 h 10746"/>
              <a:gd name="connsiteX10" fmla="*/ 8109 w 9089"/>
              <a:gd name="connsiteY10" fmla="*/ 599 h 10746"/>
              <a:gd name="connsiteX11" fmla="*/ 5510 w 9089"/>
              <a:gd name="connsiteY11" fmla="*/ 475 h 10746"/>
              <a:gd name="connsiteX0" fmla="*/ 6062 w 10000"/>
              <a:gd name="connsiteY0" fmla="*/ 449 h 10006"/>
              <a:gd name="connsiteX1" fmla="*/ 2193 w 10000"/>
              <a:gd name="connsiteY1" fmla="*/ 207 h 10006"/>
              <a:gd name="connsiteX2" fmla="*/ 806 w 10000"/>
              <a:gd name="connsiteY2" fmla="*/ 3713 h 10006"/>
              <a:gd name="connsiteX3" fmla="*/ 57 w 10000"/>
              <a:gd name="connsiteY3" fmla="*/ 8513 h 10006"/>
              <a:gd name="connsiteX4" fmla="*/ 3664 w 10000"/>
              <a:gd name="connsiteY4" fmla="*/ 8841 h 10006"/>
              <a:gd name="connsiteX5" fmla="*/ 7491 w 10000"/>
              <a:gd name="connsiteY5" fmla="*/ 10004 h 10006"/>
              <a:gd name="connsiteX6" fmla="*/ 7807 w 10000"/>
              <a:gd name="connsiteY6" fmla="*/ 7133 h 10006"/>
              <a:gd name="connsiteX7" fmla="*/ 8258 w 10000"/>
              <a:gd name="connsiteY7" fmla="*/ 4768 h 10006"/>
              <a:gd name="connsiteX8" fmla="*/ 9444 w 10000"/>
              <a:gd name="connsiteY8" fmla="*/ 2291 h 10006"/>
              <a:gd name="connsiteX9" fmla="*/ 10000 w 10000"/>
              <a:gd name="connsiteY9" fmla="*/ 1657 h 10006"/>
              <a:gd name="connsiteX10" fmla="*/ 8257 w 10000"/>
              <a:gd name="connsiteY10" fmla="*/ 811 h 10006"/>
              <a:gd name="connsiteX11" fmla="*/ 6062 w 10000"/>
              <a:gd name="connsiteY11" fmla="*/ 449 h 10006"/>
              <a:gd name="connsiteX0" fmla="*/ 6062 w 10030"/>
              <a:gd name="connsiteY0" fmla="*/ 449 h 10006"/>
              <a:gd name="connsiteX1" fmla="*/ 2193 w 10030"/>
              <a:gd name="connsiteY1" fmla="*/ 207 h 10006"/>
              <a:gd name="connsiteX2" fmla="*/ 806 w 10030"/>
              <a:gd name="connsiteY2" fmla="*/ 3713 h 10006"/>
              <a:gd name="connsiteX3" fmla="*/ 57 w 10030"/>
              <a:gd name="connsiteY3" fmla="*/ 8513 h 10006"/>
              <a:gd name="connsiteX4" fmla="*/ 3664 w 10030"/>
              <a:gd name="connsiteY4" fmla="*/ 8841 h 10006"/>
              <a:gd name="connsiteX5" fmla="*/ 7491 w 10030"/>
              <a:gd name="connsiteY5" fmla="*/ 10004 h 10006"/>
              <a:gd name="connsiteX6" fmla="*/ 7807 w 10030"/>
              <a:gd name="connsiteY6" fmla="*/ 7133 h 10006"/>
              <a:gd name="connsiteX7" fmla="*/ 8258 w 10030"/>
              <a:gd name="connsiteY7" fmla="*/ 4768 h 10006"/>
              <a:gd name="connsiteX8" fmla="*/ 9444 w 10030"/>
              <a:gd name="connsiteY8" fmla="*/ 2291 h 10006"/>
              <a:gd name="connsiteX9" fmla="*/ 10030 w 10030"/>
              <a:gd name="connsiteY9" fmla="*/ 2350 h 10006"/>
              <a:gd name="connsiteX10" fmla="*/ 8257 w 10030"/>
              <a:gd name="connsiteY10" fmla="*/ 811 h 10006"/>
              <a:gd name="connsiteX11" fmla="*/ 6062 w 10030"/>
              <a:gd name="connsiteY11" fmla="*/ 449 h 10006"/>
              <a:gd name="connsiteX0" fmla="*/ 6062 w 10030"/>
              <a:gd name="connsiteY0" fmla="*/ 457 h 10014"/>
              <a:gd name="connsiteX1" fmla="*/ 2193 w 10030"/>
              <a:gd name="connsiteY1" fmla="*/ 215 h 10014"/>
              <a:gd name="connsiteX2" fmla="*/ 806 w 10030"/>
              <a:gd name="connsiteY2" fmla="*/ 3721 h 10014"/>
              <a:gd name="connsiteX3" fmla="*/ 57 w 10030"/>
              <a:gd name="connsiteY3" fmla="*/ 8521 h 10014"/>
              <a:gd name="connsiteX4" fmla="*/ 3664 w 10030"/>
              <a:gd name="connsiteY4" fmla="*/ 8849 h 10014"/>
              <a:gd name="connsiteX5" fmla="*/ 7491 w 10030"/>
              <a:gd name="connsiteY5" fmla="*/ 10012 h 10014"/>
              <a:gd name="connsiteX6" fmla="*/ 7807 w 10030"/>
              <a:gd name="connsiteY6" fmla="*/ 7141 h 10014"/>
              <a:gd name="connsiteX7" fmla="*/ 8258 w 10030"/>
              <a:gd name="connsiteY7" fmla="*/ 4776 h 10014"/>
              <a:gd name="connsiteX8" fmla="*/ 9444 w 10030"/>
              <a:gd name="connsiteY8" fmla="*/ 2299 h 10014"/>
              <a:gd name="connsiteX9" fmla="*/ 10030 w 10030"/>
              <a:gd name="connsiteY9" fmla="*/ 2358 h 10014"/>
              <a:gd name="connsiteX10" fmla="*/ 7985 w 10030"/>
              <a:gd name="connsiteY10" fmla="*/ 1116 h 10014"/>
              <a:gd name="connsiteX11" fmla="*/ 6062 w 10030"/>
              <a:gd name="connsiteY11" fmla="*/ 457 h 10014"/>
              <a:gd name="connsiteX0" fmla="*/ 6062 w 10030"/>
              <a:gd name="connsiteY0" fmla="*/ 457 h 10017"/>
              <a:gd name="connsiteX1" fmla="*/ 2193 w 10030"/>
              <a:gd name="connsiteY1" fmla="*/ 215 h 10017"/>
              <a:gd name="connsiteX2" fmla="*/ 806 w 10030"/>
              <a:gd name="connsiteY2" fmla="*/ 3721 h 10017"/>
              <a:gd name="connsiteX3" fmla="*/ 57 w 10030"/>
              <a:gd name="connsiteY3" fmla="*/ 8521 h 10017"/>
              <a:gd name="connsiteX4" fmla="*/ 3604 w 10030"/>
              <a:gd name="connsiteY4" fmla="*/ 9344 h 10017"/>
              <a:gd name="connsiteX5" fmla="*/ 7491 w 10030"/>
              <a:gd name="connsiteY5" fmla="*/ 10012 h 10017"/>
              <a:gd name="connsiteX6" fmla="*/ 7807 w 10030"/>
              <a:gd name="connsiteY6" fmla="*/ 7141 h 10017"/>
              <a:gd name="connsiteX7" fmla="*/ 8258 w 10030"/>
              <a:gd name="connsiteY7" fmla="*/ 4776 h 10017"/>
              <a:gd name="connsiteX8" fmla="*/ 9444 w 10030"/>
              <a:gd name="connsiteY8" fmla="*/ 2299 h 10017"/>
              <a:gd name="connsiteX9" fmla="*/ 10030 w 10030"/>
              <a:gd name="connsiteY9" fmla="*/ 2358 h 10017"/>
              <a:gd name="connsiteX10" fmla="*/ 7985 w 10030"/>
              <a:gd name="connsiteY10" fmla="*/ 1116 h 10017"/>
              <a:gd name="connsiteX11" fmla="*/ 6062 w 10030"/>
              <a:gd name="connsiteY11" fmla="*/ 457 h 10017"/>
              <a:gd name="connsiteX0" fmla="*/ 6062 w 10030"/>
              <a:gd name="connsiteY0" fmla="*/ 457 h 9373"/>
              <a:gd name="connsiteX1" fmla="*/ 2193 w 10030"/>
              <a:gd name="connsiteY1" fmla="*/ 215 h 9373"/>
              <a:gd name="connsiteX2" fmla="*/ 806 w 10030"/>
              <a:gd name="connsiteY2" fmla="*/ 3721 h 9373"/>
              <a:gd name="connsiteX3" fmla="*/ 57 w 10030"/>
              <a:gd name="connsiteY3" fmla="*/ 8521 h 9373"/>
              <a:gd name="connsiteX4" fmla="*/ 3604 w 10030"/>
              <a:gd name="connsiteY4" fmla="*/ 9344 h 9373"/>
              <a:gd name="connsiteX5" fmla="*/ 7642 w 10030"/>
              <a:gd name="connsiteY5" fmla="*/ 9171 h 9373"/>
              <a:gd name="connsiteX6" fmla="*/ 7807 w 10030"/>
              <a:gd name="connsiteY6" fmla="*/ 7141 h 9373"/>
              <a:gd name="connsiteX7" fmla="*/ 8258 w 10030"/>
              <a:gd name="connsiteY7" fmla="*/ 4776 h 9373"/>
              <a:gd name="connsiteX8" fmla="*/ 9444 w 10030"/>
              <a:gd name="connsiteY8" fmla="*/ 2299 h 9373"/>
              <a:gd name="connsiteX9" fmla="*/ 10030 w 10030"/>
              <a:gd name="connsiteY9" fmla="*/ 2358 h 9373"/>
              <a:gd name="connsiteX10" fmla="*/ 7985 w 10030"/>
              <a:gd name="connsiteY10" fmla="*/ 1116 h 9373"/>
              <a:gd name="connsiteX11" fmla="*/ 6062 w 10030"/>
              <a:gd name="connsiteY11" fmla="*/ 457 h 9373"/>
              <a:gd name="connsiteX0" fmla="*/ 6043 w 9667"/>
              <a:gd name="connsiteY0" fmla="*/ 488 h 10000"/>
              <a:gd name="connsiteX1" fmla="*/ 2185 w 9667"/>
              <a:gd name="connsiteY1" fmla="*/ 229 h 10000"/>
              <a:gd name="connsiteX2" fmla="*/ 803 w 9667"/>
              <a:gd name="connsiteY2" fmla="*/ 3970 h 10000"/>
              <a:gd name="connsiteX3" fmla="*/ 56 w 9667"/>
              <a:gd name="connsiteY3" fmla="*/ 9091 h 10000"/>
              <a:gd name="connsiteX4" fmla="*/ 3592 w 9667"/>
              <a:gd name="connsiteY4" fmla="*/ 9969 h 10000"/>
              <a:gd name="connsiteX5" fmla="*/ 7618 w 9667"/>
              <a:gd name="connsiteY5" fmla="*/ 9784 h 10000"/>
              <a:gd name="connsiteX6" fmla="*/ 7783 w 9667"/>
              <a:gd name="connsiteY6" fmla="*/ 7619 h 10000"/>
              <a:gd name="connsiteX7" fmla="*/ 8232 w 9667"/>
              <a:gd name="connsiteY7" fmla="*/ 5095 h 10000"/>
              <a:gd name="connsiteX8" fmla="*/ 9415 w 9667"/>
              <a:gd name="connsiteY8" fmla="*/ 2453 h 10000"/>
              <a:gd name="connsiteX9" fmla="*/ 9667 w 9667"/>
              <a:gd name="connsiteY9" fmla="*/ 2463 h 10000"/>
              <a:gd name="connsiteX10" fmla="*/ 7960 w 9667"/>
              <a:gd name="connsiteY10" fmla="*/ 1191 h 10000"/>
              <a:gd name="connsiteX11" fmla="*/ 6043 w 9667"/>
              <a:gd name="connsiteY11" fmla="*/ 488 h 10000"/>
              <a:gd name="connsiteX0" fmla="*/ 6251 w 9938"/>
              <a:gd name="connsiteY0" fmla="*/ 488 h 10000"/>
              <a:gd name="connsiteX1" fmla="*/ 2260 w 9938"/>
              <a:gd name="connsiteY1" fmla="*/ 229 h 10000"/>
              <a:gd name="connsiteX2" fmla="*/ 831 w 9938"/>
              <a:gd name="connsiteY2" fmla="*/ 3970 h 10000"/>
              <a:gd name="connsiteX3" fmla="*/ 58 w 9938"/>
              <a:gd name="connsiteY3" fmla="*/ 9091 h 10000"/>
              <a:gd name="connsiteX4" fmla="*/ 3716 w 9938"/>
              <a:gd name="connsiteY4" fmla="*/ 9969 h 10000"/>
              <a:gd name="connsiteX5" fmla="*/ 7880 w 9938"/>
              <a:gd name="connsiteY5" fmla="*/ 9784 h 10000"/>
              <a:gd name="connsiteX6" fmla="*/ 8051 w 9938"/>
              <a:gd name="connsiteY6" fmla="*/ 7619 h 10000"/>
              <a:gd name="connsiteX7" fmla="*/ 8516 w 9938"/>
              <a:gd name="connsiteY7" fmla="*/ 5095 h 10000"/>
              <a:gd name="connsiteX8" fmla="*/ 9739 w 9938"/>
              <a:gd name="connsiteY8" fmla="*/ 2453 h 10000"/>
              <a:gd name="connsiteX9" fmla="*/ 9938 w 9938"/>
              <a:gd name="connsiteY9" fmla="*/ 2463 h 10000"/>
              <a:gd name="connsiteX10" fmla="*/ 8234 w 9938"/>
              <a:gd name="connsiteY10" fmla="*/ 1191 h 10000"/>
              <a:gd name="connsiteX11" fmla="*/ 6251 w 9938"/>
              <a:gd name="connsiteY11" fmla="*/ 488 h 10000"/>
              <a:gd name="connsiteX0" fmla="*/ 6310 w 10020"/>
              <a:gd name="connsiteY0" fmla="*/ 524 h 10036"/>
              <a:gd name="connsiteX1" fmla="*/ 2294 w 10020"/>
              <a:gd name="connsiteY1" fmla="*/ 265 h 10036"/>
              <a:gd name="connsiteX2" fmla="*/ 622 w 10020"/>
              <a:gd name="connsiteY2" fmla="*/ 4481 h 10036"/>
              <a:gd name="connsiteX3" fmla="*/ 78 w 10020"/>
              <a:gd name="connsiteY3" fmla="*/ 9127 h 10036"/>
              <a:gd name="connsiteX4" fmla="*/ 3759 w 10020"/>
              <a:gd name="connsiteY4" fmla="*/ 10005 h 10036"/>
              <a:gd name="connsiteX5" fmla="*/ 7949 w 10020"/>
              <a:gd name="connsiteY5" fmla="*/ 9820 h 10036"/>
              <a:gd name="connsiteX6" fmla="*/ 8121 w 10020"/>
              <a:gd name="connsiteY6" fmla="*/ 7655 h 10036"/>
              <a:gd name="connsiteX7" fmla="*/ 8589 w 10020"/>
              <a:gd name="connsiteY7" fmla="*/ 5131 h 10036"/>
              <a:gd name="connsiteX8" fmla="*/ 9820 w 10020"/>
              <a:gd name="connsiteY8" fmla="*/ 2489 h 10036"/>
              <a:gd name="connsiteX9" fmla="*/ 10020 w 10020"/>
              <a:gd name="connsiteY9" fmla="*/ 2499 h 10036"/>
              <a:gd name="connsiteX10" fmla="*/ 8305 w 10020"/>
              <a:gd name="connsiteY10" fmla="*/ 1227 h 10036"/>
              <a:gd name="connsiteX11" fmla="*/ 6310 w 10020"/>
              <a:gd name="connsiteY11" fmla="*/ 524 h 10036"/>
              <a:gd name="connsiteX0" fmla="*/ 6304 w 10014"/>
              <a:gd name="connsiteY0" fmla="*/ 482 h 9994"/>
              <a:gd name="connsiteX1" fmla="*/ 2288 w 10014"/>
              <a:gd name="connsiteY1" fmla="*/ 223 h 9994"/>
              <a:gd name="connsiteX2" fmla="*/ 683 w 10014"/>
              <a:gd name="connsiteY2" fmla="*/ 3858 h 9994"/>
              <a:gd name="connsiteX3" fmla="*/ 72 w 10014"/>
              <a:gd name="connsiteY3" fmla="*/ 9085 h 9994"/>
              <a:gd name="connsiteX4" fmla="*/ 3753 w 10014"/>
              <a:gd name="connsiteY4" fmla="*/ 9963 h 9994"/>
              <a:gd name="connsiteX5" fmla="*/ 7943 w 10014"/>
              <a:gd name="connsiteY5" fmla="*/ 9778 h 9994"/>
              <a:gd name="connsiteX6" fmla="*/ 8115 w 10014"/>
              <a:gd name="connsiteY6" fmla="*/ 7613 h 9994"/>
              <a:gd name="connsiteX7" fmla="*/ 8583 w 10014"/>
              <a:gd name="connsiteY7" fmla="*/ 5089 h 9994"/>
              <a:gd name="connsiteX8" fmla="*/ 9814 w 10014"/>
              <a:gd name="connsiteY8" fmla="*/ 2447 h 9994"/>
              <a:gd name="connsiteX9" fmla="*/ 10014 w 10014"/>
              <a:gd name="connsiteY9" fmla="*/ 2457 h 9994"/>
              <a:gd name="connsiteX10" fmla="*/ 8299 w 10014"/>
              <a:gd name="connsiteY10" fmla="*/ 1185 h 9994"/>
              <a:gd name="connsiteX11" fmla="*/ 6304 w 10014"/>
              <a:gd name="connsiteY11" fmla="*/ 482 h 9994"/>
              <a:gd name="connsiteX0" fmla="*/ 6295 w 10000"/>
              <a:gd name="connsiteY0" fmla="*/ 482 h 10250"/>
              <a:gd name="connsiteX1" fmla="*/ 2285 w 10000"/>
              <a:gd name="connsiteY1" fmla="*/ 223 h 10250"/>
              <a:gd name="connsiteX2" fmla="*/ 682 w 10000"/>
              <a:gd name="connsiteY2" fmla="*/ 3860 h 10250"/>
              <a:gd name="connsiteX3" fmla="*/ 72 w 10000"/>
              <a:gd name="connsiteY3" fmla="*/ 9090 h 10250"/>
              <a:gd name="connsiteX4" fmla="*/ 4682 w 10000"/>
              <a:gd name="connsiteY4" fmla="*/ 10233 h 10250"/>
              <a:gd name="connsiteX5" fmla="*/ 7932 w 10000"/>
              <a:gd name="connsiteY5" fmla="*/ 9784 h 10250"/>
              <a:gd name="connsiteX6" fmla="*/ 8104 w 10000"/>
              <a:gd name="connsiteY6" fmla="*/ 7618 h 10250"/>
              <a:gd name="connsiteX7" fmla="*/ 8571 w 10000"/>
              <a:gd name="connsiteY7" fmla="*/ 5092 h 10250"/>
              <a:gd name="connsiteX8" fmla="*/ 9800 w 10000"/>
              <a:gd name="connsiteY8" fmla="*/ 2448 h 10250"/>
              <a:gd name="connsiteX9" fmla="*/ 10000 w 10000"/>
              <a:gd name="connsiteY9" fmla="*/ 2458 h 10250"/>
              <a:gd name="connsiteX10" fmla="*/ 8287 w 10000"/>
              <a:gd name="connsiteY10" fmla="*/ 1186 h 10250"/>
              <a:gd name="connsiteX11" fmla="*/ 6295 w 10000"/>
              <a:gd name="connsiteY11" fmla="*/ 482 h 10250"/>
              <a:gd name="connsiteX0" fmla="*/ 6295 w 10000"/>
              <a:gd name="connsiteY0" fmla="*/ 482 h 10456"/>
              <a:gd name="connsiteX1" fmla="*/ 2285 w 10000"/>
              <a:gd name="connsiteY1" fmla="*/ 223 h 10456"/>
              <a:gd name="connsiteX2" fmla="*/ 682 w 10000"/>
              <a:gd name="connsiteY2" fmla="*/ 3860 h 10456"/>
              <a:gd name="connsiteX3" fmla="*/ 72 w 10000"/>
              <a:gd name="connsiteY3" fmla="*/ 9090 h 10456"/>
              <a:gd name="connsiteX4" fmla="*/ 4749 w 10000"/>
              <a:gd name="connsiteY4" fmla="*/ 10444 h 10456"/>
              <a:gd name="connsiteX5" fmla="*/ 7932 w 10000"/>
              <a:gd name="connsiteY5" fmla="*/ 9784 h 10456"/>
              <a:gd name="connsiteX6" fmla="*/ 8104 w 10000"/>
              <a:gd name="connsiteY6" fmla="*/ 7618 h 10456"/>
              <a:gd name="connsiteX7" fmla="*/ 8571 w 10000"/>
              <a:gd name="connsiteY7" fmla="*/ 5092 h 10456"/>
              <a:gd name="connsiteX8" fmla="*/ 9800 w 10000"/>
              <a:gd name="connsiteY8" fmla="*/ 2448 h 10456"/>
              <a:gd name="connsiteX9" fmla="*/ 10000 w 10000"/>
              <a:gd name="connsiteY9" fmla="*/ 2458 h 10456"/>
              <a:gd name="connsiteX10" fmla="*/ 8287 w 10000"/>
              <a:gd name="connsiteY10" fmla="*/ 1186 h 10456"/>
              <a:gd name="connsiteX11" fmla="*/ 6295 w 10000"/>
              <a:gd name="connsiteY11" fmla="*/ 482 h 10456"/>
              <a:gd name="connsiteX0" fmla="*/ 6295 w 10000"/>
              <a:gd name="connsiteY0" fmla="*/ 482 h 10301"/>
              <a:gd name="connsiteX1" fmla="*/ 2285 w 10000"/>
              <a:gd name="connsiteY1" fmla="*/ 223 h 10301"/>
              <a:gd name="connsiteX2" fmla="*/ 682 w 10000"/>
              <a:gd name="connsiteY2" fmla="*/ 3860 h 10301"/>
              <a:gd name="connsiteX3" fmla="*/ 72 w 10000"/>
              <a:gd name="connsiteY3" fmla="*/ 9090 h 10301"/>
              <a:gd name="connsiteX4" fmla="*/ 4749 w 10000"/>
              <a:gd name="connsiteY4" fmla="*/ 10286 h 10301"/>
              <a:gd name="connsiteX5" fmla="*/ 7932 w 10000"/>
              <a:gd name="connsiteY5" fmla="*/ 9784 h 10301"/>
              <a:gd name="connsiteX6" fmla="*/ 8104 w 10000"/>
              <a:gd name="connsiteY6" fmla="*/ 7618 h 10301"/>
              <a:gd name="connsiteX7" fmla="*/ 8571 w 10000"/>
              <a:gd name="connsiteY7" fmla="*/ 5092 h 10301"/>
              <a:gd name="connsiteX8" fmla="*/ 9800 w 10000"/>
              <a:gd name="connsiteY8" fmla="*/ 2448 h 10301"/>
              <a:gd name="connsiteX9" fmla="*/ 10000 w 10000"/>
              <a:gd name="connsiteY9" fmla="*/ 2458 h 10301"/>
              <a:gd name="connsiteX10" fmla="*/ 8287 w 10000"/>
              <a:gd name="connsiteY10" fmla="*/ 1186 h 10301"/>
              <a:gd name="connsiteX11" fmla="*/ 6295 w 10000"/>
              <a:gd name="connsiteY11" fmla="*/ 482 h 10301"/>
              <a:gd name="connsiteX0" fmla="*/ 6295 w 10000"/>
              <a:gd name="connsiteY0" fmla="*/ 482 h 10301"/>
              <a:gd name="connsiteX1" fmla="*/ 2285 w 10000"/>
              <a:gd name="connsiteY1" fmla="*/ 223 h 10301"/>
              <a:gd name="connsiteX2" fmla="*/ 682 w 10000"/>
              <a:gd name="connsiteY2" fmla="*/ 3860 h 10301"/>
              <a:gd name="connsiteX3" fmla="*/ 72 w 10000"/>
              <a:gd name="connsiteY3" fmla="*/ 9090 h 10301"/>
              <a:gd name="connsiteX4" fmla="*/ 4749 w 10000"/>
              <a:gd name="connsiteY4" fmla="*/ 10286 h 10301"/>
              <a:gd name="connsiteX5" fmla="*/ 7932 w 10000"/>
              <a:gd name="connsiteY5" fmla="*/ 9784 h 10301"/>
              <a:gd name="connsiteX6" fmla="*/ 8104 w 10000"/>
              <a:gd name="connsiteY6" fmla="*/ 7618 h 10301"/>
              <a:gd name="connsiteX7" fmla="*/ 8571 w 10000"/>
              <a:gd name="connsiteY7" fmla="*/ 5092 h 10301"/>
              <a:gd name="connsiteX8" fmla="*/ 9800 w 10000"/>
              <a:gd name="connsiteY8" fmla="*/ 2448 h 10301"/>
              <a:gd name="connsiteX9" fmla="*/ 10000 w 10000"/>
              <a:gd name="connsiteY9" fmla="*/ 2458 h 10301"/>
              <a:gd name="connsiteX10" fmla="*/ 8287 w 10000"/>
              <a:gd name="connsiteY10" fmla="*/ 1186 h 10301"/>
              <a:gd name="connsiteX11" fmla="*/ 6295 w 10000"/>
              <a:gd name="connsiteY11" fmla="*/ 482 h 10301"/>
              <a:gd name="connsiteX0" fmla="*/ 6929 w 10000"/>
              <a:gd name="connsiteY0" fmla="*/ 601 h 10262"/>
              <a:gd name="connsiteX1" fmla="*/ 2285 w 10000"/>
              <a:gd name="connsiteY1" fmla="*/ 184 h 10262"/>
              <a:gd name="connsiteX2" fmla="*/ 682 w 10000"/>
              <a:gd name="connsiteY2" fmla="*/ 3821 h 10262"/>
              <a:gd name="connsiteX3" fmla="*/ 72 w 10000"/>
              <a:gd name="connsiteY3" fmla="*/ 9051 h 10262"/>
              <a:gd name="connsiteX4" fmla="*/ 4749 w 10000"/>
              <a:gd name="connsiteY4" fmla="*/ 10247 h 10262"/>
              <a:gd name="connsiteX5" fmla="*/ 7932 w 10000"/>
              <a:gd name="connsiteY5" fmla="*/ 9745 h 10262"/>
              <a:gd name="connsiteX6" fmla="*/ 8104 w 10000"/>
              <a:gd name="connsiteY6" fmla="*/ 7579 h 10262"/>
              <a:gd name="connsiteX7" fmla="*/ 8571 w 10000"/>
              <a:gd name="connsiteY7" fmla="*/ 5053 h 10262"/>
              <a:gd name="connsiteX8" fmla="*/ 9800 w 10000"/>
              <a:gd name="connsiteY8" fmla="*/ 2409 h 10262"/>
              <a:gd name="connsiteX9" fmla="*/ 10000 w 10000"/>
              <a:gd name="connsiteY9" fmla="*/ 2419 h 10262"/>
              <a:gd name="connsiteX10" fmla="*/ 8287 w 10000"/>
              <a:gd name="connsiteY10" fmla="*/ 1147 h 10262"/>
              <a:gd name="connsiteX11" fmla="*/ 6929 w 10000"/>
              <a:gd name="connsiteY11" fmla="*/ 601 h 10262"/>
              <a:gd name="connsiteX0" fmla="*/ 6929 w 10000"/>
              <a:gd name="connsiteY0" fmla="*/ 494 h 10155"/>
              <a:gd name="connsiteX1" fmla="*/ 2285 w 10000"/>
              <a:gd name="connsiteY1" fmla="*/ 77 h 10155"/>
              <a:gd name="connsiteX2" fmla="*/ 682 w 10000"/>
              <a:gd name="connsiteY2" fmla="*/ 3714 h 10155"/>
              <a:gd name="connsiteX3" fmla="*/ 72 w 10000"/>
              <a:gd name="connsiteY3" fmla="*/ 8944 h 10155"/>
              <a:gd name="connsiteX4" fmla="*/ 4749 w 10000"/>
              <a:gd name="connsiteY4" fmla="*/ 10140 h 10155"/>
              <a:gd name="connsiteX5" fmla="*/ 7932 w 10000"/>
              <a:gd name="connsiteY5" fmla="*/ 9638 h 10155"/>
              <a:gd name="connsiteX6" fmla="*/ 8104 w 10000"/>
              <a:gd name="connsiteY6" fmla="*/ 7472 h 10155"/>
              <a:gd name="connsiteX7" fmla="*/ 8571 w 10000"/>
              <a:gd name="connsiteY7" fmla="*/ 4946 h 10155"/>
              <a:gd name="connsiteX8" fmla="*/ 9800 w 10000"/>
              <a:gd name="connsiteY8" fmla="*/ 2302 h 10155"/>
              <a:gd name="connsiteX9" fmla="*/ 10000 w 10000"/>
              <a:gd name="connsiteY9" fmla="*/ 2312 h 10155"/>
              <a:gd name="connsiteX10" fmla="*/ 8287 w 10000"/>
              <a:gd name="connsiteY10" fmla="*/ 1040 h 10155"/>
              <a:gd name="connsiteX11" fmla="*/ 6929 w 10000"/>
              <a:gd name="connsiteY11" fmla="*/ 494 h 10155"/>
              <a:gd name="connsiteX0" fmla="*/ 6028 w 10000"/>
              <a:gd name="connsiteY0" fmla="*/ 519 h 10286"/>
              <a:gd name="connsiteX1" fmla="*/ 2285 w 10000"/>
              <a:gd name="connsiteY1" fmla="*/ 208 h 10286"/>
              <a:gd name="connsiteX2" fmla="*/ 682 w 10000"/>
              <a:gd name="connsiteY2" fmla="*/ 3845 h 10286"/>
              <a:gd name="connsiteX3" fmla="*/ 72 w 10000"/>
              <a:gd name="connsiteY3" fmla="*/ 9075 h 10286"/>
              <a:gd name="connsiteX4" fmla="*/ 4749 w 10000"/>
              <a:gd name="connsiteY4" fmla="*/ 10271 h 10286"/>
              <a:gd name="connsiteX5" fmla="*/ 7932 w 10000"/>
              <a:gd name="connsiteY5" fmla="*/ 9769 h 10286"/>
              <a:gd name="connsiteX6" fmla="*/ 8104 w 10000"/>
              <a:gd name="connsiteY6" fmla="*/ 7603 h 10286"/>
              <a:gd name="connsiteX7" fmla="*/ 8571 w 10000"/>
              <a:gd name="connsiteY7" fmla="*/ 5077 h 10286"/>
              <a:gd name="connsiteX8" fmla="*/ 9800 w 10000"/>
              <a:gd name="connsiteY8" fmla="*/ 2433 h 10286"/>
              <a:gd name="connsiteX9" fmla="*/ 10000 w 10000"/>
              <a:gd name="connsiteY9" fmla="*/ 2443 h 10286"/>
              <a:gd name="connsiteX10" fmla="*/ 8287 w 10000"/>
              <a:gd name="connsiteY10" fmla="*/ 1171 h 10286"/>
              <a:gd name="connsiteX11" fmla="*/ 6028 w 10000"/>
              <a:gd name="connsiteY11" fmla="*/ 519 h 10286"/>
              <a:gd name="connsiteX0" fmla="*/ 6028 w 10000"/>
              <a:gd name="connsiteY0" fmla="*/ 519 h 10034"/>
              <a:gd name="connsiteX1" fmla="*/ 2285 w 10000"/>
              <a:gd name="connsiteY1" fmla="*/ 208 h 10034"/>
              <a:gd name="connsiteX2" fmla="*/ 682 w 10000"/>
              <a:gd name="connsiteY2" fmla="*/ 3845 h 10034"/>
              <a:gd name="connsiteX3" fmla="*/ 72 w 10000"/>
              <a:gd name="connsiteY3" fmla="*/ 9075 h 10034"/>
              <a:gd name="connsiteX4" fmla="*/ 4382 w 10000"/>
              <a:gd name="connsiteY4" fmla="*/ 10007 h 10034"/>
              <a:gd name="connsiteX5" fmla="*/ 7932 w 10000"/>
              <a:gd name="connsiteY5" fmla="*/ 9769 h 10034"/>
              <a:gd name="connsiteX6" fmla="*/ 8104 w 10000"/>
              <a:gd name="connsiteY6" fmla="*/ 7603 h 10034"/>
              <a:gd name="connsiteX7" fmla="*/ 8571 w 10000"/>
              <a:gd name="connsiteY7" fmla="*/ 5077 h 10034"/>
              <a:gd name="connsiteX8" fmla="*/ 9800 w 10000"/>
              <a:gd name="connsiteY8" fmla="*/ 2433 h 10034"/>
              <a:gd name="connsiteX9" fmla="*/ 10000 w 10000"/>
              <a:gd name="connsiteY9" fmla="*/ 2443 h 10034"/>
              <a:gd name="connsiteX10" fmla="*/ 8287 w 10000"/>
              <a:gd name="connsiteY10" fmla="*/ 1171 h 10034"/>
              <a:gd name="connsiteX11" fmla="*/ 6028 w 10000"/>
              <a:gd name="connsiteY11" fmla="*/ 519 h 10034"/>
              <a:gd name="connsiteX0" fmla="*/ 6028 w 10000"/>
              <a:gd name="connsiteY0" fmla="*/ 519 h 10235"/>
              <a:gd name="connsiteX1" fmla="*/ 2285 w 10000"/>
              <a:gd name="connsiteY1" fmla="*/ 208 h 10235"/>
              <a:gd name="connsiteX2" fmla="*/ 682 w 10000"/>
              <a:gd name="connsiteY2" fmla="*/ 3845 h 10235"/>
              <a:gd name="connsiteX3" fmla="*/ 72 w 10000"/>
              <a:gd name="connsiteY3" fmla="*/ 9075 h 10235"/>
              <a:gd name="connsiteX4" fmla="*/ 4415 w 10000"/>
              <a:gd name="connsiteY4" fmla="*/ 10218 h 10235"/>
              <a:gd name="connsiteX5" fmla="*/ 7932 w 10000"/>
              <a:gd name="connsiteY5" fmla="*/ 9769 h 10235"/>
              <a:gd name="connsiteX6" fmla="*/ 8104 w 10000"/>
              <a:gd name="connsiteY6" fmla="*/ 7603 h 10235"/>
              <a:gd name="connsiteX7" fmla="*/ 8571 w 10000"/>
              <a:gd name="connsiteY7" fmla="*/ 5077 h 10235"/>
              <a:gd name="connsiteX8" fmla="*/ 9800 w 10000"/>
              <a:gd name="connsiteY8" fmla="*/ 2433 h 10235"/>
              <a:gd name="connsiteX9" fmla="*/ 10000 w 10000"/>
              <a:gd name="connsiteY9" fmla="*/ 2443 h 10235"/>
              <a:gd name="connsiteX10" fmla="*/ 8287 w 10000"/>
              <a:gd name="connsiteY10" fmla="*/ 1171 h 10235"/>
              <a:gd name="connsiteX11" fmla="*/ 6028 w 10000"/>
              <a:gd name="connsiteY11" fmla="*/ 519 h 10235"/>
              <a:gd name="connsiteX0" fmla="*/ 6028 w 10000"/>
              <a:gd name="connsiteY0" fmla="*/ 519 h 10394"/>
              <a:gd name="connsiteX1" fmla="*/ 2285 w 10000"/>
              <a:gd name="connsiteY1" fmla="*/ 208 h 10394"/>
              <a:gd name="connsiteX2" fmla="*/ 682 w 10000"/>
              <a:gd name="connsiteY2" fmla="*/ 3845 h 10394"/>
              <a:gd name="connsiteX3" fmla="*/ 72 w 10000"/>
              <a:gd name="connsiteY3" fmla="*/ 9075 h 10394"/>
              <a:gd name="connsiteX4" fmla="*/ 4415 w 10000"/>
              <a:gd name="connsiteY4" fmla="*/ 10218 h 10394"/>
              <a:gd name="connsiteX5" fmla="*/ 7965 w 10000"/>
              <a:gd name="connsiteY5" fmla="*/ 10350 h 10394"/>
              <a:gd name="connsiteX6" fmla="*/ 8104 w 10000"/>
              <a:gd name="connsiteY6" fmla="*/ 7603 h 10394"/>
              <a:gd name="connsiteX7" fmla="*/ 8571 w 10000"/>
              <a:gd name="connsiteY7" fmla="*/ 5077 h 10394"/>
              <a:gd name="connsiteX8" fmla="*/ 9800 w 10000"/>
              <a:gd name="connsiteY8" fmla="*/ 2433 h 10394"/>
              <a:gd name="connsiteX9" fmla="*/ 10000 w 10000"/>
              <a:gd name="connsiteY9" fmla="*/ 2443 h 10394"/>
              <a:gd name="connsiteX10" fmla="*/ 8287 w 10000"/>
              <a:gd name="connsiteY10" fmla="*/ 1171 h 10394"/>
              <a:gd name="connsiteX11" fmla="*/ 6028 w 10000"/>
              <a:gd name="connsiteY11" fmla="*/ 519 h 10394"/>
              <a:gd name="connsiteX0" fmla="*/ 6028 w 10000"/>
              <a:gd name="connsiteY0" fmla="*/ 527 h 10402"/>
              <a:gd name="connsiteX1" fmla="*/ 2285 w 10000"/>
              <a:gd name="connsiteY1" fmla="*/ 216 h 10402"/>
              <a:gd name="connsiteX2" fmla="*/ 682 w 10000"/>
              <a:gd name="connsiteY2" fmla="*/ 3853 h 10402"/>
              <a:gd name="connsiteX3" fmla="*/ 72 w 10000"/>
              <a:gd name="connsiteY3" fmla="*/ 9083 h 10402"/>
              <a:gd name="connsiteX4" fmla="*/ 4415 w 10000"/>
              <a:gd name="connsiteY4" fmla="*/ 10226 h 10402"/>
              <a:gd name="connsiteX5" fmla="*/ 7965 w 10000"/>
              <a:gd name="connsiteY5" fmla="*/ 10358 h 10402"/>
              <a:gd name="connsiteX6" fmla="*/ 8104 w 10000"/>
              <a:gd name="connsiteY6" fmla="*/ 7611 h 10402"/>
              <a:gd name="connsiteX7" fmla="*/ 8571 w 10000"/>
              <a:gd name="connsiteY7" fmla="*/ 5085 h 10402"/>
              <a:gd name="connsiteX8" fmla="*/ 9800 w 10000"/>
              <a:gd name="connsiteY8" fmla="*/ 2441 h 10402"/>
              <a:gd name="connsiteX9" fmla="*/ 10000 w 10000"/>
              <a:gd name="connsiteY9" fmla="*/ 2451 h 10402"/>
              <a:gd name="connsiteX10" fmla="*/ 8220 w 10000"/>
              <a:gd name="connsiteY10" fmla="*/ 1443 h 10402"/>
              <a:gd name="connsiteX11" fmla="*/ 6028 w 10000"/>
              <a:gd name="connsiteY11" fmla="*/ 527 h 10402"/>
              <a:gd name="connsiteX0" fmla="*/ 6028 w 9900"/>
              <a:gd name="connsiteY0" fmla="*/ 527 h 10402"/>
              <a:gd name="connsiteX1" fmla="*/ 2285 w 9900"/>
              <a:gd name="connsiteY1" fmla="*/ 216 h 10402"/>
              <a:gd name="connsiteX2" fmla="*/ 682 w 9900"/>
              <a:gd name="connsiteY2" fmla="*/ 3853 h 10402"/>
              <a:gd name="connsiteX3" fmla="*/ 72 w 9900"/>
              <a:gd name="connsiteY3" fmla="*/ 9083 h 10402"/>
              <a:gd name="connsiteX4" fmla="*/ 4415 w 9900"/>
              <a:gd name="connsiteY4" fmla="*/ 10226 h 10402"/>
              <a:gd name="connsiteX5" fmla="*/ 7965 w 9900"/>
              <a:gd name="connsiteY5" fmla="*/ 10358 h 10402"/>
              <a:gd name="connsiteX6" fmla="*/ 8104 w 9900"/>
              <a:gd name="connsiteY6" fmla="*/ 7611 h 10402"/>
              <a:gd name="connsiteX7" fmla="*/ 8571 w 9900"/>
              <a:gd name="connsiteY7" fmla="*/ 5085 h 10402"/>
              <a:gd name="connsiteX8" fmla="*/ 9800 w 9900"/>
              <a:gd name="connsiteY8" fmla="*/ 2441 h 10402"/>
              <a:gd name="connsiteX9" fmla="*/ 9900 w 9900"/>
              <a:gd name="connsiteY9" fmla="*/ 2715 h 10402"/>
              <a:gd name="connsiteX10" fmla="*/ 8220 w 9900"/>
              <a:gd name="connsiteY10" fmla="*/ 1443 h 10402"/>
              <a:gd name="connsiteX11" fmla="*/ 6028 w 9900"/>
              <a:gd name="connsiteY11" fmla="*/ 527 h 10402"/>
              <a:gd name="connsiteX0" fmla="*/ 6089 w 10000"/>
              <a:gd name="connsiteY0" fmla="*/ 302 h 9795"/>
              <a:gd name="connsiteX1" fmla="*/ 2308 w 10000"/>
              <a:gd name="connsiteY1" fmla="*/ 3 h 9795"/>
              <a:gd name="connsiteX2" fmla="*/ 689 w 10000"/>
              <a:gd name="connsiteY2" fmla="*/ 3499 h 9795"/>
              <a:gd name="connsiteX3" fmla="*/ 73 w 10000"/>
              <a:gd name="connsiteY3" fmla="*/ 8527 h 9795"/>
              <a:gd name="connsiteX4" fmla="*/ 4460 w 10000"/>
              <a:gd name="connsiteY4" fmla="*/ 9626 h 9795"/>
              <a:gd name="connsiteX5" fmla="*/ 8045 w 10000"/>
              <a:gd name="connsiteY5" fmla="*/ 9753 h 9795"/>
              <a:gd name="connsiteX6" fmla="*/ 8186 w 10000"/>
              <a:gd name="connsiteY6" fmla="*/ 7112 h 9795"/>
              <a:gd name="connsiteX7" fmla="*/ 8658 w 10000"/>
              <a:gd name="connsiteY7" fmla="*/ 4683 h 9795"/>
              <a:gd name="connsiteX8" fmla="*/ 9899 w 10000"/>
              <a:gd name="connsiteY8" fmla="*/ 2142 h 9795"/>
              <a:gd name="connsiteX9" fmla="*/ 10000 w 10000"/>
              <a:gd name="connsiteY9" fmla="*/ 2405 h 9795"/>
              <a:gd name="connsiteX10" fmla="*/ 8303 w 10000"/>
              <a:gd name="connsiteY10" fmla="*/ 1182 h 9795"/>
              <a:gd name="connsiteX11" fmla="*/ 6089 w 10000"/>
              <a:gd name="connsiteY11" fmla="*/ 302 h 9795"/>
              <a:gd name="connsiteX0" fmla="*/ 6089 w 10000"/>
              <a:gd name="connsiteY0" fmla="*/ 891 h 10116"/>
              <a:gd name="connsiteX1" fmla="*/ 2308 w 10000"/>
              <a:gd name="connsiteY1" fmla="*/ 119 h 10116"/>
              <a:gd name="connsiteX2" fmla="*/ 689 w 10000"/>
              <a:gd name="connsiteY2" fmla="*/ 3688 h 10116"/>
              <a:gd name="connsiteX3" fmla="*/ 73 w 10000"/>
              <a:gd name="connsiteY3" fmla="*/ 8821 h 10116"/>
              <a:gd name="connsiteX4" fmla="*/ 4460 w 10000"/>
              <a:gd name="connsiteY4" fmla="*/ 9943 h 10116"/>
              <a:gd name="connsiteX5" fmla="*/ 8045 w 10000"/>
              <a:gd name="connsiteY5" fmla="*/ 10073 h 10116"/>
              <a:gd name="connsiteX6" fmla="*/ 8186 w 10000"/>
              <a:gd name="connsiteY6" fmla="*/ 7377 h 10116"/>
              <a:gd name="connsiteX7" fmla="*/ 8658 w 10000"/>
              <a:gd name="connsiteY7" fmla="*/ 4897 h 10116"/>
              <a:gd name="connsiteX8" fmla="*/ 9899 w 10000"/>
              <a:gd name="connsiteY8" fmla="*/ 2303 h 10116"/>
              <a:gd name="connsiteX9" fmla="*/ 10000 w 10000"/>
              <a:gd name="connsiteY9" fmla="*/ 2571 h 10116"/>
              <a:gd name="connsiteX10" fmla="*/ 8303 w 10000"/>
              <a:gd name="connsiteY10" fmla="*/ 1323 h 10116"/>
              <a:gd name="connsiteX11" fmla="*/ 6089 w 10000"/>
              <a:gd name="connsiteY11" fmla="*/ 891 h 10116"/>
              <a:gd name="connsiteX0" fmla="*/ 6089 w 10000"/>
              <a:gd name="connsiteY0" fmla="*/ 676 h 10160"/>
              <a:gd name="connsiteX1" fmla="*/ 2308 w 10000"/>
              <a:gd name="connsiteY1" fmla="*/ 163 h 10160"/>
              <a:gd name="connsiteX2" fmla="*/ 689 w 10000"/>
              <a:gd name="connsiteY2" fmla="*/ 3732 h 10160"/>
              <a:gd name="connsiteX3" fmla="*/ 73 w 10000"/>
              <a:gd name="connsiteY3" fmla="*/ 8865 h 10160"/>
              <a:gd name="connsiteX4" fmla="*/ 4460 w 10000"/>
              <a:gd name="connsiteY4" fmla="*/ 9987 h 10160"/>
              <a:gd name="connsiteX5" fmla="*/ 8045 w 10000"/>
              <a:gd name="connsiteY5" fmla="*/ 10117 h 10160"/>
              <a:gd name="connsiteX6" fmla="*/ 8186 w 10000"/>
              <a:gd name="connsiteY6" fmla="*/ 7421 h 10160"/>
              <a:gd name="connsiteX7" fmla="*/ 8658 w 10000"/>
              <a:gd name="connsiteY7" fmla="*/ 4941 h 10160"/>
              <a:gd name="connsiteX8" fmla="*/ 9899 w 10000"/>
              <a:gd name="connsiteY8" fmla="*/ 2347 h 10160"/>
              <a:gd name="connsiteX9" fmla="*/ 10000 w 10000"/>
              <a:gd name="connsiteY9" fmla="*/ 2615 h 10160"/>
              <a:gd name="connsiteX10" fmla="*/ 8303 w 10000"/>
              <a:gd name="connsiteY10" fmla="*/ 1367 h 10160"/>
              <a:gd name="connsiteX11" fmla="*/ 6089 w 10000"/>
              <a:gd name="connsiteY11" fmla="*/ 676 h 10160"/>
              <a:gd name="connsiteX0" fmla="*/ 6089 w 10000"/>
              <a:gd name="connsiteY0" fmla="*/ 517 h 10001"/>
              <a:gd name="connsiteX1" fmla="*/ 2308 w 10000"/>
              <a:gd name="connsiteY1" fmla="*/ 4 h 10001"/>
              <a:gd name="connsiteX2" fmla="*/ 689 w 10000"/>
              <a:gd name="connsiteY2" fmla="*/ 3573 h 10001"/>
              <a:gd name="connsiteX3" fmla="*/ 73 w 10000"/>
              <a:gd name="connsiteY3" fmla="*/ 8706 h 10001"/>
              <a:gd name="connsiteX4" fmla="*/ 4460 w 10000"/>
              <a:gd name="connsiteY4" fmla="*/ 9828 h 10001"/>
              <a:gd name="connsiteX5" fmla="*/ 8045 w 10000"/>
              <a:gd name="connsiteY5" fmla="*/ 9958 h 10001"/>
              <a:gd name="connsiteX6" fmla="*/ 8186 w 10000"/>
              <a:gd name="connsiteY6" fmla="*/ 7262 h 10001"/>
              <a:gd name="connsiteX7" fmla="*/ 8658 w 10000"/>
              <a:gd name="connsiteY7" fmla="*/ 4782 h 10001"/>
              <a:gd name="connsiteX8" fmla="*/ 9899 w 10000"/>
              <a:gd name="connsiteY8" fmla="*/ 2188 h 10001"/>
              <a:gd name="connsiteX9" fmla="*/ 10000 w 10000"/>
              <a:gd name="connsiteY9" fmla="*/ 2456 h 10001"/>
              <a:gd name="connsiteX10" fmla="*/ 8303 w 10000"/>
              <a:gd name="connsiteY10" fmla="*/ 1208 h 10001"/>
              <a:gd name="connsiteX11" fmla="*/ 6089 w 10000"/>
              <a:gd name="connsiteY11" fmla="*/ 517 h 10001"/>
              <a:gd name="connsiteX0" fmla="*/ 6091 w 10002"/>
              <a:gd name="connsiteY0" fmla="*/ 691 h 10175"/>
              <a:gd name="connsiteX1" fmla="*/ 2310 w 10002"/>
              <a:gd name="connsiteY1" fmla="*/ 178 h 10175"/>
              <a:gd name="connsiteX2" fmla="*/ 657 w 10002"/>
              <a:gd name="connsiteY2" fmla="*/ 3954 h 10175"/>
              <a:gd name="connsiteX3" fmla="*/ 75 w 10002"/>
              <a:gd name="connsiteY3" fmla="*/ 8880 h 10175"/>
              <a:gd name="connsiteX4" fmla="*/ 4462 w 10002"/>
              <a:gd name="connsiteY4" fmla="*/ 10002 h 10175"/>
              <a:gd name="connsiteX5" fmla="*/ 8047 w 10002"/>
              <a:gd name="connsiteY5" fmla="*/ 10132 h 10175"/>
              <a:gd name="connsiteX6" fmla="*/ 8188 w 10002"/>
              <a:gd name="connsiteY6" fmla="*/ 7436 h 10175"/>
              <a:gd name="connsiteX7" fmla="*/ 8660 w 10002"/>
              <a:gd name="connsiteY7" fmla="*/ 4956 h 10175"/>
              <a:gd name="connsiteX8" fmla="*/ 9901 w 10002"/>
              <a:gd name="connsiteY8" fmla="*/ 2362 h 10175"/>
              <a:gd name="connsiteX9" fmla="*/ 10002 w 10002"/>
              <a:gd name="connsiteY9" fmla="*/ 2630 h 10175"/>
              <a:gd name="connsiteX10" fmla="*/ 8305 w 10002"/>
              <a:gd name="connsiteY10" fmla="*/ 1382 h 10175"/>
              <a:gd name="connsiteX11" fmla="*/ 6091 w 10002"/>
              <a:gd name="connsiteY11" fmla="*/ 691 h 10175"/>
              <a:gd name="connsiteX0" fmla="*/ 6075 w 9986"/>
              <a:gd name="connsiteY0" fmla="*/ 656 h 10140"/>
              <a:gd name="connsiteX1" fmla="*/ 2294 w 9986"/>
              <a:gd name="connsiteY1" fmla="*/ 143 h 10140"/>
              <a:gd name="connsiteX2" fmla="*/ 843 w 9986"/>
              <a:gd name="connsiteY2" fmla="*/ 3400 h 10140"/>
              <a:gd name="connsiteX3" fmla="*/ 59 w 9986"/>
              <a:gd name="connsiteY3" fmla="*/ 8845 h 10140"/>
              <a:gd name="connsiteX4" fmla="*/ 4446 w 9986"/>
              <a:gd name="connsiteY4" fmla="*/ 9967 h 10140"/>
              <a:gd name="connsiteX5" fmla="*/ 8031 w 9986"/>
              <a:gd name="connsiteY5" fmla="*/ 10097 h 10140"/>
              <a:gd name="connsiteX6" fmla="*/ 8172 w 9986"/>
              <a:gd name="connsiteY6" fmla="*/ 7401 h 10140"/>
              <a:gd name="connsiteX7" fmla="*/ 8644 w 9986"/>
              <a:gd name="connsiteY7" fmla="*/ 4921 h 10140"/>
              <a:gd name="connsiteX8" fmla="*/ 9885 w 9986"/>
              <a:gd name="connsiteY8" fmla="*/ 2327 h 10140"/>
              <a:gd name="connsiteX9" fmla="*/ 9986 w 9986"/>
              <a:gd name="connsiteY9" fmla="*/ 2595 h 10140"/>
              <a:gd name="connsiteX10" fmla="*/ 8289 w 9986"/>
              <a:gd name="connsiteY10" fmla="*/ 1347 h 10140"/>
              <a:gd name="connsiteX11" fmla="*/ 6075 w 9986"/>
              <a:gd name="connsiteY11" fmla="*/ 656 h 10140"/>
              <a:gd name="connsiteX0" fmla="*/ 6084 w 10000"/>
              <a:gd name="connsiteY0" fmla="*/ 511 h 9864"/>
              <a:gd name="connsiteX1" fmla="*/ 2297 w 10000"/>
              <a:gd name="connsiteY1" fmla="*/ 5 h 9864"/>
              <a:gd name="connsiteX2" fmla="*/ 844 w 10000"/>
              <a:gd name="connsiteY2" fmla="*/ 3217 h 9864"/>
              <a:gd name="connsiteX3" fmla="*/ 59 w 10000"/>
              <a:gd name="connsiteY3" fmla="*/ 8587 h 9864"/>
              <a:gd name="connsiteX4" fmla="*/ 4452 w 10000"/>
              <a:gd name="connsiteY4" fmla="*/ 9693 h 9864"/>
              <a:gd name="connsiteX5" fmla="*/ 8042 w 10000"/>
              <a:gd name="connsiteY5" fmla="*/ 9822 h 9864"/>
              <a:gd name="connsiteX6" fmla="*/ 8183 w 10000"/>
              <a:gd name="connsiteY6" fmla="*/ 7163 h 9864"/>
              <a:gd name="connsiteX7" fmla="*/ 8656 w 10000"/>
              <a:gd name="connsiteY7" fmla="*/ 4717 h 9864"/>
              <a:gd name="connsiteX8" fmla="*/ 9899 w 10000"/>
              <a:gd name="connsiteY8" fmla="*/ 2159 h 9864"/>
              <a:gd name="connsiteX9" fmla="*/ 10000 w 10000"/>
              <a:gd name="connsiteY9" fmla="*/ 2423 h 9864"/>
              <a:gd name="connsiteX10" fmla="*/ 8301 w 10000"/>
              <a:gd name="connsiteY10" fmla="*/ 1192 h 9864"/>
              <a:gd name="connsiteX11" fmla="*/ 6084 w 10000"/>
              <a:gd name="connsiteY11" fmla="*/ 511 h 9864"/>
              <a:gd name="connsiteX0" fmla="*/ 6084 w 10000"/>
              <a:gd name="connsiteY0" fmla="*/ 518 h 10000"/>
              <a:gd name="connsiteX1" fmla="*/ 2297 w 10000"/>
              <a:gd name="connsiteY1" fmla="*/ 5 h 10000"/>
              <a:gd name="connsiteX2" fmla="*/ 844 w 10000"/>
              <a:gd name="connsiteY2" fmla="*/ 3261 h 10000"/>
              <a:gd name="connsiteX3" fmla="*/ 59 w 10000"/>
              <a:gd name="connsiteY3" fmla="*/ 8705 h 10000"/>
              <a:gd name="connsiteX4" fmla="*/ 4452 w 10000"/>
              <a:gd name="connsiteY4" fmla="*/ 9827 h 10000"/>
              <a:gd name="connsiteX5" fmla="*/ 8127 w 10000"/>
              <a:gd name="connsiteY5" fmla="*/ 9957 h 10000"/>
              <a:gd name="connsiteX6" fmla="*/ 8183 w 10000"/>
              <a:gd name="connsiteY6" fmla="*/ 7262 h 10000"/>
              <a:gd name="connsiteX7" fmla="*/ 8656 w 10000"/>
              <a:gd name="connsiteY7" fmla="*/ 4782 h 10000"/>
              <a:gd name="connsiteX8" fmla="*/ 9899 w 10000"/>
              <a:gd name="connsiteY8" fmla="*/ 2189 h 10000"/>
              <a:gd name="connsiteX9" fmla="*/ 10000 w 10000"/>
              <a:gd name="connsiteY9" fmla="*/ 2456 h 10000"/>
              <a:gd name="connsiteX10" fmla="*/ 8301 w 10000"/>
              <a:gd name="connsiteY10" fmla="*/ 1208 h 10000"/>
              <a:gd name="connsiteX11" fmla="*/ 6084 w 10000"/>
              <a:gd name="connsiteY11" fmla="*/ 518 h 10000"/>
              <a:gd name="connsiteX0" fmla="*/ 6084 w 10000"/>
              <a:gd name="connsiteY0" fmla="*/ 518 h 10000"/>
              <a:gd name="connsiteX1" fmla="*/ 2297 w 10000"/>
              <a:gd name="connsiteY1" fmla="*/ 5 h 10000"/>
              <a:gd name="connsiteX2" fmla="*/ 844 w 10000"/>
              <a:gd name="connsiteY2" fmla="*/ 3261 h 10000"/>
              <a:gd name="connsiteX3" fmla="*/ 59 w 10000"/>
              <a:gd name="connsiteY3" fmla="*/ 8705 h 10000"/>
              <a:gd name="connsiteX4" fmla="*/ 4452 w 10000"/>
              <a:gd name="connsiteY4" fmla="*/ 9827 h 10000"/>
              <a:gd name="connsiteX5" fmla="*/ 8127 w 10000"/>
              <a:gd name="connsiteY5" fmla="*/ 9957 h 10000"/>
              <a:gd name="connsiteX6" fmla="*/ 8183 w 10000"/>
              <a:gd name="connsiteY6" fmla="*/ 7262 h 10000"/>
              <a:gd name="connsiteX7" fmla="*/ 8656 w 10000"/>
              <a:gd name="connsiteY7" fmla="*/ 4782 h 10000"/>
              <a:gd name="connsiteX8" fmla="*/ 9899 w 10000"/>
              <a:gd name="connsiteY8" fmla="*/ 2189 h 10000"/>
              <a:gd name="connsiteX9" fmla="*/ 10000 w 10000"/>
              <a:gd name="connsiteY9" fmla="*/ 2456 h 10000"/>
              <a:gd name="connsiteX10" fmla="*/ 8108 w 10000"/>
              <a:gd name="connsiteY10" fmla="*/ 1557 h 10000"/>
              <a:gd name="connsiteX11" fmla="*/ 6084 w 10000"/>
              <a:gd name="connsiteY11" fmla="*/ 518 h 10000"/>
              <a:gd name="connsiteX0" fmla="*/ 6084 w 9899"/>
              <a:gd name="connsiteY0" fmla="*/ 518 h 10000"/>
              <a:gd name="connsiteX1" fmla="*/ 2297 w 9899"/>
              <a:gd name="connsiteY1" fmla="*/ 5 h 10000"/>
              <a:gd name="connsiteX2" fmla="*/ 844 w 9899"/>
              <a:gd name="connsiteY2" fmla="*/ 3261 h 10000"/>
              <a:gd name="connsiteX3" fmla="*/ 59 w 9899"/>
              <a:gd name="connsiteY3" fmla="*/ 8705 h 10000"/>
              <a:gd name="connsiteX4" fmla="*/ 4452 w 9899"/>
              <a:gd name="connsiteY4" fmla="*/ 9827 h 10000"/>
              <a:gd name="connsiteX5" fmla="*/ 8127 w 9899"/>
              <a:gd name="connsiteY5" fmla="*/ 9957 h 10000"/>
              <a:gd name="connsiteX6" fmla="*/ 8183 w 9899"/>
              <a:gd name="connsiteY6" fmla="*/ 7262 h 10000"/>
              <a:gd name="connsiteX7" fmla="*/ 8656 w 9899"/>
              <a:gd name="connsiteY7" fmla="*/ 4782 h 10000"/>
              <a:gd name="connsiteX8" fmla="*/ 9899 w 9899"/>
              <a:gd name="connsiteY8" fmla="*/ 2189 h 10000"/>
              <a:gd name="connsiteX9" fmla="*/ 9409 w 9899"/>
              <a:gd name="connsiteY9" fmla="*/ 3120 h 10000"/>
              <a:gd name="connsiteX10" fmla="*/ 8108 w 9899"/>
              <a:gd name="connsiteY10" fmla="*/ 1557 h 10000"/>
              <a:gd name="connsiteX11" fmla="*/ 6084 w 9899"/>
              <a:gd name="connsiteY11" fmla="*/ 518 h 10000"/>
              <a:gd name="connsiteX0" fmla="*/ 6146 w 9518"/>
              <a:gd name="connsiteY0" fmla="*/ 518 h 10000"/>
              <a:gd name="connsiteX1" fmla="*/ 2320 w 9518"/>
              <a:gd name="connsiteY1" fmla="*/ 5 h 10000"/>
              <a:gd name="connsiteX2" fmla="*/ 853 w 9518"/>
              <a:gd name="connsiteY2" fmla="*/ 3261 h 10000"/>
              <a:gd name="connsiteX3" fmla="*/ 60 w 9518"/>
              <a:gd name="connsiteY3" fmla="*/ 8705 h 10000"/>
              <a:gd name="connsiteX4" fmla="*/ 4497 w 9518"/>
              <a:gd name="connsiteY4" fmla="*/ 9827 h 10000"/>
              <a:gd name="connsiteX5" fmla="*/ 8210 w 9518"/>
              <a:gd name="connsiteY5" fmla="*/ 9957 h 10000"/>
              <a:gd name="connsiteX6" fmla="*/ 8266 w 9518"/>
              <a:gd name="connsiteY6" fmla="*/ 7262 h 10000"/>
              <a:gd name="connsiteX7" fmla="*/ 8744 w 9518"/>
              <a:gd name="connsiteY7" fmla="*/ 4782 h 10000"/>
              <a:gd name="connsiteX8" fmla="*/ 9518 w 9518"/>
              <a:gd name="connsiteY8" fmla="*/ 3185 h 10000"/>
              <a:gd name="connsiteX9" fmla="*/ 9505 w 9518"/>
              <a:gd name="connsiteY9" fmla="*/ 3120 h 10000"/>
              <a:gd name="connsiteX10" fmla="*/ 8191 w 9518"/>
              <a:gd name="connsiteY10" fmla="*/ 1557 h 10000"/>
              <a:gd name="connsiteX11" fmla="*/ 6146 w 9518"/>
              <a:gd name="connsiteY11" fmla="*/ 518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85 w 10000"/>
              <a:gd name="connsiteY6" fmla="*/ 7262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606 w 10000"/>
              <a:gd name="connsiteY10" fmla="*/ 155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85 w 10000"/>
              <a:gd name="connsiteY6" fmla="*/ 7262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9827"/>
              <a:gd name="connsiteX1" fmla="*/ 2437 w 10000"/>
              <a:gd name="connsiteY1" fmla="*/ 5 h 9827"/>
              <a:gd name="connsiteX2" fmla="*/ 896 w 10000"/>
              <a:gd name="connsiteY2" fmla="*/ 3261 h 9827"/>
              <a:gd name="connsiteX3" fmla="*/ 63 w 10000"/>
              <a:gd name="connsiteY3" fmla="*/ 8705 h 9827"/>
              <a:gd name="connsiteX4" fmla="*/ 4725 w 10000"/>
              <a:gd name="connsiteY4" fmla="*/ 9827 h 9827"/>
              <a:gd name="connsiteX5" fmla="*/ 8735 w 10000"/>
              <a:gd name="connsiteY5" fmla="*/ 8839 h 9827"/>
              <a:gd name="connsiteX6" fmla="*/ 8697 w 10000"/>
              <a:gd name="connsiteY6" fmla="*/ 6790 h 9827"/>
              <a:gd name="connsiteX7" fmla="*/ 9223 w 10000"/>
              <a:gd name="connsiteY7" fmla="*/ 4415 h 9827"/>
              <a:gd name="connsiteX8" fmla="*/ 10000 w 10000"/>
              <a:gd name="connsiteY8" fmla="*/ 3185 h 9827"/>
              <a:gd name="connsiteX9" fmla="*/ 9986 w 10000"/>
              <a:gd name="connsiteY9" fmla="*/ 3120 h 9827"/>
              <a:gd name="connsiteX10" fmla="*/ 8522 w 10000"/>
              <a:gd name="connsiteY10" fmla="*/ 1767 h 9827"/>
              <a:gd name="connsiteX11" fmla="*/ 6457 w 10000"/>
              <a:gd name="connsiteY11" fmla="*/ 623 h 9827"/>
              <a:gd name="connsiteX0" fmla="*/ 6457 w 10000"/>
              <a:gd name="connsiteY0" fmla="*/ 634 h 9822"/>
              <a:gd name="connsiteX1" fmla="*/ 2437 w 10000"/>
              <a:gd name="connsiteY1" fmla="*/ 5 h 9822"/>
              <a:gd name="connsiteX2" fmla="*/ 896 w 10000"/>
              <a:gd name="connsiteY2" fmla="*/ 3318 h 9822"/>
              <a:gd name="connsiteX3" fmla="*/ 63 w 10000"/>
              <a:gd name="connsiteY3" fmla="*/ 8858 h 9822"/>
              <a:gd name="connsiteX4" fmla="*/ 4882 w 10000"/>
              <a:gd name="connsiteY4" fmla="*/ 9822 h 9822"/>
              <a:gd name="connsiteX5" fmla="*/ 8735 w 10000"/>
              <a:gd name="connsiteY5" fmla="*/ 8995 h 9822"/>
              <a:gd name="connsiteX6" fmla="*/ 8697 w 10000"/>
              <a:gd name="connsiteY6" fmla="*/ 6910 h 9822"/>
              <a:gd name="connsiteX7" fmla="*/ 9223 w 10000"/>
              <a:gd name="connsiteY7" fmla="*/ 4493 h 9822"/>
              <a:gd name="connsiteX8" fmla="*/ 10000 w 10000"/>
              <a:gd name="connsiteY8" fmla="*/ 3241 h 9822"/>
              <a:gd name="connsiteX9" fmla="*/ 9986 w 10000"/>
              <a:gd name="connsiteY9" fmla="*/ 3175 h 9822"/>
              <a:gd name="connsiteX10" fmla="*/ 8522 w 10000"/>
              <a:gd name="connsiteY10" fmla="*/ 1798 h 9822"/>
              <a:gd name="connsiteX11" fmla="*/ 6457 w 10000"/>
              <a:gd name="connsiteY11" fmla="*/ 634 h 9822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86 w 10000"/>
              <a:gd name="connsiteY9" fmla="*/ 3233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86 w 10000"/>
              <a:gd name="connsiteY9" fmla="*/ 3233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38 w 10000"/>
              <a:gd name="connsiteY9" fmla="*/ 3287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38 w 10000"/>
              <a:gd name="connsiteY9" fmla="*/ 3287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9938"/>
              <a:gd name="connsiteY0" fmla="*/ 645 h 10000"/>
              <a:gd name="connsiteX1" fmla="*/ 2437 w 9938"/>
              <a:gd name="connsiteY1" fmla="*/ 5 h 10000"/>
              <a:gd name="connsiteX2" fmla="*/ 896 w 9938"/>
              <a:gd name="connsiteY2" fmla="*/ 3378 h 10000"/>
              <a:gd name="connsiteX3" fmla="*/ 63 w 9938"/>
              <a:gd name="connsiteY3" fmla="*/ 9019 h 10000"/>
              <a:gd name="connsiteX4" fmla="*/ 4882 w 9938"/>
              <a:gd name="connsiteY4" fmla="*/ 10000 h 10000"/>
              <a:gd name="connsiteX5" fmla="*/ 8735 w 9938"/>
              <a:gd name="connsiteY5" fmla="*/ 9158 h 10000"/>
              <a:gd name="connsiteX6" fmla="*/ 8697 w 9938"/>
              <a:gd name="connsiteY6" fmla="*/ 7035 h 10000"/>
              <a:gd name="connsiteX7" fmla="*/ 9066 w 9938"/>
              <a:gd name="connsiteY7" fmla="*/ 4864 h 10000"/>
              <a:gd name="connsiteX8" fmla="*/ 9747 w 9938"/>
              <a:gd name="connsiteY8" fmla="*/ 3623 h 10000"/>
              <a:gd name="connsiteX9" fmla="*/ 9938 w 9938"/>
              <a:gd name="connsiteY9" fmla="*/ 3287 h 10000"/>
              <a:gd name="connsiteX10" fmla="*/ 8522 w 9938"/>
              <a:gd name="connsiteY10" fmla="*/ 1831 h 10000"/>
              <a:gd name="connsiteX11" fmla="*/ 6457 w 9938"/>
              <a:gd name="connsiteY11" fmla="*/ 645 h 10000"/>
              <a:gd name="connsiteX0" fmla="*/ 6497 w 10000"/>
              <a:gd name="connsiteY0" fmla="*/ 645 h 10000"/>
              <a:gd name="connsiteX1" fmla="*/ 2452 w 10000"/>
              <a:gd name="connsiteY1" fmla="*/ 5 h 10000"/>
              <a:gd name="connsiteX2" fmla="*/ 902 w 10000"/>
              <a:gd name="connsiteY2" fmla="*/ 3378 h 10000"/>
              <a:gd name="connsiteX3" fmla="*/ 63 w 10000"/>
              <a:gd name="connsiteY3" fmla="*/ 9019 h 10000"/>
              <a:gd name="connsiteX4" fmla="*/ 4912 w 10000"/>
              <a:gd name="connsiteY4" fmla="*/ 10000 h 10000"/>
              <a:gd name="connsiteX5" fmla="*/ 8789 w 10000"/>
              <a:gd name="connsiteY5" fmla="*/ 9158 h 10000"/>
              <a:gd name="connsiteX6" fmla="*/ 8751 w 10000"/>
              <a:gd name="connsiteY6" fmla="*/ 7035 h 10000"/>
              <a:gd name="connsiteX7" fmla="*/ 9123 w 10000"/>
              <a:gd name="connsiteY7" fmla="*/ 4864 h 10000"/>
              <a:gd name="connsiteX8" fmla="*/ 9808 w 10000"/>
              <a:gd name="connsiteY8" fmla="*/ 3623 h 10000"/>
              <a:gd name="connsiteX9" fmla="*/ 10000 w 10000"/>
              <a:gd name="connsiteY9" fmla="*/ 3287 h 10000"/>
              <a:gd name="connsiteX10" fmla="*/ 8575 w 10000"/>
              <a:gd name="connsiteY10" fmla="*/ 1831 h 10000"/>
              <a:gd name="connsiteX11" fmla="*/ 6497 w 10000"/>
              <a:gd name="connsiteY11" fmla="*/ 645 h 10000"/>
              <a:gd name="connsiteX0" fmla="*/ 6497 w 10000"/>
              <a:gd name="connsiteY0" fmla="*/ 645 h 10000"/>
              <a:gd name="connsiteX1" fmla="*/ 2452 w 10000"/>
              <a:gd name="connsiteY1" fmla="*/ 5 h 10000"/>
              <a:gd name="connsiteX2" fmla="*/ 902 w 10000"/>
              <a:gd name="connsiteY2" fmla="*/ 3378 h 10000"/>
              <a:gd name="connsiteX3" fmla="*/ 63 w 10000"/>
              <a:gd name="connsiteY3" fmla="*/ 9019 h 10000"/>
              <a:gd name="connsiteX4" fmla="*/ 4912 w 10000"/>
              <a:gd name="connsiteY4" fmla="*/ 10000 h 10000"/>
              <a:gd name="connsiteX5" fmla="*/ 8789 w 10000"/>
              <a:gd name="connsiteY5" fmla="*/ 9158 h 10000"/>
              <a:gd name="connsiteX6" fmla="*/ 8751 w 10000"/>
              <a:gd name="connsiteY6" fmla="*/ 7035 h 10000"/>
              <a:gd name="connsiteX7" fmla="*/ 9123 w 10000"/>
              <a:gd name="connsiteY7" fmla="*/ 4864 h 10000"/>
              <a:gd name="connsiteX8" fmla="*/ 9995 w 10000"/>
              <a:gd name="connsiteY8" fmla="*/ 3311 h 10000"/>
              <a:gd name="connsiteX9" fmla="*/ 10000 w 10000"/>
              <a:gd name="connsiteY9" fmla="*/ 3287 h 10000"/>
              <a:gd name="connsiteX10" fmla="*/ 8575 w 10000"/>
              <a:gd name="connsiteY10" fmla="*/ 1831 h 10000"/>
              <a:gd name="connsiteX11" fmla="*/ 6497 w 10000"/>
              <a:gd name="connsiteY11" fmla="*/ 645 h 10000"/>
              <a:gd name="connsiteX0" fmla="*/ 6497 w 9995"/>
              <a:gd name="connsiteY0" fmla="*/ 645 h 10000"/>
              <a:gd name="connsiteX1" fmla="*/ 2452 w 9995"/>
              <a:gd name="connsiteY1" fmla="*/ 5 h 10000"/>
              <a:gd name="connsiteX2" fmla="*/ 902 w 9995"/>
              <a:gd name="connsiteY2" fmla="*/ 3378 h 10000"/>
              <a:gd name="connsiteX3" fmla="*/ 63 w 9995"/>
              <a:gd name="connsiteY3" fmla="*/ 9019 h 10000"/>
              <a:gd name="connsiteX4" fmla="*/ 4912 w 9995"/>
              <a:gd name="connsiteY4" fmla="*/ 10000 h 10000"/>
              <a:gd name="connsiteX5" fmla="*/ 8789 w 9995"/>
              <a:gd name="connsiteY5" fmla="*/ 9158 h 10000"/>
              <a:gd name="connsiteX6" fmla="*/ 8751 w 9995"/>
              <a:gd name="connsiteY6" fmla="*/ 7035 h 10000"/>
              <a:gd name="connsiteX7" fmla="*/ 9123 w 9995"/>
              <a:gd name="connsiteY7" fmla="*/ 4864 h 10000"/>
              <a:gd name="connsiteX8" fmla="*/ 9995 w 9995"/>
              <a:gd name="connsiteY8" fmla="*/ 3311 h 10000"/>
              <a:gd name="connsiteX9" fmla="*/ 9858 w 9995"/>
              <a:gd name="connsiteY9" fmla="*/ 3510 h 10000"/>
              <a:gd name="connsiteX10" fmla="*/ 8575 w 9995"/>
              <a:gd name="connsiteY10" fmla="*/ 1831 h 10000"/>
              <a:gd name="connsiteX11" fmla="*/ 6497 w 9995"/>
              <a:gd name="connsiteY11" fmla="*/ 645 h 10000"/>
              <a:gd name="connsiteX0" fmla="*/ 6500 w 9863"/>
              <a:gd name="connsiteY0" fmla="*/ 645 h 10000"/>
              <a:gd name="connsiteX1" fmla="*/ 2453 w 9863"/>
              <a:gd name="connsiteY1" fmla="*/ 5 h 10000"/>
              <a:gd name="connsiteX2" fmla="*/ 902 w 9863"/>
              <a:gd name="connsiteY2" fmla="*/ 3378 h 10000"/>
              <a:gd name="connsiteX3" fmla="*/ 63 w 9863"/>
              <a:gd name="connsiteY3" fmla="*/ 9019 h 10000"/>
              <a:gd name="connsiteX4" fmla="*/ 4914 w 9863"/>
              <a:gd name="connsiteY4" fmla="*/ 10000 h 10000"/>
              <a:gd name="connsiteX5" fmla="*/ 8793 w 9863"/>
              <a:gd name="connsiteY5" fmla="*/ 9158 h 10000"/>
              <a:gd name="connsiteX6" fmla="*/ 8755 w 9863"/>
              <a:gd name="connsiteY6" fmla="*/ 7035 h 10000"/>
              <a:gd name="connsiteX7" fmla="*/ 9128 w 9863"/>
              <a:gd name="connsiteY7" fmla="*/ 4864 h 10000"/>
              <a:gd name="connsiteX8" fmla="*/ 9633 w 9863"/>
              <a:gd name="connsiteY8" fmla="*/ 3813 h 10000"/>
              <a:gd name="connsiteX9" fmla="*/ 9863 w 9863"/>
              <a:gd name="connsiteY9" fmla="*/ 3510 h 10000"/>
              <a:gd name="connsiteX10" fmla="*/ 8579 w 9863"/>
              <a:gd name="connsiteY10" fmla="*/ 1831 h 10000"/>
              <a:gd name="connsiteX11" fmla="*/ 6500 w 9863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55 w 10000"/>
              <a:gd name="connsiteY7" fmla="*/ 4864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698 w 10000"/>
              <a:gd name="connsiteY10" fmla="*/ 1831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55 w 10000"/>
              <a:gd name="connsiteY7" fmla="*/ 4864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32 w 10000"/>
              <a:gd name="connsiteY6" fmla="*/ 6678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32 w 10000"/>
              <a:gd name="connsiteY6" fmla="*/ 6678 h 10000"/>
              <a:gd name="connsiteX7" fmla="*/ 9202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202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171 w 9937"/>
              <a:gd name="connsiteY0" fmla="*/ 679 h 10000"/>
              <a:gd name="connsiteX1" fmla="*/ 2424 w 9937"/>
              <a:gd name="connsiteY1" fmla="*/ 5 h 10000"/>
              <a:gd name="connsiteX2" fmla="*/ 852 w 9937"/>
              <a:gd name="connsiteY2" fmla="*/ 3378 h 10000"/>
              <a:gd name="connsiteX3" fmla="*/ 1 w 9937"/>
              <a:gd name="connsiteY3" fmla="*/ 9019 h 10000"/>
              <a:gd name="connsiteX4" fmla="*/ 4919 w 9937"/>
              <a:gd name="connsiteY4" fmla="*/ 10000 h 10000"/>
              <a:gd name="connsiteX5" fmla="*/ 8913 w 9937"/>
              <a:gd name="connsiteY5" fmla="*/ 8901 h 10000"/>
              <a:gd name="connsiteX6" fmla="*/ 8746 w 9937"/>
              <a:gd name="connsiteY6" fmla="*/ 6455 h 10000"/>
              <a:gd name="connsiteX7" fmla="*/ 9131 w 9937"/>
              <a:gd name="connsiteY7" fmla="*/ 4909 h 10000"/>
              <a:gd name="connsiteX8" fmla="*/ 9704 w 9937"/>
              <a:gd name="connsiteY8" fmla="*/ 3813 h 10000"/>
              <a:gd name="connsiteX9" fmla="*/ 9937 w 9937"/>
              <a:gd name="connsiteY9" fmla="*/ 3510 h 10000"/>
              <a:gd name="connsiteX10" fmla="*/ 8377 w 9937"/>
              <a:gd name="connsiteY10" fmla="*/ 1719 h 10000"/>
              <a:gd name="connsiteX11" fmla="*/ 6171 w 9937"/>
              <a:gd name="connsiteY11" fmla="*/ 679 h 10000"/>
              <a:gd name="connsiteX0" fmla="*/ 6210 w 10000"/>
              <a:gd name="connsiteY0" fmla="*/ 679 h 10000"/>
              <a:gd name="connsiteX1" fmla="*/ 2439 w 10000"/>
              <a:gd name="connsiteY1" fmla="*/ 5 h 10000"/>
              <a:gd name="connsiteX2" fmla="*/ 857 w 10000"/>
              <a:gd name="connsiteY2" fmla="*/ 3378 h 10000"/>
              <a:gd name="connsiteX3" fmla="*/ 1 w 10000"/>
              <a:gd name="connsiteY3" fmla="*/ 9019 h 10000"/>
              <a:gd name="connsiteX4" fmla="*/ 4950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  <a:gd name="connsiteX0" fmla="*/ 6209 w 9999"/>
              <a:gd name="connsiteY0" fmla="*/ 679 h 10000"/>
              <a:gd name="connsiteX1" fmla="*/ 2438 w 9999"/>
              <a:gd name="connsiteY1" fmla="*/ 5 h 10000"/>
              <a:gd name="connsiteX2" fmla="*/ 856 w 9999"/>
              <a:gd name="connsiteY2" fmla="*/ 3378 h 10000"/>
              <a:gd name="connsiteX3" fmla="*/ 0 w 9999"/>
              <a:gd name="connsiteY3" fmla="*/ 9019 h 10000"/>
              <a:gd name="connsiteX4" fmla="*/ 4949 w 9999"/>
              <a:gd name="connsiteY4" fmla="*/ 10000 h 10000"/>
              <a:gd name="connsiteX5" fmla="*/ 8969 w 9999"/>
              <a:gd name="connsiteY5" fmla="*/ 8901 h 10000"/>
              <a:gd name="connsiteX6" fmla="*/ 8800 w 9999"/>
              <a:gd name="connsiteY6" fmla="*/ 6455 h 10000"/>
              <a:gd name="connsiteX7" fmla="*/ 9188 w 9999"/>
              <a:gd name="connsiteY7" fmla="*/ 4909 h 10000"/>
              <a:gd name="connsiteX8" fmla="*/ 9765 w 9999"/>
              <a:gd name="connsiteY8" fmla="*/ 3813 h 10000"/>
              <a:gd name="connsiteX9" fmla="*/ 9999 w 9999"/>
              <a:gd name="connsiteY9" fmla="*/ 3510 h 10000"/>
              <a:gd name="connsiteX10" fmla="*/ 8429 w 9999"/>
              <a:gd name="connsiteY10" fmla="*/ 1719 h 10000"/>
              <a:gd name="connsiteX11" fmla="*/ 6209 w 9999"/>
              <a:gd name="connsiteY11" fmla="*/ 679 h 10000"/>
              <a:gd name="connsiteX0" fmla="*/ 6210 w 10000"/>
              <a:gd name="connsiteY0" fmla="*/ 679 h 10000"/>
              <a:gd name="connsiteX1" fmla="*/ 2438 w 10000"/>
              <a:gd name="connsiteY1" fmla="*/ 5 h 10000"/>
              <a:gd name="connsiteX2" fmla="*/ 856 w 10000"/>
              <a:gd name="connsiteY2" fmla="*/ 3378 h 10000"/>
              <a:gd name="connsiteX3" fmla="*/ 0 w 10000"/>
              <a:gd name="connsiteY3" fmla="*/ 9019 h 10000"/>
              <a:gd name="connsiteX4" fmla="*/ 4949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  <a:gd name="connsiteX0" fmla="*/ 6210 w 10000"/>
              <a:gd name="connsiteY0" fmla="*/ 679 h 10000"/>
              <a:gd name="connsiteX1" fmla="*/ 2438 w 10000"/>
              <a:gd name="connsiteY1" fmla="*/ 5 h 10000"/>
              <a:gd name="connsiteX2" fmla="*/ 891 w 10000"/>
              <a:gd name="connsiteY2" fmla="*/ 3462 h 10000"/>
              <a:gd name="connsiteX3" fmla="*/ 0 w 10000"/>
              <a:gd name="connsiteY3" fmla="*/ 9019 h 10000"/>
              <a:gd name="connsiteX4" fmla="*/ 4949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6210" y="679"/>
                </a:moveTo>
                <a:cubicBezTo>
                  <a:pt x="5212" y="393"/>
                  <a:pt x="3326" y="88"/>
                  <a:pt x="2438" y="5"/>
                </a:cubicBezTo>
                <a:cubicBezTo>
                  <a:pt x="2408" y="-111"/>
                  <a:pt x="1298" y="1960"/>
                  <a:pt x="891" y="3462"/>
                </a:cubicBezTo>
                <a:cubicBezTo>
                  <a:pt x="485" y="4964"/>
                  <a:pt x="108" y="7182"/>
                  <a:pt x="0" y="9019"/>
                </a:cubicBezTo>
                <a:cubicBezTo>
                  <a:pt x="794" y="9342"/>
                  <a:pt x="3455" y="10020"/>
                  <a:pt x="4949" y="10000"/>
                </a:cubicBezTo>
                <a:cubicBezTo>
                  <a:pt x="6445" y="9980"/>
                  <a:pt x="8908" y="8969"/>
                  <a:pt x="8970" y="8901"/>
                </a:cubicBezTo>
                <a:cubicBezTo>
                  <a:pt x="8832" y="8213"/>
                  <a:pt x="8685" y="7248"/>
                  <a:pt x="8801" y="6455"/>
                </a:cubicBezTo>
                <a:cubicBezTo>
                  <a:pt x="8920" y="5658"/>
                  <a:pt x="9028" y="5349"/>
                  <a:pt x="9189" y="4909"/>
                </a:cubicBezTo>
                <a:cubicBezTo>
                  <a:pt x="9350" y="4469"/>
                  <a:pt x="9773" y="3818"/>
                  <a:pt x="9766" y="3813"/>
                </a:cubicBezTo>
                <a:cubicBezTo>
                  <a:pt x="9760" y="3802"/>
                  <a:pt x="9999" y="3539"/>
                  <a:pt x="10000" y="3510"/>
                </a:cubicBezTo>
                <a:cubicBezTo>
                  <a:pt x="9638" y="3000"/>
                  <a:pt x="9062" y="2191"/>
                  <a:pt x="8430" y="1719"/>
                </a:cubicBezTo>
                <a:cubicBezTo>
                  <a:pt x="7798" y="1247"/>
                  <a:pt x="7208" y="965"/>
                  <a:pt x="6210" y="67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29000">
                <a:schemeClr val="accent1">
                  <a:lumMod val="60000"/>
                  <a:lumOff val="40000"/>
                </a:schemeClr>
              </a:gs>
              <a:gs pos="6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6000000" scaled="0"/>
            <a:tileRect/>
          </a:gradFill>
          <a:ln>
            <a:solidFill>
              <a:srgbClr val="00B0F0"/>
            </a:solidFill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749" name="Freeform 17">
            <a:extLst>
              <a:ext uri="{FF2B5EF4-FFF2-40B4-BE49-F238E27FC236}">
                <a16:creationId xmlns:a16="http://schemas.microsoft.com/office/drawing/2014/main" id="{259788CE-268B-CAF9-942D-42BCE980D10A}"/>
              </a:ext>
            </a:extLst>
          </p:cNvPr>
          <p:cNvSpPr>
            <a:spLocks/>
          </p:cNvSpPr>
          <p:nvPr/>
        </p:nvSpPr>
        <p:spPr bwMode="auto">
          <a:xfrm>
            <a:off x="8713567" y="894396"/>
            <a:ext cx="327359" cy="1001101"/>
          </a:xfrm>
          <a:custGeom>
            <a:avLst/>
            <a:gdLst>
              <a:gd name="T0" fmla="*/ 0 w 665"/>
              <a:gd name="T1" fmla="*/ 2147483647 h 1238"/>
              <a:gd name="T2" fmla="*/ 309305898 w 665"/>
              <a:gd name="T3" fmla="*/ 2056447500 h 1238"/>
              <a:gd name="T4" fmla="*/ 903496596 w 665"/>
              <a:gd name="T5" fmla="*/ 871974063 h 1238"/>
              <a:gd name="T6" fmla="*/ 1804280287 w 665"/>
              <a:gd name="T7" fmla="*/ 0 h 1238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10000 h 10000"/>
              <a:gd name="connsiteX1" fmla="*/ 1273 w 10000"/>
              <a:gd name="connsiteY1" fmla="*/ 6447 h 10000"/>
              <a:gd name="connsiteX2" fmla="*/ 5008 w 10000"/>
              <a:gd name="connsiteY2" fmla="*/ 27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273 w 10000"/>
              <a:gd name="connsiteY1" fmla="*/ 6447 h 10000"/>
              <a:gd name="connsiteX2" fmla="*/ 3904 w 10000"/>
              <a:gd name="connsiteY2" fmla="*/ 2939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3904 w 10000"/>
              <a:gd name="connsiteY2" fmla="*/ 2939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4345 w 10000"/>
              <a:gd name="connsiteY2" fmla="*/ 2939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5007 w 10000"/>
              <a:gd name="connsiteY2" fmla="*/ 2314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3572 w 10000"/>
              <a:gd name="connsiteY2" fmla="*/ 3324 h 10000"/>
              <a:gd name="connsiteX3" fmla="*/ 10000 w 10000"/>
              <a:gd name="connsiteY3" fmla="*/ 0 h 10000"/>
              <a:gd name="connsiteX0" fmla="*/ 1999 w 11999"/>
              <a:gd name="connsiteY0" fmla="*/ 10000 h 10000"/>
              <a:gd name="connsiteX1" fmla="*/ 83 w 11999"/>
              <a:gd name="connsiteY1" fmla="*/ 6495 h 10000"/>
              <a:gd name="connsiteX2" fmla="*/ 5571 w 11999"/>
              <a:gd name="connsiteY2" fmla="*/ 3324 h 10000"/>
              <a:gd name="connsiteX3" fmla="*/ 11999 w 11999"/>
              <a:gd name="connsiteY3" fmla="*/ 0 h 10000"/>
              <a:gd name="connsiteX0" fmla="*/ 1931 w 11931"/>
              <a:gd name="connsiteY0" fmla="*/ 10000 h 10000"/>
              <a:gd name="connsiteX1" fmla="*/ 15 w 11931"/>
              <a:gd name="connsiteY1" fmla="*/ 6495 h 10000"/>
              <a:gd name="connsiteX2" fmla="*/ 3247 w 11931"/>
              <a:gd name="connsiteY2" fmla="*/ 3028 h 10000"/>
              <a:gd name="connsiteX3" fmla="*/ 11931 w 11931"/>
              <a:gd name="connsiteY3" fmla="*/ 0 h 10000"/>
              <a:gd name="connsiteX0" fmla="*/ 1931 w 11931"/>
              <a:gd name="connsiteY0" fmla="*/ 10000 h 10000"/>
              <a:gd name="connsiteX1" fmla="*/ 15 w 11931"/>
              <a:gd name="connsiteY1" fmla="*/ 6495 h 10000"/>
              <a:gd name="connsiteX2" fmla="*/ 3247 w 11931"/>
              <a:gd name="connsiteY2" fmla="*/ 3028 h 10000"/>
              <a:gd name="connsiteX3" fmla="*/ 11931 w 11931"/>
              <a:gd name="connsiteY3" fmla="*/ 0 h 10000"/>
              <a:gd name="connsiteX0" fmla="*/ 1931 w 11931"/>
              <a:gd name="connsiteY0" fmla="*/ 9796 h 9796"/>
              <a:gd name="connsiteX1" fmla="*/ 15 w 11931"/>
              <a:gd name="connsiteY1" fmla="*/ 6291 h 9796"/>
              <a:gd name="connsiteX2" fmla="*/ 3247 w 11931"/>
              <a:gd name="connsiteY2" fmla="*/ 2824 h 9796"/>
              <a:gd name="connsiteX3" fmla="*/ 11931 w 11931"/>
              <a:gd name="connsiteY3" fmla="*/ 0 h 9796"/>
              <a:gd name="connsiteX0" fmla="*/ 1617 w 9999"/>
              <a:gd name="connsiteY0" fmla="*/ 10000 h 10000"/>
              <a:gd name="connsiteX1" fmla="*/ 12 w 9999"/>
              <a:gd name="connsiteY1" fmla="*/ 6422 h 10000"/>
              <a:gd name="connsiteX2" fmla="*/ 2720 w 9999"/>
              <a:gd name="connsiteY2" fmla="*/ 2883 h 10000"/>
              <a:gd name="connsiteX3" fmla="*/ 9999 w 9999"/>
              <a:gd name="connsiteY3" fmla="*/ 0 h 10000"/>
              <a:gd name="connsiteX0" fmla="*/ 1608 w 9991"/>
              <a:gd name="connsiteY0" fmla="*/ 10000 h 10000"/>
              <a:gd name="connsiteX1" fmla="*/ 3 w 9991"/>
              <a:gd name="connsiteY1" fmla="*/ 6422 h 10000"/>
              <a:gd name="connsiteX2" fmla="*/ 2711 w 9991"/>
              <a:gd name="connsiteY2" fmla="*/ 2883 h 10000"/>
              <a:gd name="connsiteX3" fmla="*/ 9991 w 9991"/>
              <a:gd name="connsiteY3" fmla="*/ 0 h 10000"/>
              <a:gd name="connsiteX0" fmla="*/ 2051 w 10000"/>
              <a:gd name="connsiteY0" fmla="*/ 9168 h 9168"/>
              <a:gd name="connsiteX1" fmla="*/ 3 w 10000"/>
              <a:gd name="connsiteY1" fmla="*/ 6422 h 9168"/>
              <a:gd name="connsiteX2" fmla="*/ 2713 w 10000"/>
              <a:gd name="connsiteY2" fmla="*/ 2883 h 9168"/>
              <a:gd name="connsiteX3" fmla="*/ 10000 w 10000"/>
              <a:gd name="connsiteY3" fmla="*/ 0 h 9168"/>
              <a:gd name="connsiteX0" fmla="*/ 2059 w 10008"/>
              <a:gd name="connsiteY0" fmla="*/ 10000 h 10000"/>
              <a:gd name="connsiteX1" fmla="*/ 11 w 10008"/>
              <a:gd name="connsiteY1" fmla="*/ 7005 h 10000"/>
              <a:gd name="connsiteX2" fmla="*/ 2721 w 10008"/>
              <a:gd name="connsiteY2" fmla="*/ 3145 h 10000"/>
              <a:gd name="connsiteX3" fmla="*/ 10008 w 10008"/>
              <a:gd name="connsiteY3" fmla="*/ 0 h 10000"/>
              <a:gd name="connsiteX0" fmla="*/ 2059 w 10008"/>
              <a:gd name="connsiteY0" fmla="*/ 10000 h 10000"/>
              <a:gd name="connsiteX1" fmla="*/ 11 w 10008"/>
              <a:gd name="connsiteY1" fmla="*/ 6654 h 10000"/>
              <a:gd name="connsiteX2" fmla="*/ 2721 w 10008"/>
              <a:gd name="connsiteY2" fmla="*/ 3145 h 10000"/>
              <a:gd name="connsiteX3" fmla="*/ 10008 w 10008"/>
              <a:gd name="connsiteY3" fmla="*/ 0 h 10000"/>
              <a:gd name="connsiteX0" fmla="*/ 2059 w 10008"/>
              <a:gd name="connsiteY0" fmla="*/ 10000 h 10000"/>
              <a:gd name="connsiteX1" fmla="*/ 11 w 10008"/>
              <a:gd name="connsiteY1" fmla="*/ 6654 h 10000"/>
              <a:gd name="connsiteX2" fmla="*/ 2721 w 10008"/>
              <a:gd name="connsiteY2" fmla="*/ 3145 h 10000"/>
              <a:gd name="connsiteX3" fmla="*/ 10008 w 10008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8" h="10000">
                <a:moveTo>
                  <a:pt x="2059" y="10000"/>
                </a:moveTo>
                <a:cubicBezTo>
                  <a:pt x="659" y="8884"/>
                  <a:pt x="-99" y="7796"/>
                  <a:pt x="11" y="6654"/>
                </a:cubicBezTo>
                <a:cubicBezTo>
                  <a:pt x="121" y="5512"/>
                  <a:pt x="1055" y="4254"/>
                  <a:pt x="2721" y="3145"/>
                </a:cubicBezTo>
                <a:cubicBezTo>
                  <a:pt x="4387" y="2036"/>
                  <a:pt x="8444" y="627"/>
                  <a:pt x="10008" y="0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4204B80-748B-062E-28FA-644EAAF460B6}"/>
              </a:ext>
            </a:extLst>
          </p:cNvPr>
          <p:cNvGrpSpPr/>
          <p:nvPr/>
        </p:nvGrpSpPr>
        <p:grpSpPr>
          <a:xfrm>
            <a:off x="-6770" y="5759032"/>
            <a:ext cx="6481662" cy="1100257"/>
            <a:chOff x="-6770" y="5759032"/>
            <a:chExt cx="6481662" cy="1100257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EC4C75AA-A010-BA01-3A16-B022A2ACDB87}"/>
                </a:ext>
              </a:extLst>
            </p:cNvPr>
            <p:cNvGrpSpPr/>
            <p:nvPr/>
          </p:nvGrpSpPr>
          <p:grpSpPr>
            <a:xfrm>
              <a:off x="-6770" y="5759032"/>
              <a:ext cx="6415155" cy="1100257"/>
              <a:chOff x="-6770" y="5759032"/>
              <a:chExt cx="6415155" cy="1100257"/>
            </a:xfrm>
          </p:grpSpPr>
          <p:sp>
            <p:nvSpPr>
              <p:cNvPr id="13" name="Rectangle 46">
                <a:extLst>
                  <a:ext uri="{FF2B5EF4-FFF2-40B4-BE49-F238E27FC236}">
                    <a16:creationId xmlns:a16="http://schemas.microsoft.com/office/drawing/2014/main" id="{CB53DBEE-37B7-D65E-F5E9-2A2DEE57C9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76" y="5801987"/>
                <a:ext cx="6384409" cy="1057302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5" name="矢印: 五方向 14">
                <a:extLst>
                  <a:ext uri="{FF2B5EF4-FFF2-40B4-BE49-F238E27FC236}">
                    <a16:creationId xmlns:a16="http://schemas.microsoft.com/office/drawing/2014/main" id="{05082374-11DE-A76E-C97F-A7BBC94EBF21}"/>
                  </a:ext>
                </a:extLst>
              </p:cNvPr>
              <p:cNvSpPr/>
              <p:nvPr/>
            </p:nvSpPr>
            <p:spPr bwMode="auto">
              <a:xfrm>
                <a:off x="4451946" y="6212189"/>
                <a:ext cx="1679355" cy="598105"/>
              </a:xfrm>
              <a:prstGeom prst="homePlate">
                <a:avLst>
                  <a:gd name="adj" fmla="val 86842"/>
                </a:avLst>
              </a:prstGeom>
              <a:gradFill>
                <a:gsLst>
                  <a:gs pos="52000">
                    <a:schemeClr val="accent1">
                      <a:lumMod val="5000"/>
                      <a:lumOff val="95000"/>
                    </a:schemeClr>
                  </a:gs>
                  <a:gs pos="0">
                    <a:srgbClr val="FF9933"/>
                  </a:gs>
                  <a:gs pos="100000">
                    <a:srgbClr val="CC6600"/>
                  </a:gs>
                </a:gsLst>
                <a:lin ang="5400000" scaled="1"/>
              </a:gradFill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7" name="矢印: 五方向 26">
                <a:extLst>
                  <a:ext uri="{FF2B5EF4-FFF2-40B4-BE49-F238E27FC236}">
                    <a16:creationId xmlns:a16="http://schemas.microsoft.com/office/drawing/2014/main" id="{19F3DD02-BD1D-28A0-94DF-FCF7CF52604D}"/>
                  </a:ext>
                </a:extLst>
              </p:cNvPr>
              <p:cNvSpPr/>
              <p:nvPr/>
            </p:nvSpPr>
            <p:spPr bwMode="auto">
              <a:xfrm>
                <a:off x="2461409" y="6212189"/>
                <a:ext cx="1679355" cy="598105"/>
              </a:xfrm>
              <a:prstGeom prst="homePlate">
                <a:avLst>
                  <a:gd name="adj" fmla="val 86842"/>
                </a:avLst>
              </a:prstGeom>
              <a:gradFill>
                <a:gsLst>
                  <a:gs pos="52000">
                    <a:schemeClr val="accent1">
                      <a:lumMod val="5000"/>
                      <a:lumOff val="95000"/>
                    </a:schemeClr>
                  </a:gs>
                  <a:gs pos="0">
                    <a:srgbClr val="FF9933"/>
                  </a:gs>
                  <a:gs pos="100000">
                    <a:srgbClr val="CC6600"/>
                  </a:gs>
                </a:gsLst>
                <a:lin ang="5400000" scaled="1"/>
              </a:gradFill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8" name="Rectangle 1442">
                <a:extLst>
                  <a:ext uri="{FF2B5EF4-FFF2-40B4-BE49-F238E27FC236}">
                    <a16:creationId xmlns:a16="http://schemas.microsoft.com/office/drawing/2014/main" id="{391DB5B1-9956-504A-7B5E-2B4265947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770" y="5889368"/>
                <a:ext cx="282983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加速すると前方の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時計が進む。</a:t>
                </a:r>
              </a:p>
            </p:txBody>
          </p:sp>
          <p:grpSp>
            <p:nvGrpSpPr>
              <p:cNvPr id="29" name="グループ化 28">
                <a:extLst>
                  <a:ext uri="{FF2B5EF4-FFF2-40B4-BE49-F238E27FC236}">
                    <a16:creationId xmlns:a16="http://schemas.microsoft.com/office/drawing/2014/main" id="{BFFE181A-B87C-6F2F-F91F-60484A5F737D}"/>
                  </a:ext>
                </a:extLst>
              </p:cNvPr>
              <p:cNvGrpSpPr/>
              <p:nvPr/>
            </p:nvGrpSpPr>
            <p:grpSpPr>
              <a:xfrm>
                <a:off x="2607700" y="6331982"/>
                <a:ext cx="329100" cy="329100"/>
                <a:chOff x="8296449" y="5540954"/>
                <a:chExt cx="329100" cy="329100"/>
              </a:xfrm>
            </p:grpSpPr>
            <p:sp>
              <p:nvSpPr>
                <p:cNvPr id="341715" name="楕円 341714">
                  <a:extLst>
                    <a:ext uri="{FF2B5EF4-FFF2-40B4-BE49-F238E27FC236}">
                      <a16:creationId xmlns:a16="http://schemas.microsoft.com/office/drawing/2014/main" id="{859FB357-AFA6-21A3-0977-6D35402F9E7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96449" y="5540954"/>
                  <a:ext cx="329100" cy="329100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716" name="Line 61">
                  <a:extLst>
                    <a:ext uri="{FF2B5EF4-FFF2-40B4-BE49-F238E27FC236}">
                      <a16:creationId xmlns:a16="http://schemas.microsoft.com/office/drawing/2014/main" id="{5741198E-33F1-45E8-7330-CE496B53D2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60432" y="5584146"/>
                  <a:ext cx="0" cy="14893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grpSp>
            <p:nvGrpSpPr>
              <p:cNvPr id="30" name="グループ化 29">
                <a:extLst>
                  <a:ext uri="{FF2B5EF4-FFF2-40B4-BE49-F238E27FC236}">
                    <a16:creationId xmlns:a16="http://schemas.microsoft.com/office/drawing/2014/main" id="{4FD5E04F-61CC-EBCC-11C3-156FBA9A01B3}"/>
                  </a:ext>
                </a:extLst>
              </p:cNvPr>
              <p:cNvGrpSpPr/>
              <p:nvPr/>
            </p:nvGrpSpPr>
            <p:grpSpPr>
              <a:xfrm>
                <a:off x="3404370" y="6323020"/>
                <a:ext cx="329100" cy="329100"/>
                <a:chOff x="8296449" y="5540954"/>
                <a:chExt cx="329100" cy="329100"/>
              </a:xfrm>
            </p:grpSpPr>
            <p:sp>
              <p:nvSpPr>
                <p:cNvPr id="341713" name="楕円 341712">
                  <a:extLst>
                    <a:ext uri="{FF2B5EF4-FFF2-40B4-BE49-F238E27FC236}">
                      <a16:creationId xmlns:a16="http://schemas.microsoft.com/office/drawing/2014/main" id="{FF3642DF-1DC5-685A-E1B2-66C52AB0087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96449" y="5540954"/>
                  <a:ext cx="329100" cy="329100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714" name="Line 61">
                  <a:extLst>
                    <a:ext uri="{FF2B5EF4-FFF2-40B4-BE49-F238E27FC236}">
                      <a16:creationId xmlns:a16="http://schemas.microsoft.com/office/drawing/2014/main" id="{F8F99456-4408-F793-5BFA-4551E8501F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60432" y="5584146"/>
                  <a:ext cx="0" cy="14893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grpSp>
            <p:nvGrpSpPr>
              <p:cNvPr id="31" name="グループ化 30">
                <a:extLst>
                  <a:ext uri="{FF2B5EF4-FFF2-40B4-BE49-F238E27FC236}">
                    <a16:creationId xmlns:a16="http://schemas.microsoft.com/office/drawing/2014/main" id="{B6FBCC83-60E7-6BD2-282F-3FFAB080E4E3}"/>
                  </a:ext>
                </a:extLst>
              </p:cNvPr>
              <p:cNvGrpSpPr/>
              <p:nvPr/>
            </p:nvGrpSpPr>
            <p:grpSpPr>
              <a:xfrm rot="6600000">
                <a:off x="5374524" y="6340653"/>
                <a:ext cx="329100" cy="329100"/>
                <a:chOff x="8296449" y="5540954"/>
                <a:chExt cx="329100" cy="329100"/>
              </a:xfrm>
            </p:grpSpPr>
            <p:sp>
              <p:nvSpPr>
                <p:cNvPr id="341706" name="楕円 341705">
                  <a:extLst>
                    <a:ext uri="{FF2B5EF4-FFF2-40B4-BE49-F238E27FC236}">
                      <a16:creationId xmlns:a16="http://schemas.microsoft.com/office/drawing/2014/main" id="{B3B8EF35-3BA6-4FF0-5605-AC9CD7FC49E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96449" y="5540954"/>
                  <a:ext cx="329100" cy="329100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707" name="Line 61">
                  <a:extLst>
                    <a:ext uri="{FF2B5EF4-FFF2-40B4-BE49-F238E27FC236}">
                      <a16:creationId xmlns:a16="http://schemas.microsoft.com/office/drawing/2014/main" id="{EF996497-52DA-5D0D-417D-9AB71E90CC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60432" y="5584146"/>
                  <a:ext cx="0" cy="14893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grpSp>
            <p:nvGrpSpPr>
              <p:cNvPr id="341824" name="グループ化 341823">
                <a:extLst>
                  <a:ext uri="{FF2B5EF4-FFF2-40B4-BE49-F238E27FC236}">
                    <a16:creationId xmlns:a16="http://schemas.microsoft.com/office/drawing/2014/main" id="{456B64EA-718F-8E24-D00D-5BB7BADBE9B7}"/>
                  </a:ext>
                </a:extLst>
              </p:cNvPr>
              <p:cNvGrpSpPr/>
              <p:nvPr/>
            </p:nvGrpSpPr>
            <p:grpSpPr>
              <a:xfrm rot="5400000">
                <a:off x="4607949" y="6341220"/>
                <a:ext cx="329100" cy="329100"/>
                <a:chOff x="8296449" y="5540954"/>
                <a:chExt cx="329100" cy="329100"/>
              </a:xfrm>
            </p:grpSpPr>
            <p:sp>
              <p:nvSpPr>
                <p:cNvPr id="341852" name="楕円 341851">
                  <a:extLst>
                    <a:ext uri="{FF2B5EF4-FFF2-40B4-BE49-F238E27FC236}">
                      <a16:creationId xmlns:a16="http://schemas.microsoft.com/office/drawing/2014/main" id="{2AF24F74-8C79-0F91-2CED-9BD3192E714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96449" y="5540954"/>
                  <a:ext cx="329100" cy="329100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686" name="Line 61">
                  <a:extLst>
                    <a:ext uri="{FF2B5EF4-FFF2-40B4-BE49-F238E27FC236}">
                      <a16:creationId xmlns:a16="http://schemas.microsoft.com/office/drawing/2014/main" id="{CD44AF16-B07F-325A-E183-2D4D149AA9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60432" y="5584146"/>
                  <a:ext cx="0" cy="14893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sp>
            <p:nvSpPr>
              <p:cNvPr id="341850" name="Rectangle 1442">
                <a:extLst>
                  <a:ext uri="{FF2B5EF4-FFF2-40B4-BE49-F238E27FC236}">
                    <a16:creationId xmlns:a16="http://schemas.microsoft.com/office/drawing/2014/main" id="{B393DEE9-85CE-093C-D46B-8D52D103A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9548" y="5759032"/>
                <a:ext cx="118658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加速</a:t>
                </a:r>
              </a:p>
            </p:txBody>
          </p:sp>
          <p:sp>
            <p:nvSpPr>
              <p:cNvPr id="341851" name="Rectangle 1442">
                <a:extLst>
                  <a:ext uri="{FF2B5EF4-FFF2-40B4-BE49-F238E27FC236}">
                    <a16:creationId xmlns:a16="http://schemas.microsoft.com/office/drawing/2014/main" id="{F3D15141-0447-434B-C530-12C966CAC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3056" y="5776341"/>
                <a:ext cx="10142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始め</a:t>
                </a:r>
              </a:p>
            </p:txBody>
          </p:sp>
        </p:grpSp>
        <p:sp>
          <p:nvSpPr>
            <p:cNvPr id="9" name="円形吹き出し 183">
              <a:extLst>
                <a:ext uri="{FF2B5EF4-FFF2-40B4-BE49-F238E27FC236}">
                  <a16:creationId xmlns:a16="http://schemas.microsoft.com/office/drawing/2014/main" id="{6F3E1F30-EC15-06B4-C1F2-80FCFF048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3180" y="6054515"/>
              <a:ext cx="551712" cy="421569"/>
            </a:xfrm>
            <a:prstGeom prst="wedgeEllipseCallout">
              <a:avLst>
                <a:gd name="adj1" fmla="val -89351"/>
                <a:gd name="adj2" fmla="val 47470"/>
              </a:avLst>
            </a:prstGeom>
            <a:solidFill>
              <a:srgbClr val="CC66FF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 anchorCtr="1"/>
            <a:lstStyle/>
            <a:p>
              <a:pPr lvl="0">
                <a:spcBef>
                  <a:spcPts val="0"/>
                </a:spcBef>
                <a:defRPr/>
              </a:pPr>
              <a:r>
                <a:rPr lang="ja-JP" altLang="en-US" sz="2000" b="1" i="0" dirty="0">
                  <a:solidFill>
                    <a:schemeClr val="bg1"/>
                  </a:solidFill>
                </a:rPr>
                <a:t>進む</a:t>
              </a:r>
            </a:p>
          </p:txBody>
        </p:sp>
        <p:sp>
          <p:nvSpPr>
            <p:cNvPr id="11" name="Line 30">
              <a:extLst>
                <a:ext uri="{FF2B5EF4-FFF2-40B4-BE49-F238E27FC236}">
                  <a16:creationId xmlns:a16="http://schemas.microsoft.com/office/drawing/2014/main" id="{D2230C24-9699-E74F-3A36-3215235269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9489" y="6022411"/>
              <a:ext cx="6697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341709" name="AutoShape 10">
            <a:extLst>
              <a:ext uri="{FF2B5EF4-FFF2-40B4-BE49-F238E27FC236}">
                <a16:creationId xmlns:a16="http://schemas.microsoft.com/office/drawing/2014/main" id="{882FBD2C-DE35-E942-7C92-0CA40861A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18" y="5135956"/>
            <a:ext cx="5578833" cy="461665"/>
          </a:xfrm>
          <a:prstGeom prst="roundRect">
            <a:avLst>
              <a:gd name="adj" fmla="val 39160"/>
            </a:avLst>
          </a:prstGeom>
          <a:solidFill>
            <a:srgbClr val="FFF0F0"/>
          </a:solidFill>
          <a:ln w="571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では、慣性運動はどんな運動だろうか？　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E85A45A-99EC-970E-4FC9-612CA4467AEC}"/>
              </a:ext>
            </a:extLst>
          </p:cNvPr>
          <p:cNvGrpSpPr/>
          <p:nvPr/>
        </p:nvGrpSpPr>
        <p:grpSpPr>
          <a:xfrm>
            <a:off x="7031191" y="3661455"/>
            <a:ext cx="2160718" cy="1174994"/>
            <a:chOff x="7031191" y="3263927"/>
            <a:chExt cx="2160718" cy="1174994"/>
          </a:xfrm>
        </p:grpSpPr>
        <p:grpSp>
          <p:nvGrpSpPr>
            <p:cNvPr id="341829" name="Group 151">
              <a:extLst>
                <a:ext uri="{FF2B5EF4-FFF2-40B4-BE49-F238E27FC236}">
                  <a16:creationId xmlns:a16="http://schemas.microsoft.com/office/drawing/2014/main" id="{A962BB79-DDA1-B932-5237-5D53D29020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87406" y="3405587"/>
              <a:ext cx="957438" cy="1033334"/>
              <a:chOff x="318" y="3380"/>
              <a:chExt cx="554" cy="641"/>
            </a:xfrm>
            <a:solidFill>
              <a:srgbClr val="FFCCFF"/>
            </a:solidFill>
          </p:grpSpPr>
          <p:sp>
            <p:nvSpPr>
              <p:cNvPr id="341845" name="Freeform 152">
                <a:extLst>
                  <a:ext uri="{FF2B5EF4-FFF2-40B4-BE49-F238E27FC236}">
                    <a16:creationId xmlns:a16="http://schemas.microsoft.com/office/drawing/2014/main" id="{78D8758E-E338-C4F2-3E6F-1F3CBEAC9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3458"/>
                <a:ext cx="554" cy="563"/>
              </a:xfrm>
              <a:custGeom>
                <a:avLst/>
                <a:gdLst>
                  <a:gd name="T0" fmla="*/ 334 w 554"/>
                  <a:gd name="T1" fmla="*/ 18 h 563"/>
                  <a:gd name="T2" fmla="*/ 536 w 554"/>
                  <a:gd name="T3" fmla="*/ 124 h 563"/>
                  <a:gd name="T4" fmla="*/ 440 w 554"/>
                  <a:gd name="T5" fmla="*/ 504 h 563"/>
                  <a:gd name="T6" fmla="*/ 86 w 554"/>
                  <a:gd name="T7" fmla="*/ 480 h 563"/>
                  <a:gd name="T8" fmla="*/ 14 w 554"/>
                  <a:gd name="T9" fmla="*/ 138 h 563"/>
                  <a:gd name="T10" fmla="*/ 172 w 554"/>
                  <a:gd name="T11" fmla="*/ 20 h 563"/>
                  <a:gd name="T12" fmla="*/ 324 w 554"/>
                  <a:gd name="T13" fmla="*/ 18 h 5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4"/>
                  <a:gd name="T22" fmla="*/ 0 h 563"/>
                  <a:gd name="T23" fmla="*/ 554 w 554"/>
                  <a:gd name="T24" fmla="*/ 563 h 5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4" h="563">
                    <a:moveTo>
                      <a:pt x="334" y="18"/>
                    </a:moveTo>
                    <a:cubicBezTo>
                      <a:pt x="368" y="36"/>
                      <a:pt x="518" y="43"/>
                      <a:pt x="536" y="124"/>
                    </a:cubicBezTo>
                    <a:cubicBezTo>
                      <a:pt x="554" y="205"/>
                      <a:pt x="515" y="445"/>
                      <a:pt x="440" y="504"/>
                    </a:cubicBezTo>
                    <a:cubicBezTo>
                      <a:pt x="365" y="563"/>
                      <a:pt x="157" y="541"/>
                      <a:pt x="86" y="480"/>
                    </a:cubicBezTo>
                    <a:cubicBezTo>
                      <a:pt x="15" y="419"/>
                      <a:pt x="0" y="215"/>
                      <a:pt x="14" y="138"/>
                    </a:cubicBezTo>
                    <a:cubicBezTo>
                      <a:pt x="28" y="61"/>
                      <a:pt x="120" y="40"/>
                      <a:pt x="172" y="20"/>
                    </a:cubicBezTo>
                    <a:cubicBezTo>
                      <a:pt x="224" y="0"/>
                      <a:pt x="292" y="18"/>
                      <a:pt x="324" y="18"/>
                    </a:cubicBezTo>
                  </a:path>
                </a:pathLst>
              </a:custGeom>
              <a:grpFill/>
              <a:ln w="12700" cap="flat" cmpd="sng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341672" name="Freeform 153">
                <a:extLst>
                  <a:ext uri="{FF2B5EF4-FFF2-40B4-BE49-F238E27FC236}">
                    <a16:creationId xmlns:a16="http://schemas.microsoft.com/office/drawing/2014/main" id="{6DE1D167-E412-219D-55F0-CEDAC9D2E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3544"/>
                <a:ext cx="206" cy="24"/>
              </a:xfrm>
              <a:custGeom>
                <a:avLst/>
                <a:gdLst>
                  <a:gd name="T0" fmla="*/ 0 w 206"/>
                  <a:gd name="T1" fmla="*/ 0 h 24"/>
                  <a:gd name="T2" fmla="*/ 124 w 206"/>
                  <a:gd name="T3" fmla="*/ 24 h 24"/>
                  <a:gd name="T4" fmla="*/ 206 w 206"/>
                  <a:gd name="T5" fmla="*/ 2 h 24"/>
                  <a:gd name="T6" fmla="*/ 0 60000 65536"/>
                  <a:gd name="T7" fmla="*/ 0 60000 65536"/>
                  <a:gd name="T8" fmla="*/ 0 60000 65536"/>
                  <a:gd name="T9" fmla="*/ 0 w 206"/>
                  <a:gd name="T10" fmla="*/ 0 h 24"/>
                  <a:gd name="T11" fmla="*/ 206 w 206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6" h="24">
                    <a:moveTo>
                      <a:pt x="0" y="0"/>
                    </a:moveTo>
                    <a:cubicBezTo>
                      <a:pt x="45" y="12"/>
                      <a:pt x="90" y="24"/>
                      <a:pt x="124" y="24"/>
                    </a:cubicBezTo>
                    <a:cubicBezTo>
                      <a:pt x="158" y="24"/>
                      <a:pt x="182" y="13"/>
                      <a:pt x="206" y="2"/>
                    </a:cubicBezTo>
                  </a:path>
                </a:pathLst>
              </a:custGeom>
              <a:grpFill/>
              <a:ln w="19050" cap="flat" cmpd="sng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341677" name="Freeform 154">
                <a:extLst>
                  <a:ext uri="{FF2B5EF4-FFF2-40B4-BE49-F238E27FC236}">
                    <a16:creationId xmlns:a16="http://schemas.microsoft.com/office/drawing/2014/main" id="{4CF4EC51-4580-4744-6697-A95DECB93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" y="3380"/>
                <a:ext cx="11" cy="182"/>
              </a:xfrm>
              <a:custGeom>
                <a:avLst/>
                <a:gdLst>
                  <a:gd name="T0" fmla="*/ 0 w 54"/>
                  <a:gd name="T1" fmla="*/ 162 h 162"/>
                  <a:gd name="T2" fmla="*/ 14 w 54"/>
                  <a:gd name="T3" fmla="*/ 86 h 162"/>
                  <a:gd name="T4" fmla="*/ 54 w 54"/>
                  <a:gd name="T5" fmla="*/ 0 h 162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62"/>
                  <a:gd name="T11" fmla="*/ 54 w 54"/>
                  <a:gd name="T12" fmla="*/ 162 h 162"/>
                  <a:gd name="connsiteX0" fmla="*/ 85 w 2992"/>
                  <a:gd name="connsiteY0" fmla="*/ 11877 h 11877"/>
                  <a:gd name="connsiteX1" fmla="*/ 2678 w 2992"/>
                  <a:gd name="connsiteY1" fmla="*/ 7186 h 11877"/>
                  <a:gd name="connsiteX2" fmla="*/ 253 w 2992"/>
                  <a:gd name="connsiteY2" fmla="*/ 0 h 11877"/>
                  <a:gd name="connsiteX0" fmla="*/ 13838 w 14400"/>
                  <a:gd name="connsiteY0" fmla="*/ 10000 h 10000"/>
                  <a:gd name="connsiteX1" fmla="*/ 997 w 14400"/>
                  <a:gd name="connsiteY1" fmla="*/ 6276 h 10000"/>
                  <a:gd name="connsiteX2" fmla="*/ 14400 w 14400"/>
                  <a:gd name="connsiteY2" fmla="*/ 0 h 10000"/>
                  <a:gd name="connsiteX0" fmla="*/ 13838 w 14400"/>
                  <a:gd name="connsiteY0" fmla="*/ 8644 h 8644"/>
                  <a:gd name="connsiteX1" fmla="*/ 997 w 14400"/>
                  <a:gd name="connsiteY1" fmla="*/ 4920 h 8644"/>
                  <a:gd name="connsiteX2" fmla="*/ 14400 w 14400"/>
                  <a:gd name="connsiteY2" fmla="*/ 0 h 8644"/>
                  <a:gd name="connsiteX0" fmla="*/ 1180 w 10960"/>
                  <a:gd name="connsiteY0" fmla="*/ 10100 h 10100"/>
                  <a:gd name="connsiteX1" fmla="*/ 1652 w 10960"/>
                  <a:gd name="connsiteY1" fmla="*/ 5692 h 10100"/>
                  <a:gd name="connsiteX2" fmla="*/ 10960 w 10960"/>
                  <a:gd name="connsiteY2" fmla="*/ 0 h 10100"/>
                  <a:gd name="connsiteX0" fmla="*/ 1180 w 2941"/>
                  <a:gd name="connsiteY0" fmla="*/ 10300 h 10300"/>
                  <a:gd name="connsiteX1" fmla="*/ 1652 w 2941"/>
                  <a:gd name="connsiteY1" fmla="*/ 5892 h 10300"/>
                  <a:gd name="connsiteX2" fmla="*/ 2556 w 2941"/>
                  <a:gd name="connsiteY2" fmla="*/ 0 h 10300"/>
                  <a:gd name="connsiteX0" fmla="*/ 45477 w 50156"/>
                  <a:gd name="connsiteY0" fmla="*/ 10000 h 10000"/>
                  <a:gd name="connsiteX1" fmla="*/ 1896 w 50156"/>
                  <a:gd name="connsiteY1" fmla="*/ 5430 h 10000"/>
                  <a:gd name="connsiteX2" fmla="*/ 50156 w 50156"/>
                  <a:gd name="connsiteY2" fmla="*/ 0 h 10000"/>
                  <a:gd name="connsiteX0" fmla="*/ 21830 w 26509"/>
                  <a:gd name="connsiteY0" fmla="*/ 10000 h 10000"/>
                  <a:gd name="connsiteX1" fmla="*/ 2973 w 26509"/>
                  <a:gd name="connsiteY1" fmla="*/ 5333 h 10000"/>
                  <a:gd name="connsiteX2" fmla="*/ 26509 w 26509"/>
                  <a:gd name="connsiteY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" h="10000">
                    <a:moveTo>
                      <a:pt x="21830" y="10000"/>
                    </a:moveTo>
                    <a:cubicBezTo>
                      <a:pt x="24751" y="9242"/>
                      <a:pt x="-10182" y="6909"/>
                      <a:pt x="2973" y="5333"/>
                    </a:cubicBezTo>
                    <a:lnTo>
                      <a:pt x="26509" y="0"/>
                    </a:lnTo>
                  </a:path>
                </a:pathLst>
              </a:custGeom>
              <a:grpFill/>
              <a:ln w="38100" cap="flat" cmpd="sng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41830" name="正方形/長方形 341431">
              <a:extLst>
                <a:ext uri="{FF2B5EF4-FFF2-40B4-BE49-F238E27FC236}">
                  <a16:creationId xmlns:a16="http://schemas.microsoft.com/office/drawing/2014/main" id="{40785D42-57C7-7A88-B3FB-4DCD0C72A7F9}"/>
                </a:ext>
              </a:extLst>
            </p:cNvPr>
            <p:cNvSpPr/>
            <p:nvPr/>
          </p:nvSpPr>
          <p:spPr bwMode="auto">
            <a:xfrm>
              <a:off x="7974168" y="3263927"/>
              <a:ext cx="1217741" cy="388082"/>
            </a:xfrm>
            <a:custGeom>
              <a:avLst/>
              <a:gdLst>
                <a:gd name="connsiteX0" fmla="*/ 0 w 1124848"/>
                <a:gd name="connsiteY0" fmla="*/ 0 h 396740"/>
                <a:gd name="connsiteX1" fmla="*/ 1124848 w 1124848"/>
                <a:gd name="connsiteY1" fmla="*/ 0 h 396740"/>
                <a:gd name="connsiteX2" fmla="*/ 1124848 w 1124848"/>
                <a:gd name="connsiteY2" fmla="*/ 396740 h 396740"/>
                <a:gd name="connsiteX3" fmla="*/ 0 w 1124848"/>
                <a:gd name="connsiteY3" fmla="*/ 396740 h 396740"/>
                <a:gd name="connsiteX4" fmla="*/ 0 w 1124848"/>
                <a:gd name="connsiteY4" fmla="*/ 0 h 396740"/>
                <a:gd name="connsiteX0" fmla="*/ 0 w 1124848"/>
                <a:gd name="connsiteY0" fmla="*/ 0 h 396740"/>
                <a:gd name="connsiteX1" fmla="*/ 1124848 w 1124848"/>
                <a:gd name="connsiteY1" fmla="*/ 0 h 396740"/>
                <a:gd name="connsiteX2" fmla="*/ 1124848 w 1124848"/>
                <a:gd name="connsiteY2" fmla="*/ 396740 h 396740"/>
                <a:gd name="connsiteX3" fmla="*/ 18709 w 1124848"/>
                <a:gd name="connsiteY3" fmla="*/ 279809 h 396740"/>
                <a:gd name="connsiteX4" fmla="*/ 0 w 1124848"/>
                <a:gd name="connsiteY4" fmla="*/ 0 h 396740"/>
                <a:gd name="connsiteX0" fmla="*/ 49111 w 1173959"/>
                <a:gd name="connsiteY0" fmla="*/ 0 h 396740"/>
                <a:gd name="connsiteX1" fmla="*/ 1173959 w 1173959"/>
                <a:gd name="connsiteY1" fmla="*/ 0 h 396740"/>
                <a:gd name="connsiteX2" fmla="*/ 1173959 w 1173959"/>
                <a:gd name="connsiteY2" fmla="*/ 396740 h 396740"/>
                <a:gd name="connsiteX3" fmla="*/ 0 w 1173959"/>
                <a:gd name="connsiteY3" fmla="*/ 256423 h 396740"/>
                <a:gd name="connsiteX4" fmla="*/ 49111 w 1173959"/>
                <a:gd name="connsiteY4" fmla="*/ 0 h 396740"/>
                <a:gd name="connsiteX0" fmla="*/ 49111 w 1173959"/>
                <a:gd name="connsiteY0" fmla="*/ 0 h 396740"/>
                <a:gd name="connsiteX1" fmla="*/ 1162265 w 1173959"/>
                <a:gd name="connsiteY1" fmla="*/ 72497 h 396740"/>
                <a:gd name="connsiteX2" fmla="*/ 1173959 w 1173959"/>
                <a:gd name="connsiteY2" fmla="*/ 396740 h 396740"/>
                <a:gd name="connsiteX3" fmla="*/ 0 w 1173959"/>
                <a:gd name="connsiteY3" fmla="*/ 256423 h 396740"/>
                <a:gd name="connsiteX4" fmla="*/ 49111 w 1173959"/>
                <a:gd name="connsiteY4" fmla="*/ 0 h 396740"/>
                <a:gd name="connsiteX0" fmla="*/ 7016 w 1173959"/>
                <a:gd name="connsiteY0" fmla="*/ 0 h 399078"/>
                <a:gd name="connsiteX1" fmla="*/ 1162265 w 1173959"/>
                <a:gd name="connsiteY1" fmla="*/ 74835 h 399078"/>
                <a:gd name="connsiteX2" fmla="*/ 1173959 w 1173959"/>
                <a:gd name="connsiteY2" fmla="*/ 399078 h 399078"/>
                <a:gd name="connsiteX3" fmla="*/ 0 w 1173959"/>
                <a:gd name="connsiteY3" fmla="*/ 258761 h 399078"/>
                <a:gd name="connsiteX4" fmla="*/ 7016 w 1173959"/>
                <a:gd name="connsiteY4" fmla="*/ 0 h 399078"/>
                <a:gd name="connsiteX0" fmla="*/ 7016 w 1183312"/>
                <a:gd name="connsiteY0" fmla="*/ 0 h 399078"/>
                <a:gd name="connsiteX1" fmla="*/ 1183312 w 1183312"/>
                <a:gd name="connsiteY1" fmla="*/ 72496 h 399078"/>
                <a:gd name="connsiteX2" fmla="*/ 1173959 w 1183312"/>
                <a:gd name="connsiteY2" fmla="*/ 399078 h 399078"/>
                <a:gd name="connsiteX3" fmla="*/ 0 w 1183312"/>
                <a:gd name="connsiteY3" fmla="*/ 258761 h 399078"/>
                <a:gd name="connsiteX4" fmla="*/ 7016 w 1183312"/>
                <a:gd name="connsiteY4" fmla="*/ 0 h 399078"/>
                <a:gd name="connsiteX0" fmla="*/ 7016 w 1183314"/>
                <a:gd name="connsiteY0" fmla="*/ 0 h 396739"/>
                <a:gd name="connsiteX1" fmla="*/ 1183312 w 1183314"/>
                <a:gd name="connsiteY1" fmla="*/ 72496 h 396739"/>
                <a:gd name="connsiteX2" fmla="*/ 1183314 w 1183314"/>
                <a:gd name="connsiteY2" fmla="*/ 396739 h 396739"/>
                <a:gd name="connsiteX3" fmla="*/ 0 w 1183314"/>
                <a:gd name="connsiteY3" fmla="*/ 258761 h 396739"/>
                <a:gd name="connsiteX4" fmla="*/ 7016 w 1183314"/>
                <a:gd name="connsiteY4" fmla="*/ 0 h 396739"/>
                <a:gd name="connsiteX0" fmla="*/ 7016 w 1183314"/>
                <a:gd name="connsiteY0" fmla="*/ 0 h 396739"/>
                <a:gd name="connsiteX1" fmla="*/ 634010 w 1183314"/>
                <a:gd name="connsiteY1" fmla="*/ 68129 h 396739"/>
                <a:gd name="connsiteX2" fmla="*/ 1183312 w 1183314"/>
                <a:gd name="connsiteY2" fmla="*/ 72496 h 396739"/>
                <a:gd name="connsiteX3" fmla="*/ 1183314 w 1183314"/>
                <a:gd name="connsiteY3" fmla="*/ 396739 h 396739"/>
                <a:gd name="connsiteX4" fmla="*/ 0 w 1183314"/>
                <a:gd name="connsiteY4" fmla="*/ 258761 h 396739"/>
                <a:gd name="connsiteX5" fmla="*/ 7016 w 1183314"/>
                <a:gd name="connsiteY5" fmla="*/ 0 h 396739"/>
                <a:gd name="connsiteX0" fmla="*/ 7016 w 1183314"/>
                <a:gd name="connsiteY0" fmla="*/ 0 h 396739"/>
                <a:gd name="connsiteX1" fmla="*/ 634010 w 1183314"/>
                <a:gd name="connsiteY1" fmla="*/ 68129 h 396739"/>
                <a:gd name="connsiteX2" fmla="*/ 1183312 w 1183314"/>
                <a:gd name="connsiteY2" fmla="*/ 72496 h 396739"/>
                <a:gd name="connsiteX3" fmla="*/ 1183314 w 1183314"/>
                <a:gd name="connsiteY3" fmla="*/ 396739 h 396739"/>
                <a:gd name="connsiteX4" fmla="*/ 584899 w 1183314"/>
                <a:gd name="connsiteY4" fmla="*/ 348763 h 396739"/>
                <a:gd name="connsiteX5" fmla="*/ 0 w 1183314"/>
                <a:gd name="connsiteY5" fmla="*/ 258761 h 396739"/>
                <a:gd name="connsiteX6" fmla="*/ 7016 w 1183314"/>
                <a:gd name="connsiteY6" fmla="*/ 0 h 396739"/>
                <a:gd name="connsiteX0" fmla="*/ 13582 w 1183314"/>
                <a:gd name="connsiteY0" fmla="*/ 0 h 527879"/>
                <a:gd name="connsiteX1" fmla="*/ 634010 w 1183314"/>
                <a:gd name="connsiteY1" fmla="*/ 199269 h 527879"/>
                <a:gd name="connsiteX2" fmla="*/ 1183312 w 1183314"/>
                <a:gd name="connsiteY2" fmla="*/ 203636 h 527879"/>
                <a:gd name="connsiteX3" fmla="*/ 1183314 w 1183314"/>
                <a:gd name="connsiteY3" fmla="*/ 527879 h 527879"/>
                <a:gd name="connsiteX4" fmla="*/ 584899 w 1183314"/>
                <a:gd name="connsiteY4" fmla="*/ 479903 h 527879"/>
                <a:gd name="connsiteX5" fmla="*/ 0 w 1183314"/>
                <a:gd name="connsiteY5" fmla="*/ 389901 h 527879"/>
                <a:gd name="connsiteX6" fmla="*/ 13582 w 1183314"/>
                <a:gd name="connsiteY6" fmla="*/ 0 h 527879"/>
                <a:gd name="connsiteX0" fmla="*/ 0 w 1169732"/>
                <a:gd name="connsiteY0" fmla="*/ 0 h 527879"/>
                <a:gd name="connsiteX1" fmla="*/ 620428 w 1169732"/>
                <a:gd name="connsiteY1" fmla="*/ 199269 h 527879"/>
                <a:gd name="connsiteX2" fmla="*/ 1169730 w 1169732"/>
                <a:gd name="connsiteY2" fmla="*/ 203636 h 527879"/>
                <a:gd name="connsiteX3" fmla="*/ 1169732 w 1169732"/>
                <a:gd name="connsiteY3" fmla="*/ 527879 h 527879"/>
                <a:gd name="connsiteX4" fmla="*/ 571317 w 1169732"/>
                <a:gd name="connsiteY4" fmla="*/ 479903 h 527879"/>
                <a:gd name="connsiteX5" fmla="*/ 17058 w 1169732"/>
                <a:gd name="connsiteY5" fmla="*/ 201187 h 527879"/>
                <a:gd name="connsiteX6" fmla="*/ 0 w 1169732"/>
                <a:gd name="connsiteY6" fmla="*/ 0 h 527879"/>
                <a:gd name="connsiteX0" fmla="*/ 0 w 1169732"/>
                <a:gd name="connsiteY0" fmla="*/ 0 h 527879"/>
                <a:gd name="connsiteX1" fmla="*/ 620428 w 1169732"/>
                <a:gd name="connsiteY1" fmla="*/ 199269 h 527879"/>
                <a:gd name="connsiteX2" fmla="*/ 1169730 w 1169732"/>
                <a:gd name="connsiteY2" fmla="*/ 203636 h 527879"/>
                <a:gd name="connsiteX3" fmla="*/ 1169732 w 1169732"/>
                <a:gd name="connsiteY3" fmla="*/ 527879 h 527879"/>
                <a:gd name="connsiteX4" fmla="*/ 411556 w 1169732"/>
                <a:gd name="connsiteY4" fmla="*/ 419132 h 527879"/>
                <a:gd name="connsiteX5" fmla="*/ 17058 w 1169732"/>
                <a:gd name="connsiteY5" fmla="*/ 201187 h 527879"/>
                <a:gd name="connsiteX6" fmla="*/ 0 w 1169732"/>
                <a:gd name="connsiteY6" fmla="*/ 0 h 527879"/>
                <a:gd name="connsiteX0" fmla="*/ 0 w 1169732"/>
                <a:gd name="connsiteY0" fmla="*/ 0 h 547070"/>
                <a:gd name="connsiteX1" fmla="*/ 620428 w 1169732"/>
                <a:gd name="connsiteY1" fmla="*/ 199269 h 547070"/>
                <a:gd name="connsiteX2" fmla="*/ 1169730 w 1169732"/>
                <a:gd name="connsiteY2" fmla="*/ 203636 h 547070"/>
                <a:gd name="connsiteX3" fmla="*/ 1169732 w 1169732"/>
                <a:gd name="connsiteY3" fmla="*/ 527879 h 547070"/>
                <a:gd name="connsiteX4" fmla="*/ 836825 w 1169732"/>
                <a:gd name="connsiteY4" fmla="*/ 504889 h 547070"/>
                <a:gd name="connsiteX5" fmla="*/ 411556 w 1169732"/>
                <a:gd name="connsiteY5" fmla="*/ 419132 h 547070"/>
                <a:gd name="connsiteX6" fmla="*/ 17058 w 1169732"/>
                <a:gd name="connsiteY6" fmla="*/ 201187 h 547070"/>
                <a:gd name="connsiteX7" fmla="*/ 0 w 1169732"/>
                <a:gd name="connsiteY7" fmla="*/ 0 h 547070"/>
                <a:gd name="connsiteX0" fmla="*/ 4828 w 1174560"/>
                <a:gd name="connsiteY0" fmla="*/ 0 h 547071"/>
                <a:gd name="connsiteX1" fmla="*/ 625256 w 1174560"/>
                <a:gd name="connsiteY1" fmla="*/ 199269 h 547071"/>
                <a:gd name="connsiteX2" fmla="*/ 1174558 w 1174560"/>
                <a:gd name="connsiteY2" fmla="*/ 203636 h 547071"/>
                <a:gd name="connsiteX3" fmla="*/ 1174560 w 1174560"/>
                <a:gd name="connsiteY3" fmla="*/ 527879 h 547071"/>
                <a:gd name="connsiteX4" fmla="*/ 841653 w 1174560"/>
                <a:gd name="connsiteY4" fmla="*/ 504889 h 547071"/>
                <a:gd name="connsiteX5" fmla="*/ 416384 w 1174560"/>
                <a:gd name="connsiteY5" fmla="*/ 419132 h 547071"/>
                <a:gd name="connsiteX6" fmla="*/ 0 w 1174560"/>
                <a:gd name="connsiteY6" fmla="*/ 181995 h 547071"/>
                <a:gd name="connsiteX7" fmla="*/ 4828 w 1174560"/>
                <a:gd name="connsiteY7" fmla="*/ 0 h 54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4560" h="547071">
                  <a:moveTo>
                    <a:pt x="4828" y="0"/>
                  </a:moveTo>
                  <a:cubicBezTo>
                    <a:pt x="213826" y="12576"/>
                    <a:pt x="416258" y="186693"/>
                    <a:pt x="625256" y="199269"/>
                  </a:cubicBezTo>
                  <a:lnTo>
                    <a:pt x="1174558" y="203636"/>
                  </a:lnTo>
                  <a:cubicBezTo>
                    <a:pt x="1174559" y="311717"/>
                    <a:pt x="1174559" y="419798"/>
                    <a:pt x="1174560" y="527879"/>
                  </a:cubicBezTo>
                  <a:cubicBezTo>
                    <a:pt x="1119076" y="574889"/>
                    <a:pt x="968016" y="523013"/>
                    <a:pt x="841653" y="504889"/>
                  </a:cubicBezTo>
                  <a:cubicBezTo>
                    <a:pt x="715290" y="486765"/>
                    <a:pt x="553012" y="466550"/>
                    <a:pt x="416384" y="419132"/>
                  </a:cubicBezTo>
                  <a:lnTo>
                    <a:pt x="0" y="181995"/>
                  </a:lnTo>
                  <a:lnTo>
                    <a:pt x="4828" y="0"/>
                  </a:lnTo>
                  <a:close/>
                </a:path>
              </a:pathLst>
            </a:custGeom>
            <a:solidFill>
              <a:srgbClr val="996633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831" name="Rectangle 1442">
              <a:extLst>
                <a:ext uri="{FF2B5EF4-FFF2-40B4-BE49-F238E27FC236}">
                  <a16:creationId xmlns:a16="http://schemas.microsoft.com/office/drawing/2014/main" id="{E421805E-DB3A-1BD2-BDB6-1AD9DA7B5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1191" y="3820480"/>
              <a:ext cx="95743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4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静止</a:t>
              </a:r>
            </a:p>
          </p:txBody>
        </p:sp>
        <p:sp>
          <p:nvSpPr>
            <p:cNvPr id="341832" name="Rectangle 1442">
              <a:extLst>
                <a:ext uri="{FF2B5EF4-FFF2-40B4-BE49-F238E27FC236}">
                  <a16:creationId xmlns:a16="http://schemas.microsoft.com/office/drawing/2014/main" id="{29210EDD-1AA5-A927-56EF-967CEB14A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4281" y="3379582"/>
              <a:ext cx="95743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4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物体</a:t>
              </a:r>
            </a:p>
          </p:txBody>
        </p:sp>
      </p:grpSp>
      <p:grpSp>
        <p:nvGrpSpPr>
          <p:cNvPr id="341685" name="グループ化 341684">
            <a:extLst>
              <a:ext uri="{FF2B5EF4-FFF2-40B4-BE49-F238E27FC236}">
                <a16:creationId xmlns:a16="http://schemas.microsoft.com/office/drawing/2014/main" id="{82184C0E-B6EF-F78F-3F8F-EB8C25CDCC8C}"/>
              </a:ext>
            </a:extLst>
          </p:cNvPr>
          <p:cNvGrpSpPr/>
          <p:nvPr/>
        </p:nvGrpSpPr>
        <p:grpSpPr>
          <a:xfrm>
            <a:off x="7884858" y="4007865"/>
            <a:ext cx="333616" cy="745675"/>
            <a:chOff x="7903618" y="3769702"/>
            <a:chExt cx="333616" cy="745675"/>
          </a:xfrm>
        </p:grpSpPr>
        <p:grpSp>
          <p:nvGrpSpPr>
            <p:cNvPr id="341699" name="グループ化 341698">
              <a:extLst>
                <a:ext uri="{FF2B5EF4-FFF2-40B4-BE49-F238E27FC236}">
                  <a16:creationId xmlns:a16="http://schemas.microsoft.com/office/drawing/2014/main" id="{92CB1994-BF3D-441D-3D38-9EAEB21EDBC8}"/>
                </a:ext>
              </a:extLst>
            </p:cNvPr>
            <p:cNvGrpSpPr/>
            <p:nvPr/>
          </p:nvGrpSpPr>
          <p:grpSpPr>
            <a:xfrm rot="5400000">
              <a:off x="7903618" y="3769702"/>
              <a:ext cx="329100" cy="329100"/>
              <a:chOff x="8296449" y="5540954"/>
              <a:chExt cx="329100" cy="329100"/>
            </a:xfrm>
            <a:solidFill>
              <a:schemeClr val="bg1"/>
            </a:solidFill>
          </p:grpSpPr>
          <p:sp>
            <p:nvSpPr>
              <p:cNvPr id="341704" name="楕円 341703">
                <a:extLst>
                  <a:ext uri="{FF2B5EF4-FFF2-40B4-BE49-F238E27FC236}">
                    <a16:creationId xmlns:a16="http://schemas.microsoft.com/office/drawing/2014/main" id="{3F13429B-61F8-1040-7F28-DCCEF6D22CA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96449" y="5540954"/>
                <a:ext cx="329100" cy="329100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705" name="Line 61">
                <a:extLst>
                  <a:ext uri="{FF2B5EF4-FFF2-40B4-BE49-F238E27FC236}">
                    <a16:creationId xmlns:a16="http://schemas.microsoft.com/office/drawing/2014/main" id="{77B1D9CD-9987-079A-D9CA-A4E0F4BCA2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60432" y="5584146"/>
                <a:ext cx="0" cy="148931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341700" name="グループ化 341699">
              <a:extLst>
                <a:ext uri="{FF2B5EF4-FFF2-40B4-BE49-F238E27FC236}">
                  <a16:creationId xmlns:a16="http://schemas.microsoft.com/office/drawing/2014/main" id="{DDC25C08-5E05-D9AF-3C01-C04D62C2AF20}"/>
                </a:ext>
              </a:extLst>
            </p:cNvPr>
            <p:cNvGrpSpPr/>
            <p:nvPr/>
          </p:nvGrpSpPr>
          <p:grpSpPr>
            <a:xfrm rot="4200000">
              <a:off x="7908134" y="4186277"/>
              <a:ext cx="329100" cy="329100"/>
              <a:chOff x="8296449" y="5540954"/>
              <a:chExt cx="329100" cy="329100"/>
            </a:xfrm>
            <a:solidFill>
              <a:schemeClr val="bg1"/>
            </a:solidFill>
          </p:grpSpPr>
          <p:sp>
            <p:nvSpPr>
              <p:cNvPr id="341702" name="楕円 341701">
                <a:extLst>
                  <a:ext uri="{FF2B5EF4-FFF2-40B4-BE49-F238E27FC236}">
                    <a16:creationId xmlns:a16="http://schemas.microsoft.com/office/drawing/2014/main" id="{1C98EFAF-5673-211A-E296-90C1228DA5D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96449" y="5540954"/>
                <a:ext cx="329100" cy="329100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703" name="Line 61">
                <a:extLst>
                  <a:ext uri="{FF2B5EF4-FFF2-40B4-BE49-F238E27FC236}">
                    <a16:creationId xmlns:a16="http://schemas.microsoft.com/office/drawing/2014/main" id="{7AB961F0-609F-167B-E742-9C1799BDF0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60432" y="5584146"/>
                <a:ext cx="0" cy="148931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sp>
        <p:nvSpPr>
          <p:cNvPr id="341708" name="Rectangle 1442">
            <a:extLst>
              <a:ext uri="{FF2B5EF4-FFF2-40B4-BE49-F238E27FC236}">
                <a16:creationId xmlns:a16="http://schemas.microsoft.com/office/drawing/2014/main" id="{3FC74CDC-A75F-50D7-0B8D-6390C1055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6526" y="3235185"/>
            <a:ext cx="18318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星の静止系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49" name="Rectangle 46">
            <a:extLst>
              <a:ext uri="{FF2B5EF4-FFF2-40B4-BE49-F238E27FC236}">
                <a16:creationId xmlns:a16="http://schemas.microsoft.com/office/drawing/2014/main" id="{359C7511-9F67-5340-78BE-C172BDCBE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50" y="0"/>
            <a:ext cx="6185586" cy="244626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751" name="Freeform 12">
            <a:extLst>
              <a:ext uri="{FF2B5EF4-FFF2-40B4-BE49-F238E27FC236}">
                <a16:creationId xmlns:a16="http://schemas.microsoft.com/office/drawing/2014/main" id="{1C734D6E-D913-7B98-728F-0F96BA947DF3}"/>
              </a:ext>
            </a:extLst>
          </p:cNvPr>
          <p:cNvSpPr>
            <a:spLocks/>
          </p:cNvSpPr>
          <p:nvPr/>
        </p:nvSpPr>
        <p:spPr bwMode="auto">
          <a:xfrm>
            <a:off x="6337019" y="239673"/>
            <a:ext cx="657297" cy="1675231"/>
          </a:xfrm>
          <a:custGeom>
            <a:avLst/>
            <a:gdLst>
              <a:gd name="T0" fmla="*/ 0 w 1160"/>
              <a:gd name="T1" fmla="*/ 1787676651 h 516"/>
              <a:gd name="T2" fmla="*/ 1152097653 w 1160"/>
              <a:gd name="T3" fmla="*/ 748330107 h 516"/>
              <a:gd name="T4" fmla="*/ 2147483647 w 1160"/>
              <a:gd name="T5" fmla="*/ 121257159 h 516"/>
              <a:gd name="T6" fmla="*/ 2147483647 w 1160"/>
              <a:gd name="T7" fmla="*/ 10393577 h 516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9942 h 9942"/>
              <a:gd name="connsiteX1" fmla="*/ 3267 w 10000"/>
              <a:gd name="connsiteY1" fmla="*/ 4128 h 9942"/>
              <a:gd name="connsiteX2" fmla="*/ 6871 w 10000"/>
              <a:gd name="connsiteY2" fmla="*/ 890 h 9942"/>
              <a:gd name="connsiteX3" fmla="*/ 10000 w 10000"/>
              <a:gd name="connsiteY3" fmla="*/ 0 h 9942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871 w 10000"/>
              <a:gd name="connsiteY2" fmla="*/ 8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7133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699 w 10000"/>
              <a:gd name="connsiteY1" fmla="*/ 465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44 w 10000"/>
              <a:gd name="connsiteY1" fmla="*/ 4088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971 w 10000"/>
              <a:gd name="connsiteY1" fmla="*/ 4325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062 w 10000"/>
              <a:gd name="connsiteY1" fmla="*/ 439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9076"/>
              <a:gd name="connsiteY0" fmla="*/ 9612 h 9612"/>
              <a:gd name="connsiteX1" fmla="*/ 3062 w 9076"/>
              <a:gd name="connsiteY1" fmla="*/ 4008 h 9612"/>
              <a:gd name="connsiteX2" fmla="*/ 6565 w 9076"/>
              <a:gd name="connsiteY2" fmla="*/ 900 h 9612"/>
              <a:gd name="connsiteX3" fmla="*/ 9076 w 9076"/>
              <a:gd name="connsiteY3" fmla="*/ 0 h 9612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713 w 10000"/>
              <a:gd name="connsiteY1" fmla="*/ 5780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53 w 10000"/>
              <a:gd name="connsiteY1" fmla="*/ 5489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53 w 10000"/>
              <a:gd name="connsiteY1" fmla="*/ 5489 h 10000"/>
              <a:gd name="connsiteX2" fmla="*/ 5675 w 10000"/>
              <a:gd name="connsiteY2" fmla="*/ 1576 h 10000"/>
              <a:gd name="connsiteX3" fmla="*/ 10000 w 10000"/>
              <a:gd name="connsiteY3" fmla="*/ 0 h 10000"/>
              <a:gd name="connsiteX0" fmla="*/ 0 w 8831"/>
              <a:gd name="connsiteY0" fmla="*/ 10000 h 10000"/>
              <a:gd name="connsiteX1" fmla="*/ 1453 w 8831"/>
              <a:gd name="connsiteY1" fmla="*/ 5489 h 10000"/>
              <a:gd name="connsiteX2" fmla="*/ 5675 w 8831"/>
              <a:gd name="connsiteY2" fmla="*/ 1576 h 10000"/>
              <a:gd name="connsiteX3" fmla="*/ 8831 w 8831"/>
              <a:gd name="connsiteY3" fmla="*/ 0 h 10000"/>
              <a:gd name="connsiteX0" fmla="*/ 0 w 10000"/>
              <a:gd name="connsiteY0" fmla="*/ 10000 h 10000"/>
              <a:gd name="connsiteX1" fmla="*/ 2674 w 10000"/>
              <a:gd name="connsiteY1" fmla="*/ 4966 h 10000"/>
              <a:gd name="connsiteX2" fmla="*/ 6426 w 10000"/>
              <a:gd name="connsiteY2" fmla="*/ 157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939 w 10000"/>
              <a:gd name="connsiteY1" fmla="*/ 5140 h 10000"/>
              <a:gd name="connsiteX2" fmla="*/ 6426 w 10000"/>
              <a:gd name="connsiteY2" fmla="*/ 1576 h 10000"/>
              <a:gd name="connsiteX3" fmla="*/ 10000 w 10000"/>
              <a:gd name="connsiteY3" fmla="*/ 0 h 10000"/>
              <a:gd name="connsiteX0" fmla="*/ 0 w 9878"/>
              <a:gd name="connsiteY0" fmla="*/ 9663 h 9663"/>
              <a:gd name="connsiteX1" fmla="*/ 1939 w 9878"/>
              <a:gd name="connsiteY1" fmla="*/ 4803 h 9663"/>
              <a:gd name="connsiteX2" fmla="*/ 6426 w 9878"/>
              <a:gd name="connsiteY2" fmla="*/ 1239 h 9663"/>
              <a:gd name="connsiteX3" fmla="*/ 9878 w 9878"/>
              <a:gd name="connsiteY3" fmla="*/ 0 h 9663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6505 w 10000"/>
              <a:gd name="connsiteY2" fmla="*/ 1282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30 w 10030"/>
              <a:gd name="connsiteY0" fmla="*/ 10000 h 10000"/>
              <a:gd name="connsiteX1" fmla="*/ 1498 w 10030"/>
              <a:gd name="connsiteY1" fmla="*/ 5378 h 10000"/>
              <a:gd name="connsiteX2" fmla="*/ 10030 w 10030"/>
              <a:gd name="connsiteY2" fmla="*/ 0 h 10000"/>
              <a:gd name="connsiteX0" fmla="*/ 2 w 10002"/>
              <a:gd name="connsiteY0" fmla="*/ 10000 h 10000"/>
              <a:gd name="connsiteX1" fmla="*/ 2955 w 10002"/>
              <a:gd name="connsiteY1" fmla="*/ 4100 h 10000"/>
              <a:gd name="connsiteX2" fmla="*/ 10002 w 10002"/>
              <a:gd name="connsiteY2" fmla="*/ 0 h 10000"/>
              <a:gd name="connsiteX0" fmla="*/ 2 w 10002"/>
              <a:gd name="connsiteY0" fmla="*/ 10000 h 10000"/>
              <a:gd name="connsiteX1" fmla="*/ 2955 w 10002"/>
              <a:gd name="connsiteY1" fmla="*/ 4100 h 10000"/>
              <a:gd name="connsiteX2" fmla="*/ 10002 w 10002"/>
              <a:gd name="connsiteY2" fmla="*/ 0 h 10000"/>
              <a:gd name="connsiteX0" fmla="*/ 2 w 9335"/>
              <a:gd name="connsiteY0" fmla="*/ 10078 h 10078"/>
              <a:gd name="connsiteX1" fmla="*/ 2955 w 9335"/>
              <a:gd name="connsiteY1" fmla="*/ 4178 h 10078"/>
              <a:gd name="connsiteX2" fmla="*/ 9335 w 9335"/>
              <a:gd name="connsiteY2" fmla="*/ 0 h 10078"/>
              <a:gd name="connsiteX0" fmla="*/ 2 w 10000"/>
              <a:gd name="connsiteY0" fmla="*/ 10000 h 10000"/>
              <a:gd name="connsiteX1" fmla="*/ 2898 w 10000"/>
              <a:gd name="connsiteY1" fmla="*/ 4127 h 10000"/>
              <a:gd name="connsiteX2" fmla="*/ 10000 w 10000"/>
              <a:gd name="connsiteY2" fmla="*/ 0 h 10000"/>
              <a:gd name="connsiteX0" fmla="*/ 2 w 9464"/>
              <a:gd name="connsiteY0" fmla="*/ 9942 h 9942"/>
              <a:gd name="connsiteX1" fmla="*/ 2898 w 9464"/>
              <a:gd name="connsiteY1" fmla="*/ 4069 h 9942"/>
              <a:gd name="connsiteX2" fmla="*/ 9464 w 9464"/>
              <a:gd name="connsiteY2" fmla="*/ 0 h 9942"/>
              <a:gd name="connsiteX0" fmla="*/ 1 w 10188"/>
              <a:gd name="connsiteY0" fmla="*/ 10059 h 10059"/>
              <a:gd name="connsiteX1" fmla="*/ 3250 w 10188"/>
              <a:gd name="connsiteY1" fmla="*/ 4093 h 10059"/>
              <a:gd name="connsiteX2" fmla="*/ 10188 w 10188"/>
              <a:gd name="connsiteY2" fmla="*/ 0 h 10059"/>
              <a:gd name="connsiteX0" fmla="*/ 0 w 10187"/>
              <a:gd name="connsiteY0" fmla="*/ 10059 h 10059"/>
              <a:gd name="connsiteX1" fmla="*/ 3249 w 10187"/>
              <a:gd name="connsiteY1" fmla="*/ 4093 h 10059"/>
              <a:gd name="connsiteX2" fmla="*/ 10187 w 10187"/>
              <a:gd name="connsiteY2" fmla="*/ 0 h 10059"/>
              <a:gd name="connsiteX0" fmla="*/ 0 w 10187"/>
              <a:gd name="connsiteY0" fmla="*/ 10059 h 10059"/>
              <a:gd name="connsiteX1" fmla="*/ 3534 w 10187"/>
              <a:gd name="connsiteY1" fmla="*/ 4035 h 10059"/>
              <a:gd name="connsiteX2" fmla="*/ 10187 w 10187"/>
              <a:gd name="connsiteY2" fmla="*/ 0 h 10059"/>
              <a:gd name="connsiteX0" fmla="*/ 0 w 9838"/>
              <a:gd name="connsiteY0" fmla="*/ 9918 h 9918"/>
              <a:gd name="connsiteX1" fmla="*/ 3185 w 9838"/>
              <a:gd name="connsiteY1" fmla="*/ 4035 h 9918"/>
              <a:gd name="connsiteX2" fmla="*/ 9838 w 9838"/>
              <a:gd name="connsiteY2" fmla="*/ 0 h 9918"/>
              <a:gd name="connsiteX0" fmla="*/ 0 w 10000"/>
              <a:gd name="connsiteY0" fmla="*/ 10000 h 10000"/>
              <a:gd name="connsiteX1" fmla="*/ 3237 w 10000"/>
              <a:gd name="connsiteY1" fmla="*/ 4068 h 10000"/>
              <a:gd name="connsiteX2" fmla="*/ 10000 w 10000"/>
              <a:gd name="connsiteY2" fmla="*/ 0 h 10000"/>
              <a:gd name="connsiteX0" fmla="*/ 0 w 9681"/>
              <a:gd name="connsiteY0" fmla="*/ 9886 h 9886"/>
              <a:gd name="connsiteX1" fmla="*/ 3237 w 9681"/>
              <a:gd name="connsiteY1" fmla="*/ 3954 h 9886"/>
              <a:gd name="connsiteX2" fmla="*/ 9681 w 9681"/>
              <a:gd name="connsiteY2" fmla="*/ 0 h 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81" h="9886">
                <a:moveTo>
                  <a:pt x="0" y="9886"/>
                </a:moveTo>
                <a:cubicBezTo>
                  <a:pt x="174" y="7934"/>
                  <a:pt x="1624" y="5602"/>
                  <a:pt x="3237" y="3954"/>
                </a:cubicBezTo>
                <a:cubicBezTo>
                  <a:pt x="4851" y="2306"/>
                  <a:pt x="5885" y="1819"/>
                  <a:pt x="9681" y="0"/>
                </a:cubicBezTo>
              </a:path>
            </a:pathLst>
          </a:custGeom>
          <a:noFill/>
          <a:ln w="9525" cmpd="sng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752" name="Freeform 12">
            <a:extLst>
              <a:ext uri="{FF2B5EF4-FFF2-40B4-BE49-F238E27FC236}">
                <a16:creationId xmlns:a16="http://schemas.microsoft.com/office/drawing/2014/main" id="{E51831C5-46CD-57D7-1E6C-D184C50AB7F5}"/>
              </a:ext>
            </a:extLst>
          </p:cNvPr>
          <p:cNvSpPr>
            <a:spLocks/>
          </p:cNvSpPr>
          <p:nvPr/>
        </p:nvSpPr>
        <p:spPr bwMode="auto">
          <a:xfrm>
            <a:off x="6333292" y="1862036"/>
            <a:ext cx="2496075" cy="236963"/>
          </a:xfrm>
          <a:custGeom>
            <a:avLst/>
            <a:gdLst>
              <a:gd name="T0" fmla="*/ 0 w 1160"/>
              <a:gd name="T1" fmla="*/ 1787676651 h 516"/>
              <a:gd name="T2" fmla="*/ 1152097653 w 1160"/>
              <a:gd name="T3" fmla="*/ 748330107 h 516"/>
              <a:gd name="T4" fmla="*/ 2147483647 w 1160"/>
              <a:gd name="T5" fmla="*/ 121257159 h 516"/>
              <a:gd name="T6" fmla="*/ 2147483647 w 1160"/>
              <a:gd name="T7" fmla="*/ 10393577 h 516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9942 h 9942"/>
              <a:gd name="connsiteX1" fmla="*/ 3267 w 10000"/>
              <a:gd name="connsiteY1" fmla="*/ 4128 h 9942"/>
              <a:gd name="connsiteX2" fmla="*/ 6871 w 10000"/>
              <a:gd name="connsiteY2" fmla="*/ 890 h 9942"/>
              <a:gd name="connsiteX3" fmla="*/ 10000 w 10000"/>
              <a:gd name="connsiteY3" fmla="*/ 0 h 9942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871 w 10000"/>
              <a:gd name="connsiteY2" fmla="*/ 8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7133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699 w 10000"/>
              <a:gd name="connsiteY1" fmla="*/ 465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44 w 10000"/>
              <a:gd name="connsiteY1" fmla="*/ 4088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971 w 10000"/>
              <a:gd name="connsiteY1" fmla="*/ 4325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062 w 10000"/>
              <a:gd name="connsiteY1" fmla="*/ 439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9076"/>
              <a:gd name="connsiteY0" fmla="*/ 9612 h 9612"/>
              <a:gd name="connsiteX1" fmla="*/ 3062 w 9076"/>
              <a:gd name="connsiteY1" fmla="*/ 4008 h 9612"/>
              <a:gd name="connsiteX2" fmla="*/ 6565 w 9076"/>
              <a:gd name="connsiteY2" fmla="*/ 900 h 9612"/>
              <a:gd name="connsiteX3" fmla="*/ 9076 w 9076"/>
              <a:gd name="connsiteY3" fmla="*/ 0 h 9612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713 w 10000"/>
              <a:gd name="connsiteY1" fmla="*/ 5780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53 w 10000"/>
              <a:gd name="connsiteY1" fmla="*/ 5489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53 w 10000"/>
              <a:gd name="connsiteY1" fmla="*/ 5489 h 10000"/>
              <a:gd name="connsiteX2" fmla="*/ 5675 w 10000"/>
              <a:gd name="connsiteY2" fmla="*/ 1576 h 10000"/>
              <a:gd name="connsiteX3" fmla="*/ 10000 w 10000"/>
              <a:gd name="connsiteY3" fmla="*/ 0 h 10000"/>
              <a:gd name="connsiteX0" fmla="*/ 0 w 8831"/>
              <a:gd name="connsiteY0" fmla="*/ 10000 h 10000"/>
              <a:gd name="connsiteX1" fmla="*/ 1453 w 8831"/>
              <a:gd name="connsiteY1" fmla="*/ 5489 h 10000"/>
              <a:gd name="connsiteX2" fmla="*/ 5675 w 8831"/>
              <a:gd name="connsiteY2" fmla="*/ 1576 h 10000"/>
              <a:gd name="connsiteX3" fmla="*/ 8831 w 8831"/>
              <a:gd name="connsiteY3" fmla="*/ 0 h 10000"/>
              <a:gd name="connsiteX0" fmla="*/ 0 w 10000"/>
              <a:gd name="connsiteY0" fmla="*/ 10000 h 10000"/>
              <a:gd name="connsiteX1" fmla="*/ 2674 w 10000"/>
              <a:gd name="connsiteY1" fmla="*/ 4966 h 10000"/>
              <a:gd name="connsiteX2" fmla="*/ 6426 w 10000"/>
              <a:gd name="connsiteY2" fmla="*/ 157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939 w 10000"/>
              <a:gd name="connsiteY1" fmla="*/ 5140 h 10000"/>
              <a:gd name="connsiteX2" fmla="*/ 6426 w 10000"/>
              <a:gd name="connsiteY2" fmla="*/ 1576 h 10000"/>
              <a:gd name="connsiteX3" fmla="*/ 10000 w 10000"/>
              <a:gd name="connsiteY3" fmla="*/ 0 h 10000"/>
              <a:gd name="connsiteX0" fmla="*/ 0 w 9878"/>
              <a:gd name="connsiteY0" fmla="*/ 9663 h 9663"/>
              <a:gd name="connsiteX1" fmla="*/ 1939 w 9878"/>
              <a:gd name="connsiteY1" fmla="*/ 4803 h 9663"/>
              <a:gd name="connsiteX2" fmla="*/ 6426 w 9878"/>
              <a:gd name="connsiteY2" fmla="*/ 1239 h 9663"/>
              <a:gd name="connsiteX3" fmla="*/ 9878 w 9878"/>
              <a:gd name="connsiteY3" fmla="*/ 0 h 9663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6505 w 10000"/>
              <a:gd name="connsiteY2" fmla="*/ 1282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30 w 10030"/>
              <a:gd name="connsiteY0" fmla="*/ 10000 h 10000"/>
              <a:gd name="connsiteX1" fmla="*/ 1498 w 10030"/>
              <a:gd name="connsiteY1" fmla="*/ 5378 h 10000"/>
              <a:gd name="connsiteX2" fmla="*/ 10030 w 10030"/>
              <a:gd name="connsiteY2" fmla="*/ 0 h 10000"/>
              <a:gd name="connsiteX0" fmla="*/ 2 w 10002"/>
              <a:gd name="connsiteY0" fmla="*/ 10000 h 10000"/>
              <a:gd name="connsiteX1" fmla="*/ 2955 w 10002"/>
              <a:gd name="connsiteY1" fmla="*/ 4100 h 10000"/>
              <a:gd name="connsiteX2" fmla="*/ 10002 w 10002"/>
              <a:gd name="connsiteY2" fmla="*/ 0 h 10000"/>
              <a:gd name="connsiteX0" fmla="*/ 2 w 10002"/>
              <a:gd name="connsiteY0" fmla="*/ 10000 h 10000"/>
              <a:gd name="connsiteX1" fmla="*/ 2955 w 10002"/>
              <a:gd name="connsiteY1" fmla="*/ 4100 h 10000"/>
              <a:gd name="connsiteX2" fmla="*/ 10002 w 10002"/>
              <a:gd name="connsiteY2" fmla="*/ 0 h 10000"/>
              <a:gd name="connsiteX0" fmla="*/ 2 w 9335"/>
              <a:gd name="connsiteY0" fmla="*/ 10078 h 10078"/>
              <a:gd name="connsiteX1" fmla="*/ 2955 w 9335"/>
              <a:gd name="connsiteY1" fmla="*/ 4178 h 10078"/>
              <a:gd name="connsiteX2" fmla="*/ 9335 w 9335"/>
              <a:gd name="connsiteY2" fmla="*/ 0 h 10078"/>
              <a:gd name="connsiteX0" fmla="*/ 2 w 10000"/>
              <a:gd name="connsiteY0" fmla="*/ 10000 h 10000"/>
              <a:gd name="connsiteX1" fmla="*/ 2898 w 10000"/>
              <a:gd name="connsiteY1" fmla="*/ 4127 h 10000"/>
              <a:gd name="connsiteX2" fmla="*/ 10000 w 10000"/>
              <a:gd name="connsiteY2" fmla="*/ 0 h 10000"/>
              <a:gd name="connsiteX0" fmla="*/ 2 w 9464"/>
              <a:gd name="connsiteY0" fmla="*/ 9942 h 9942"/>
              <a:gd name="connsiteX1" fmla="*/ 2898 w 9464"/>
              <a:gd name="connsiteY1" fmla="*/ 4069 h 9942"/>
              <a:gd name="connsiteX2" fmla="*/ 9464 w 9464"/>
              <a:gd name="connsiteY2" fmla="*/ 0 h 9942"/>
              <a:gd name="connsiteX0" fmla="*/ 1 w 10188"/>
              <a:gd name="connsiteY0" fmla="*/ 10059 h 10059"/>
              <a:gd name="connsiteX1" fmla="*/ 3250 w 10188"/>
              <a:gd name="connsiteY1" fmla="*/ 4093 h 10059"/>
              <a:gd name="connsiteX2" fmla="*/ 10188 w 10188"/>
              <a:gd name="connsiteY2" fmla="*/ 0 h 10059"/>
              <a:gd name="connsiteX0" fmla="*/ 0 w 10187"/>
              <a:gd name="connsiteY0" fmla="*/ 10059 h 10059"/>
              <a:gd name="connsiteX1" fmla="*/ 3249 w 10187"/>
              <a:gd name="connsiteY1" fmla="*/ 4093 h 10059"/>
              <a:gd name="connsiteX2" fmla="*/ 10187 w 10187"/>
              <a:gd name="connsiteY2" fmla="*/ 0 h 10059"/>
              <a:gd name="connsiteX0" fmla="*/ 0 w 10187"/>
              <a:gd name="connsiteY0" fmla="*/ 10059 h 10059"/>
              <a:gd name="connsiteX1" fmla="*/ 3534 w 10187"/>
              <a:gd name="connsiteY1" fmla="*/ 4035 h 10059"/>
              <a:gd name="connsiteX2" fmla="*/ 10187 w 10187"/>
              <a:gd name="connsiteY2" fmla="*/ 0 h 10059"/>
              <a:gd name="connsiteX0" fmla="*/ 0 w 10187"/>
              <a:gd name="connsiteY0" fmla="*/ 10059 h 62479"/>
              <a:gd name="connsiteX1" fmla="*/ 5564 w 10187"/>
              <a:gd name="connsiteY1" fmla="*/ 62443 h 62479"/>
              <a:gd name="connsiteX2" fmla="*/ 10187 w 10187"/>
              <a:gd name="connsiteY2" fmla="*/ 0 h 62479"/>
              <a:gd name="connsiteX0" fmla="*/ 0 w 10187"/>
              <a:gd name="connsiteY0" fmla="*/ 10059 h 62479"/>
              <a:gd name="connsiteX1" fmla="*/ 5564 w 10187"/>
              <a:gd name="connsiteY1" fmla="*/ 62443 h 62479"/>
              <a:gd name="connsiteX2" fmla="*/ 10187 w 10187"/>
              <a:gd name="connsiteY2" fmla="*/ 0 h 62479"/>
              <a:gd name="connsiteX0" fmla="*/ 0 w 7878"/>
              <a:gd name="connsiteY0" fmla="*/ 40345 h 63406"/>
              <a:gd name="connsiteX1" fmla="*/ 3255 w 7878"/>
              <a:gd name="connsiteY1" fmla="*/ 62443 h 63406"/>
              <a:gd name="connsiteX2" fmla="*/ 7878 w 7878"/>
              <a:gd name="connsiteY2" fmla="*/ 0 h 63406"/>
              <a:gd name="connsiteX0" fmla="*/ 0 w 10000"/>
              <a:gd name="connsiteY0" fmla="*/ 6363 h 7418"/>
              <a:gd name="connsiteX1" fmla="*/ 4385 w 10000"/>
              <a:gd name="connsiteY1" fmla="*/ 7119 h 7418"/>
              <a:gd name="connsiteX2" fmla="*/ 10000 w 10000"/>
              <a:gd name="connsiteY2" fmla="*/ 0 h 7418"/>
              <a:gd name="connsiteX0" fmla="*/ 0 w 12678"/>
              <a:gd name="connsiteY0" fmla="*/ 4439 h 9657"/>
              <a:gd name="connsiteX1" fmla="*/ 7063 w 12678"/>
              <a:gd name="connsiteY1" fmla="*/ 9597 h 9657"/>
              <a:gd name="connsiteX2" fmla="*/ 12678 w 12678"/>
              <a:gd name="connsiteY2" fmla="*/ 0 h 9657"/>
              <a:gd name="connsiteX0" fmla="*/ 0 w 10000"/>
              <a:gd name="connsiteY0" fmla="*/ 4597 h 10057"/>
              <a:gd name="connsiteX1" fmla="*/ 5571 w 10000"/>
              <a:gd name="connsiteY1" fmla="*/ 9938 h 10057"/>
              <a:gd name="connsiteX2" fmla="*/ 10000 w 10000"/>
              <a:gd name="connsiteY2" fmla="*/ 0 h 10057"/>
              <a:gd name="connsiteX0" fmla="*/ 0 w 10000"/>
              <a:gd name="connsiteY0" fmla="*/ 2499 h 9963"/>
              <a:gd name="connsiteX1" fmla="*/ 5571 w 10000"/>
              <a:gd name="connsiteY1" fmla="*/ 9938 h 9963"/>
              <a:gd name="connsiteX2" fmla="*/ 10000 w 10000"/>
              <a:gd name="connsiteY2" fmla="*/ 0 h 9963"/>
              <a:gd name="connsiteX0" fmla="*/ 0 w 10000"/>
              <a:gd name="connsiteY0" fmla="*/ 2508 h 10015"/>
              <a:gd name="connsiteX1" fmla="*/ 5571 w 10000"/>
              <a:gd name="connsiteY1" fmla="*/ 9975 h 10015"/>
              <a:gd name="connsiteX2" fmla="*/ 10000 w 10000"/>
              <a:gd name="connsiteY2" fmla="*/ 0 h 10015"/>
              <a:gd name="connsiteX0" fmla="*/ 0 w 10000"/>
              <a:gd name="connsiteY0" fmla="*/ 2508 h 11523"/>
              <a:gd name="connsiteX1" fmla="*/ 5064 w 10000"/>
              <a:gd name="connsiteY1" fmla="*/ 11496 h 11523"/>
              <a:gd name="connsiteX2" fmla="*/ 10000 w 10000"/>
              <a:gd name="connsiteY2" fmla="*/ 0 h 11523"/>
              <a:gd name="connsiteX0" fmla="*/ 0 w 10000"/>
              <a:gd name="connsiteY0" fmla="*/ 2508 h 11523"/>
              <a:gd name="connsiteX1" fmla="*/ 5064 w 10000"/>
              <a:gd name="connsiteY1" fmla="*/ 11496 h 11523"/>
              <a:gd name="connsiteX2" fmla="*/ 10000 w 10000"/>
              <a:gd name="connsiteY2" fmla="*/ 0 h 11523"/>
              <a:gd name="connsiteX0" fmla="*/ 0 w 10049"/>
              <a:gd name="connsiteY0" fmla="*/ 2391 h 11521"/>
              <a:gd name="connsiteX1" fmla="*/ 5113 w 10049"/>
              <a:gd name="connsiteY1" fmla="*/ 11496 h 11521"/>
              <a:gd name="connsiteX2" fmla="*/ 10049 w 10049"/>
              <a:gd name="connsiteY2" fmla="*/ 0 h 11521"/>
              <a:gd name="connsiteX0" fmla="*/ 0 w 10049"/>
              <a:gd name="connsiteY0" fmla="*/ 2391 h 11496"/>
              <a:gd name="connsiteX1" fmla="*/ 5113 w 10049"/>
              <a:gd name="connsiteY1" fmla="*/ 11496 h 11496"/>
              <a:gd name="connsiteX2" fmla="*/ 10049 w 10049"/>
              <a:gd name="connsiteY2" fmla="*/ 0 h 11496"/>
              <a:gd name="connsiteX0" fmla="*/ 0 w 10117"/>
              <a:gd name="connsiteY0" fmla="*/ 2391 h 11521"/>
              <a:gd name="connsiteX1" fmla="*/ 5181 w 10117"/>
              <a:gd name="connsiteY1" fmla="*/ 11496 h 11521"/>
              <a:gd name="connsiteX2" fmla="*/ 10117 w 10117"/>
              <a:gd name="connsiteY2" fmla="*/ 0 h 11521"/>
              <a:gd name="connsiteX0" fmla="*/ 0 w 10117"/>
              <a:gd name="connsiteY0" fmla="*/ 2391 h 11521"/>
              <a:gd name="connsiteX1" fmla="*/ 5181 w 10117"/>
              <a:gd name="connsiteY1" fmla="*/ 11496 h 11521"/>
              <a:gd name="connsiteX2" fmla="*/ 10117 w 10117"/>
              <a:gd name="connsiteY2" fmla="*/ 0 h 1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7" h="11521">
                <a:moveTo>
                  <a:pt x="0" y="2391"/>
                </a:moveTo>
                <a:cubicBezTo>
                  <a:pt x="2112" y="7463"/>
                  <a:pt x="3495" y="11895"/>
                  <a:pt x="5181" y="11496"/>
                </a:cubicBezTo>
                <a:cubicBezTo>
                  <a:pt x="6867" y="11097"/>
                  <a:pt x="8312" y="6779"/>
                  <a:pt x="10117" y="0"/>
                </a:cubicBezTo>
              </a:path>
            </a:pathLst>
          </a:custGeom>
          <a:noFill/>
          <a:ln w="9525" cmpd="sng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341753" name="グループ化 341752">
            <a:extLst>
              <a:ext uri="{FF2B5EF4-FFF2-40B4-BE49-F238E27FC236}">
                <a16:creationId xmlns:a16="http://schemas.microsoft.com/office/drawing/2014/main" id="{4D989D16-90F3-D7E0-1429-32B12305E8B0}"/>
              </a:ext>
            </a:extLst>
          </p:cNvPr>
          <p:cNvGrpSpPr/>
          <p:nvPr/>
        </p:nvGrpSpPr>
        <p:grpSpPr>
          <a:xfrm>
            <a:off x="6426509" y="250800"/>
            <a:ext cx="2619164" cy="1845426"/>
            <a:chOff x="6426509" y="250800"/>
            <a:chExt cx="2619164" cy="1845426"/>
          </a:xfrm>
        </p:grpSpPr>
        <p:sp>
          <p:nvSpPr>
            <p:cNvPr id="341754" name="Freeform 12">
              <a:extLst>
                <a:ext uri="{FF2B5EF4-FFF2-40B4-BE49-F238E27FC236}">
                  <a16:creationId xmlns:a16="http://schemas.microsoft.com/office/drawing/2014/main" id="{17644C10-AC69-CEA5-7C70-43C5AE417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330" y="298720"/>
              <a:ext cx="689044" cy="1707060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83" h="10190">
                  <a:moveTo>
                    <a:pt x="0" y="10190"/>
                  </a:moveTo>
                  <a:cubicBezTo>
                    <a:pt x="180" y="8215"/>
                    <a:pt x="1597" y="5888"/>
                    <a:pt x="3344" y="4190"/>
                  </a:cubicBezTo>
                  <a:cubicBezTo>
                    <a:pt x="5091" y="2492"/>
                    <a:pt x="6562" y="1840"/>
                    <a:pt x="10483" y="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55" name="Freeform 12">
              <a:extLst>
                <a:ext uri="{FF2B5EF4-FFF2-40B4-BE49-F238E27FC236}">
                  <a16:creationId xmlns:a16="http://schemas.microsoft.com/office/drawing/2014/main" id="{554FC6D1-A9F9-88F8-6132-7909ECD3F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5601" y="354564"/>
              <a:ext cx="689044" cy="1707060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83" h="10190">
                  <a:moveTo>
                    <a:pt x="0" y="10190"/>
                  </a:moveTo>
                  <a:cubicBezTo>
                    <a:pt x="180" y="8215"/>
                    <a:pt x="1597" y="5888"/>
                    <a:pt x="3344" y="4190"/>
                  </a:cubicBezTo>
                  <a:cubicBezTo>
                    <a:pt x="5091" y="2492"/>
                    <a:pt x="6562" y="1840"/>
                    <a:pt x="10483" y="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56" name="Freeform 12">
              <a:extLst>
                <a:ext uri="{FF2B5EF4-FFF2-40B4-BE49-F238E27FC236}">
                  <a16:creationId xmlns:a16="http://schemas.microsoft.com/office/drawing/2014/main" id="{5FED2206-2BBB-A53F-1BE7-7470B1C17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7268" y="457884"/>
              <a:ext cx="653648" cy="1638342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0 w 10483"/>
                <a:gd name="connsiteY0" fmla="*/ 10190 h 10190"/>
                <a:gd name="connsiteX1" fmla="*/ 2994 w 10483"/>
                <a:gd name="connsiteY1" fmla="*/ 4168 h 10190"/>
                <a:gd name="connsiteX2" fmla="*/ 10483 w 10483"/>
                <a:gd name="connsiteY2" fmla="*/ 0 h 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83" h="10190">
                  <a:moveTo>
                    <a:pt x="0" y="10190"/>
                  </a:moveTo>
                  <a:cubicBezTo>
                    <a:pt x="63" y="8193"/>
                    <a:pt x="1247" y="5866"/>
                    <a:pt x="2994" y="4168"/>
                  </a:cubicBezTo>
                  <a:cubicBezTo>
                    <a:pt x="4741" y="2470"/>
                    <a:pt x="6154" y="1555"/>
                    <a:pt x="10483" y="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57" name="Freeform 12">
              <a:extLst>
                <a:ext uri="{FF2B5EF4-FFF2-40B4-BE49-F238E27FC236}">
                  <a16:creationId xmlns:a16="http://schemas.microsoft.com/office/drawing/2014/main" id="{FDB75417-557F-F5AA-C17A-81A3A22FE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7755" y="621355"/>
              <a:ext cx="525468" cy="1407650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0 w 10850"/>
                <a:gd name="connsiteY0" fmla="*/ 10114 h 10114"/>
                <a:gd name="connsiteX1" fmla="*/ 3344 w 10850"/>
                <a:gd name="connsiteY1" fmla="*/ 4114 h 10114"/>
                <a:gd name="connsiteX2" fmla="*/ 10850 w 10850"/>
                <a:gd name="connsiteY2" fmla="*/ 0 h 10114"/>
                <a:gd name="connsiteX0" fmla="*/ 0 w 10850"/>
                <a:gd name="connsiteY0" fmla="*/ 10114 h 10114"/>
                <a:gd name="connsiteX1" fmla="*/ 3344 w 10850"/>
                <a:gd name="connsiteY1" fmla="*/ 4114 h 10114"/>
                <a:gd name="connsiteX2" fmla="*/ 10850 w 10850"/>
                <a:gd name="connsiteY2" fmla="*/ 0 h 10114"/>
                <a:gd name="connsiteX0" fmla="*/ 54 w 10904"/>
                <a:gd name="connsiteY0" fmla="*/ 10114 h 10114"/>
                <a:gd name="connsiteX1" fmla="*/ 3398 w 10904"/>
                <a:gd name="connsiteY1" fmla="*/ 4114 h 10114"/>
                <a:gd name="connsiteX2" fmla="*/ 10904 w 10904"/>
                <a:gd name="connsiteY2" fmla="*/ 0 h 10114"/>
                <a:gd name="connsiteX0" fmla="*/ 72 w 10922"/>
                <a:gd name="connsiteY0" fmla="*/ 10114 h 10114"/>
                <a:gd name="connsiteX1" fmla="*/ 2829 w 10922"/>
                <a:gd name="connsiteY1" fmla="*/ 4114 h 10114"/>
                <a:gd name="connsiteX2" fmla="*/ 10922 w 10922"/>
                <a:gd name="connsiteY2" fmla="*/ 0 h 1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22" h="10114">
                  <a:moveTo>
                    <a:pt x="72" y="10114"/>
                  </a:moveTo>
                  <a:cubicBezTo>
                    <a:pt x="-335" y="8164"/>
                    <a:pt x="1021" y="5800"/>
                    <a:pt x="2829" y="4114"/>
                  </a:cubicBezTo>
                  <a:cubicBezTo>
                    <a:pt x="4637" y="2428"/>
                    <a:pt x="6707" y="1333"/>
                    <a:pt x="10922" y="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58" name="Freeform 12">
              <a:extLst>
                <a:ext uri="{FF2B5EF4-FFF2-40B4-BE49-F238E27FC236}">
                  <a16:creationId xmlns:a16="http://schemas.microsoft.com/office/drawing/2014/main" id="{9306D39D-F903-1E1D-DB99-01EE9B961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509" y="1402527"/>
              <a:ext cx="2277121" cy="198672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7878"/>
                <a:gd name="connsiteY0" fmla="*/ 40345 h 63406"/>
                <a:gd name="connsiteX1" fmla="*/ 3255 w 7878"/>
                <a:gd name="connsiteY1" fmla="*/ 62443 h 63406"/>
                <a:gd name="connsiteX2" fmla="*/ 7878 w 7878"/>
                <a:gd name="connsiteY2" fmla="*/ 0 h 63406"/>
                <a:gd name="connsiteX0" fmla="*/ 0 w 10000"/>
                <a:gd name="connsiteY0" fmla="*/ 6363 h 7418"/>
                <a:gd name="connsiteX1" fmla="*/ 4385 w 10000"/>
                <a:gd name="connsiteY1" fmla="*/ 7119 h 7418"/>
                <a:gd name="connsiteX2" fmla="*/ 10000 w 10000"/>
                <a:gd name="connsiteY2" fmla="*/ 0 h 7418"/>
                <a:gd name="connsiteX0" fmla="*/ 0 w 12678"/>
                <a:gd name="connsiteY0" fmla="*/ 4439 h 9657"/>
                <a:gd name="connsiteX1" fmla="*/ 7063 w 12678"/>
                <a:gd name="connsiteY1" fmla="*/ 9597 h 9657"/>
                <a:gd name="connsiteX2" fmla="*/ 12678 w 12678"/>
                <a:gd name="connsiteY2" fmla="*/ 0 h 9657"/>
                <a:gd name="connsiteX0" fmla="*/ 0 w 10000"/>
                <a:gd name="connsiteY0" fmla="*/ 4597 h 10057"/>
                <a:gd name="connsiteX1" fmla="*/ 5571 w 10000"/>
                <a:gd name="connsiteY1" fmla="*/ 9938 h 10057"/>
                <a:gd name="connsiteX2" fmla="*/ 10000 w 10000"/>
                <a:gd name="connsiteY2" fmla="*/ 0 h 10057"/>
                <a:gd name="connsiteX0" fmla="*/ 0 w 10000"/>
                <a:gd name="connsiteY0" fmla="*/ 2499 h 9963"/>
                <a:gd name="connsiteX1" fmla="*/ 5571 w 10000"/>
                <a:gd name="connsiteY1" fmla="*/ 9938 h 9963"/>
                <a:gd name="connsiteX2" fmla="*/ 10000 w 10000"/>
                <a:gd name="connsiteY2" fmla="*/ 0 h 9963"/>
                <a:gd name="connsiteX0" fmla="*/ 0 w 10000"/>
                <a:gd name="connsiteY0" fmla="*/ 2508 h 10015"/>
                <a:gd name="connsiteX1" fmla="*/ 5571 w 10000"/>
                <a:gd name="connsiteY1" fmla="*/ 9975 h 10015"/>
                <a:gd name="connsiteX2" fmla="*/ 10000 w 10000"/>
                <a:gd name="connsiteY2" fmla="*/ 0 h 10015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49"/>
                <a:gd name="connsiteY0" fmla="*/ 2391 h 11521"/>
                <a:gd name="connsiteX1" fmla="*/ 5113 w 10049"/>
                <a:gd name="connsiteY1" fmla="*/ 11496 h 11521"/>
                <a:gd name="connsiteX2" fmla="*/ 10049 w 10049"/>
                <a:gd name="connsiteY2" fmla="*/ 0 h 11521"/>
                <a:gd name="connsiteX0" fmla="*/ 0 w 10049"/>
                <a:gd name="connsiteY0" fmla="*/ 2391 h 11496"/>
                <a:gd name="connsiteX1" fmla="*/ 5113 w 10049"/>
                <a:gd name="connsiteY1" fmla="*/ 11496 h 11496"/>
                <a:gd name="connsiteX2" fmla="*/ 10049 w 10049"/>
                <a:gd name="connsiteY2" fmla="*/ 0 h 11496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9316"/>
                <a:gd name="connsiteY0" fmla="*/ 0 h 10129"/>
                <a:gd name="connsiteX1" fmla="*/ 5181 w 9316"/>
                <a:gd name="connsiteY1" fmla="*/ 9105 h 10129"/>
                <a:gd name="connsiteX2" fmla="*/ 9316 w 9316"/>
                <a:gd name="connsiteY2" fmla="*/ 5333 h 10129"/>
                <a:gd name="connsiteX0" fmla="*/ 0 w 10000"/>
                <a:gd name="connsiteY0" fmla="*/ 0 h 9273"/>
                <a:gd name="connsiteX1" fmla="*/ 5561 w 10000"/>
                <a:gd name="connsiteY1" fmla="*/ 8989 h 9273"/>
                <a:gd name="connsiteX2" fmla="*/ 10000 w 10000"/>
                <a:gd name="connsiteY2" fmla="*/ 5265 h 9273"/>
                <a:gd name="connsiteX0" fmla="*/ 0 w 10000"/>
                <a:gd name="connsiteY0" fmla="*/ 0 h 10332"/>
                <a:gd name="connsiteX1" fmla="*/ 5561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332"/>
                <a:gd name="connsiteX1" fmla="*/ 5238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128"/>
                <a:gd name="connsiteX1" fmla="*/ 5238 w 10000"/>
                <a:gd name="connsiteY1" fmla="*/ 9694 h 10128"/>
                <a:gd name="connsiteX2" fmla="*/ 10000 w 10000"/>
                <a:gd name="connsiteY2" fmla="*/ 6957 h 10128"/>
                <a:gd name="connsiteX0" fmla="*/ 0 w 10000"/>
                <a:gd name="connsiteY0" fmla="*/ 0 h 11095"/>
                <a:gd name="connsiteX1" fmla="*/ 5253 w 10000"/>
                <a:gd name="connsiteY1" fmla="*/ 10791 h 11095"/>
                <a:gd name="connsiteX2" fmla="*/ 10000 w 10000"/>
                <a:gd name="connsiteY2" fmla="*/ 6957 h 11095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601"/>
                <a:gd name="connsiteX1" fmla="*/ 5407 w 10000"/>
                <a:gd name="connsiteY1" fmla="*/ 10242 h 10601"/>
                <a:gd name="connsiteX2" fmla="*/ 10000 w 10000"/>
                <a:gd name="connsiteY2" fmla="*/ 6957 h 10601"/>
                <a:gd name="connsiteX0" fmla="*/ 0 w 10000"/>
                <a:gd name="connsiteY0" fmla="*/ 0 h 8842"/>
                <a:gd name="connsiteX1" fmla="*/ 5376 w 10000"/>
                <a:gd name="connsiteY1" fmla="*/ 7866 h 8842"/>
                <a:gd name="connsiteX2" fmla="*/ 10000 w 10000"/>
                <a:gd name="connsiteY2" fmla="*/ 6957 h 8842"/>
                <a:gd name="connsiteX0" fmla="*/ 0 w 10000"/>
                <a:gd name="connsiteY0" fmla="*/ 0 h 8459"/>
                <a:gd name="connsiteX1" fmla="*/ 5376 w 10000"/>
                <a:gd name="connsiteY1" fmla="*/ 7449 h 8459"/>
                <a:gd name="connsiteX2" fmla="*/ 10000 w 10000"/>
                <a:gd name="connsiteY2" fmla="*/ 6421 h 8459"/>
                <a:gd name="connsiteX0" fmla="*/ 0 w 9969"/>
                <a:gd name="connsiteY0" fmla="*/ 0 h 12081"/>
                <a:gd name="connsiteX1" fmla="*/ 5345 w 9969"/>
                <a:gd name="connsiteY1" fmla="*/ 10761 h 12081"/>
                <a:gd name="connsiteX2" fmla="*/ 9969 w 9969"/>
                <a:gd name="connsiteY2" fmla="*/ 9546 h 12081"/>
                <a:gd name="connsiteX0" fmla="*/ 0 w 10000"/>
                <a:gd name="connsiteY0" fmla="*/ 0 h 10000"/>
                <a:gd name="connsiteX1" fmla="*/ 5362 w 10000"/>
                <a:gd name="connsiteY1" fmla="*/ 8907 h 10000"/>
                <a:gd name="connsiteX2" fmla="*/ 10000 w 10000"/>
                <a:gd name="connsiteY2" fmla="*/ 7902 h 10000"/>
                <a:gd name="connsiteX0" fmla="*/ 0 w 10000"/>
                <a:gd name="connsiteY0" fmla="*/ 0 h 10000"/>
                <a:gd name="connsiteX1" fmla="*/ 5362 w 10000"/>
                <a:gd name="connsiteY1" fmla="*/ 8907 h 10000"/>
                <a:gd name="connsiteX2" fmla="*/ 10000 w 10000"/>
                <a:gd name="connsiteY2" fmla="*/ 7902 h 10000"/>
                <a:gd name="connsiteX0" fmla="*/ 0 w 9938"/>
                <a:gd name="connsiteY0" fmla="*/ 0 h 11940"/>
                <a:gd name="connsiteX1" fmla="*/ 5300 w 9938"/>
                <a:gd name="connsiteY1" fmla="*/ 10727 h 11940"/>
                <a:gd name="connsiteX2" fmla="*/ 9938 w 9938"/>
                <a:gd name="connsiteY2" fmla="*/ 9722 h 11940"/>
                <a:gd name="connsiteX0" fmla="*/ 0 w 10000"/>
                <a:gd name="connsiteY0" fmla="*/ 0 h 9532"/>
                <a:gd name="connsiteX1" fmla="*/ 5271 w 10000"/>
                <a:gd name="connsiteY1" fmla="*/ 7968 h 9532"/>
                <a:gd name="connsiteX2" fmla="*/ 10000 w 10000"/>
                <a:gd name="connsiteY2" fmla="*/ 8142 h 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532">
                  <a:moveTo>
                    <a:pt x="0" y="0"/>
                  </a:moveTo>
                  <a:cubicBezTo>
                    <a:pt x="2351" y="3819"/>
                    <a:pt x="3605" y="6611"/>
                    <a:pt x="5271" y="7968"/>
                  </a:cubicBezTo>
                  <a:cubicBezTo>
                    <a:pt x="6937" y="9325"/>
                    <a:pt x="8183" y="10596"/>
                    <a:pt x="10000" y="8142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59" name="Freeform 12">
              <a:extLst>
                <a:ext uri="{FF2B5EF4-FFF2-40B4-BE49-F238E27FC236}">
                  <a16:creationId xmlns:a16="http://schemas.microsoft.com/office/drawing/2014/main" id="{7F7AAF6B-6532-949E-72D7-5FA95B116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5147" y="920323"/>
              <a:ext cx="2213617" cy="360328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7878"/>
                <a:gd name="connsiteY0" fmla="*/ 40345 h 63406"/>
                <a:gd name="connsiteX1" fmla="*/ 3255 w 7878"/>
                <a:gd name="connsiteY1" fmla="*/ 62443 h 63406"/>
                <a:gd name="connsiteX2" fmla="*/ 7878 w 7878"/>
                <a:gd name="connsiteY2" fmla="*/ 0 h 63406"/>
                <a:gd name="connsiteX0" fmla="*/ 0 w 10000"/>
                <a:gd name="connsiteY0" fmla="*/ 6363 h 7418"/>
                <a:gd name="connsiteX1" fmla="*/ 4385 w 10000"/>
                <a:gd name="connsiteY1" fmla="*/ 7119 h 7418"/>
                <a:gd name="connsiteX2" fmla="*/ 10000 w 10000"/>
                <a:gd name="connsiteY2" fmla="*/ 0 h 7418"/>
                <a:gd name="connsiteX0" fmla="*/ 0 w 12678"/>
                <a:gd name="connsiteY0" fmla="*/ 4439 h 9657"/>
                <a:gd name="connsiteX1" fmla="*/ 7063 w 12678"/>
                <a:gd name="connsiteY1" fmla="*/ 9597 h 9657"/>
                <a:gd name="connsiteX2" fmla="*/ 12678 w 12678"/>
                <a:gd name="connsiteY2" fmla="*/ 0 h 9657"/>
                <a:gd name="connsiteX0" fmla="*/ 0 w 10000"/>
                <a:gd name="connsiteY0" fmla="*/ 4597 h 10057"/>
                <a:gd name="connsiteX1" fmla="*/ 5571 w 10000"/>
                <a:gd name="connsiteY1" fmla="*/ 9938 h 10057"/>
                <a:gd name="connsiteX2" fmla="*/ 10000 w 10000"/>
                <a:gd name="connsiteY2" fmla="*/ 0 h 10057"/>
                <a:gd name="connsiteX0" fmla="*/ 0 w 10000"/>
                <a:gd name="connsiteY0" fmla="*/ 2499 h 9963"/>
                <a:gd name="connsiteX1" fmla="*/ 5571 w 10000"/>
                <a:gd name="connsiteY1" fmla="*/ 9938 h 9963"/>
                <a:gd name="connsiteX2" fmla="*/ 10000 w 10000"/>
                <a:gd name="connsiteY2" fmla="*/ 0 h 9963"/>
                <a:gd name="connsiteX0" fmla="*/ 0 w 10000"/>
                <a:gd name="connsiteY0" fmla="*/ 2508 h 10015"/>
                <a:gd name="connsiteX1" fmla="*/ 5571 w 10000"/>
                <a:gd name="connsiteY1" fmla="*/ 9975 h 10015"/>
                <a:gd name="connsiteX2" fmla="*/ 10000 w 10000"/>
                <a:gd name="connsiteY2" fmla="*/ 0 h 10015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49"/>
                <a:gd name="connsiteY0" fmla="*/ 2391 h 11521"/>
                <a:gd name="connsiteX1" fmla="*/ 5113 w 10049"/>
                <a:gd name="connsiteY1" fmla="*/ 11496 h 11521"/>
                <a:gd name="connsiteX2" fmla="*/ 10049 w 10049"/>
                <a:gd name="connsiteY2" fmla="*/ 0 h 11521"/>
                <a:gd name="connsiteX0" fmla="*/ 0 w 10049"/>
                <a:gd name="connsiteY0" fmla="*/ 2391 h 11496"/>
                <a:gd name="connsiteX1" fmla="*/ 5113 w 10049"/>
                <a:gd name="connsiteY1" fmla="*/ 11496 h 11496"/>
                <a:gd name="connsiteX2" fmla="*/ 10049 w 10049"/>
                <a:gd name="connsiteY2" fmla="*/ 0 h 11496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9316"/>
                <a:gd name="connsiteY0" fmla="*/ 0 h 10129"/>
                <a:gd name="connsiteX1" fmla="*/ 5181 w 9316"/>
                <a:gd name="connsiteY1" fmla="*/ 9105 h 10129"/>
                <a:gd name="connsiteX2" fmla="*/ 9316 w 9316"/>
                <a:gd name="connsiteY2" fmla="*/ 5333 h 10129"/>
                <a:gd name="connsiteX0" fmla="*/ 0 w 10000"/>
                <a:gd name="connsiteY0" fmla="*/ 0 h 9273"/>
                <a:gd name="connsiteX1" fmla="*/ 5561 w 10000"/>
                <a:gd name="connsiteY1" fmla="*/ 8989 h 9273"/>
                <a:gd name="connsiteX2" fmla="*/ 10000 w 10000"/>
                <a:gd name="connsiteY2" fmla="*/ 5265 h 9273"/>
                <a:gd name="connsiteX0" fmla="*/ 0 w 10000"/>
                <a:gd name="connsiteY0" fmla="*/ 0 h 10332"/>
                <a:gd name="connsiteX1" fmla="*/ 5561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332"/>
                <a:gd name="connsiteX1" fmla="*/ 5238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128"/>
                <a:gd name="connsiteX1" fmla="*/ 5238 w 10000"/>
                <a:gd name="connsiteY1" fmla="*/ 9694 h 10128"/>
                <a:gd name="connsiteX2" fmla="*/ 10000 w 10000"/>
                <a:gd name="connsiteY2" fmla="*/ 6957 h 10128"/>
                <a:gd name="connsiteX0" fmla="*/ 0 w 10000"/>
                <a:gd name="connsiteY0" fmla="*/ 0 h 11095"/>
                <a:gd name="connsiteX1" fmla="*/ 5253 w 10000"/>
                <a:gd name="connsiteY1" fmla="*/ 10791 h 11095"/>
                <a:gd name="connsiteX2" fmla="*/ 10000 w 10000"/>
                <a:gd name="connsiteY2" fmla="*/ 6957 h 11095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601"/>
                <a:gd name="connsiteX1" fmla="*/ 5407 w 10000"/>
                <a:gd name="connsiteY1" fmla="*/ 10242 h 10601"/>
                <a:gd name="connsiteX2" fmla="*/ 10000 w 10000"/>
                <a:gd name="connsiteY2" fmla="*/ 6957 h 10601"/>
                <a:gd name="connsiteX0" fmla="*/ 0 w 9631"/>
                <a:gd name="connsiteY0" fmla="*/ 0 h 16261"/>
                <a:gd name="connsiteX1" fmla="*/ 5407 w 9631"/>
                <a:gd name="connsiteY1" fmla="*/ 10242 h 16261"/>
                <a:gd name="connsiteX2" fmla="*/ 9631 w 9631"/>
                <a:gd name="connsiteY2" fmla="*/ 15546 h 16261"/>
                <a:gd name="connsiteX0" fmla="*/ 0 w 10000"/>
                <a:gd name="connsiteY0" fmla="*/ 0 h 9560"/>
                <a:gd name="connsiteX1" fmla="*/ 5614 w 10000"/>
                <a:gd name="connsiteY1" fmla="*/ 6299 h 9560"/>
                <a:gd name="connsiteX2" fmla="*/ 10000 w 10000"/>
                <a:gd name="connsiteY2" fmla="*/ 9560 h 956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3180 h 10000"/>
                <a:gd name="connsiteX2" fmla="*/ 10000 w 10000"/>
                <a:gd name="connsiteY2" fmla="*/ 10000 h 10000"/>
                <a:gd name="connsiteX0" fmla="*/ 0 w 10032"/>
                <a:gd name="connsiteY0" fmla="*/ 0 h 9765"/>
                <a:gd name="connsiteX1" fmla="*/ 5630 w 10032"/>
                <a:gd name="connsiteY1" fmla="*/ 3180 h 9765"/>
                <a:gd name="connsiteX2" fmla="*/ 10032 w 10032"/>
                <a:gd name="connsiteY2" fmla="*/ 9765 h 9765"/>
                <a:gd name="connsiteX0" fmla="*/ 0 w 10000"/>
                <a:gd name="connsiteY0" fmla="*/ 0 h 10722"/>
                <a:gd name="connsiteX1" fmla="*/ 5612 w 10000"/>
                <a:gd name="connsiteY1" fmla="*/ 3979 h 10722"/>
                <a:gd name="connsiteX2" fmla="*/ 10000 w 10000"/>
                <a:gd name="connsiteY2" fmla="*/ 10722 h 10722"/>
                <a:gd name="connsiteX0" fmla="*/ 0 w 9968"/>
                <a:gd name="connsiteY0" fmla="*/ 0 h 12287"/>
                <a:gd name="connsiteX1" fmla="*/ 5580 w 9968"/>
                <a:gd name="connsiteY1" fmla="*/ 5544 h 12287"/>
                <a:gd name="connsiteX2" fmla="*/ 9968 w 9968"/>
                <a:gd name="connsiteY2" fmla="*/ 12287 h 12287"/>
                <a:gd name="connsiteX0" fmla="*/ 0 w 10000"/>
                <a:gd name="connsiteY0" fmla="*/ 0 h 10000"/>
                <a:gd name="connsiteX1" fmla="*/ 5598 w 10000"/>
                <a:gd name="connsiteY1" fmla="*/ 4512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4022 h 10000"/>
                <a:gd name="connsiteX2" fmla="*/ 1000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2545" y="1130"/>
                    <a:pt x="3964" y="2355"/>
                    <a:pt x="5630" y="4022"/>
                  </a:cubicBezTo>
                  <a:cubicBezTo>
                    <a:pt x="7296" y="5689"/>
                    <a:pt x="8386" y="7305"/>
                    <a:pt x="10000" y="1000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60" name="Freeform 12">
              <a:extLst>
                <a:ext uri="{FF2B5EF4-FFF2-40B4-BE49-F238E27FC236}">
                  <a16:creationId xmlns:a16="http://schemas.microsoft.com/office/drawing/2014/main" id="{C6D4064A-9633-AE0B-8798-B7768367E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330" y="515855"/>
              <a:ext cx="2093649" cy="575678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7878"/>
                <a:gd name="connsiteY0" fmla="*/ 40345 h 63406"/>
                <a:gd name="connsiteX1" fmla="*/ 3255 w 7878"/>
                <a:gd name="connsiteY1" fmla="*/ 62443 h 63406"/>
                <a:gd name="connsiteX2" fmla="*/ 7878 w 7878"/>
                <a:gd name="connsiteY2" fmla="*/ 0 h 63406"/>
                <a:gd name="connsiteX0" fmla="*/ 0 w 10000"/>
                <a:gd name="connsiteY0" fmla="*/ 6363 h 7418"/>
                <a:gd name="connsiteX1" fmla="*/ 4385 w 10000"/>
                <a:gd name="connsiteY1" fmla="*/ 7119 h 7418"/>
                <a:gd name="connsiteX2" fmla="*/ 10000 w 10000"/>
                <a:gd name="connsiteY2" fmla="*/ 0 h 7418"/>
                <a:gd name="connsiteX0" fmla="*/ 0 w 12678"/>
                <a:gd name="connsiteY0" fmla="*/ 4439 h 9657"/>
                <a:gd name="connsiteX1" fmla="*/ 7063 w 12678"/>
                <a:gd name="connsiteY1" fmla="*/ 9597 h 9657"/>
                <a:gd name="connsiteX2" fmla="*/ 12678 w 12678"/>
                <a:gd name="connsiteY2" fmla="*/ 0 h 9657"/>
                <a:gd name="connsiteX0" fmla="*/ 0 w 10000"/>
                <a:gd name="connsiteY0" fmla="*/ 4597 h 10057"/>
                <a:gd name="connsiteX1" fmla="*/ 5571 w 10000"/>
                <a:gd name="connsiteY1" fmla="*/ 9938 h 10057"/>
                <a:gd name="connsiteX2" fmla="*/ 10000 w 10000"/>
                <a:gd name="connsiteY2" fmla="*/ 0 h 10057"/>
                <a:gd name="connsiteX0" fmla="*/ 0 w 10000"/>
                <a:gd name="connsiteY0" fmla="*/ 2499 h 9963"/>
                <a:gd name="connsiteX1" fmla="*/ 5571 w 10000"/>
                <a:gd name="connsiteY1" fmla="*/ 9938 h 9963"/>
                <a:gd name="connsiteX2" fmla="*/ 10000 w 10000"/>
                <a:gd name="connsiteY2" fmla="*/ 0 h 9963"/>
                <a:gd name="connsiteX0" fmla="*/ 0 w 10000"/>
                <a:gd name="connsiteY0" fmla="*/ 2508 h 10015"/>
                <a:gd name="connsiteX1" fmla="*/ 5571 w 10000"/>
                <a:gd name="connsiteY1" fmla="*/ 9975 h 10015"/>
                <a:gd name="connsiteX2" fmla="*/ 10000 w 10000"/>
                <a:gd name="connsiteY2" fmla="*/ 0 h 10015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49"/>
                <a:gd name="connsiteY0" fmla="*/ 2391 h 11521"/>
                <a:gd name="connsiteX1" fmla="*/ 5113 w 10049"/>
                <a:gd name="connsiteY1" fmla="*/ 11496 h 11521"/>
                <a:gd name="connsiteX2" fmla="*/ 10049 w 10049"/>
                <a:gd name="connsiteY2" fmla="*/ 0 h 11521"/>
                <a:gd name="connsiteX0" fmla="*/ 0 w 10049"/>
                <a:gd name="connsiteY0" fmla="*/ 2391 h 11496"/>
                <a:gd name="connsiteX1" fmla="*/ 5113 w 10049"/>
                <a:gd name="connsiteY1" fmla="*/ 11496 h 11496"/>
                <a:gd name="connsiteX2" fmla="*/ 10049 w 10049"/>
                <a:gd name="connsiteY2" fmla="*/ 0 h 11496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9316"/>
                <a:gd name="connsiteY0" fmla="*/ 0 h 10129"/>
                <a:gd name="connsiteX1" fmla="*/ 5181 w 9316"/>
                <a:gd name="connsiteY1" fmla="*/ 9105 h 10129"/>
                <a:gd name="connsiteX2" fmla="*/ 9316 w 9316"/>
                <a:gd name="connsiteY2" fmla="*/ 5333 h 10129"/>
                <a:gd name="connsiteX0" fmla="*/ 0 w 10000"/>
                <a:gd name="connsiteY0" fmla="*/ 0 h 9273"/>
                <a:gd name="connsiteX1" fmla="*/ 5561 w 10000"/>
                <a:gd name="connsiteY1" fmla="*/ 8989 h 9273"/>
                <a:gd name="connsiteX2" fmla="*/ 10000 w 10000"/>
                <a:gd name="connsiteY2" fmla="*/ 5265 h 9273"/>
                <a:gd name="connsiteX0" fmla="*/ 0 w 10000"/>
                <a:gd name="connsiteY0" fmla="*/ 0 h 10332"/>
                <a:gd name="connsiteX1" fmla="*/ 5561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332"/>
                <a:gd name="connsiteX1" fmla="*/ 5238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128"/>
                <a:gd name="connsiteX1" fmla="*/ 5238 w 10000"/>
                <a:gd name="connsiteY1" fmla="*/ 9694 h 10128"/>
                <a:gd name="connsiteX2" fmla="*/ 10000 w 10000"/>
                <a:gd name="connsiteY2" fmla="*/ 6957 h 10128"/>
                <a:gd name="connsiteX0" fmla="*/ 0 w 10000"/>
                <a:gd name="connsiteY0" fmla="*/ 0 h 11095"/>
                <a:gd name="connsiteX1" fmla="*/ 5253 w 10000"/>
                <a:gd name="connsiteY1" fmla="*/ 10791 h 11095"/>
                <a:gd name="connsiteX2" fmla="*/ 10000 w 10000"/>
                <a:gd name="connsiteY2" fmla="*/ 6957 h 11095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601"/>
                <a:gd name="connsiteX1" fmla="*/ 5407 w 10000"/>
                <a:gd name="connsiteY1" fmla="*/ 10242 h 10601"/>
                <a:gd name="connsiteX2" fmla="*/ 10000 w 10000"/>
                <a:gd name="connsiteY2" fmla="*/ 6957 h 10601"/>
                <a:gd name="connsiteX0" fmla="*/ 0 w 9631"/>
                <a:gd name="connsiteY0" fmla="*/ 0 h 16261"/>
                <a:gd name="connsiteX1" fmla="*/ 5407 w 9631"/>
                <a:gd name="connsiteY1" fmla="*/ 10242 h 16261"/>
                <a:gd name="connsiteX2" fmla="*/ 9631 w 9631"/>
                <a:gd name="connsiteY2" fmla="*/ 15546 h 16261"/>
                <a:gd name="connsiteX0" fmla="*/ 0 w 10000"/>
                <a:gd name="connsiteY0" fmla="*/ 0 h 9560"/>
                <a:gd name="connsiteX1" fmla="*/ 5614 w 10000"/>
                <a:gd name="connsiteY1" fmla="*/ 6299 h 9560"/>
                <a:gd name="connsiteX2" fmla="*/ 10000 w 10000"/>
                <a:gd name="connsiteY2" fmla="*/ 9560 h 956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3180 h 10000"/>
                <a:gd name="connsiteX2" fmla="*/ 10000 w 10000"/>
                <a:gd name="connsiteY2" fmla="*/ 10000 h 10000"/>
                <a:gd name="connsiteX0" fmla="*/ 0 w 10032"/>
                <a:gd name="connsiteY0" fmla="*/ 0 h 9765"/>
                <a:gd name="connsiteX1" fmla="*/ 5630 w 10032"/>
                <a:gd name="connsiteY1" fmla="*/ 3180 h 9765"/>
                <a:gd name="connsiteX2" fmla="*/ 10032 w 10032"/>
                <a:gd name="connsiteY2" fmla="*/ 9765 h 9765"/>
                <a:gd name="connsiteX0" fmla="*/ 0 w 10000"/>
                <a:gd name="connsiteY0" fmla="*/ 0 h 10722"/>
                <a:gd name="connsiteX1" fmla="*/ 5612 w 10000"/>
                <a:gd name="connsiteY1" fmla="*/ 3979 h 10722"/>
                <a:gd name="connsiteX2" fmla="*/ 10000 w 10000"/>
                <a:gd name="connsiteY2" fmla="*/ 10722 h 10722"/>
                <a:gd name="connsiteX0" fmla="*/ 0 w 9968"/>
                <a:gd name="connsiteY0" fmla="*/ 0 h 12287"/>
                <a:gd name="connsiteX1" fmla="*/ 5580 w 9968"/>
                <a:gd name="connsiteY1" fmla="*/ 5544 h 12287"/>
                <a:gd name="connsiteX2" fmla="*/ 9968 w 9968"/>
                <a:gd name="connsiteY2" fmla="*/ 12287 h 12287"/>
                <a:gd name="connsiteX0" fmla="*/ 0 w 10000"/>
                <a:gd name="connsiteY0" fmla="*/ 0 h 10000"/>
                <a:gd name="connsiteX1" fmla="*/ 5598 w 10000"/>
                <a:gd name="connsiteY1" fmla="*/ 4512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4022 h 10000"/>
                <a:gd name="connsiteX2" fmla="*/ 10000 w 10000"/>
                <a:gd name="connsiteY2" fmla="*/ 10000 h 10000"/>
                <a:gd name="connsiteX0" fmla="*/ 0 w 9426"/>
                <a:gd name="connsiteY0" fmla="*/ 0 h 16663"/>
                <a:gd name="connsiteX1" fmla="*/ 5630 w 9426"/>
                <a:gd name="connsiteY1" fmla="*/ 4022 h 16663"/>
                <a:gd name="connsiteX2" fmla="*/ 9426 w 9426"/>
                <a:gd name="connsiteY2" fmla="*/ 16663 h 16663"/>
                <a:gd name="connsiteX0" fmla="*/ 0 w 10000"/>
                <a:gd name="connsiteY0" fmla="*/ 0 h 10000"/>
                <a:gd name="connsiteX1" fmla="*/ 5821 w 10000"/>
                <a:gd name="connsiteY1" fmla="*/ 3178 h 10000"/>
                <a:gd name="connsiteX2" fmla="*/ 10000 w 10000"/>
                <a:gd name="connsiteY2" fmla="*/ 10000 h 10000"/>
                <a:gd name="connsiteX0" fmla="*/ 0 w 10034"/>
                <a:gd name="connsiteY0" fmla="*/ 0 h 9588"/>
                <a:gd name="connsiteX1" fmla="*/ 5821 w 10034"/>
                <a:gd name="connsiteY1" fmla="*/ 3178 h 9588"/>
                <a:gd name="connsiteX2" fmla="*/ 10034 w 10034"/>
                <a:gd name="connsiteY2" fmla="*/ 9588 h 9588"/>
                <a:gd name="connsiteX0" fmla="*/ 0 w 10000"/>
                <a:gd name="connsiteY0" fmla="*/ 0 h 10000"/>
                <a:gd name="connsiteX1" fmla="*/ 5801 w 10000"/>
                <a:gd name="connsiteY1" fmla="*/ 331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801 w 10000"/>
                <a:gd name="connsiteY1" fmla="*/ 331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868 w 10000"/>
                <a:gd name="connsiteY1" fmla="*/ 3254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935 w 10000"/>
                <a:gd name="connsiteY1" fmla="*/ 2886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935 w 10000"/>
                <a:gd name="connsiteY1" fmla="*/ 2886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935 w 10000"/>
                <a:gd name="connsiteY1" fmla="*/ 2886 h 10000"/>
                <a:gd name="connsiteX2" fmla="*/ 1000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2691" y="707"/>
                    <a:pt x="4269" y="1219"/>
                    <a:pt x="5935" y="2886"/>
                  </a:cubicBezTo>
                  <a:cubicBezTo>
                    <a:pt x="7602" y="4552"/>
                    <a:pt x="8463" y="5800"/>
                    <a:pt x="10000" y="1000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61" name="Freeform 12">
              <a:extLst>
                <a:ext uri="{FF2B5EF4-FFF2-40B4-BE49-F238E27FC236}">
                  <a16:creationId xmlns:a16="http://schemas.microsoft.com/office/drawing/2014/main" id="{12C27F41-6636-6BF1-BB28-F33342BCC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4316" y="250800"/>
              <a:ext cx="2051357" cy="642744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7878"/>
                <a:gd name="connsiteY0" fmla="*/ 40345 h 63406"/>
                <a:gd name="connsiteX1" fmla="*/ 3255 w 7878"/>
                <a:gd name="connsiteY1" fmla="*/ 62443 h 63406"/>
                <a:gd name="connsiteX2" fmla="*/ 7878 w 7878"/>
                <a:gd name="connsiteY2" fmla="*/ 0 h 63406"/>
                <a:gd name="connsiteX0" fmla="*/ 0 w 10000"/>
                <a:gd name="connsiteY0" fmla="*/ 6363 h 7418"/>
                <a:gd name="connsiteX1" fmla="*/ 4385 w 10000"/>
                <a:gd name="connsiteY1" fmla="*/ 7119 h 7418"/>
                <a:gd name="connsiteX2" fmla="*/ 10000 w 10000"/>
                <a:gd name="connsiteY2" fmla="*/ 0 h 7418"/>
                <a:gd name="connsiteX0" fmla="*/ 0 w 12678"/>
                <a:gd name="connsiteY0" fmla="*/ 4439 h 9657"/>
                <a:gd name="connsiteX1" fmla="*/ 7063 w 12678"/>
                <a:gd name="connsiteY1" fmla="*/ 9597 h 9657"/>
                <a:gd name="connsiteX2" fmla="*/ 12678 w 12678"/>
                <a:gd name="connsiteY2" fmla="*/ 0 h 9657"/>
                <a:gd name="connsiteX0" fmla="*/ 0 w 10000"/>
                <a:gd name="connsiteY0" fmla="*/ 4597 h 10057"/>
                <a:gd name="connsiteX1" fmla="*/ 5571 w 10000"/>
                <a:gd name="connsiteY1" fmla="*/ 9938 h 10057"/>
                <a:gd name="connsiteX2" fmla="*/ 10000 w 10000"/>
                <a:gd name="connsiteY2" fmla="*/ 0 h 10057"/>
                <a:gd name="connsiteX0" fmla="*/ 0 w 10000"/>
                <a:gd name="connsiteY0" fmla="*/ 2499 h 9963"/>
                <a:gd name="connsiteX1" fmla="*/ 5571 w 10000"/>
                <a:gd name="connsiteY1" fmla="*/ 9938 h 9963"/>
                <a:gd name="connsiteX2" fmla="*/ 10000 w 10000"/>
                <a:gd name="connsiteY2" fmla="*/ 0 h 9963"/>
                <a:gd name="connsiteX0" fmla="*/ 0 w 10000"/>
                <a:gd name="connsiteY0" fmla="*/ 2508 h 10015"/>
                <a:gd name="connsiteX1" fmla="*/ 5571 w 10000"/>
                <a:gd name="connsiteY1" fmla="*/ 9975 h 10015"/>
                <a:gd name="connsiteX2" fmla="*/ 10000 w 10000"/>
                <a:gd name="connsiteY2" fmla="*/ 0 h 10015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49"/>
                <a:gd name="connsiteY0" fmla="*/ 2391 h 11521"/>
                <a:gd name="connsiteX1" fmla="*/ 5113 w 10049"/>
                <a:gd name="connsiteY1" fmla="*/ 11496 h 11521"/>
                <a:gd name="connsiteX2" fmla="*/ 10049 w 10049"/>
                <a:gd name="connsiteY2" fmla="*/ 0 h 11521"/>
                <a:gd name="connsiteX0" fmla="*/ 0 w 10049"/>
                <a:gd name="connsiteY0" fmla="*/ 2391 h 11496"/>
                <a:gd name="connsiteX1" fmla="*/ 5113 w 10049"/>
                <a:gd name="connsiteY1" fmla="*/ 11496 h 11496"/>
                <a:gd name="connsiteX2" fmla="*/ 10049 w 10049"/>
                <a:gd name="connsiteY2" fmla="*/ 0 h 11496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9316"/>
                <a:gd name="connsiteY0" fmla="*/ 0 h 10129"/>
                <a:gd name="connsiteX1" fmla="*/ 5181 w 9316"/>
                <a:gd name="connsiteY1" fmla="*/ 9105 h 10129"/>
                <a:gd name="connsiteX2" fmla="*/ 9316 w 9316"/>
                <a:gd name="connsiteY2" fmla="*/ 5333 h 10129"/>
                <a:gd name="connsiteX0" fmla="*/ 0 w 10000"/>
                <a:gd name="connsiteY0" fmla="*/ 0 h 9273"/>
                <a:gd name="connsiteX1" fmla="*/ 5561 w 10000"/>
                <a:gd name="connsiteY1" fmla="*/ 8989 h 9273"/>
                <a:gd name="connsiteX2" fmla="*/ 10000 w 10000"/>
                <a:gd name="connsiteY2" fmla="*/ 5265 h 9273"/>
                <a:gd name="connsiteX0" fmla="*/ 0 w 10000"/>
                <a:gd name="connsiteY0" fmla="*/ 0 h 10332"/>
                <a:gd name="connsiteX1" fmla="*/ 5561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332"/>
                <a:gd name="connsiteX1" fmla="*/ 5238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128"/>
                <a:gd name="connsiteX1" fmla="*/ 5238 w 10000"/>
                <a:gd name="connsiteY1" fmla="*/ 9694 h 10128"/>
                <a:gd name="connsiteX2" fmla="*/ 10000 w 10000"/>
                <a:gd name="connsiteY2" fmla="*/ 6957 h 10128"/>
                <a:gd name="connsiteX0" fmla="*/ 0 w 10000"/>
                <a:gd name="connsiteY0" fmla="*/ 0 h 11095"/>
                <a:gd name="connsiteX1" fmla="*/ 5253 w 10000"/>
                <a:gd name="connsiteY1" fmla="*/ 10791 h 11095"/>
                <a:gd name="connsiteX2" fmla="*/ 10000 w 10000"/>
                <a:gd name="connsiteY2" fmla="*/ 6957 h 11095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601"/>
                <a:gd name="connsiteX1" fmla="*/ 5407 w 10000"/>
                <a:gd name="connsiteY1" fmla="*/ 10242 h 10601"/>
                <a:gd name="connsiteX2" fmla="*/ 10000 w 10000"/>
                <a:gd name="connsiteY2" fmla="*/ 6957 h 10601"/>
                <a:gd name="connsiteX0" fmla="*/ 0 w 9631"/>
                <a:gd name="connsiteY0" fmla="*/ 0 h 16261"/>
                <a:gd name="connsiteX1" fmla="*/ 5407 w 9631"/>
                <a:gd name="connsiteY1" fmla="*/ 10242 h 16261"/>
                <a:gd name="connsiteX2" fmla="*/ 9631 w 9631"/>
                <a:gd name="connsiteY2" fmla="*/ 15546 h 16261"/>
                <a:gd name="connsiteX0" fmla="*/ 0 w 10000"/>
                <a:gd name="connsiteY0" fmla="*/ 0 h 9560"/>
                <a:gd name="connsiteX1" fmla="*/ 5614 w 10000"/>
                <a:gd name="connsiteY1" fmla="*/ 6299 h 9560"/>
                <a:gd name="connsiteX2" fmla="*/ 10000 w 10000"/>
                <a:gd name="connsiteY2" fmla="*/ 9560 h 956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3180 h 10000"/>
                <a:gd name="connsiteX2" fmla="*/ 10000 w 10000"/>
                <a:gd name="connsiteY2" fmla="*/ 10000 h 10000"/>
                <a:gd name="connsiteX0" fmla="*/ 0 w 10032"/>
                <a:gd name="connsiteY0" fmla="*/ 0 h 9765"/>
                <a:gd name="connsiteX1" fmla="*/ 5630 w 10032"/>
                <a:gd name="connsiteY1" fmla="*/ 3180 h 9765"/>
                <a:gd name="connsiteX2" fmla="*/ 10032 w 10032"/>
                <a:gd name="connsiteY2" fmla="*/ 9765 h 9765"/>
                <a:gd name="connsiteX0" fmla="*/ 0 w 10000"/>
                <a:gd name="connsiteY0" fmla="*/ 0 h 10722"/>
                <a:gd name="connsiteX1" fmla="*/ 5612 w 10000"/>
                <a:gd name="connsiteY1" fmla="*/ 3979 h 10722"/>
                <a:gd name="connsiteX2" fmla="*/ 10000 w 10000"/>
                <a:gd name="connsiteY2" fmla="*/ 10722 h 10722"/>
                <a:gd name="connsiteX0" fmla="*/ 0 w 9968"/>
                <a:gd name="connsiteY0" fmla="*/ 0 h 12287"/>
                <a:gd name="connsiteX1" fmla="*/ 5580 w 9968"/>
                <a:gd name="connsiteY1" fmla="*/ 5544 h 12287"/>
                <a:gd name="connsiteX2" fmla="*/ 9968 w 9968"/>
                <a:gd name="connsiteY2" fmla="*/ 12287 h 12287"/>
                <a:gd name="connsiteX0" fmla="*/ 0 w 10000"/>
                <a:gd name="connsiteY0" fmla="*/ 0 h 10000"/>
                <a:gd name="connsiteX1" fmla="*/ 5598 w 10000"/>
                <a:gd name="connsiteY1" fmla="*/ 4512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4022 h 10000"/>
                <a:gd name="connsiteX2" fmla="*/ 10000 w 10000"/>
                <a:gd name="connsiteY2" fmla="*/ 10000 h 10000"/>
                <a:gd name="connsiteX0" fmla="*/ 0 w 9426"/>
                <a:gd name="connsiteY0" fmla="*/ 0 h 16663"/>
                <a:gd name="connsiteX1" fmla="*/ 5630 w 9426"/>
                <a:gd name="connsiteY1" fmla="*/ 4022 h 16663"/>
                <a:gd name="connsiteX2" fmla="*/ 9426 w 9426"/>
                <a:gd name="connsiteY2" fmla="*/ 16663 h 16663"/>
                <a:gd name="connsiteX0" fmla="*/ 0 w 10000"/>
                <a:gd name="connsiteY0" fmla="*/ 0 h 10000"/>
                <a:gd name="connsiteX1" fmla="*/ 5821 w 10000"/>
                <a:gd name="connsiteY1" fmla="*/ 3178 h 10000"/>
                <a:gd name="connsiteX2" fmla="*/ 10000 w 10000"/>
                <a:gd name="connsiteY2" fmla="*/ 10000 h 10000"/>
                <a:gd name="connsiteX0" fmla="*/ 0 w 10034"/>
                <a:gd name="connsiteY0" fmla="*/ 0 h 9588"/>
                <a:gd name="connsiteX1" fmla="*/ 5821 w 10034"/>
                <a:gd name="connsiteY1" fmla="*/ 3178 h 9588"/>
                <a:gd name="connsiteX2" fmla="*/ 10034 w 10034"/>
                <a:gd name="connsiteY2" fmla="*/ 9588 h 9588"/>
                <a:gd name="connsiteX0" fmla="*/ 0 w 10000"/>
                <a:gd name="connsiteY0" fmla="*/ 0 h 10000"/>
                <a:gd name="connsiteX1" fmla="*/ 5801 w 10000"/>
                <a:gd name="connsiteY1" fmla="*/ 331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801 w 10000"/>
                <a:gd name="connsiteY1" fmla="*/ 331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868 w 10000"/>
                <a:gd name="connsiteY1" fmla="*/ 3254 h 10000"/>
                <a:gd name="connsiteX2" fmla="*/ 10000 w 10000"/>
                <a:gd name="connsiteY2" fmla="*/ 10000 h 10000"/>
                <a:gd name="connsiteX0" fmla="*/ 0 w 9798"/>
                <a:gd name="connsiteY0" fmla="*/ 0 h 11165"/>
                <a:gd name="connsiteX1" fmla="*/ 5868 w 9798"/>
                <a:gd name="connsiteY1" fmla="*/ 3254 h 11165"/>
                <a:gd name="connsiteX2" fmla="*/ 9798 w 9798"/>
                <a:gd name="connsiteY2" fmla="*/ 11165 h 11165"/>
                <a:gd name="connsiteX0" fmla="*/ 0 w 10000"/>
                <a:gd name="connsiteY0" fmla="*/ 0 h 10000"/>
                <a:gd name="connsiteX1" fmla="*/ 5989 w 10000"/>
                <a:gd name="connsiteY1" fmla="*/ 2914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6350 w 10000"/>
                <a:gd name="connsiteY1" fmla="*/ 2859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6350 w 10000"/>
                <a:gd name="connsiteY1" fmla="*/ 2859 h 10000"/>
                <a:gd name="connsiteX2" fmla="*/ 1000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2746" y="633"/>
                    <a:pt x="4872" y="1302"/>
                    <a:pt x="6350" y="2859"/>
                  </a:cubicBezTo>
                  <a:cubicBezTo>
                    <a:pt x="7828" y="4416"/>
                    <a:pt x="8638" y="5525"/>
                    <a:pt x="10000" y="1000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341763" name="楕円 341762">
            <a:extLst>
              <a:ext uri="{FF2B5EF4-FFF2-40B4-BE49-F238E27FC236}">
                <a16:creationId xmlns:a16="http://schemas.microsoft.com/office/drawing/2014/main" id="{3251EAB8-F23A-2264-32B0-C28F4072C806}"/>
              </a:ext>
            </a:extLst>
          </p:cNvPr>
          <p:cNvSpPr>
            <a:spLocks noChangeAspect="1"/>
          </p:cNvSpPr>
          <p:nvPr/>
        </p:nvSpPr>
        <p:spPr bwMode="auto">
          <a:xfrm>
            <a:off x="8533950" y="1629382"/>
            <a:ext cx="464441" cy="464072"/>
          </a:xfrm>
          <a:prstGeom prst="ellipse">
            <a:avLst/>
          </a:prstGeom>
          <a:solidFill>
            <a:srgbClr val="0099FF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764" name="Rectangle 18">
            <a:extLst>
              <a:ext uri="{FF2B5EF4-FFF2-40B4-BE49-F238E27FC236}">
                <a16:creationId xmlns:a16="http://schemas.microsoft.com/office/drawing/2014/main" id="{AAE6D714-343D-2D72-6A01-CB1C0145C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709" y="2018966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Times New Roman" pitchFamily="18" charset="0"/>
              </a:rPr>
              <a:t>星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EF01987-1EAF-CF75-1088-1D2F124F5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5178" cy="549275"/>
          </a:xfrm>
        </p:spPr>
        <p:txBody>
          <a:bodyPr/>
          <a:lstStyle/>
          <a:p>
            <a:pPr algn="l"/>
            <a:r>
              <a:rPr lang="ja-JP" altLang="en-US" sz="2400" dirty="0">
                <a:solidFill>
                  <a:srgbClr val="0000FF"/>
                </a:solidFill>
              </a:rPr>
              <a:t>一般相対性理論（</a:t>
            </a:r>
            <a:r>
              <a:rPr lang="en-US" altLang="ja-JP" sz="2400" dirty="0">
                <a:solidFill>
                  <a:srgbClr val="0000FF"/>
                </a:solidFill>
              </a:rPr>
              <a:t>Einstein, 1916</a:t>
            </a:r>
            <a:r>
              <a:rPr lang="ja-JP" altLang="en-US" sz="2400" dirty="0">
                <a:solidFill>
                  <a:srgbClr val="0000FF"/>
                </a:solidFill>
              </a:rPr>
              <a:t>）と重力の起源</a:t>
            </a:r>
          </a:p>
        </p:txBody>
      </p:sp>
      <p:grpSp>
        <p:nvGrpSpPr>
          <p:cNvPr id="341690" name="グループ化 341689">
            <a:extLst>
              <a:ext uri="{FF2B5EF4-FFF2-40B4-BE49-F238E27FC236}">
                <a16:creationId xmlns:a16="http://schemas.microsoft.com/office/drawing/2014/main" id="{52E1B1DD-3F42-EE74-15A8-4BD0207FB6B4}"/>
              </a:ext>
            </a:extLst>
          </p:cNvPr>
          <p:cNvGrpSpPr/>
          <p:nvPr/>
        </p:nvGrpSpPr>
        <p:grpSpPr>
          <a:xfrm>
            <a:off x="-23082" y="457884"/>
            <a:ext cx="6579102" cy="1257847"/>
            <a:chOff x="-23082" y="457884"/>
            <a:chExt cx="6579102" cy="1257847"/>
          </a:xfrm>
        </p:grpSpPr>
        <p:sp>
          <p:nvSpPr>
            <p:cNvPr id="10" name="Rectangle 1442">
              <a:extLst>
                <a:ext uri="{FF2B5EF4-FFF2-40B4-BE49-F238E27FC236}">
                  <a16:creationId xmlns:a16="http://schemas.microsoft.com/office/drawing/2014/main" id="{AD92EEC9-8F47-616A-4A05-66A2B6CE1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" y="457884"/>
              <a:ext cx="59394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①この理論では、一般相対性原理に基づき、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Rectangle 1442">
              <a:extLst>
                <a:ext uri="{FF2B5EF4-FFF2-40B4-BE49-F238E27FC236}">
                  <a16:creationId xmlns:a16="http://schemas.microsoft.com/office/drawing/2014/main" id="{CC424D82-60C1-382E-F2F1-BB0483BB5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865111"/>
              <a:ext cx="627467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物質分布に応じて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時空の曲りが生じる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とする。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Rectangle 108">
              <a:extLst>
                <a:ext uri="{FF2B5EF4-FFF2-40B4-BE49-F238E27FC236}">
                  <a16:creationId xmlns:a16="http://schemas.microsoft.com/office/drawing/2014/main" id="{E530E580-E22B-FC3A-82ED-F10AF7D38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82" y="1254066"/>
              <a:ext cx="35169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静的球対称な星。</a:t>
              </a:r>
              <a:endPara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8" name="Rectangle 108">
              <a:extLst>
                <a:ext uri="{FF2B5EF4-FFF2-40B4-BE49-F238E27FC236}">
                  <a16:creationId xmlns:a16="http://schemas.microsoft.com/office/drawing/2014/main" id="{44384E05-CD81-9095-2717-75D111674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122" y="1248402"/>
              <a:ext cx="42898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星に</a:t>
              </a: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近いほど時間の遅れ①</a:t>
              </a: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'</a:t>
              </a: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。</a:t>
              </a:r>
              <a:endPara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341691" name="Rectangle 1442">
            <a:extLst>
              <a:ext uri="{FF2B5EF4-FFF2-40B4-BE49-F238E27FC236}">
                <a16:creationId xmlns:a16="http://schemas.microsoft.com/office/drawing/2014/main" id="{DC04A963-1E7C-CD43-A74F-239B1448A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449" y="1629949"/>
            <a:ext cx="59815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②物体は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力を受けず慣性運動する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ものとする。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93" name="Rectangle 18">
            <a:extLst>
              <a:ext uri="{FF2B5EF4-FFF2-40B4-BE49-F238E27FC236}">
                <a16:creationId xmlns:a16="http://schemas.microsoft.com/office/drawing/2014/main" id="{4FBB3D5C-7969-3846-0D2A-677360318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4685" y="1687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ＭＳ Ｐゴシック" pitchFamily="50" charset="-128"/>
                <a:ea typeface="ＭＳ Ｐゴシック" panose="020B0600070205080204" pitchFamily="50" charset="-128"/>
                <a:cs typeface="Times New Roman" pitchFamily="18" charset="0"/>
              </a:rPr>
              <a:t>慣性運動</a:t>
            </a:r>
          </a:p>
        </p:txBody>
      </p:sp>
      <p:sp>
        <p:nvSpPr>
          <p:cNvPr id="341695" name="Freeform 12">
            <a:extLst>
              <a:ext uri="{FF2B5EF4-FFF2-40B4-BE49-F238E27FC236}">
                <a16:creationId xmlns:a16="http://schemas.microsoft.com/office/drawing/2014/main" id="{B2EE0B45-76D7-7B25-3EC0-15CECF801192}"/>
              </a:ext>
            </a:extLst>
          </p:cNvPr>
          <p:cNvSpPr>
            <a:spLocks/>
          </p:cNvSpPr>
          <p:nvPr/>
        </p:nvSpPr>
        <p:spPr bwMode="auto">
          <a:xfrm>
            <a:off x="6790204" y="444245"/>
            <a:ext cx="1534798" cy="1526503"/>
          </a:xfrm>
          <a:custGeom>
            <a:avLst/>
            <a:gdLst>
              <a:gd name="T0" fmla="*/ 0 w 1160"/>
              <a:gd name="T1" fmla="*/ 1787676651 h 516"/>
              <a:gd name="T2" fmla="*/ 1152097653 w 1160"/>
              <a:gd name="T3" fmla="*/ 748330107 h 516"/>
              <a:gd name="T4" fmla="*/ 2147483647 w 1160"/>
              <a:gd name="T5" fmla="*/ 121257159 h 516"/>
              <a:gd name="T6" fmla="*/ 2147483647 w 1160"/>
              <a:gd name="T7" fmla="*/ 10393577 h 516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9942 h 9942"/>
              <a:gd name="connsiteX1" fmla="*/ 3267 w 10000"/>
              <a:gd name="connsiteY1" fmla="*/ 4128 h 9942"/>
              <a:gd name="connsiteX2" fmla="*/ 6871 w 10000"/>
              <a:gd name="connsiteY2" fmla="*/ 890 h 9942"/>
              <a:gd name="connsiteX3" fmla="*/ 10000 w 10000"/>
              <a:gd name="connsiteY3" fmla="*/ 0 h 9942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871 w 10000"/>
              <a:gd name="connsiteY2" fmla="*/ 8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7133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699 w 10000"/>
              <a:gd name="connsiteY1" fmla="*/ 465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44 w 10000"/>
              <a:gd name="connsiteY1" fmla="*/ 4088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971 w 10000"/>
              <a:gd name="connsiteY1" fmla="*/ 4325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062 w 10000"/>
              <a:gd name="connsiteY1" fmla="*/ 439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9076"/>
              <a:gd name="connsiteY0" fmla="*/ 9612 h 9612"/>
              <a:gd name="connsiteX1" fmla="*/ 3062 w 9076"/>
              <a:gd name="connsiteY1" fmla="*/ 4008 h 9612"/>
              <a:gd name="connsiteX2" fmla="*/ 6565 w 9076"/>
              <a:gd name="connsiteY2" fmla="*/ 900 h 9612"/>
              <a:gd name="connsiteX3" fmla="*/ 9076 w 9076"/>
              <a:gd name="connsiteY3" fmla="*/ 0 h 9612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9788"/>
              <a:gd name="connsiteY0" fmla="*/ 11098 h 11098"/>
              <a:gd name="connsiteX1" fmla="*/ 3059 w 9788"/>
              <a:gd name="connsiteY1" fmla="*/ 4327 h 11098"/>
              <a:gd name="connsiteX2" fmla="*/ 7021 w 9788"/>
              <a:gd name="connsiteY2" fmla="*/ 936 h 11098"/>
              <a:gd name="connsiteX3" fmla="*/ 9788 w 9788"/>
              <a:gd name="connsiteY3" fmla="*/ 0 h 11098"/>
              <a:gd name="connsiteX0" fmla="*/ 0 w 10000"/>
              <a:gd name="connsiteY0" fmla="*/ 10000 h 10000"/>
              <a:gd name="connsiteX1" fmla="*/ 3125 w 10000"/>
              <a:gd name="connsiteY1" fmla="*/ 3899 h 10000"/>
              <a:gd name="connsiteX2" fmla="*/ 7173 w 10000"/>
              <a:gd name="connsiteY2" fmla="*/ 843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530 w 10000"/>
              <a:gd name="connsiteY1" fmla="*/ 3977 h 10000"/>
              <a:gd name="connsiteX2" fmla="*/ 7173 w 10000"/>
              <a:gd name="connsiteY2" fmla="*/ 843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530 w 10000"/>
              <a:gd name="connsiteY1" fmla="*/ 3977 h 10000"/>
              <a:gd name="connsiteX2" fmla="*/ 7173 w 10000"/>
              <a:gd name="connsiteY2" fmla="*/ 843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530 w 10000"/>
              <a:gd name="connsiteY1" fmla="*/ 3977 h 10000"/>
              <a:gd name="connsiteX2" fmla="*/ 6605 w 10000"/>
              <a:gd name="connsiteY2" fmla="*/ 999 h 10000"/>
              <a:gd name="connsiteX3" fmla="*/ 10000 w 10000"/>
              <a:gd name="connsiteY3" fmla="*/ 0 h 10000"/>
              <a:gd name="connsiteX0" fmla="*/ 0 w 11353"/>
              <a:gd name="connsiteY0" fmla="*/ 9948 h 9948"/>
              <a:gd name="connsiteX1" fmla="*/ 2530 w 11353"/>
              <a:gd name="connsiteY1" fmla="*/ 3925 h 9948"/>
              <a:gd name="connsiteX2" fmla="*/ 6605 w 11353"/>
              <a:gd name="connsiteY2" fmla="*/ 947 h 9948"/>
              <a:gd name="connsiteX3" fmla="*/ 11353 w 11353"/>
              <a:gd name="connsiteY3" fmla="*/ 0 h 9948"/>
              <a:gd name="connsiteX0" fmla="*/ 0 w 10000"/>
              <a:gd name="connsiteY0" fmla="*/ 10010 h 10010"/>
              <a:gd name="connsiteX1" fmla="*/ 2228 w 10000"/>
              <a:gd name="connsiteY1" fmla="*/ 3956 h 10010"/>
              <a:gd name="connsiteX2" fmla="*/ 5818 w 10000"/>
              <a:gd name="connsiteY2" fmla="*/ 962 h 10010"/>
              <a:gd name="connsiteX3" fmla="*/ 10000 w 10000"/>
              <a:gd name="connsiteY3" fmla="*/ 10 h 10010"/>
              <a:gd name="connsiteX0" fmla="*/ 0 w 10000"/>
              <a:gd name="connsiteY0" fmla="*/ 10010 h 10010"/>
              <a:gd name="connsiteX1" fmla="*/ 2085 w 10000"/>
              <a:gd name="connsiteY1" fmla="*/ 3956 h 10010"/>
              <a:gd name="connsiteX2" fmla="*/ 5818 w 10000"/>
              <a:gd name="connsiteY2" fmla="*/ 962 h 10010"/>
              <a:gd name="connsiteX3" fmla="*/ 10000 w 10000"/>
              <a:gd name="connsiteY3" fmla="*/ 10 h 10010"/>
              <a:gd name="connsiteX0" fmla="*/ 0 w 10000"/>
              <a:gd name="connsiteY0" fmla="*/ 10013 h 10013"/>
              <a:gd name="connsiteX1" fmla="*/ 2085 w 10000"/>
              <a:gd name="connsiteY1" fmla="*/ 3959 h 10013"/>
              <a:gd name="connsiteX2" fmla="*/ 5723 w 10000"/>
              <a:gd name="connsiteY2" fmla="*/ 834 h 10013"/>
              <a:gd name="connsiteX3" fmla="*/ 10000 w 10000"/>
              <a:gd name="connsiteY3" fmla="*/ 13 h 10013"/>
              <a:gd name="connsiteX0" fmla="*/ 0 w 10000"/>
              <a:gd name="connsiteY0" fmla="*/ 10008 h 10008"/>
              <a:gd name="connsiteX1" fmla="*/ 2085 w 10000"/>
              <a:gd name="connsiteY1" fmla="*/ 3954 h 10008"/>
              <a:gd name="connsiteX2" fmla="*/ 5798 w 10000"/>
              <a:gd name="connsiteY2" fmla="*/ 1168 h 10008"/>
              <a:gd name="connsiteX3" fmla="*/ 10000 w 10000"/>
              <a:gd name="connsiteY3" fmla="*/ 8 h 10008"/>
              <a:gd name="connsiteX0" fmla="*/ 0 w 10000"/>
              <a:gd name="connsiteY0" fmla="*/ 10008 h 10008"/>
              <a:gd name="connsiteX1" fmla="*/ 2359 w 10000"/>
              <a:gd name="connsiteY1" fmla="*/ 3902 h 10008"/>
              <a:gd name="connsiteX2" fmla="*/ 5798 w 10000"/>
              <a:gd name="connsiteY2" fmla="*/ 1168 h 10008"/>
              <a:gd name="connsiteX3" fmla="*/ 10000 w 10000"/>
              <a:gd name="connsiteY3" fmla="*/ 8 h 10008"/>
              <a:gd name="connsiteX0" fmla="*/ 0 w 10000"/>
              <a:gd name="connsiteY0" fmla="*/ 10000 h 10000"/>
              <a:gd name="connsiteX1" fmla="*/ 2359 w 10000"/>
              <a:gd name="connsiteY1" fmla="*/ 3894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229 w 10000"/>
              <a:gd name="connsiteY1" fmla="*/ 261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229 w 10000"/>
              <a:gd name="connsiteY1" fmla="*/ 261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229 w 10000"/>
              <a:gd name="connsiteY1" fmla="*/ 261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379 w 10000"/>
              <a:gd name="connsiteY1" fmla="*/ 2462 h 10000"/>
              <a:gd name="connsiteX2" fmla="*/ 10000 w 10000"/>
              <a:gd name="connsiteY2" fmla="*/ 0 h 10000"/>
              <a:gd name="connsiteX0" fmla="*/ 0 w 9751"/>
              <a:gd name="connsiteY0" fmla="*/ 10130 h 10130"/>
              <a:gd name="connsiteX1" fmla="*/ 4379 w 9751"/>
              <a:gd name="connsiteY1" fmla="*/ 2592 h 10130"/>
              <a:gd name="connsiteX2" fmla="*/ 9751 w 9751"/>
              <a:gd name="connsiteY2" fmla="*/ 0 h 10130"/>
              <a:gd name="connsiteX0" fmla="*/ 0 w 10000"/>
              <a:gd name="connsiteY0" fmla="*/ 10000 h 10000"/>
              <a:gd name="connsiteX1" fmla="*/ 4491 w 10000"/>
              <a:gd name="connsiteY1" fmla="*/ 2559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3852 w 10000"/>
              <a:gd name="connsiteY1" fmla="*/ 3176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3852 w 10000"/>
              <a:gd name="connsiteY1" fmla="*/ 3176 h 10000"/>
              <a:gd name="connsiteX2" fmla="*/ 1000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86" y="7388"/>
                  <a:pt x="2160" y="4714"/>
                  <a:pt x="3852" y="3176"/>
                </a:cubicBezTo>
                <a:cubicBezTo>
                  <a:pt x="5544" y="1638"/>
                  <a:pt x="7575" y="801"/>
                  <a:pt x="10000" y="0"/>
                </a:cubicBezTo>
              </a:path>
            </a:pathLst>
          </a:custGeom>
          <a:noFill/>
          <a:ln w="28575" cmpd="sng">
            <a:solidFill>
              <a:srgbClr val="FF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696" name="Oval 37">
            <a:extLst>
              <a:ext uri="{FF2B5EF4-FFF2-40B4-BE49-F238E27FC236}">
                <a16:creationId xmlns:a16="http://schemas.microsoft.com/office/drawing/2014/main" id="{0ACC3C62-2454-F5B0-BC87-41B5B2EB1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515" y="1888103"/>
            <a:ext cx="204184" cy="199940"/>
          </a:xfrm>
          <a:prstGeom prst="ellipse">
            <a:avLst/>
          </a:prstGeom>
          <a:solidFill>
            <a:srgbClr val="FF66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697" name="Rectangle 18">
            <a:extLst>
              <a:ext uri="{FF2B5EF4-FFF2-40B4-BE49-F238E27FC236}">
                <a16:creationId xmlns:a16="http://schemas.microsoft.com/office/drawing/2014/main" id="{6DDD55E0-E2F6-3006-7555-5D9994B76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595" y="1659503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Times New Roman" pitchFamily="18" charset="0"/>
              </a:rPr>
              <a:t>物体</a:t>
            </a:r>
          </a:p>
        </p:txBody>
      </p:sp>
      <p:sp>
        <p:nvSpPr>
          <p:cNvPr id="341698" name="Rectangle 30">
            <a:extLst>
              <a:ext uri="{FF2B5EF4-FFF2-40B4-BE49-F238E27FC236}">
                <a16:creationId xmlns:a16="http://schemas.microsoft.com/office/drawing/2014/main" id="{4AE63372-3750-16FF-B4E5-9F52E77F7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311" y="11608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Times New Roman" pitchFamily="18" charset="0"/>
              </a:rPr>
              <a:t>時空</a:t>
            </a:r>
          </a:p>
        </p:txBody>
      </p:sp>
      <p:sp>
        <p:nvSpPr>
          <p:cNvPr id="341819" name="フリーフォーム: 図形 341818">
            <a:extLst>
              <a:ext uri="{FF2B5EF4-FFF2-40B4-BE49-F238E27FC236}">
                <a16:creationId xmlns:a16="http://schemas.microsoft.com/office/drawing/2014/main" id="{261AE490-9BD1-32B6-5598-89F09033A49C}"/>
              </a:ext>
            </a:extLst>
          </p:cNvPr>
          <p:cNvSpPr/>
          <p:nvPr/>
        </p:nvSpPr>
        <p:spPr bwMode="auto">
          <a:xfrm>
            <a:off x="7119950" y="810802"/>
            <a:ext cx="261244" cy="256695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191551"/>
              <a:gd name="connsiteY0" fmla="*/ 1641186 h 1641186"/>
              <a:gd name="connsiteX1" fmla="*/ 2191551 w 2191551"/>
              <a:gd name="connsiteY1" fmla="*/ 0 h 1641186"/>
              <a:gd name="connsiteX0" fmla="*/ 0 w 2129621"/>
              <a:gd name="connsiteY0" fmla="*/ 1326212 h 1326212"/>
              <a:gd name="connsiteX1" fmla="*/ 2129621 w 2129621"/>
              <a:gd name="connsiteY1" fmla="*/ 0 h 1326212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7691" h="1525145">
                <a:moveTo>
                  <a:pt x="0" y="1525145"/>
                </a:moveTo>
                <a:cubicBezTo>
                  <a:pt x="644859" y="767658"/>
                  <a:pt x="1217431" y="391494"/>
                  <a:pt x="2067691" y="0"/>
                </a:cubicBezTo>
              </a:path>
            </a:pathLst>
          </a:cu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20" name="フリーフォーム: 図形 341819">
            <a:extLst>
              <a:ext uri="{FF2B5EF4-FFF2-40B4-BE49-F238E27FC236}">
                <a16:creationId xmlns:a16="http://schemas.microsoft.com/office/drawing/2014/main" id="{554B9127-775E-AA54-33CB-961246D62E50}"/>
              </a:ext>
            </a:extLst>
          </p:cNvPr>
          <p:cNvSpPr/>
          <p:nvPr/>
        </p:nvSpPr>
        <p:spPr bwMode="auto">
          <a:xfrm>
            <a:off x="7292387" y="909221"/>
            <a:ext cx="258326" cy="258701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191551"/>
              <a:gd name="connsiteY0" fmla="*/ 1641186 h 1641186"/>
              <a:gd name="connsiteX1" fmla="*/ 2191551 w 2191551"/>
              <a:gd name="connsiteY1" fmla="*/ 0 h 1641186"/>
              <a:gd name="connsiteX0" fmla="*/ 0 w 2129621"/>
              <a:gd name="connsiteY0" fmla="*/ 1326212 h 1326212"/>
              <a:gd name="connsiteX1" fmla="*/ 2129621 w 2129621"/>
              <a:gd name="connsiteY1" fmla="*/ 0 h 1326212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7691" h="1525145">
                <a:moveTo>
                  <a:pt x="0" y="1525145"/>
                </a:moveTo>
                <a:cubicBezTo>
                  <a:pt x="644859" y="767658"/>
                  <a:pt x="1217431" y="391494"/>
                  <a:pt x="2067691" y="0"/>
                </a:cubicBezTo>
              </a:path>
            </a:pathLst>
          </a:cu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35" name="円形吹き出し 183">
            <a:extLst>
              <a:ext uri="{FF2B5EF4-FFF2-40B4-BE49-F238E27FC236}">
                <a16:creationId xmlns:a16="http://schemas.microsoft.com/office/drawing/2014/main" id="{A9816EE4-DA1E-D3F9-B5F1-02E624398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903" y="619289"/>
            <a:ext cx="926028" cy="943492"/>
          </a:xfrm>
          <a:prstGeom prst="wedgeEllipseCallout">
            <a:avLst>
              <a:gd name="adj1" fmla="val 76875"/>
              <a:gd name="adj2" fmla="val -2156"/>
            </a:avLst>
          </a:prstGeom>
          <a:solidFill>
            <a:schemeClr val="bg1"/>
          </a:solidFill>
          <a:ln w="9525" algn="ctr">
            <a:solidFill>
              <a:srgbClr val="CC66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両側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の時計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同じ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47" name="Rectangle 1442">
            <a:extLst>
              <a:ext uri="{FF2B5EF4-FFF2-40B4-BE49-F238E27FC236}">
                <a16:creationId xmlns:a16="http://schemas.microsoft.com/office/drawing/2014/main" id="{387302E4-C3A3-31DF-E223-845890827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0" y="2015061"/>
            <a:ext cx="6121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∴物体上、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両側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の時計の進み方が同じ②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'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F3367FDD-E93D-5132-6F11-83DF6C7F1585}"/>
              </a:ext>
            </a:extLst>
          </p:cNvPr>
          <p:cNvGrpSpPr/>
          <p:nvPr/>
        </p:nvGrpSpPr>
        <p:grpSpPr>
          <a:xfrm>
            <a:off x="6984750" y="5105365"/>
            <a:ext cx="1560094" cy="968851"/>
            <a:chOff x="6984750" y="4649243"/>
            <a:chExt cx="1560094" cy="968851"/>
          </a:xfrm>
        </p:grpSpPr>
        <p:grpSp>
          <p:nvGrpSpPr>
            <p:cNvPr id="17" name="Group 151">
              <a:extLst>
                <a:ext uri="{FF2B5EF4-FFF2-40B4-BE49-F238E27FC236}">
                  <a16:creationId xmlns:a16="http://schemas.microsoft.com/office/drawing/2014/main" id="{58B815B5-CF3E-72E2-D690-B11590C341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87406" y="4649243"/>
              <a:ext cx="957438" cy="968851"/>
              <a:chOff x="318" y="3420"/>
              <a:chExt cx="554" cy="601"/>
            </a:xfrm>
            <a:solidFill>
              <a:srgbClr val="FFCCFF"/>
            </a:solidFill>
          </p:grpSpPr>
          <p:sp>
            <p:nvSpPr>
              <p:cNvPr id="21" name="Freeform 152">
                <a:extLst>
                  <a:ext uri="{FF2B5EF4-FFF2-40B4-BE49-F238E27FC236}">
                    <a16:creationId xmlns:a16="http://schemas.microsoft.com/office/drawing/2014/main" id="{3CF8269D-27C1-C407-99C5-CDB0EAEC4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3458"/>
                <a:ext cx="554" cy="563"/>
              </a:xfrm>
              <a:custGeom>
                <a:avLst/>
                <a:gdLst>
                  <a:gd name="T0" fmla="*/ 334 w 554"/>
                  <a:gd name="T1" fmla="*/ 18 h 563"/>
                  <a:gd name="T2" fmla="*/ 536 w 554"/>
                  <a:gd name="T3" fmla="*/ 124 h 563"/>
                  <a:gd name="T4" fmla="*/ 440 w 554"/>
                  <a:gd name="T5" fmla="*/ 504 h 563"/>
                  <a:gd name="T6" fmla="*/ 86 w 554"/>
                  <a:gd name="T7" fmla="*/ 480 h 563"/>
                  <a:gd name="T8" fmla="*/ 14 w 554"/>
                  <a:gd name="T9" fmla="*/ 138 h 563"/>
                  <a:gd name="T10" fmla="*/ 172 w 554"/>
                  <a:gd name="T11" fmla="*/ 20 h 563"/>
                  <a:gd name="T12" fmla="*/ 324 w 554"/>
                  <a:gd name="T13" fmla="*/ 18 h 5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4"/>
                  <a:gd name="T22" fmla="*/ 0 h 563"/>
                  <a:gd name="T23" fmla="*/ 554 w 554"/>
                  <a:gd name="T24" fmla="*/ 563 h 5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4" h="563">
                    <a:moveTo>
                      <a:pt x="334" y="18"/>
                    </a:moveTo>
                    <a:cubicBezTo>
                      <a:pt x="368" y="36"/>
                      <a:pt x="518" y="43"/>
                      <a:pt x="536" y="124"/>
                    </a:cubicBezTo>
                    <a:cubicBezTo>
                      <a:pt x="554" y="205"/>
                      <a:pt x="515" y="445"/>
                      <a:pt x="440" y="504"/>
                    </a:cubicBezTo>
                    <a:cubicBezTo>
                      <a:pt x="365" y="563"/>
                      <a:pt x="157" y="541"/>
                      <a:pt x="86" y="480"/>
                    </a:cubicBezTo>
                    <a:cubicBezTo>
                      <a:pt x="15" y="419"/>
                      <a:pt x="0" y="215"/>
                      <a:pt x="14" y="138"/>
                    </a:cubicBezTo>
                    <a:cubicBezTo>
                      <a:pt x="28" y="61"/>
                      <a:pt x="120" y="40"/>
                      <a:pt x="172" y="20"/>
                    </a:cubicBezTo>
                    <a:cubicBezTo>
                      <a:pt x="224" y="0"/>
                      <a:pt x="292" y="18"/>
                      <a:pt x="324" y="18"/>
                    </a:cubicBezTo>
                  </a:path>
                </a:pathLst>
              </a:custGeom>
              <a:grpFill/>
              <a:ln w="12700" cap="flat" cmpd="sng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2" name="Freeform 153">
                <a:extLst>
                  <a:ext uri="{FF2B5EF4-FFF2-40B4-BE49-F238E27FC236}">
                    <a16:creationId xmlns:a16="http://schemas.microsoft.com/office/drawing/2014/main" id="{D9651B3C-39B7-A45A-E3A7-812EFA9C2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3544"/>
                <a:ext cx="206" cy="24"/>
              </a:xfrm>
              <a:custGeom>
                <a:avLst/>
                <a:gdLst>
                  <a:gd name="T0" fmla="*/ 0 w 206"/>
                  <a:gd name="T1" fmla="*/ 0 h 24"/>
                  <a:gd name="T2" fmla="*/ 124 w 206"/>
                  <a:gd name="T3" fmla="*/ 24 h 24"/>
                  <a:gd name="T4" fmla="*/ 206 w 206"/>
                  <a:gd name="T5" fmla="*/ 2 h 24"/>
                  <a:gd name="T6" fmla="*/ 0 60000 65536"/>
                  <a:gd name="T7" fmla="*/ 0 60000 65536"/>
                  <a:gd name="T8" fmla="*/ 0 60000 65536"/>
                  <a:gd name="T9" fmla="*/ 0 w 206"/>
                  <a:gd name="T10" fmla="*/ 0 h 24"/>
                  <a:gd name="T11" fmla="*/ 206 w 206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6" h="24">
                    <a:moveTo>
                      <a:pt x="0" y="0"/>
                    </a:moveTo>
                    <a:cubicBezTo>
                      <a:pt x="45" y="12"/>
                      <a:pt x="90" y="24"/>
                      <a:pt x="124" y="24"/>
                    </a:cubicBezTo>
                    <a:cubicBezTo>
                      <a:pt x="158" y="24"/>
                      <a:pt x="182" y="13"/>
                      <a:pt x="206" y="2"/>
                    </a:cubicBezTo>
                  </a:path>
                </a:pathLst>
              </a:custGeom>
              <a:grpFill/>
              <a:ln w="19050" cap="flat" cmpd="sng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3" name="Freeform 154">
                <a:extLst>
                  <a:ext uri="{FF2B5EF4-FFF2-40B4-BE49-F238E27FC236}">
                    <a16:creationId xmlns:a16="http://schemas.microsoft.com/office/drawing/2014/main" id="{5A26C7FE-CC1B-C0E1-BB11-3165AE363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" y="3420"/>
                <a:ext cx="79" cy="140"/>
              </a:xfrm>
              <a:custGeom>
                <a:avLst/>
                <a:gdLst>
                  <a:gd name="T0" fmla="*/ 0 w 54"/>
                  <a:gd name="T1" fmla="*/ 162 h 162"/>
                  <a:gd name="T2" fmla="*/ 14 w 54"/>
                  <a:gd name="T3" fmla="*/ 86 h 162"/>
                  <a:gd name="T4" fmla="*/ 54 w 54"/>
                  <a:gd name="T5" fmla="*/ 0 h 162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62"/>
                  <a:gd name="T11" fmla="*/ 54 w 54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62">
                    <a:moveTo>
                      <a:pt x="0" y="162"/>
                    </a:moveTo>
                    <a:cubicBezTo>
                      <a:pt x="2" y="149"/>
                      <a:pt x="5" y="113"/>
                      <a:pt x="14" y="86"/>
                    </a:cubicBezTo>
                    <a:cubicBezTo>
                      <a:pt x="23" y="59"/>
                      <a:pt x="46" y="18"/>
                      <a:pt x="54" y="0"/>
                    </a:cubicBezTo>
                  </a:path>
                </a:pathLst>
              </a:custGeom>
              <a:grpFill/>
              <a:ln w="38100" cap="flat" cmpd="sng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9" name="Rectangle 1442">
              <a:extLst>
                <a:ext uri="{FF2B5EF4-FFF2-40B4-BE49-F238E27FC236}">
                  <a16:creationId xmlns:a16="http://schemas.microsoft.com/office/drawing/2014/main" id="{E3B7DCA0-0831-ABEB-CF0A-04B131069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4750" y="4810165"/>
              <a:ext cx="79430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加速</a:t>
              </a:r>
            </a:p>
          </p:txBody>
        </p:sp>
        <p:sp>
          <p:nvSpPr>
            <p:cNvPr id="20" name="Line 30">
              <a:extLst>
                <a:ext uri="{FF2B5EF4-FFF2-40B4-BE49-F238E27FC236}">
                  <a16:creationId xmlns:a16="http://schemas.microsoft.com/office/drawing/2014/main" id="{CA46CE79-122E-F530-81C9-FDA7BD8AF21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423963" y="5136391"/>
              <a:ext cx="6697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24" name="Rectangle 1442">
            <a:extLst>
              <a:ext uri="{FF2B5EF4-FFF2-40B4-BE49-F238E27FC236}">
                <a16:creationId xmlns:a16="http://schemas.microsoft.com/office/drawing/2014/main" id="{0BEA45FA-1E15-A631-623D-6C3EE9E90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0" y="2773520"/>
            <a:ext cx="34888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物体が静止していれば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Rectangle 1442">
            <a:extLst>
              <a:ext uri="{FF2B5EF4-FFF2-40B4-BE49-F238E27FC236}">
                <a16:creationId xmlns:a16="http://schemas.microsoft.com/office/drawing/2014/main" id="{142348AF-FDE7-4BCE-DDF4-C5A8CAC26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5" y="2392870"/>
            <a:ext cx="84794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例として星の外部にあって遅くて軽い物体を考えよう。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Rectangle 1442">
            <a:extLst>
              <a:ext uri="{FF2B5EF4-FFF2-40B4-BE49-F238E27FC236}">
                <a16:creationId xmlns:a16="http://schemas.microsoft.com/office/drawing/2014/main" id="{18F3E102-4E6C-3900-C111-D74326871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4" y="3886558"/>
            <a:ext cx="40015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遅れを打消して②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'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が実現、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53" name="Rectangle 1442">
            <a:extLst>
              <a:ext uri="{FF2B5EF4-FFF2-40B4-BE49-F238E27FC236}">
                <a16:creationId xmlns:a16="http://schemas.microsoft.com/office/drawing/2014/main" id="{1AD19C0E-974C-1107-4C02-2E15BC987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826" y="2773520"/>
            <a:ext cx="58197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①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'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により物体上の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星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側の時計が遅れる。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54" name="Rectangle 1442">
            <a:extLst>
              <a:ext uri="{FF2B5EF4-FFF2-40B4-BE49-F238E27FC236}">
                <a16:creationId xmlns:a16="http://schemas.microsoft.com/office/drawing/2014/main" id="{C64F7111-6B2D-5007-09E6-13AF43125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22" y="3886558"/>
            <a:ext cx="33837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これが慣性運動になる。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41855" name="グループ化 341854">
            <a:extLst>
              <a:ext uri="{FF2B5EF4-FFF2-40B4-BE49-F238E27FC236}">
                <a16:creationId xmlns:a16="http://schemas.microsoft.com/office/drawing/2014/main" id="{18715501-1071-F2AA-6C1A-75DCB6E6C22C}"/>
              </a:ext>
            </a:extLst>
          </p:cNvPr>
          <p:cNvGrpSpPr/>
          <p:nvPr/>
        </p:nvGrpSpPr>
        <p:grpSpPr>
          <a:xfrm>
            <a:off x="7908134" y="5257647"/>
            <a:ext cx="351218" cy="754766"/>
            <a:chOff x="7908134" y="4939467"/>
            <a:chExt cx="351218" cy="754766"/>
          </a:xfrm>
        </p:grpSpPr>
        <p:grpSp>
          <p:nvGrpSpPr>
            <p:cNvPr id="341664" name="グループ化 341663">
              <a:extLst>
                <a:ext uri="{FF2B5EF4-FFF2-40B4-BE49-F238E27FC236}">
                  <a16:creationId xmlns:a16="http://schemas.microsoft.com/office/drawing/2014/main" id="{7E05920E-D463-1CA2-E835-A7EA379ADE8C}"/>
                </a:ext>
              </a:extLst>
            </p:cNvPr>
            <p:cNvGrpSpPr/>
            <p:nvPr/>
          </p:nvGrpSpPr>
          <p:grpSpPr>
            <a:xfrm rot="5400000">
              <a:off x="7930252" y="5365133"/>
              <a:ext cx="329100" cy="329100"/>
              <a:chOff x="8296449" y="5540954"/>
              <a:chExt cx="329100" cy="329100"/>
            </a:xfrm>
            <a:solidFill>
              <a:schemeClr val="bg1"/>
            </a:solidFill>
          </p:grpSpPr>
          <p:sp>
            <p:nvSpPr>
              <p:cNvPr id="341669" name="楕円 341668">
                <a:extLst>
                  <a:ext uri="{FF2B5EF4-FFF2-40B4-BE49-F238E27FC236}">
                    <a16:creationId xmlns:a16="http://schemas.microsoft.com/office/drawing/2014/main" id="{582CE3F6-EC3E-5268-5B0E-BDD0115FE66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96449" y="5540954"/>
                <a:ext cx="329100" cy="329100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670" name="Line 61">
                <a:extLst>
                  <a:ext uri="{FF2B5EF4-FFF2-40B4-BE49-F238E27FC236}">
                    <a16:creationId xmlns:a16="http://schemas.microsoft.com/office/drawing/2014/main" id="{2C6FD881-217B-9688-4CEA-31A305702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60432" y="5584146"/>
                <a:ext cx="0" cy="148931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341665" name="グループ化 341664">
              <a:extLst>
                <a:ext uri="{FF2B5EF4-FFF2-40B4-BE49-F238E27FC236}">
                  <a16:creationId xmlns:a16="http://schemas.microsoft.com/office/drawing/2014/main" id="{F601973A-FA5A-AAA8-2A17-FBA002E0579E}"/>
                </a:ext>
              </a:extLst>
            </p:cNvPr>
            <p:cNvGrpSpPr/>
            <p:nvPr/>
          </p:nvGrpSpPr>
          <p:grpSpPr>
            <a:xfrm rot="5400000">
              <a:off x="7908134" y="4939467"/>
              <a:ext cx="329100" cy="329100"/>
              <a:chOff x="8296449" y="5540954"/>
              <a:chExt cx="329100" cy="329100"/>
            </a:xfrm>
            <a:solidFill>
              <a:schemeClr val="bg1"/>
            </a:solidFill>
          </p:grpSpPr>
          <p:sp>
            <p:nvSpPr>
              <p:cNvPr id="341667" name="楕円 341666">
                <a:extLst>
                  <a:ext uri="{FF2B5EF4-FFF2-40B4-BE49-F238E27FC236}">
                    <a16:creationId xmlns:a16="http://schemas.microsoft.com/office/drawing/2014/main" id="{38DC068F-8392-E93A-9494-87BA1BC2A5B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96449" y="5540954"/>
                <a:ext cx="329100" cy="329100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668" name="Line 61">
                <a:extLst>
                  <a:ext uri="{FF2B5EF4-FFF2-40B4-BE49-F238E27FC236}">
                    <a16:creationId xmlns:a16="http://schemas.microsoft.com/office/drawing/2014/main" id="{54E6F160-0B71-12D4-928C-6CD2622927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60432" y="5584146"/>
                <a:ext cx="0" cy="148931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sp>
        <p:nvSpPr>
          <p:cNvPr id="341671" name="Rectangle 1442">
            <a:extLst>
              <a:ext uri="{FF2B5EF4-FFF2-40B4-BE49-F238E27FC236}">
                <a16:creationId xmlns:a16="http://schemas.microsoft.com/office/drawing/2014/main" id="{370A04F5-E3AD-0101-D107-0227AEDF6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929" y="4614802"/>
            <a:ext cx="80600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この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見かけの力が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星からの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重力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で</a:t>
            </a:r>
            <a:r>
              <a:rPr lang="ja-JP" altLang="en-US" sz="2400" i="0" dirty="0">
                <a:solidFill>
                  <a:srgbClr val="000000"/>
                </a:solidFill>
              </a:rPr>
              <a:t>ある（</a:t>
            </a:r>
            <a:r>
              <a:rPr lang="en-US" altLang="ja-JP" sz="2400" i="0" dirty="0">
                <a:solidFill>
                  <a:srgbClr val="000000"/>
                </a:solidFill>
              </a:rPr>
              <a:t>Einstein</a:t>
            </a:r>
            <a:r>
              <a:rPr lang="ja-JP" altLang="en-US" sz="2400" i="0" dirty="0">
                <a:solidFill>
                  <a:srgbClr val="000000"/>
                </a:solidFill>
              </a:rPr>
              <a:t>）。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73" name="Rectangle 1442">
            <a:extLst>
              <a:ext uri="{FF2B5EF4-FFF2-40B4-BE49-F238E27FC236}">
                <a16:creationId xmlns:a16="http://schemas.microsoft.com/office/drawing/2014/main" id="{B02ACFA4-068D-AB26-39F6-0D1BFBB2E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4" y="4272428"/>
            <a:ext cx="28575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星の静止系で見ると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78" name="Rectangle 1442">
            <a:extLst>
              <a:ext uri="{FF2B5EF4-FFF2-40B4-BE49-F238E27FC236}">
                <a16:creationId xmlns:a16="http://schemas.microsoft.com/office/drawing/2014/main" id="{035CD9A6-E0F8-71D6-C406-5883568B7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083" y="3135769"/>
            <a:ext cx="70495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これは②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'</a:t>
            </a:r>
            <a:r>
              <a: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に合わないので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静止は慣性運動ではない。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79" name="Rectangle 1442">
            <a:extLst>
              <a:ext uri="{FF2B5EF4-FFF2-40B4-BE49-F238E27FC236}">
                <a16:creationId xmlns:a16="http://schemas.microsoft.com/office/drawing/2014/main" id="{415457A6-7466-190E-0F30-81B17F528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929" y="3513523"/>
            <a:ext cx="42462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物体が星の方へ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加速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されれば、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80" name="Rectangle 1442">
            <a:extLst>
              <a:ext uri="{FF2B5EF4-FFF2-40B4-BE49-F238E27FC236}">
                <a16:creationId xmlns:a16="http://schemas.microsoft.com/office/drawing/2014/main" id="{48DEA7C6-FB03-62B1-A42E-60EE39FB6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6471" y="3513523"/>
            <a:ext cx="27194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前方の時計が進み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740" name="AutoShape 3">
            <a:extLst>
              <a:ext uri="{FF2B5EF4-FFF2-40B4-BE49-F238E27FC236}">
                <a16:creationId xmlns:a16="http://schemas.microsoft.com/office/drawing/2014/main" id="{85920DA7-30DA-F6E7-DB5A-5F3644852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205" y="5820017"/>
            <a:ext cx="2170414" cy="1034430"/>
          </a:xfrm>
          <a:prstGeom prst="roundRect">
            <a:avLst>
              <a:gd name="adj" fmla="val 23092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25" name="Line 2">
            <a:extLst>
              <a:ext uri="{FF2B5EF4-FFF2-40B4-BE49-F238E27FC236}">
                <a16:creationId xmlns:a16="http://schemas.microsoft.com/office/drawing/2014/main" id="{45ECA48F-8D11-0080-695D-1FE7A71E0AA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530" y="6298139"/>
            <a:ext cx="4565991" cy="134099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26" name="AutoShape 3">
            <a:extLst>
              <a:ext uri="{FF2B5EF4-FFF2-40B4-BE49-F238E27FC236}">
                <a16:creationId xmlns:a16="http://schemas.microsoft.com/office/drawing/2014/main" id="{1C4568CC-DE81-D413-5E30-45649F273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7072" y="6043656"/>
            <a:ext cx="660151" cy="471487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27" name="Line 11">
            <a:extLst>
              <a:ext uri="{FF2B5EF4-FFF2-40B4-BE49-F238E27FC236}">
                <a16:creationId xmlns:a16="http://schemas.microsoft.com/office/drawing/2014/main" id="{4D0E3AB7-D48F-3488-C87C-3A45A87275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4285" y="3939437"/>
            <a:ext cx="1977124" cy="2082974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28" name="Line 9">
            <a:extLst>
              <a:ext uri="{FF2B5EF4-FFF2-40B4-BE49-F238E27FC236}">
                <a16:creationId xmlns:a16="http://schemas.microsoft.com/office/drawing/2014/main" id="{E1D36C44-618E-FCC3-3C7D-2E3776280F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14549" y="3909315"/>
            <a:ext cx="806977" cy="0"/>
          </a:xfrm>
          <a:prstGeom prst="line">
            <a:avLst/>
          </a:prstGeom>
          <a:noFill/>
          <a:ln w="28575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33" name="Line 7">
            <a:extLst>
              <a:ext uri="{FF2B5EF4-FFF2-40B4-BE49-F238E27FC236}">
                <a16:creationId xmlns:a16="http://schemas.microsoft.com/office/drawing/2014/main" id="{CDA4D5E9-9A0B-50FC-2C8B-0915974FF3C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42761" y="3875772"/>
            <a:ext cx="664237" cy="2242231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34" name="Line 9">
            <a:extLst>
              <a:ext uri="{FF2B5EF4-FFF2-40B4-BE49-F238E27FC236}">
                <a16:creationId xmlns:a16="http://schemas.microsoft.com/office/drawing/2014/main" id="{78865EA8-EA38-E230-6763-9303EC925B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2065" y="3909315"/>
            <a:ext cx="2500449" cy="0"/>
          </a:xfrm>
          <a:prstGeom prst="line">
            <a:avLst/>
          </a:prstGeom>
          <a:noFill/>
          <a:ln w="28575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36" name="Line 5">
            <a:extLst>
              <a:ext uri="{FF2B5EF4-FFF2-40B4-BE49-F238E27FC236}">
                <a16:creationId xmlns:a16="http://schemas.microsoft.com/office/drawing/2014/main" id="{94D5E9C6-89A1-24F7-E8CB-40A99B9CC0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8865" y="3837669"/>
            <a:ext cx="4010164" cy="1559518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37" name="AutoShape 3">
            <a:extLst>
              <a:ext uri="{FF2B5EF4-FFF2-40B4-BE49-F238E27FC236}">
                <a16:creationId xmlns:a16="http://schemas.microsoft.com/office/drawing/2014/main" id="{B5C5D1F3-5715-AB12-F31C-DD59EDB8D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6460" y="5120764"/>
            <a:ext cx="2117539" cy="1032928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39" name="AutoShape 10">
            <a:extLst>
              <a:ext uri="{FF2B5EF4-FFF2-40B4-BE49-F238E27FC236}">
                <a16:creationId xmlns:a16="http://schemas.microsoft.com/office/drawing/2014/main" id="{F129205A-B9DA-CB4E-8C48-FD004D821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166" y="4353453"/>
            <a:ext cx="1389744" cy="534103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41" name="AutoShape 63">
            <a:extLst>
              <a:ext uri="{FF2B5EF4-FFF2-40B4-BE49-F238E27FC236}">
                <a16:creationId xmlns:a16="http://schemas.microsoft.com/office/drawing/2014/main" id="{AEED8538-B871-2C93-F45D-C73AAF831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521" y="6036399"/>
            <a:ext cx="1174779" cy="633921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42" name="AutoShape 3">
            <a:extLst>
              <a:ext uri="{FF2B5EF4-FFF2-40B4-BE49-F238E27FC236}">
                <a16:creationId xmlns:a16="http://schemas.microsoft.com/office/drawing/2014/main" id="{5B27DAE0-8798-6EAD-EF95-4BC094A6C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6909" y="5599341"/>
            <a:ext cx="1393802" cy="472815"/>
          </a:xfrm>
          <a:prstGeom prst="roundRect">
            <a:avLst>
              <a:gd name="adj" fmla="val 36364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43" name="Line 6">
            <a:extLst>
              <a:ext uri="{FF2B5EF4-FFF2-40B4-BE49-F238E27FC236}">
                <a16:creationId xmlns:a16="http://schemas.microsoft.com/office/drawing/2014/main" id="{CEA98C7D-FE99-A08D-E605-5C4738DB348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36191" y="4286266"/>
            <a:ext cx="6214939" cy="1449229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44" name="Line 9">
            <a:extLst>
              <a:ext uri="{FF2B5EF4-FFF2-40B4-BE49-F238E27FC236}">
                <a16:creationId xmlns:a16="http://schemas.microsoft.com/office/drawing/2014/main" id="{CE682887-3B90-A33B-1306-C5FA050356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340" y="4291094"/>
            <a:ext cx="1977125" cy="0"/>
          </a:xfrm>
          <a:prstGeom prst="line">
            <a:avLst/>
          </a:prstGeom>
          <a:noFill/>
          <a:ln w="28575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46" name="AutoShape 3">
            <a:extLst>
              <a:ext uri="{FF2B5EF4-FFF2-40B4-BE49-F238E27FC236}">
                <a16:creationId xmlns:a16="http://schemas.microsoft.com/office/drawing/2014/main" id="{6AAB6D68-0BAD-7B6C-AD74-223013D47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884" y="2072316"/>
            <a:ext cx="4134398" cy="408951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48" name="Line 7">
            <a:extLst>
              <a:ext uri="{FF2B5EF4-FFF2-40B4-BE49-F238E27FC236}">
                <a16:creationId xmlns:a16="http://schemas.microsoft.com/office/drawing/2014/main" id="{BDA6AAD4-75C9-1F86-0180-F62083A270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72469" y="1691573"/>
            <a:ext cx="477395" cy="379544"/>
          </a:xfrm>
          <a:custGeom>
            <a:avLst/>
            <a:gdLst>
              <a:gd name="connsiteX0" fmla="*/ 0 w 291633"/>
              <a:gd name="connsiteY0" fmla="*/ 0 h 440527"/>
              <a:gd name="connsiteX1" fmla="*/ 291633 w 291633"/>
              <a:gd name="connsiteY1" fmla="*/ 440527 h 440527"/>
              <a:gd name="connsiteX0" fmla="*/ 405 w 292038"/>
              <a:gd name="connsiteY0" fmla="*/ 0 h 440527"/>
              <a:gd name="connsiteX1" fmla="*/ 292038 w 292038"/>
              <a:gd name="connsiteY1" fmla="*/ 440527 h 440527"/>
              <a:gd name="connsiteX0" fmla="*/ 302 w 364960"/>
              <a:gd name="connsiteY0" fmla="*/ 0 h 354802"/>
              <a:gd name="connsiteX1" fmla="*/ 364960 w 364960"/>
              <a:gd name="connsiteY1" fmla="*/ 354802 h 354802"/>
              <a:gd name="connsiteX0" fmla="*/ 327 w 342760"/>
              <a:gd name="connsiteY0" fmla="*/ 0 h 230977"/>
              <a:gd name="connsiteX1" fmla="*/ 342760 w 342760"/>
              <a:gd name="connsiteY1" fmla="*/ 230977 h 230977"/>
              <a:gd name="connsiteX0" fmla="*/ 3417 w 345850"/>
              <a:gd name="connsiteY0" fmla="*/ 0 h 232527"/>
              <a:gd name="connsiteX1" fmla="*/ 345850 w 345850"/>
              <a:gd name="connsiteY1" fmla="*/ 230977 h 232527"/>
              <a:gd name="connsiteX0" fmla="*/ 2347 w 363830"/>
              <a:gd name="connsiteY0" fmla="*/ 0 h 387035"/>
              <a:gd name="connsiteX1" fmla="*/ 363830 w 363830"/>
              <a:gd name="connsiteY1" fmla="*/ 386552 h 387035"/>
              <a:gd name="connsiteX0" fmla="*/ 75783 w 437266"/>
              <a:gd name="connsiteY0" fmla="*/ 0 h 387035"/>
              <a:gd name="connsiteX1" fmla="*/ 437266 w 437266"/>
              <a:gd name="connsiteY1" fmla="*/ 386552 h 387035"/>
              <a:gd name="connsiteX0" fmla="*/ 15314 w 554597"/>
              <a:gd name="connsiteY0" fmla="*/ 0 h 383867"/>
              <a:gd name="connsiteX1" fmla="*/ 554597 w 554597"/>
              <a:gd name="connsiteY1" fmla="*/ 383377 h 383867"/>
              <a:gd name="connsiteX0" fmla="*/ 39628 w 490011"/>
              <a:gd name="connsiteY0" fmla="*/ 0 h 383867"/>
              <a:gd name="connsiteX1" fmla="*/ 490011 w 490011"/>
              <a:gd name="connsiteY1" fmla="*/ 383377 h 383867"/>
              <a:gd name="connsiteX0" fmla="*/ 1714 w 452097"/>
              <a:gd name="connsiteY0" fmla="*/ 0 h 383377"/>
              <a:gd name="connsiteX1" fmla="*/ 452097 w 452097"/>
              <a:gd name="connsiteY1" fmla="*/ 383377 h 383377"/>
              <a:gd name="connsiteX0" fmla="*/ 28586 w 478969"/>
              <a:gd name="connsiteY0" fmla="*/ 0 h 383867"/>
              <a:gd name="connsiteX1" fmla="*/ 478969 w 478969"/>
              <a:gd name="connsiteY1" fmla="*/ 383377 h 383867"/>
              <a:gd name="connsiteX0" fmla="*/ 28586 w 478969"/>
              <a:gd name="connsiteY0" fmla="*/ 0 h 349035"/>
              <a:gd name="connsiteX1" fmla="*/ 478969 w 478969"/>
              <a:gd name="connsiteY1" fmla="*/ 348452 h 349035"/>
              <a:gd name="connsiteX0" fmla="*/ 27012 w 477395"/>
              <a:gd name="connsiteY0" fmla="*/ 0 h 379544"/>
              <a:gd name="connsiteX1" fmla="*/ 477395 w 477395"/>
              <a:gd name="connsiteY1" fmla="*/ 348452 h 37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7395" h="379544">
                <a:moveTo>
                  <a:pt x="27012" y="0"/>
                </a:moveTo>
                <a:cubicBezTo>
                  <a:pt x="16273" y="188117"/>
                  <a:pt x="-146866" y="474660"/>
                  <a:pt x="477395" y="348452"/>
                </a:cubicBezTo>
              </a:path>
            </a:pathLst>
          </a:custGeom>
          <a:noFill/>
          <a:ln w="57150">
            <a:solidFill>
              <a:srgbClr val="FF7C8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74" name="Line 13">
            <a:extLst>
              <a:ext uri="{FF2B5EF4-FFF2-40B4-BE49-F238E27FC236}">
                <a16:creationId xmlns:a16="http://schemas.microsoft.com/office/drawing/2014/main" id="{A553DFFE-E0DF-1D53-D9C8-A3AD206936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07700" y="2379743"/>
            <a:ext cx="0" cy="1938615"/>
          </a:xfrm>
          <a:prstGeom prst="line">
            <a:avLst/>
          </a:prstGeom>
          <a:noFill/>
          <a:ln w="57150">
            <a:solidFill>
              <a:srgbClr val="FF7C8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75" name="Line 9">
            <a:extLst>
              <a:ext uri="{FF2B5EF4-FFF2-40B4-BE49-F238E27FC236}">
                <a16:creationId xmlns:a16="http://schemas.microsoft.com/office/drawing/2014/main" id="{BD6749F1-1ED3-EDF8-43F0-A82405FB8D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47252" y="4286267"/>
            <a:ext cx="1411608" cy="0"/>
          </a:xfrm>
          <a:prstGeom prst="line">
            <a:avLst/>
          </a:prstGeom>
          <a:noFill/>
          <a:ln w="28575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76" name="AutoShape 3">
            <a:extLst>
              <a:ext uri="{FF2B5EF4-FFF2-40B4-BE49-F238E27FC236}">
                <a16:creationId xmlns:a16="http://schemas.microsoft.com/office/drawing/2014/main" id="{ADA55E82-EBC9-D84C-AC7F-AC89B1971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6818" y="1640840"/>
            <a:ext cx="1305297" cy="408951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81" name="AutoShape 3">
            <a:extLst>
              <a:ext uri="{FF2B5EF4-FFF2-40B4-BE49-F238E27FC236}">
                <a16:creationId xmlns:a16="http://schemas.microsoft.com/office/drawing/2014/main" id="{0C19DE9D-EC84-9945-D81E-EA206AEA8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336" y="3945996"/>
            <a:ext cx="3013873" cy="376359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82" name="Line 11">
            <a:extLst>
              <a:ext uri="{FF2B5EF4-FFF2-40B4-BE49-F238E27FC236}">
                <a16:creationId xmlns:a16="http://schemas.microsoft.com/office/drawing/2014/main" id="{F7DA39A2-4C9C-130D-5156-7BE2AB6A2C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75695" y="2253024"/>
            <a:ext cx="802292" cy="1678678"/>
          </a:xfrm>
          <a:prstGeom prst="line">
            <a:avLst/>
          </a:prstGeom>
          <a:noFill/>
          <a:ln w="57150">
            <a:solidFill>
              <a:srgbClr val="FF7C8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83" name="Line 9">
            <a:extLst>
              <a:ext uri="{FF2B5EF4-FFF2-40B4-BE49-F238E27FC236}">
                <a16:creationId xmlns:a16="http://schemas.microsoft.com/office/drawing/2014/main" id="{D906C8B5-362D-88FB-6CE9-DC4D9A0D5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854" y="1682676"/>
            <a:ext cx="2749578" cy="7691"/>
          </a:xfrm>
          <a:prstGeom prst="line">
            <a:avLst/>
          </a:prstGeom>
          <a:noFill/>
          <a:ln w="57150">
            <a:solidFill>
              <a:srgbClr val="FF7C8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84" name="AutoShape 3">
            <a:extLst>
              <a:ext uri="{FF2B5EF4-FFF2-40B4-BE49-F238E27FC236}">
                <a16:creationId xmlns:a16="http://schemas.microsoft.com/office/drawing/2014/main" id="{C82AFE21-5D66-F23B-56C7-D0FEFA6EC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5320" y="5294948"/>
            <a:ext cx="650317" cy="448403"/>
          </a:xfrm>
          <a:prstGeom prst="roundRect">
            <a:avLst>
              <a:gd name="adj" fmla="val 47599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87" name="Line 9">
            <a:extLst>
              <a:ext uri="{FF2B5EF4-FFF2-40B4-BE49-F238E27FC236}">
                <a16:creationId xmlns:a16="http://schemas.microsoft.com/office/drawing/2014/main" id="{81C7AD94-D074-6E97-28F5-995C014044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339" y="4664642"/>
            <a:ext cx="6758541" cy="0"/>
          </a:xfrm>
          <a:prstGeom prst="line">
            <a:avLst/>
          </a:prstGeom>
          <a:noFill/>
          <a:ln w="28575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89" name="Line 30">
            <a:extLst>
              <a:ext uri="{FF2B5EF4-FFF2-40B4-BE49-F238E27FC236}">
                <a16:creationId xmlns:a16="http://schemas.microsoft.com/office/drawing/2014/main" id="{772BCAE7-C744-2ED2-E939-246FC9E15608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7916961" y="526044"/>
            <a:ext cx="85588" cy="483928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692" name="Line 13">
            <a:extLst>
              <a:ext uri="{FF2B5EF4-FFF2-40B4-BE49-F238E27FC236}">
                <a16:creationId xmlns:a16="http://schemas.microsoft.com/office/drawing/2014/main" id="{1F0B7801-AF25-3E27-5E07-E6084DBA15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17748" y="851589"/>
            <a:ext cx="303183" cy="2336651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正方形/長方形 341430">
            <a:extLst>
              <a:ext uri="{FF2B5EF4-FFF2-40B4-BE49-F238E27FC236}">
                <a16:creationId xmlns:a16="http://schemas.microsoft.com/office/drawing/2014/main" id="{5EA89431-4864-ADA5-D21B-CE6B7B51149F}"/>
              </a:ext>
            </a:extLst>
          </p:cNvPr>
          <p:cNvSpPr/>
          <p:nvPr/>
        </p:nvSpPr>
        <p:spPr bwMode="auto">
          <a:xfrm>
            <a:off x="7012091" y="6399907"/>
            <a:ext cx="2146053" cy="476348"/>
          </a:xfrm>
          <a:custGeom>
            <a:avLst/>
            <a:gdLst>
              <a:gd name="connsiteX0" fmla="*/ 0 w 1972550"/>
              <a:gd name="connsiteY0" fmla="*/ 0 h 416621"/>
              <a:gd name="connsiteX1" fmla="*/ 1972550 w 1972550"/>
              <a:gd name="connsiteY1" fmla="*/ 0 h 416621"/>
              <a:gd name="connsiteX2" fmla="*/ 1972550 w 1972550"/>
              <a:gd name="connsiteY2" fmla="*/ 416621 h 416621"/>
              <a:gd name="connsiteX3" fmla="*/ 0 w 1972550"/>
              <a:gd name="connsiteY3" fmla="*/ 416621 h 416621"/>
              <a:gd name="connsiteX4" fmla="*/ 0 w 1972550"/>
              <a:gd name="connsiteY4" fmla="*/ 0 h 416621"/>
              <a:gd name="connsiteX0" fmla="*/ 0 w 1972550"/>
              <a:gd name="connsiteY0" fmla="*/ 59294 h 475915"/>
              <a:gd name="connsiteX1" fmla="*/ 989111 w 1972550"/>
              <a:gd name="connsiteY1" fmla="*/ 0 h 475915"/>
              <a:gd name="connsiteX2" fmla="*/ 1972550 w 1972550"/>
              <a:gd name="connsiteY2" fmla="*/ 59294 h 475915"/>
              <a:gd name="connsiteX3" fmla="*/ 1972550 w 1972550"/>
              <a:gd name="connsiteY3" fmla="*/ 475915 h 475915"/>
              <a:gd name="connsiteX4" fmla="*/ 0 w 1972550"/>
              <a:gd name="connsiteY4" fmla="*/ 475915 h 475915"/>
              <a:gd name="connsiteX5" fmla="*/ 0 w 1972550"/>
              <a:gd name="connsiteY5" fmla="*/ 59294 h 475915"/>
              <a:gd name="connsiteX0" fmla="*/ 0 w 1972550"/>
              <a:gd name="connsiteY0" fmla="*/ 206168 h 622789"/>
              <a:gd name="connsiteX1" fmla="*/ 989111 w 1972550"/>
              <a:gd name="connsiteY1" fmla="*/ 0 h 622789"/>
              <a:gd name="connsiteX2" fmla="*/ 1972550 w 1972550"/>
              <a:gd name="connsiteY2" fmla="*/ 206168 h 622789"/>
              <a:gd name="connsiteX3" fmla="*/ 1972550 w 1972550"/>
              <a:gd name="connsiteY3" fmla="*/ 622789 h 622789"/>
              <a:gd name="connsiteX4" fmla="*/ 0 w 1972550"/>
              <a:gd name="connsiteY4" fmla="*/ 622789 h 622789"/>
              <a:gd name="connsiteX5" fmla="*/ 0 w 1972550"/>
              <a:gd name="connsiteY5" fmla="*/ 206168 h 622789"/>
              <a:gd name="connsiteX0" fmla="*/ 0 w 1972550"/>
              <a:gd name="connsiteY0" fmla="*/ 206168 h 622789"/>
              <a:gd name="connsiteX1" fmla="*/ 989111 w 1972550"/>
              <a:gd name="connsiteY1" fmla="*/ 0 h 622789"/>
              <a:gd name="connsiteX2" fmla="*/ 1972550 w 1972550"/>
              <a:gd name="connsiteY2" fmla="*/ 206168 h 622789"/>
              <a:gd name="connsiteX3" fmla="*/ 1972550 w 1972550"/>
              <a:gd name="connsiteY3" fmla="*/ 622789 h 622789"/>
              <a:gd name="connsiteX4" fmla="*/ 0 w 1972550"/>
              <a:gd name="connsiteY4" fmla="*/ 622789 h 622789"/>
              <a:gd name="connsiteX5" fmla="*/ 0 w 1972550"/>
              <a:gd name="connsiteY5" fmla="*/ 206168 h 622789"/>
              <a:gd name="connsiteX0" fmla="*/ 0 w 1972550"/>
              <a:gd name="connsiteY0" fmla="*/ 206168 h 622789"/>
              <a:gd name="connsiteX1" fmla="*/ 989111 w 1972550"/>
              <a:gd name="connsiteY1" fmla="*/ 0 h 622789"/>
              <a:gd name="connsiteX2" fmla="*/ 1972550 w 1972550"/>
              <a:gd name="connsiteY2" fmla="*/ 206168 h 622789"/>
              <a:gd name="connsiteX3" fmla="*/ 1972550 w 1972550"/>
              <a:gd name="connsiteY3" fmla="*/ 622789 h 622789"/>
              <a:gd name="connsiteX4" fmla="*/ 0 w 1972550"/>
              <a:gd name="connsiteY4" fmla="*/ 622789 h 622789"/>
              <a:gd name="connsiteX5" fmla="*/ 0 w 1972550"/>
              <a:gd name="connsiteY5" fmla="*/ 206168 h 622789"/>
              <a:gd name="connsiteX0" fmla="*/ 0 w 1972550"/>
              <a:gd name="connsiteY0" fmla="*/ 206168 h 622789"/>
              <a:gd name="connsiteX1" fmla="*/ 989111 w 1972550"/>
              <a:gd name="connsiteY1" fmla="*/ 0 h 622789"/>
              <a:gd name="connsiteX2" fmla="*/ 1972550 w 1972550"/>
              <a:gd name="connsiteY2" fmla="*/ 206168 h 622789"/>
              <a:gd name="connsiteX3" fmla="*/ 1972550 w 1972550"/>
              <a:gd name="connsiteY3" fmla="*/ 622789 h 622789"/>
              <a:gd name="connsiteX4" fmla="*/ 0 w 1972550"/>
              <a:gd name="connsiteY4" fmla="*/ 622789 h 622789"/>
              <a:gd name="connsiteX5" fmla="*/ 0 w 1972550"/>
              <a:gd name="connsiteY5" fmla="*/ 206168 h 622789"/>
              <a:gd name="connsiteX0" fmla="*/ 0 w 1972550"/>
              <a:gd name="connsiteY0" fmla="*/ 206168 h 622789"/>
              <a:gd name="connsiteX1" fmla="*/ 989111 w 1972550"/>
              <a:gd name="connsiteY1" fmla="*/ 0 h 622789"/>
              <a:gd name="connsiteX2" fmla="*/ 1972550 w 1972550"/>
              <a:gd name="connsiteY2" fmla="*/ 206168 h 622789"/>
              <a:gd name="connsiteX3" fmla="*/ 1972550 w 1972550"/>
              <a:gd name="connsiteY3" fmla="*/ 622789 h 622789"/>
              <a:gd name="connsiteX4" fmla="*/ 0 w 1972550"/>
              <a:gd name="connsiteY4" fmla="*/ 622789 h 622789"/>
              <a:gd name="connsiteX5" fmla="*/ 0 w 1972550"/>
              <a:gd name="connsiteY5" fmla="*/ 206168 h 622789"/>
              <a:gd name="connsiteX0" fmla="*/ 0 w 1972550"/>
              <a:gd name="connsiteY0" fmla="*/ 206168 h 622789"/>
              <a:gd name="connsiteX1" fmla="*/ 989111 w 1972550"/>
              <a:gd name="connsiteY1" fmla="*/ 0 h 622789"/>
              <a:gd name="connsiteX2" fmla="*/ 1972550 w 1972550"/>
              <a:gd name="connsiteY2" fmla="*/ 206168 h 622789"/>
              <a:gd name="connsiteX3" fmla="*/ 1972550 w 1972550"/>
              <a:gd name="connsiteY3" fmla="*/ 622789 h 622789"/>
              <a:gd name="connsiteX4" fmla="*/ 0 w 1972550"/>
              <a:gd name="connsiteY4" fmla="*/ 622789 h 622789"/>
              <a:gd name="connsiteX5" fmla="*/ 0 w 1972550"/>
              <a:gd name="connsiteY5" fmla="*/ 206168 h 622789"/>
              <a:gd name="connsiteX0" fmla="*/ 0 w 1972550"/>
              <a:gd name="connsiteY0" fmla="*/ 206178 h 622799"/>
              <a:gd name="connsiteX1" fmla="*/ 989111 w 1972550"/>
              <a:gd name="connsiteY1" fmla="*/ 10 h 622799"/>
              <a:gd name="connsiteX2" fmla="*/ 1972550 w 1972550"/>
              <a:gd name="connsiteY2" fmla="*/ 206178 h 622799"/>
              <a:gd name="connsiteX3" fmla="*/ 1972550 w 1972550"/>
              <a:gd name="connsiteY3" fmla="*/ 622799 h 622799"/>
              <a:gd name="connsiteX4" fmla="*/ 0 w 1972550"/>
              <a:gd name="connsiteY4" fmla="*/ 622799 h 622799"/>
              <a:gd name="connsiteX5" fmla="*/ 0 w 1972550"/>
              <a:gd name="connsiteY5" fmla="*/ 206178 h 622799"/>
              <a:gd name="connsiteX0" fmla="*/ 0 w 1972550"/>
              <a:gd name="connsiteY0" fmla="*/ 206178 h 622799"/>
              <a:gd name="connsiteX1" fmla="*/ 1024191 w 1972550"/>
              <a:gd name="connsiteY1" fmla="*/ 10 h 622799"/>
              <a:gd name="connsiteX2" fmla="*/ 1972550 w 1972550"/>
              <a:gd name="connsiteY2" fmla="*/ 206178 h 622799"/>
              <a:gd name="connsiteX3" fmla="*/ 1972550 w 1972550"/>
              <a:gd name="connsiteY3" fmla="*/ 622799 h 622799"/>
              <a:gd name="connsiteX4" fmla="*/ 0 w 1972550"/>
              <a:gd name="connsiteY4" fmla="*/ 622799 h 622799"/>
              <a:gd name="connsiteX5" fmla="*/ 0 w 1972550"/>
              <a:gd name="connsiteY5" fmla="*/ 206178 h 622799"/>
              <a:gd name="connsiteX0" fmla="*/ 0 w 1972550"/>
              <a:gd name="connsiteY0" fmla="*/ 206212 h 622833"/>
              <a:gd name="connsiteX1" fmla="*/ 1024191 w 1972550"/>
              <a:gd name="connsiteY1" fmla="*/ 44 h 622833"/>
              <a:gd name="connsiteX2" fmla="*/ 1972550 w 1972550"/>
              <a:gd name="connsiteY2" fmla="*/ 206212 h 622833"/>
              <a:gd name="connsiteX3" fmla="*/ 1972550 w 1972550"/>
              <a:gd name="connsiteY3" fmla="*/ 622833 h 622833"/>
              <a:gd name="connsiteX4" fmla="*/ 0 w 1972550"/>
              <a:gd name="connsiteY4" fmla="*/ 622833 h 622833"/>
              <a:gd name="connsiteX5" fmla="*/ 0 w 1972550"/>
              <a:gd name="connsiteY5" fmla="*/ 206212 h 622833"/>
              <a:gd name="connsiteX0" fmla="*/ 0 w 1972550"/>
              <a:gd name="connsiteY0" fmla="*/ 206212 h 622833"/>
              <a:gd name="connsiteX1" fmla="*/ 1024191 w 1972550"/>
              <a:gd name="connsiteY1" fmla="*/ 44 h 622833"/>
              <a:gd name="connsiteX2" fmla="*/ 1972550 w 1972550"/>
              <a:gd name="connsiteY2" fmla="*/ 206212 h 622833"/>
              <a:gd name="connsiteX3" fmla="*/ 1972550 w 1972550"/>
              <a:gd name="connsiteY3" fmla="*/ 622833 h 622833"/>
              <a:gd name="connsiteX4" fmla="*/ 0 w 1972550"/>
              <a:gd name="connsiteY4" fmla="*/ 622833 h 622833"/>
              <a:gd name="connsiteX5" fmla="*/ 0 w 1972550"/>
              <a:gd name="connsiteY5" fmla="*/ 206212 h 622833"/>
              <a:gd name="connsiteX0" fmla="*/ 0 w 1972550"/>
              <a:gd name="connsiteY0" fmla="*/ 206212 h 622833"/>
              <a:gd name="connsiteX1" fmla="*/ 1024191 w 1972550"/>
              <a:gd name="connsiteY1" fmla="*/ 44 h 622833"/>
              <a:gd name="connsiteX2" fmla="*/ 1972550 w 1972550"/>
              <a:gd name="connsiteY2" fmla="*/ 206212 h 622833"/>
              <a:gd name="connsiteX3" fmla="*/ 1972550 w 1972550"/>
              <a:gd name="connsiteY3" fmla="*/ 622833 h 622833"/>
              <a:gd name="connsiteX4" fmla="*/ 0 w 1972550"/>
              <a:gd name="connsiteY4" fmla="*/ 622833 h 622833"/>
              <a:gd name="connsiteX5" fmla="*/ 0 w 1972550"/>
              <a:gd name="connsiteY5" fmla="*/ 206212 h 622833"/>
              <a:gd name="connsiteX0" fmla="*/ 0 w 1972550"/>
              <a:gd name="connsiteY0" fmla="*/ 206169 h 622790"/>
              <a:gd name="connsiteX1" fmla="*/ 1024191 w 1972550"/>
              <a:gd name="connsiteY1" fmla="*/ 1 h 622790"/>
              <a:gd name="connsiteX2" fmla="*/ 1972550 w 1972550"/>
              <a:gd name="connsiteY2" fmla="*/ 206169 h 622790"/>
              <a:gd name="connsiteX3" fmla="*/ 1972550 w 1972550"/>
              <a:gd name="connsiteY3" fmla="*/ 622790 h 622790"/>
              <a:gd name="connsiteX4" fmla="*/ 0 w 1972550"/>
              <a:gd name="connsiteY4" fmla="*/ 622790 h 622790"/>
              <a:gd name="connsiteX5" fmla="*/ 0 w 1972550"/>
              <a:gd name="connsiteY5" fmla="*/ 206169 h 622790"/>
              <a:gd name="connsiteX0" fmla="*/ 12785 w 1972550"/>
              <a:gd name="connsiteY0" fmla="*/ 140311 h 626488"/>
              <a:gd name="connsiteX1" fmla="*/ 1024191 w 1972550"/>
              <a:gd name="connsiteY1" fmla="*/ 3699 h 626488"/>
              <a:gd name="connsiteX2" fmla="*/ 1972550 w 1972550"/>
              <a:gd name="connsiteY2" fmla="*/ 209867 h 626488"/>
              <a:gd name="connsiteX3" fmla="*/ 1972550 w 1972550"/>
              <a:gd name="connsiteY3" fmla="*/ 626488 h 626488"/>
              <a:gd name="connsiteX4" fmla="*/ 0 w 1972550"/>
              <a:gd name="connsiteY4" fmla="*/ 626488 h 626488"/>
              <a:gd name="connsiteX5" fmla="*/ 12785 w 1972550"/>
              <a:gd name="connsiteY5" fmla="*/ 140311 h 626488"/>
              <a:gd name="connsiteX0" fmla="*/ 12785 w 1972550"/>
              <a:gd name="connsiteY0" fmla="*/ 137290 h 623467"/>
              <a:gd name="connsiteX1" fmla="*/ 1024191 w 1972550"/>
              <a:gd name="connsiteY1" fmla="*/ 678 h 623467"/>
              <a:gd name="connsiteX2" fmla="*/ 1972550 w 1972550"/>
              <a:gd name="connsiteY2" fmla="*/ 109467 h 623467"/>
              <a:gd name="connsiteX3" fmla="*/ 1972550 w 1972550"/>
              <a:gd name="connsiteY3" fmla="*/ 623467 h 623467"/>
              <a:gd name="connsiteX4" fmla="*/ 0 w 1972550"/>
              <a:gd name="connsiteY4" fmla="*/ 623467 h 623467"/>
              <a:gd name="connsiteX5" fmla="*/ 12785 w 1972550"/>
              <a:gd name="connsiteY5" fmla="*/ 137290 h 623467"/>
              <a:gd name="connsiteX0" fmla="*/ 12785 w 1972550"/>
              <a:gd name="connsiteY0" fmla="*/ 137058 h 623235"/>
              <a:gd name="connsiteX1" fmla="*/ 1024191 w 1972550"/>
              <a:gd name="connsiteY1" fmla="*/ 446 h 623235"/>
              <a:gd name="connsiteX2" fmla="*/ 1972550 w 1972550"/>
              <a:gd name="connsiteY2" fmla="*/ 109235 h 623235"/>
              <a:gd name="connsiteX3" fmla="*/ 1972550 w 1972550"/>
              <a:gd name="connsiteY3" fmla="*/ 623235 h 623235"/>
              <a:gd name="connsiteX4" fmla="*/ 0 w 1972550"/>
              <a:gd name="connsiteY4" fmla="*/ 623235 h 623235"/>
              <a:gd name="connsiteX5" fmla="*/ 12785 w 1972550"/>
              <a:gd name="connsiteY5" fmla="*/ 137058 h 623235"/>
              <a:gd name="connsiteX0" fmla="*/ 25572 w 1972550"/>
              <a:gd name="connsiteY0" fmla="*/ 100162 h 632709"/>
              <a:gd name="connsiteX1" fmla="*/ 1024191 w 1972550"/>
              <a:gd name="connsiteY1" fmla="*/ 9920 h 632709"/>
              <a:gd name="connsiteX2" fmla="*/ 1972550 w 1972550"/>
              <a:gd name="connsiteY2" fmla="*/ 118709 h 632709"/>
              <a:gd name="connsiteX3" fmla="*/ 1972550 w 1972550"/>
              <a:gd name="connsiteY3" fmla="*/ 632709 h 632709"/>
              <a:gd name="connsiteX4" fmla="*/ 0 w 1972550"/>
              <a:gd name="connsiteY4" fmla="*/ 632709 h 632709"/>
              <a:gd name="connsiteX5" fmla="*/ 25572 w 1972550"/>
              <a:gd name="connsiteY5" fmla="*/ 100162 h 632709"/>
              <a:gd name="connsiteX0" fmla="*/ 25572 w 1972550"/>
              <a:gd name="connsiteY0" fmla="*/ 92579 h 625126"/>
              <a:gd name="connsiteX1" fmla="*/ 1024191 w 1972550"/>
              <a:gd name="connsiteY1" fmla="*/ 2337 h 625126"/>
              <a:gd name="connsiteX2" fmla="*/ 1972550 w 1972550"/>
              <a:gd name="connsiteY2" fmla="*/ 111126 h 625126"/>
              <a:gd name="connsiteX3" fmla="*/ 1972550 w 1972550"/>
              <a:gd name="connsiteY3" fmla="*/ 625126 h 625126"/>
              <a:gd name="connsiteX4" fmla="*/ 0 w 1972550"/>
              <a:gd name="connsiteY4" fmla="*/ 625126 h 625126"/>
              <a:gd name="connsiteX5" fmla="*/ 25572 w 1972550"/>
              <a:gd name="connsiteY5" fmla="*/ 92579 h 625126"/>
              <a:gd name="connsiteX0" fmla="*/ 25572 w 1972550"/>
              <a:gd name="connsiteY0" fmla="*/ 94383 h 626930"/>
              <a:gd name="connsiteX1" fmla="*/ 1024191 w 1972550"/>
              <a:gd name="connsiteY1" fmla="*/ 4141 h 626930"/>
              <a:gd name="connsiteX2" fmla="*/ 1972550 w 1972550"/>
              <a:gd name="connsiteY2" fmla="*/ 66559 h 626930"/>
              <a:gd name="connsiteX3" fmla="*/ 1972550 w 1972550"/>
              <a:gd name="connsiteY3" fmla="*/ 626930 h 626930"/>
              <a:gd name="connsiteX4" fmla="*/ 0 w 1972550"/>
              <a:gd name="connsiteY4" fmla="*/ 626930 h 626930"/>
              <a:gd name="connsiteX5" fmla="*/ 25572 w 1972550"/>
              <a:gd name="connsiteY5" fmla="*/ 94383 h 626930"/>
              <a:gd name="connsiteX0" fmla="*/ 25572 w 1972550"/>
              <a:gd name="connsiteY0" fmla="*/ 90964 h 623511"/>
              <a:gd name="connsiteX1" fmla="*/ 1024191 w 1972550"/>
              <a:gd name="connsiteY1" fmla="*/ 722 h 623511"/>
              <a:gd name="connsiteX2" fmla="*/ 1972550 w 1972550"/>
              <a:gd name="connsiteY2" fmla="*/ 63140 h 623511"/>
              <a:gd name="connsiteX3" fmla="*/ 1972550 w 1972550"/>
              <a:gd name="connsiteY3" fmla="*/ 623511 h 623511"/>
              <a:gd name="connsiteX4" fmla="*/ 0 w 1972550"/>
              <a:gd name="connsiteY4" fmla="*/ 623511 h 623511"/>
              <a:gd name="connsiteX5" fmla="*/ 25572 w 1972550"/>
              <a:gd name="connsiteY5" fmla="*/ 90964 h 623511"/>
              <a:gd name="connsiteX0" fmla="*/ 25572 w 1972550"/>
              <a:gd name="connsiteY0" fmla="*/ 127614 h 660161"/>
              <a:gd name="connsiteX1" fmla="*/ 1075334 w 1972550"/>
              <a:gd name="connsiteY1" fmla="*/ 276 h 660161"/>
              <a:gd name="connsiteX2" fmla="*/ 1972550 w 1972550"/>
              <a:gd name="connsiteY2" fmla="*/ 99790 h 660161"/>
              <a:gd name="connsiteX3" fmla="*/ 1972550 w 1972550"/>
              <a:gd name="connsiteY3" fmla="*/ 660161 h 660161"/>
              <a:gd name="connsiteX4" fmla="*/ 0 w 1972550"/>
              <a:gd name="connsiteY4" fmla="*/ 660161 h 660161"/>
              <a:gd name="connsiteX5" fmla="*/ 25572 w 1972550"/>
              <a:gd name="connsiteY5" fmla="*/ 127614 h 660161"/>
              <a:gd name="connsiteX0" fmla="*/ 25572 w 1972550"/>
              <a:gd name="connsiteY0" fmla="*/ 113790 h 646337"/>
              <a:gd name="connsiteX1" fmla="*/ 1094513 w 1972550"/>
              <a:gd name="connsiteY1" fmla="*/ 363 h 646337"/>
              <a:gd name="connsiteX2" fmla="*/ 1972550 w 1972550"/>
              <a:gd name="connsiteY2" fmla="*/ 85966 h 646337"/>
              <a:gd name="connsiteX3" fmla="*/ 1972550 w 1972550"/>
              <a:gd name="connsiteY3" fmla="*/ 646337 h 646337"/>
              <a:gd name="connsiteX4" fmla="*/ 0 w 1972550"/>
              <a:gd name="connsiteY4" fmla="*/ 646337 h 646337"/>
              <a:gd name="connsiteX5" fmla="*/ 25572 w 1972550"/>
              <a:gd name="connsiteY5" fmla="*/ 113790 h 646337"/>
              <a:gd name="connsiteX0" fmla="*/ 25572 w 1972550"/>
              <a:gd name="connsiteY0" fmla="*/ 114302 h 646849"/>
              <a:gd name="connsiteX1" fmla="*/ 1094513 w 1972550"/>
              <a:gd name="connsiteY1" fmla="*/ 875 h 646849"/>
              <a:gd name="connsiteX2" fmla="*/ 1972550 w 1972550"/>
              <a:gd name="connsiteY2" fmla="*/ 86478 h 646849"/>
              <a:gd name="connsiteX3" fmla="*/ 1972550 w 1972550"/>
              <a:gd name="connsiteY3" fmla="*/ 646849 h 646849"/>
              <a:gd name="connsiteX4" fmla="*/ 0 w 1972550"/>
              <a:gd name="connsiteY4" fmla="*/ 646849 h 646849"/>
              <a:gd name="connsiteX5" fmla="*/ 25572 w 1972550"/>
              <a:gd name="connsiteY5" fmla="*/ 114302 h 646849"/>
              <a:gd name="connsiteX0" fmla="*/ 12786 w 1972550"/>
              <a:gd name="connsiteY0" fmla="*/ 118543 h 646452"/>
              <a:gd name="connsiteX1" fmla="*/ 1094513 w 1972550"/>
              <a:gd name="connsiteY1" fmla="*/ 478 h 646452"/>
              <a:gd name="connsiteX2" fmla="*/ 1972550 w 1972550"/>
              <a:gd name="connsiteY2" fmla="*/ 86081 h 646452"/>
              <a:gd name="connsiteX3" fmla="*/ 1972550 w 1972550"/>
              <a:gd name="connsiteY3" fmla="*/ 646452 h 646452"/>
              <a:gd name="connsiteX4" fmla="*/ 0 w 1972550"/>
              <a:gd name="connsiteY4" fmla="*/ 646452 h 646452"/>
              <a:gd name="connsiteX5" fmla="*/ 12786 w 1972550"/>
              <a:gd name="connsiteY5" fmla="*/ 118543 h 646452"/>
              <a:gd name="connsiteX0" fmla="*/ 0 w 1985335"/>
              <a:gd name="connsiteY0" fmla="*/ 123308 h 646579"/>
              <a:gd name="connsiteX1" fmla="*/ 1107298 w 1985335"/>
              <a:gd name="connsiteY1" fmla="*/ 605 h 646579"/>
              <a:gd name="connsiteX2" fmla="*/ 1985335 w 1985335"/>
              <a:gd name="connsiteY2" fmla="*/ 86208 h 646579"/>
              <a:gd name="connsiteX3" fmla="*/ 1985335 w 1985335"/>
              <a:gd name="connsiteY3" fmla="*/ 646579 h 646579"/>
              <a:gd name="connsiteX4" fmla="*/ 12785 w 1985335"/>
              <a:gd name="connsiteY4" fmla="*/ 646579 h 646579"/>
              <a:gd name="connsiteX5" fmla="*/ 0 w 1985335"/>
              <a:gd name="connsiteY5" fmla="*/ 123308 h 646579"/>
              <a:gd name="connsiteX0" fmla="*/ 0 w 1985335"/>
              <a:gd name="connsiteY0" fmla="*/ 123290 h 646561"/>
              <a:gd name="connsiteX1" fmla="*/ 1107298 w 1985335"/>
              <a:gd name="connsiteY1" fmla="*/ 587 h 646561"/>
              <a:gd name="connsiteX2" fmla="*/ 1985335 w 1985335"/>
              <a:gd name="connsiteY2" fmla="*/ 86190 h 646561"/>
              <a:gd name="connsiteX3" fmla="*/ 1985335 w 1985335"/>
              <a:gd name="connsiteY3" fmla="*/ 646561 h 646561"/>
              <a:gd name="connsiteX4" fmla="*/ 12785 w 1985335"/>
              <a:gd name="connsiteY4" fmla="*/ 646561 h 646561"/>
              <a:gd name="connsiteX5" fmla="*/ 0 w 1985335"/>
              <a:gd name="connsiteY5" fmla="*/ 123290 h 646561"/>
              <a:gd name="connsiteX0" fmla="*/ 0 w 1985335"/>
              <a:gd name="connsiteY0" fmla="*/ 123290 h 646561"/>
              <a:gd name="connsiteX1" fmla="*/ 1107298 w 1985335"/>
              <a:gd name="connsiteY1" fmla="*/ 587 h 646561"/>
              <a:gd name="connsiteX2" fmla="*/ 1985335 w 1985335"/>
              <a:gd name="connsiteY2" fmla="*/ 86190 h 646561"/>
              <a:gd name="connsiteX3" fmla="*/ 1985335 w 1985335"/>
              <a:gd name="connsiteY3" fmla="*/ 646561 h 646561"/>
              <a:gd name="connsiteX4" fmla="*/ 12785 w 1985335"/>
              <a:gd name="connsiteY4" fmla="*/ 646561 h 646561"/>
              <a:gd name="connsiteX5" fmla="*/ 0 w 1985335"/>
              <a:gd name="connsiteY5" fmla="*/ 123290 h 646561"/>
              <a:gd name="connsiteX0" fmla="*/ 0 w 1975614"/>
              <a:gd name="connsiteY0" fmla="*/ 126462 h 646649"/>
              <a:gd name="connsiteX1" fmla="*/ 1097577 w 1975614"/>
              <a:gd name="connsiteY1" fmla="*/ 675 h 646649"/>
              <a:gd name="connsiteX2" fmla="*/ 1975614 w 1975614"/>
              <a:gd name="connsiteY2" fmla="*/ 86278 h 646649"/>
              <a:gd name="connsiteX3" fmla="*/ 1975614 w 1975614"/>
              <a:gd name="connsiteY3" fmla="*/ 646649 h 646649"/>
              <a:gd name="connsiteX4" fmla="*/ 3064 w 1975614"/>
              <a:gd name="connsiteY4" fmla="*/ 646649 h 646649"/>
              <a:gd name="connsiteX5" fmla="*/ 0 w 1975614"/>
              <a:gd name="connsiteY5" fmla="*/ 126462 h 646649"/>
              <a:gd name="connsiteX0" fmla="*/ 0 w 1975614"/>
              <a:gd name="connsiteY0" fmla="*/ 125865 h 646052"/>
              <a:gd name="connsiteX1" fmla="*/ 1097577 w 1975614"/>
              <a:gd name="connsiteY1" fmla="*/ 78 h 646052"/>
              <a:gd name="connsiteX2" fmla="*/ 1975614 w 1975614"/>
              <a:gd name="connsiteY2" fmla="*/ 85681 h 646052"/>
              <a:gd name="connsiteX3" fmla="*/ 1975614 w 1975614"/>
              <a:gd name="connsiteY3" fmla="*/ 646052 h 646052"/>
              <a:gd name="connsiteX4" fmla="*/ 3064 w 1975614"/>
              <a:gd name="connsiteY4" fmla="*/ 646052 h 646052"/>
              <a:gd name="connsiteX5" fmla="*/ 0 w 1975614"/>
              <a:gd name="connsiteY5" fmla="*/ 125865 h 646052"/>
              <a:gd name="connsiteX0" fmla="*/ 0 w 1980520"/>
              <a:gd name="connsiteY0" fmla="*/ 201612 h 649665"/>
              <a:gd name="connsiteX1" fmla="*/ 1102483 w 1980520"/>
              <a:gd name="connsiteY1" fmla="*/ 3691 h 649665"/>
              <a:gd name="connsiteX2" fmla="*/ 1980520 w 1980520"/>
              <a:gd name="connsiteY2" fmla="*/ 89294 h 649665"/>
              <a:gd name="connsiteX3" fmla="*/ 1980520 w 1980520"/>
              <a:gd name="connsiteY3" fmla="*/ 649665 h 649665"/>
              <a:gd name="connsiteX4" fmla="*/ 7970 w 1980520"/>
              <a:gd name="connsiteY4" fmla="*/ 649665 h 649665"/>
              <a:gd name="connsiteX5" fmla="*/ 0 w 1980520"/>
              <a:gd name="connsiteY5" fmla="*/ 201612 h 649665"/>
              <a:gd name="connsiteX0" fmla="*/ 0 w 1980520"/>
              <a:gd name="connsiteY0" fmla="*/ 197940 h 645993"/>
              <a:gd name="connsiteX1" fmla="*/ 1102483 w 1980520"/>
              <a:gd name="connsiteY1" fmla="*/ 19 h 645993"/>
              <a:gd name="connsiteX2" fmla="*/ 1980520 w 1980520"/>
              <a:gd name="connsiteY2" fmla="*/ 186610 h 645993"/>
              <a:gd name="connsiteX3" fmla="*/ 1980520 w 1980520"/>
              <a:gd name="connsiteY3" fmla="*/ 645993 h 645993"/>
              <a:gd name="connsiteX4" fmla="*/ 7970 w 1980520"/>
              <a:gd name="connsiteY4" fmla="*/ 645993 h 645993"/>
              <a:gd name="connsiteX5" fmla="*/ 0 w 1980520"/>
              <a:gd name="connsiteY5" fmla="*/ 197940 h 645993"/>
              <a:gd name="connsiteX0" fmla="*/ 0 w 1980520"/>
              <a:gd name="connsiteY0" fmla="*/ 197952 h 646005"/>
              <a:gd name="connsiteX1" fmla="*/ 1102483 w 1980520"/>
              <a:gd name="connsiteY1" fmla="*/ 31 h 646005"/>
              <a:gd name="connsiteX2" fmla="*/ 1980520 w 1980520"/>
              <a:gd name="connsiteY2" fmla="*/ 186622 h 646005"/>
              <a:gd name="connsiteX3" fmla="*/ 1980520 w 1980520"/>
              <a:gd name="connsiteY3" fmla="*/ 646005 h 646005"/>
              <a:gd name="connsiteX4" fmla="*/ 7970 w 1980520"/>
              <a:gd name="connsiteY4" fmla="*/ 646005 h 646005"/>
              <a:gd name="connsiteX5" fmla="*/ 0 w 1980520"/>
              <a:gd name="connsiteY5" fmla="*/ 197952 h 646005"/>
              <a:gd name="connsiteX0" fmla="*/ 0 w 1980520"/>
              <a:gd name="connsiteY0" fmla="*/ 197952 h 646005"/>
              <a:gd name="connsiteX1" fmla="*/ 1102483 w 1980520"/>
              <a:gd name="connsiteY1" fmla="*/ 31 h 646005"/>
              <a:gd name="connsiteX2" fmla="*/ 1980520 w 1980520"/>
              <a:gd name="connsiteY2" fmla="*/ 186622 h 646005"/>
              <a:gd name="connsiteX3" fmla="*/ 1980520 w 1980520"/>
              <a:gd name="connsiteY3" fmla="*/ 646005 h 646005"/>
              <a:gd name="connsiteX4" fmla="*/ 7970 w 1980520"/>
              <a:gd name="connsiteY4" fmla="*/ 646005 h 646005"/>
              <a:gd name="connsiteX5" fmla="*/ 0 w 1980520"/>
              <a:gd name="connsiteY5" fmla="*/ 197952 h 646005"/>
              <a:gd name="connsiteX0" fmla="*/ 0 w 1980520"/>
              <a:gd name="connsiteY0" fmla="*/ 197952 h 646005"/>
              <a:gd name="connsiteX1" fmla="*/ 1004359 w 1980520"/>
              <a:gd name="connsiteY1" fmla="*/ 31 h 646005"/>
              <a:gd name="connsiteX2" fmla="*/ 1980520 w 1980520"/>
              <a:gd name="connsiteY2" fmla="*/ 186622 h 646005"/>
              <a:gd name="connsiteX3" fmla="*/ 1980520 w 1980520"/>
              <a:gd name="connsiteY3" fmla="*/ 646005 h 646005"/>
              <a:gd name="connsiteX4" fmla="*/ 7970 w 1980520"/>
              <a:gd name="connsiteY4" fmla="*/ 646005 h 646005"/>
              <a:gd name="connsiteX5" fmla="*/ 0 w 1980520"/>
              <a:gd name="connsiteY5" fmla="*/ 197952 h 646005"/>
              <a:gd name="connsiteX0" fmla="*/ 0 w 1980520"/>
              <a:gd name="connsiteY0" fmla="*/ 227134 h 646333"/>
              <a:gd name="connsiteX1" fmla="*/ 1004359 w 1980520"/>
              <a:gd name="connsiteY1" fmla="*/ 359 h 646333"/>
              <a:gd name="connsiteX2" fmla="*/ 1980520 w 1980520"/>
              <a:gd name="connsiteY2" fmla="*/ 186950 h 646333"/>
              <a:gd name="connsiteX3" fmla="*/ 1980520 w 1980520"/>
              <a:gd name="connsiteY3" fmla="*/ 646333 h 646333"/>
              <a:gd name="connsiteX4" fmla="*/ 7970 w 1980520"/>
              <a:gd name="connsiteY4" fmla="*/ 646333 h 646333"/>
              <a:gd name="connsiteX5" fmla="*/ 0 w 1980520"/>
              <a:gd name="connsiteY5" fmla="*/ 227134 h 64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0520" h="646333">
                <a:moveTo>
                  <a:pt x="0" y="227134"/>
                </a:moveTo>
                <a:cubicBezTo>
                  <a:pt x="378146" y="71593"/>
                  <a:pt x="674272" y="7056"/>
                  <a:pt x="1004359" y="359"/>
                </a:cubicBezTo>
                <a:cubicBezTo>
                  <a:pt x="1334446" y="-6338"/>
                  <a:pt x="1669618" y="81079"/>
                  <a:pt x="1980520" y="186950"/>
                </a:cubicBezTo>
                <a:lnTo>
                  <a:pt x="1980520" y="646333"/>
                </a:lnTo>
                <a:lnTo>
                  <a:pt x="7970" y="646333"/>
                </a:lnTo>
                <a:cubicBezTo>
                  <a:pt x="7970" y="507459"/>
                  <a:pt x="0" y="366008"/>
                  <a:pt x="0" y="227134"/>
                </a:cubicBezTo>
                <a:close/>
              </a:path>
            </a:pathLst>
          </a:custGeom>
          <a:solidFill>
            <a:srgbClr val="00B0F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星</a:t>
            </a:r>
          </a:p>
        </p:txBody>
      </p:sp>
      <p:sp>
        <p:nvSpPr>
          <p:cNvPr id="341838" name="Line 9">
            <a:extLst>
              <a:ext uri="{FF2B5EF4-FFF2-40B4-BE49-F238E27FC236}">
                <a16:creationId xmlns:a16="http://schemas.microsoft.com/office/drawing/2014/main" id="{68CA432D-6B90-67A7-4D42-3FAE4CC88B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3626" y="5870939"/>
            <a:ext cx="1426338" cy="349757"/>
          </a:xfrm>
          <a:custGeom>
            <a:avLst/>
            <a:gdLst>
              <a:gd name="connsiteX0" fmla="*/ 0 w 1547240"/>
              <a:gd name="connsiteY0" fmla="*/ 0 h 707886"/>
              <a:gd name="connsiteX1" fmla="*/ 1547240 w 1547240"/>
              <a:gd name="connsiteY1" fmla="*/ 707886 h 707886"/>
              <a:gd name="connsiteX0" fmla="*/ 0 w 1547240"/>
              <a:gd name="connsiteY0" fmla="*/ 0 h 707886"/>
              <a:gd name="connsiteX1" fmla="*/ 1547240 w 1547240"/>
              <a:gd name="connsiteY1" fmla="*/ 707886 h 707886"/>
              <a:gd name="connsiteX0" fmla="*/ 0 w 1547240"/>
              <a:gd name="connsiteY0" fmla="*/ 0 h 707886"/>
              <a:gd name="connsiteX1" fmla="*/ 1547240 w 1547240"/>
              <a:gd name="connsiteY1" fmla="*/ 707886 h 707886"/>
              <a:gd name="connsiteX0" fmla="*/ 0 w 1547240"/>
              <a:gd name="connsiteY0" fmla="*/ 0 h 707886"/>
              <a:gd name="connsiteX1" fmla="*/ 1547240 w 1547240"/>
              <a:gd name="connsiteY1" fmla="*/ 707886 h 707886"/>
              <a:gd name="connsiteX0" fmla="*/ 0 w 1656571"/>
              <a:gd name="connsiteY0" fmla="*/ 0 h 668130"/>
              <a:gd name="connsiteX1" fmla="*/ 1656571 w 1656571"/>
              <a:gd name="connsiteY1" fmla="*/ 668130 h 668130"/>
              <a:gd name="connsiteX0" fmla="*/ 0 w 1656571"/>
              <a:gd name="connsiteY0" fmla="*/ 0 h 668130"/>
              <a:gd name="connsiteX1" fmla="*/ 1656571 w 1656571"/>
              <a:gd name="connsiteY1" fmla="*/ 668130 h 668130"/>
              <a:gd name="connsiteX0" fmla="*/ 0 w 1656571"/>
              <a:gd name="connsiteY0" fmla="*/ 0 h 668130"/>
              <a:gd name="connsiteX1" fmla="*/ 1656571 w 1656571"/>
              <a:gd name="connsiteY1" fmla="*/ 668130 h 668130"/>
              <a:gd name="connsiteX0" fmla="*/ 0 w 1381995"/>
              <a:gd name="connsiteY0" fmla="*/ 0 h 994568"/>
              <a:gd name="connsiteX1" fmla="*/ 1381995 w 1381995"/>
              <a:gd name="connsiteY1" fmla="*/ 994568 h 994568"/>
              <a:gd name="connsiteX0" fmla="*/ 0 w 1381995"/>
              <a:gd name="connsiteY0" fmla="*/ 0 h 994568"/>
              <a:gd name="connsiteX1" fmla="*/ 1381995 w 1381995"/>
              <a:gd name="connsiteY1" fmla="*/ 994568 h 994568"/>
              <a:gd name="connsiteX0" fmla="*/ 0 w 1381995"/>
              <a:gd name="connsiteY0" fmla="*/ 0 h 994568"/>
              <a:gd name="connsiteX1" fmla="*/ 1381995 w 1381995"/>
              <a:gd name="connsiteY1" fmla="*/ 994568 h 99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81995" h="994568">
                <a:moveTo>
                  <a:pt x="0" y="0"/>
                </a:moveTo>
                <a:cubicBezTo>
                  <a:pt x="638128" y="426652"/>
                  <a:pt x="986304" y="693500"/>
                  <a:pt x="1381995" y="994568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40" name="Line 11">
            <a:extLst>
              <a:ext uri="{FF2B5EF4-FFF2-40B4-BE49-F238E27FC236}">
                <a16:creationId xmlns:a16="http://schemas.microsoft.com/office/drawing/2014/main" id="{B263776A-732E-9CB1-2DE9-849ABCCF67F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7515" y="4758733"/>
            <a:ext cx="166565" cy="98461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18418 w 18727"/>
              <a:gd name="connsiteY0" fmla="*/ 0 h 10633"/>
              <a:gd name="connsiteX1" fmla="*/ 310 w 18727"/>
              <a:gd name="connsiteY1" fmla="*/ 10633 h 10633"/>
              <a:gd name="connsiteX0" fmla="*/ 160289 w 160289"/>
              <a:gd name="connsiteY0" fmla="*/ 0 h 10633"/>
              <a:gd name="connsiteX1" fmla="*/ 142181 w 160289"/>
              <a:gd name="connsiteY1" fmla="*/ 10633 h 10633"/>
              <a:gd name="connsiteX0" fmla="*/ 236141 w 236141"/>
              <a:gd name="connsiteY0" fmla="*/ 0 h 10633"/>
              <a:gd name="connsiteX1" fmla="*/ 218033 w 236141"/>
              <a:gd name="connsiteY1" fmla="*/ 10633 h 1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6141" h="10633">
                <a:moveTo>
                  <a:pt x="236141" y="0"/>
                </a:moveTo>
                <a:cubicBezTo>
                  <a:pt x="-111862" y="4219"/>
                  <a:pt x="-38261" y="8060"/>
                  <a:pt x="218033" y="10633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710" name="AutoShape 3">
            <a:extLst>
              <a:ext uri="{FF2B5EF4-FFF2-40B4-BE49-F238E27FC236}">
                <a16:creationId xmlns:a16="http://schemas.microsoft.com/office/drawing/2014/main" id="{A344B25F-9526-F733-4EC6-E3BBC6848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849" y="3223466"/>
            <a:ext cx="1721130" cy="448403"/>
          </a:xfrm>
          <a:prstGeom prst="roundRect">
            <a:avLst>
              <a:gd name="adj" fmla="val 47599"/>
            </a:avLst>
          </a:prstGeom>
          <a:noFill/>
          <a:ln w="28575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711" name="Line 6">
            <a:extLst>
              <a:ext uri="{FF2B5EF4-FFF2-40B4-BE49-F238E27FC236}">
                <a16:creationId xmlns:a16="http://schemas.microsoft.com/office/drawing/2014/main" id="{00FA6416-A807-F163-5B8F-87167D7982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98691" y="3520055"/>
            <a:ext cx="5828642" cy="897968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712" name="Line 6">
            <a:extLst>
              <a:ext uri="{FF2B5EF4-FFF2-40B4-BE49-F238E27FC236}">
                <a16:creationId xmlns:a16="http://schemas.microsoft.com/office/drawing/2014/main" id="{16ABC0D0-5E90-F3C5-A45D-21B1904E24A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95120" y="4650181"/>
            <a:ext cx="1270200" cy="780355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1442">
            <a:extLst>
              <a:ext uri="{FF2B5EF4-FFF2-40B4-BE49-F238E27FC236}">
                <a16:creationId xmlns:a16="http://schemas.microsoft.com/office/drawing/2014/main" id="{6D82E006-671C-B404-F8D6-60FCE2718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0358" y="4272428"/>
            <a:ext cx="43616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物体は星に向かって加速される。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743" name="円形吹き出し 183">
            <a:extLst>
              <a:ext uri="{FF2B5EF4-FFF2-40B4-BE49-F238E27FC236}">
                <a16:creationId xmlns:a16="http://schemas.microsoft.com/office/drawing/2014/main" id="{101BBC17-4B78-3921-27BA-8A130E81B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915" y="4375485"/>
            <a:ext cx="795405" cy="507907"/>
          </a:xfrm>
          <a:prstGeom prst="wedgeEllipseCallout">
            <a:avLst>
              <a:gd name="adj1" fmla="val -65119"/>
              <a:gd name="adj2" fmla="val -9070"/>
            </a:avLst>
          </a:prstGeom>
          <a:solidFill>
            <a:srgbClr val="CC66FF"/>
          </a:solidFill>
          <a:ln w="9525" algn="ctr">
            <a:noFill/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遅れる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41744" name="円形吹き出し 183">
            <a:extLst>
              <a:ext uri="{FF2B5EF4-FFF2-40B4-BE49-F238E27FC236}">
                <a16:creationId xmlns:a16="http://schemas.microsoft.com/office/drawing/2014/main" id="{C5B7919E-D3FE-A62D-1827-B4B38D4AD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0896" y="5611080"/>
            <a:ext cx="672526" cy="449336"/>
          </a:xfrm>
          <a:prstGeom prst="wedgeEllipseCallout">
            <a:avLst>
              <a:gd name="adj1" fmla="val -74089"/>
              <a:gd name="adj2" fmla="val 3648"/>
            </a:avLst>
          </a:prstGeom>
          <a:solidFill>
            <a:srgbClr val="CC66FF"/>
          </a:solidFill>
          <a:ln w="9525" algn="ctr">
            <a:noFill/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i="0" dirty="0">
                <a:solidFill>
                  <a:schemeClr val="bg1"/>
                </a:solidFill>
                <a:latin typeface="Times New Roman"/>
                <a:ea typeface="ＭＳ Ｐゴシック"/>
              </a:rPr>
              <a:t>同じ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ＭＳ Ｐゴシック"/>
            </a:endParaRPr>
          </a:p>
        </p:txBody>
      </p:sp>
      <p:sp>
        <p:nvSpPr>
          <p:cNvPr id="341745" name="円形吹き出し 183">
            <a:extLst>
              <a:ext uri="{FF2B5EF4-FFF2-40B4-BE49-F238E27FC236}">
                <a16:creationId xmlns:a16="http://schemas.microsoft.com/office/drawing/2014/main" id="{2DE0DCDE-636E-2FDF-7029-92C2FCF7C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8366" y="874280"/>
            <a:ext cx="672526" cy="449336"/>
          </a:xfrm>
          <a:prstGeom prst="wedgeEllipseCallout">
            <a:avLst>
              <a:gd name="adj1" fmla="val -53451"/>
              <a:gd name="adj2" fmla="val -72665"/>
            </a:avLst>
          </a:prstGeom>
          <a:solidFill>
            <a:schemeClr val="bg1"/>
          </a:solidFill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lvl="0">
              <a:spcBef>
                <a:spcPts val="0"/>
              </a:spcBef>
              <a:defRPr/>
            </a:pPr>
            <a:r>
              <a:rPr lang="ja-JP" altLang="en-US" sz="2000" i="0">
                <a:solidFill>
                  <a:srgbClr val="9900FF"/>
                </a:solidFill>
              </a:rPr>
              <a:t>加速</a:t>
            </a:r>
            <a:endParaRPr lang="ja-JP" altLang="en-US" sz="2000" i="0" dirty="0">
              <a:solidFill>
                <a:srgbClr val="9900FF"/>
              </a:solidFill>
            </a:endParaRPr>
          </a:p>
        </p:txBody>
      </p:sp>
      <p:sp>
        <p:nvSpPr>
          <p:cNvPr id="341746" name="円形吹き出し 183">
            <a:extLst>
              <a:ext uri="{FF2B5EF4-FFF2-40B4-BE49-F238E27FC236}">
                <a16:creationId xmlns:a16="http://schemas.microsoft.com/office/drawing/2014/main" id="{E4A59B68-8F9D-08F4-C9F9-88A3E7135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7352" y="1356495"/>
            <a:ext cx="1381406" cy="449336"/>
          </a:xfrm>
          <a:prstGeom prst="wedgeEllipseCallout">
            <a:avLst>
              <a:gd name="adj1" fmla="val -22175"/>
              <a:gd name="adj2" fmla="val -79934"/>
            </a:avLst>
          </a:prstGeom>
          <a:solidFill>
            <a:schemeClr val="bg1"/>
          </a:solidFill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lvl="0">
              <a:spcBef>
                <a:spcPts val="0"/>
              </a:spcBef>
              <a:defRPr/>
            </a:pPr>
            <a:r>
              <a:rPr lang="ja-JP" altLang="en-US" sz="2000" i="0" dirty="0">
                <a:solidFill>
                  <a:srgbClr val="9900FF"/>
                </a:solidFill>
              </a:rPr>
              <a:t>見かけの力</a:t>
            </a:r>
          </a:p>
        </p:txBody>
      </p:sp>
      <p:sp>
        <p:nvSpPr>
          <p:cNvPr id="341747" name="円形吹き出し 183">
            <a:extLst>
              <a:ext uri="{FF2B5EF4-FFF2-40B4-BE49-F238E27FC236}">
                <a16:creationId xmlns:a16="http://schemas.microsoft.com/office/drawing/2014/main" id="{40D6E7BB-45FA-17CC-379E-C1DAB3FD0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658" y="1813820"/>
            <a:ext cx="672526" cy="449336"/>
          </a:xfrm>
          <a:prstGeom prst="wedgeEllipseCallout">
            <a:avLst>
              <a:gd name="adj1" fmla="val 9676"/>
              <a:gd name="adj2" fmla="val -67214"/>
            </a:avLst>
          </a:prstGeom>
          <a:solidFill>
            <a:srgbClr val="CC66FF"/>
          </a:solidFill>
          <a:ln w="9525" algn="ctr">
            <a:noFill/>
            <a:round/>
            <a:headEnd/>
            <a:tailEnd/>
          </a:ln>
        </p:spPr>
        <p:txBody>
          <a:bodyPr wrap="none" anchor="ctr" anchorCtr="1"/>
          <a:lstStyle/>
          <a:p>
            <a:pPr lvl="0">
              <a:spcBef>
                <a:spcPts val="0"/>
              </a:spcBef>
              <a:defRPr/>
            </a:pPr>
            <a:r>
              <a:rPr lang="ja-JP" altLang="en-US" sz="2000" b="1" i="0" dirty="0">
                <a:solidFill>
                  <a:schemeClr val="bg1"/>
                </a:solidFill>
              </a:rPr>
              <a:t>重力</a:t>
            </a:r>
          </a:p>
        </p:txBody>
      </p:sp>
      <p:sp>
        <p:nvSpPr>
          <p:cNvPr id="341748" name="Line 6">
            <a:extLst>
              <a:ext uri="{FF2B5EF4-FFF2-40B4-BE49-F238E27FC236}">
                <a16:creationId xmlns:a16="http://schemas.microsoft.com/office/drawing/2014/main" id="{566AAC9C-31E2-9A36-68B8-C7377E5CC5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85995" y="2175160"/>
            <a:ext cx="3916781" cy="2645111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41725" name="グループ化 341724">
            <a:extLst>
              <a:ext uri="{FF2B5EF4-FFF2-40B4-BE49-F238E27FC236}">
                <a16:creationId xmlns:a16="http://schemas.microsoft.com/office/drawing/2014/main" id="{223DB706-469C-28BD-06AB-365A5AD50F37}"/>
              </a:ext>
            </a:extLst>
          </p:cNvPr>
          <p:cNvGrpSpPr/>
          <p:nvPr/>
        </p:nvGrpSpPr>
        <p:grpSpPr>
          <a:xfrm>
            <a:off x="1536414" y="7112537"/>
            <a:ext cx="3208512" cy="2293899"/>
            <a:chOff x="1536414" y="7112537"/>
            <a:chExt cx="3208512" cy="2293899"/>
          </a:xfrm>
        </p:grpSpPr>
        <p:grpSp>
          <p:nvGrpSpPr>
            <p:cNvPr id="341797" name="グループ化 341796">
              <a:extLst>
                <a:ext uri="{FF2B5EF4-FFF2-40B4-BE49-F238E27FC236}">
                  <a16:creationId xmlns:a16="http://schemas.microsoft.com/office/drawing/2014/main" id="{69F390D4-DA6C-EDB7-2A10-25BFAB9E05B4}"/>
                </a:ext>
              </a:extLst>
            </p:cNvPr>
            <p:cNvGrpSpPr/>
            <p:nvPr/>
          </p:nvGrpSpPr>
          <p:grpSpPr>
            <a:xfrm>
              <a:off x="1536414" y="7112537"/>
              <a:ext cx="3208512" cy="2293899"/>
              <a:chOff x="6033550" y="4429083"/>
              <a:chExt cx="3208512" cy="2293899"/>
            </a:xfrm>
          </p:grpSpPr>
          <p:sp>
            <p:nvSpPr>
              <p:cNvPr id="341798" name="円形吹き出し 183">
                <a:extLst>
                  <a:ext uri="{FF2B5EF4-FFF2-40B4-BE49-F238E27FC236}">
                    <a16:creationId xmlns:a16="http://schemas.microsoft.com/office/drawing/2014/main" id="{8170815B-6C82-4A43-0085-092A8AFD2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3550" y="4429083"/>
                <a:ext cx="3208512" cy="2293899"/>
              </a:xfrm>
              <a:prstGeom prst="wedgeEllipseCallout">
                <a:avLst>
                  <a:gd name="adj1" fmla="val 57206"/>
                  <a:gd name="adj2" fmla="val 53873"/>
                </a:avLst>
              </a:prstGeom>
              <a:solidFill>
                <a:schemeClr val="bg1"/>
              </a:solidFill>
              <a:ln w="57150" algn="ctr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grpSp>
            <p:nvGrpSpPr>
              <p:cNvPr id="341799" name="グループ化 341798">
                <a:extLst>
                  <a:ext uri="{FF2B5EF4-FFF2-40B4-BE49-F238E27FC236}">
                    <a16:creationId xmlns:a16="http://schemas.microsoft.com/office/drawing/2014/main" id="{9E88CC5F-CF5C-E420-B731-F883E127A067}"/>
                  </a:ext>
                </a:extLst>
              </p:cNvPr>
              <p:cNvGrpSpPr/>
              <p:nvPr/>
            </p:nvGrpSpPr>
            <p:grpSpPr>
              <a:xfrm>
                <a:off x="6652776" y="4447113"/>
                <a:ext cx="2376938" cy="2115427"/>
                <a:chOff x="6652776" y="4447113"/>
                <a:chExt cx="2376938" cy="2115427"/>
              </a:xfrm>
            </p:grpSpPr>
            <p:grpSp>
              <p:nvGrpSpPr>
                <p:cNvPr id="341800" name="グループ化 341799">
                  <a:extLst>
                    <a:ext uri="{FF2B5EF4-FFF2-40B4-BE49-F238E27FC236}">
                      <a16:creationId xmlns:a16="http://schemas.microsoft.com/office/drawing/2014/main" id="{A48C3BD6-8866-32D7-A648-11B5B00CB8E0}"/>
                    </a:ext>
                  </a:extLst>
                </p:cNvPr>
                <p:cNvGrpSpPr/>
                <p:nvPr/>
              </p:nvGrpSpPr>
              <p:grpSpPr>
                <a:xfrm>
                  <a:off x="6946371" y="4475544"/>
                  <a:ext cx="1549046" cy="1310283"/>
                  <a:chOff x="6946371" y="4475544"/>
                  <a:chExt cx="1549046" cy="1310283"/>
                </a:xfrm>
              </p:grpSpPr>
              <p:sp>
                <p:nvSpPr>
                  <p:cNvPr id="341859" name="Rectangle 1442">
                    <a:extLst>
                      <a:ext uri="{FF2B5EF4-FFF2-40B4-BE49-F238E27FC236}">
                        <a16:creationId xmlns:a16="http://schemas.microsoft.com/office/drawing/2014/main" id="{4EA5A4F0-73B2-3F5E-BF7D-F59D10574F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980229" y="5132983"/>
                    <a:ext cx="51518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en-US" altLang="ja-JP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CC99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a:t>x'</a:t>
                    </a:r>
                    <a:endParaRPr kumimoji="1" lang="ja-JP" altLang="en-US" sz="2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Bookman Old Style" panose="020506040505050202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1860" name="Line 30">
                    <a:extLst>
                      <a:ext uri="{FF2B5EF4-FFF2-40B4-BE49-F238E27FC236}">
                        <a16:creationId xmlns:a16="http://schemas.microsoft.com/office/drawing/2014/main" id="{CB07526A-7800-E6A3-45D2-E7AC27729F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950113" y="5379142"/>
                    <a:ext cx="1073718" cy="406685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861" name="Rectangle 1442">
                    <a:extLst>
                      <a:ext uri="{FF2B5EF4-FFF2-40B4-BE49-F238E27FC236}">
                        <a16:creationId xmlns:a16="http://schemas.microsoft.com/office/drawing/2014/main" id="{0EC185DC-88A5-0DC0-AE34-274E35FCCC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11217" y="4475544"/>
                    <a:ext cx="495466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en-US" altLang="ja-JP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CC99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a:t>t'</a:t>
                    </a:r>
                    <a:endParaRPr kumimoji="1" lang="ja-JP" altLang="en-US" sz="2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Bookman Old Style" panose="020506040505050202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1862" name="Line 30">
                    <a:extLst>
                      <a:ext uri="{FF2B5EF4-FFF2-40B4-BE49-F238E27FC236}">
                        <a16:creationId xmlns:a16="http://schemas.microsoft.com/office/drawing/2014/main" id="{0C3A8D19-6E19-BA7A-E67C-A982D7C31E0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946371" y="4684679"/>
                    <a:ext cx="313701" cy="1081486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341801" name="グループ化 341800">
                  <a:extLst>
                    <a:ext uri="{FF2B5EF4-FFF2-40B4-BE49-F238E27FC236}">
                      <a16:creationId xmlns:a16="http://schemas.microsoft.com/office/drawing/2014/main" id="{80F4B093-9E5D-95D0-32FD-D2B1D60D5BB1}"/>
                    </a:ext>
                  </a:extLst>
                </p:cNvPr>
                <p:cNvGrpSpPr/>
                <p:nvPr/>
              </p:nvGrpSpPr>
              <p:grpSpPr>
                <a:xfrm>
                  <a:off x="6652776" y="4447113"/>
                  <a:ext cx="1748999" cy="2115427"/>
                  <a:chOff x="6502596" y="4447113"/>
                  <a:chExt cx="1748999" cy="2115427"/>
                </a:xfrm>
              </p:grpSpPr>
              <p:sp>
                <p:nvSpPr>
                  <p:cNvPr id="341821" name="Line 30">
                    <a:extLst>
                      <a:ext uri="{FF2B5EF4-FFF2-40B4-BE49-F238E27FC236}">
                        <a16:creationId xmlns:a16="http://schemas.microsoft.com/office/drawing/2014/main" id="{3E56EAAD-144C-8D9B-82C1-C46B3571673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502596" y="6380572"/>
                    <a:ext cx="1413566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B2B2B2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341822" name="グループ化 341821">
                    <a:extLst>
                      <a:ext uri="{FF2B5EF4-FFF2-40B4-BE49-F238E27FC236}">
                        <a16:creationId xmlns:a16="http://schemas.microsoft.com/office/drawing/2014/main" id="{FE8CC289-5CF9-96B4-5C8C-459A1AE12BC3}"/>
                      </a:ext>
                    </a:extLst>
                  </p:cNvPr>
                  <p:cNvGrpSpPr/>
                  <p:nvPr/>
                </p:nvGrpSpPr>
                <p:grpSpPr>
                  <a:xfrm>
                    <a:off x="6614426" y="4447113"/>
                    <a:ext cx="1637169" cy="2115427"/>
                    <a:chOff x="6614426" y="4447113"/>
                    <a:chExt cx="1637169" cy="2115427"/>
                  </a:xfrm>
                </p:grpSpPr>
                <p:sp>
                  <p:nvSpPr>
                    <p:cNvPr id="341823" name="Line 30">
                      <a:extLst>
                        <a:ext uri="{FF2B5EF4-FFF2-40B4-BE49-F238E27FC236}">
                          <a16:creationId xmlns:a16="http://schemas.microsoft.com/office/drawing/2014/main" id="{5E9E53A1-CD38-1F11-FF1B-1A09686BA73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16200000">
                      <a:off x="5782596" y="5660574"/>
                      <a:ext cx="180000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B2B2B2"/>
                      </a:solidFill>
                      <a:round/>
                      <a:headEnd type="none" w="med" len="med"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square" anchor="ctr"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ＭＳ Ｐゴシック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341856" name="Rectangle 1442">
                      <a:extLst>
                        <a:ext uri="{FF2B5EF4-FFF2-40B4-BE49-F238E27FC236}">
                          <a16:creationId xmlns:a16="http://schemas.microsoft.com/office/drawing/2014/main" id="{450499A3-6FC1-CAEE-5503-7A3758748E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37458" y="6100875"/>
                      <a:ext cx="414137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857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x</a:t>
                      </a:r>
                      <a:endParaRPr kumimoji="1" lang="ja-JP" alt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41857" name="Line 30">
                      <a:extLst>
                        <a:ext uri="{FF2B5EF4-FFF2-40B4-BE49-F238E27FC236}">
                          <a16:creationId xmlns:a16="http://schemas.microsoft.com/office/drawing/2014/main" id="{AD787F97-6CC7-F2EF-7CDC-1F8E3A9DEC0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16200000">
                      <a:off x="6306109" y="5104832"/>
                      <a:ext cx="1632958" cy="872921"/>
                    </a:xfrm>
                    <a:custGeom>
                      <a:avLst/>
                      <a:gdLst>
                        <a:gd name="connsiteX0" fmla="*/ 0 w 1684329"/>
                        <a:gd name="connsiteY0" fmla="*/ 0 h 893472"/>
                        <a:gd name="connsiteX1" fmla="*/ 1684329 w 1684329"/>
                        <a:gd name="connsiteY1" fmla="*/ 893472 h 893472"/>
                        <a:gd name="connsiteX0" fmla="*/ 0 w 1684329"/>
                        <a:gd name="connsiteY0" fmla="*/ 0 h 893472"/>
                        <a:gd name="connsiteX1" fmla="*/ 1684329 w 1684329"/>
                        <a:gd name="connsiteY1" fmla="*/ 893472 h 893472"/>
                        <a:gd name="connsiteX0" fmla="*/ 0 w 1684329"/>
                        <a:gd name="connsiteY0" fmla="*/ 0 h 893472"/>
                        <a:gd name="connsiteX1" fmla="*/ 1684329 w 1684329"/>
                        <a:gd name="connsiteY1" fmla="*/ 893472 h 893472"/>
                        <a:gd name="connsiteX0" fmla="*/ 0 w 1632958"/>
                        <a:gd name="connsiteY0" fmla="*/ 0 h 872921"/>
                        <a:gd name="connsiteX1" fmla="*/ 1632958 w 1632958"/>
                        <a:gd name="connsiteY1" fmla="*/ 872921 h 872921"/>
                        <a:gd name="connsiteX0" fmla="*/ 0 w 1632958"/>
                        <a:gd name="connsiteY0" fmla="*/ 0 h 872921"/>
                        <a:gd name="connsiteX1" fmla="*/ 1632958 w 1632958"/>
                        <a:gd name="connsiteY1" fmla="*/ 872921 h 8729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632958" h="872921">
                          <a:moveTo>
                            <a:pt x="0" y="0"/>
                          </a:moveTo>
                          <a:cubicBezTo>
                            <a:pt x="633362" y="10154"/>
                            <a:pt x="1122886" y="328520"/>
                            <a:pt x="1632958" y="872921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B2B2B2"/>
                      </a:solidFill>
                      <a:round/>
                      <a:headEnd type="none" w="med" len="med"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square" anchor="ctr"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ＭＳ Ｐゴシック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341858" name="Rectangle 1442">
                      <a:extLst>
                        <a:ext uri="{FF2B5EF4-FFF2-40B4-BE49-F238E27FC236}">
                          <a16:creationId xmlns:a16="http://schemas.microsoft.com/office/drawing/2014/main" id="{A4F5DC9C-E3B3-CDA0-71DE-BC58B64A66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14426" y="4447113"/>
                      <a:ext cx="495466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857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t</a:t>
                      </a:r>
                      <a:endParaRPr kumimoji="1" lang="ja-JP" alt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341802" name="矢印: 五方向 341801">
                  <a:extLst>
                    <a:ext uri="{FF2B5EF4-FFF2-40B4-BE49-F238E27FC236}">
                      <a16:creationId xmlns:a16="http://schemas.microsoft.com/office/drawing/2014/main" id="{55E2B8AD-087A-B0EA-4185-EC5580C305E8}"/>
                    </a:ext>
                  </a:extLst>
                </p:cNvPr>
                <p:cNvSpPr/>
                <p:nvPr/>
              </p:nvSpPr>
              <p:spPr bwMode="auto">
                <a:xfrm rot="20402793">
                  <a:off x="6937121" y="5335443"/>
                  <a:ext cx="716944" cy="309292"/>
                </a:xfrm>
                <a:prstGeom prst="homePlate">
                  <a:avLst>
                    <a:gd name="adj" fmla="val 86842"/>
                  </a:avLst>
                </a:prstGeom>
                <a:gradFill>
                  <a:gsLst>
                    <a:gs pos="52000">
                      <a:schemeClr val="accent1">
                        <a:lumMod val="5000"/>
                        <a:lumOff val="95000"/>
                      </a:schemeClr>
                    </a:gs>
                    <a:gs pos="0">
                      <a:srgbClr val="FF9933"/>
                    </a:gs>
                    <a:gs pos="100000">
                      <a:srgbClr val="CC6600"/>
                    </a:gs>
                  </a:gsLst>
                  <a:lin ang="5400000" scaled="1"/>
                </a:gradFill>
                <a:ln w="9525" cap="flat" cmpd="sng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charset="-128"/>
                    <a:cs typeface="+mn-cs"/>
                  </a:endParaRPr>
                </a:p>
              </p:txBody>
            </p:sp>
            <p:grpSp>
              <p:nvGrpSpPr>
                <p:cNvPr id="341803" name="グループ化 341802">
                  <a:extLst>
                    <a:ext uri="{FF2B5EF4-FFF2-40B4-BE49-F238E27FC236}">
                      <a16:creationId xmlns:a16="http://schemas.microsoft.com/office/drawing/2014/main" id="{5FC50CD9-B1E0-FDDA-E739-1A8FFC921E0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6478988">
                  <a:off x="7253110" y="5348739"/>
                  <a:ext cx="231956" cy="231956"/>
                  <a:chOff x="8296449" y="5540954"/>
                  <a:chExt cx="329100" cy="329100"/>
                </a:xfrm>
                <a:noFill/>
              </p:grpSpPr>
              <p:sp>
                <p:nvSpPr>
                  <p:cNvPr id="341817" name="楕円 341816">
                    <a:extLst>
                      <a:ext uri="{FF2B5EF4-FFF2-40B4-BE49-F238E27FC236}">
                        <a16:creationId xmlns:a16="http://schemas.microsoft.com/office/drawing/2014/main" id="{FA4CC7FD-5EDE-090F-6D01-4A8062241B7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96449" y="5540954"/>
                    <a:ext cx="329100" cy="329100"/>
                  </a:xfrm>
                  <a:prstGeom prst="ellipse">
                    <a:avLst/>
                  </a:prstGeom>
                  <a:grpFill/>
                  <a:ln w="1905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818" name="Line 61">
                    <a:extLst>
                      <a:ext uri="{FF2B5EF4-FFF2-40B4-BE49-F238E27FC236}">
                        <a16:creationId xmlns:a16="http://schemas.microsoft.com/office/drawing/2014/main" id="{1A5CB96D-E1E1-783E-2930-D016017C248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460432" y="5584146"/>
                    <a:ext cx="0" cy="148931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3200" b="1" i="1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341804" name="グループ化 341803">
                  <a:extLst>
                    <a:ext uri="{FF2B5EF4-FFF2-40B4-BE49-F238E27FC236}">
                      <a16:creationId xmlns:a16="http://schemas.microsoft.com/office/drawing/2014/main" id="{E5F6A9FF-8B22-1E51-6CBE-BB79D3F2150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6967698" y="5442189"/>
                  <a:ext cx="231956" cy="231956"/>
                  <a:chOff x="8296449" y="5540954"/>
                  <a:chExt cx="329100" cy="329100"/>
                </a:xfrm>
                <a:noFill/>
              </p:grpSpPr>
              <p:sp>
                <p:nvSpPr>
                  <p:cNvPr id="341815" name="楕円 341814">
                    <a:extLst>
                      <a:ext uri="{FF2B5EF4-FFF2-40B4-BE49-F238E27FC236}">
                        <a16:creationId xmlns:a16="http://schemas.microsoft.com/office/drawing/2014/main" id="{9BD1AA88-F0BD-FA54-00E2-0C8DC799F01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96449" y="5540954"/>
                    <a:ext cx="329100" cy="329100"/>
                  </a:xfrm>
                  <a:prstGeom prst="ellipse">
                    <a:avLst/>
                  </a:prstGeom>
                  <a:grpFill/>
                  <a:ln w="1905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816" name="Line 61">
                    <a:extLst>
                      <a:ext uri="{FF2B5EF4-FFF2-40B4-BE49-F238E27FC236}">
                        <a16:creationId xmlns:a16="http://schemas.microsoft.com/office/drawing/2014/main" id="{B6BE5256-EB65-35E7-F018-B9C04EF108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460432" y="5584146"/>
                    <a:ext cx="0" cy="148931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3200" b="1" i="1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341805" name="矢印: 五方向 341804">
                  <a:extLst>
                    <a:ext uri="{FF2B5EF4-FFF2-40B4-BE49-F238E27FC236}">
                      <a16:creationId xmlns:a16="http://schemas.microsoft.com/office/drawing/2014/main" id="{F575A96F-1D25-BC9C-AB15-B280BDEEDBBB}"/>
                    </a:ext>
                  </a:extLst>
                </p:cNvPr>
                <p:cNvSpPr/>
                <p:nvPr/>
              </p:nvSpPr>
              <p:spPr bwMode="auto">
                <a:xfrm>
                  <a:off x="6825672" y="6071832"/>
                  <a:ext cx="716944" cy="309292"/>
                </a:xfrm>
                <a:prstGeom prst="homePlate">
                  <a:avLst>
                    <a:gd name="adj" fmla="val 86842"/>
                  </a:avLst>
                </a:prstGeom>
                <a:gradFill>
                  <a:gsLst>
                    <a:gs pos="52000">
                      <a:schemeClr val="accent1">
                        <a:lumMod val="5000"/>
                        <a:lumOff val="95000"/>
                      </a:schemeClr>
                    </a:gs>
                    <a:gs pos="0">
                      <a:srgbClr val="FF9933"/>
                    </a:gs>
                    <a:gs pos="100000">
                      <a:srgbClr val="CC6600"/>
                    </a:gs>
                  </a:gsLst>
                  <a:lin ang="5400000" scaled="1"/>
                </a:gradFill>
                <a:ln w="9525" cap="flat" cmpd="sng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341806" name="Line 30">
                  <a:extLst>
                    <a:ext uri="{FF2B5EF4-FFF2-40B4-BE49-F238E27FC236}">
                      <a16:creationId xmlns:a16="http://schemas.microsoft.com/office/drawing/2014/main" id="{E604A983-9897-81F4-AC2D-258F625291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791443" y="5838174"/>
                  <a:ext cx="462799" cy="123078"/>
                </a:xfrm>
                <a:custGeom>
                  <a:avLst/>
                  <a:gdLst>
                    <a:gd name="connsiteX0" fmla="*/ 0 w 1684329"/>
                    <a:gd name="connsiteY0" fmla="*/ 0 h 893472"/>
                    <a:gd name="connsiteX1" fmla="*/ 1684329 w 1684329"/>
                    <a:gd name="connsiteY1" fmla="*/ 893472 h 893472"/>
                    <a:gd name="connsiteX0" fmla="*/ 0 w 1684329"/>
                    <a:gd name="connsiteY0" fmla="*/ 0 h 893472"/>
                    <a:gd name="connsiteX1" fmla="*/ 1684329 w 1684329"/>
                    <a:gd name="connsiteY1" fmla="*/ 893472 h 893472"/>
                    <a:gd name="connsiteX0" fmla="*/ 0 w 1684329"/>
                    <a:gd name="connsiteY0" fmla="*/ 0 h 893472"/>
                    <a:gd name="connsiteX1" fmla="*/ 1684329 w 1684329"/>
                    <a:gd name="connsiteY1" fmla="*/ 893472 h 893472"/>
                    <a:gd name="connsiteX0" fmla="*/ 0 w 1632958"/>
                    <a:gd name="connsiteY0" fmla="*/ 0 h 872921"/>
                    <a:gd name="connsiteX1" fmla="*/ 1632958 w 1632958"/>
                    <a:gd name="connsiteY1" fmla="*/ 872921 h 872921"/>
                    <a:gd name="connsiteX0" fmla="*/ 0 w 1632958"/>
                    <a:gd name="connsiteY0" fmla="*/ 0 h 872921"/>
                    <a:gd name="connsiteX1" fmla="*/ 1632958 w 1632958"/>
                    <a:gd name="connsiteY1" fmla="*/ 872921 h 872921"/>
                    <a:gd name="connsiteX0" fmla="*/ 0 w 1632958"/>
                    <a:gd name="connsiteY0" fmla="*/ 717 h 873638"/>
                    <a:gd name="connsiteX1" fmla="*/ 1632958 w 1632958"/>
                    <a:gd name="connsiteY1" fmla="*/ 873638 h 873638"/>
                    <a:gd name="connsiteX0" fmla="*/ 0 w 1632958"/>
                    <a:gd name="connsiteY0" fmla="*/ 11794 h 884715"/>
                    <a:gd name="connsiteX1" fmla="*/ 1632958 w 1632958"/>
                    <a:gd name="connsiteY1" fmla="*/ 884715 h 884715"/>
                    <a:gd name="connsiteX0" fmla="*/ 0 w 1632958"/>
                    <a:gd name="connsiteY0" fmla="*/ 2396 h 875317"/>
                    <a:gd name="connsiteX1" fmla="*/ 1632958 w 1632958"/>
                    <a:gd name="connsiteY1" fmla="*/ 875317 h 875317"/>
                    <a:gd name="connsiteX0" fmla="*/ 0 w 1511908"/>
                    <a:gd name="connsiteY0" fmla="*/ 6775 h 606770"/>
                    <a:gd name="connsiteX1" fmla="*/ 1511909 w 1511908"/>
                    <a:gd name="connsiteY1" fmla="*/ 606772 h 606770"/>
                    <a:gd name="connsiteX0" fmla="*/ 0 w 1511908"/>
                    <a:gd name="connsiteY0" fmla="*/ 1 h 599996"/>
                    <a:gd name="connsiteX1" fmla="*/ 1511909 w 1511908"/>
                    <a:gd name="connsiteY1" fmla="*/ 599998 h 599996"/>
                    <a:gd name="connsiteX0" fmla="*/ 0 w 1511908"/>
                    <a:gd name="connsiteY0" fmla="*/ 3988 h 603983"/>
                    <a:gd name="connsiteX1" fmla="*/ 1511909 w 1511908"/>
                    <a:gd name="connsiteY1" fmla="*/ 603985 h 603983"/>
                    <a:gd name="connsiteX0" fmla="*/ 0 w 1511908"/>
                    <a:gd name="connsiteY0" fmla="*/ 3988 h 603983"/>
                    <a:gd name="connsiteX1" fmla="*/ 1511909 w 1511908"/>
                    <a:gd name="connsiteY1" fmla="*/ 603985 h 603983"/>
                    <a:gd name="connsiteX0" fmla="*/ 0 w 1521707"/>
                    <a:gd name="connsiteY0" fmla="*/ 3264 h 633315"/>
                    <a:gd name="connsiteX1" fmla="*/ 1521708 w 1521707"/>
                    <a:gd name="connsiteY1" fmla="*/ 633313 h 633315"/>
                    <a:gd name="connsiteX0" fmla="*/ 0 w 1521707"/>
                    <a:gd name="connsiteY0" fmla="*/ 3781 h 611296"/>
                    <a:gd name="connsiteX1" fmla="*/ 1521707 w 1521707"/>
                    <a:gd name="connsiteY1" fmla="*/ 611297 h 611296"/>
                    <a:gd name="connsiteX0" fmla="*/ 0 w 1521707"/>
                    <a:gd name="connsiteY0" fmla="*/ 1849 h 609364"/>
                    <a:gd name="connsiteX1" fmla="*/ 1521707 w 1521707"/>
                    <a:gd name="connsiteY1" fmla="*/ 609365 h 609364"/>
                    <a:gd name="connsiteX0" fmla="*/ -1 w 1521707"/>
                    <a:gd name="connsiteY0" fmla="*/ 1850 h 609364"/>
                    <a:gd name="connsiteX1" fmla="*/ 1521707 w 1521707"/>
                    <a:gd name="connsiteY1" fmla="*/ 609365 h 609364"/>
                    <a:gd name="connsiteX0" fmla="*/ -1 w 1521707"/>
                    <a:gd name="connsiteY0" fmla="*/ 5717 h 613231"/>
                    <a:gd name="connsiteX1" fmla="*/ 1521707 w 1521707"/>
                    <a:gd name="connsiteY1" fmla="*/ 613232 h 613231"/>
                    <a:gd name="connsiteX0" fmla="*/ 0 w 1526608"/>
                    <a:gd name="connsiteY0" fmla="*/ 8012 h 525411"/>
                    <a:gd name="connsiteX1" fmla="*/ 1526608 w 1526608"/>
                    <a:gd name="connsiteY1" fmla="*/ 525412 h 525411"/>
                    <a:gd name="connsiteX0" fmla="*/ 0 w 1526608"/>
                    <a:gd name="connsiteY0" fmla="*/ 1 h 517400"/>
                    <a:gd name="connsiteX1" fmla="*/ 1526608 w 1526608"/>
                    <a:gd name="connsiteY1" fmla="*/ 517401 h 517400"/>
                    <a:gd name="connsiteX0" fmla="*/ 0 w 1526608"/>
                    <a:gd name="connsiteY0" fmla="*/ 1 h 517400"/>
                    <a:gd name="connsiteX1" fmla="*/ 1526608 w 1526608"/>
                    <a:gd name="connsiteY1" fmla="*/ 517401 h 517400"/>
                    <a:gd name="connsiteX0" fmla="*/ 0 w 1526608"/>
                    <a:gd name="connsiteY0" fmla="*/ 1 h 517400"/>
                    <a:gd name="connsiteX1" fmla="*/ 1526608 w 1526608"/>
                    <a:gd name="connsiteY1" fmla="*/ 517401 h 517400"/>
                    <a:gd name="connsiteX0" fmla="*/ 0 w 1526608"/>
                    <a:gd name="connsiteY0" fmla="*/ 1 h 517400"/>
                    <a:gd name="connsiteX1" fmla="*/ 1526608 w 1526608"/>
                    <a:gd name="connsiteY1" fmla="*/ 517401 h 517400"/>
                    <a:gd name="connsiteX0" fmla="*/ 0 w 1526608"/>
                    <a:gd name="connsiteY0" fmla="*/ 1 h 517400"/>
                    <a:gd name="connsiteX1" fmla="*/ 1526608 w 1526608"/>
                    <a:gd name="connsiteY1" fmla="*/ 517401 h 517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26608" h="517400">
                      <a:moveTo>
                        <a:pt x="0" y="1"/>
                      </a:moveTo>
                      <a:cubicBezTo>
                        <a:pt x="407368" y="131607"/>
                        <a:pt x="967880" y="245146"/>
                        <a:pt x="1526608" y="517401"/>
                      </a:cubicBezTo>
                    </a:path>
                  </a:pathLst>
                </a:custGeom>
                <a:noFill/>
                <a:ln w="38100">
                  <a:solidFill>
                    <a:srgbClr val="9933FF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807" name="Line 30">
                  <a:extLst>
                    <a:ext uri="{FF2B5EF4-FFF2-40B4-BE49-F238E27FC236}">
                      <a16:creationId xmlns:a16="http://schemas.microsoft.com/office/drawing/2014/main" id="{178CBA32-50A2-2390-65E2-922F94C7BD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7029344" y="5791367"/>
                  <a:ext cx="561496" cy="117992"/>
                </a:xfrm>
                <a:custGeom>
                  <a:avLst/>
                  <a:gdLst>
                    <a:gd name="connsiteX0" fmla="*/ 0 w 1684329"/>
                    <a:gd name="connsiteY0" fmla="*/ 0 h 893472"/>
                    <a:gd name="connsiteX1" fmla="*/ 1684329 w 1684329"/>
                    <a:gd name="connsiteY1" fmla="*/ 893472 h 893472"/>
                    <a:gd name="connsiteX0" fmla="*/ 0 w 1684329"/>
                    <a:gd name="connsiteY0" fmla="*/ 0 h 893472"/>
                    <a:gd name="connsiteX1" fmla="*/ 1684329 w 1684329"/>
                    <a:gd name="connsiteY1" fmla="*/ 893472 h 893472"/>
                    <a:gd name="connsiteX0" fmla="*/ 0 w 1684329"/>
                    <a:gd name="connsiteY0" fmla="*/ 0 h 893472"/>
                    <a:gd name="connsiteX1" fmla="*/ 1684329 w 1684329"/>
                    <a:gd name="connsiteY1" fmla="*/ 893472 h 893472"/>
                    <a:gd name="connsiteX0" fmla="*/ 0 w 1632958"/>
                    <a:gd name="connsiteY0" fmla="*/ 0 h 872921"/>
                    <a:gd name="connsiteX1" fmla="*/ 1632958 w 1632958"/>
                    <a:gd name="connsiteY1" fmla="*/ 872921 h 872921"/>
                    <a:gd name="connsiteX0" fmla="*/ 0 w 1632958"/>
                    <a:gd name="connsiteY0" fmla="*/ 0 h 872921"/>
                    <a:gd name="connsiteX1" fmla="*/ 1632958 w 1632958"/>
                    <a:gd name="connsiteY1" fmla="*/ 872921 h 872921"/>
                    <a:gd name="connsiteX0" fmla="*/ 0 w 1632958"/>
                    <a:gd name="connsiteY0" fmla="*/ 717 h 873638"/>
                    <a:gd name="connsiteX1" fmla="*/ 1632958 w 1632958"/>
                    <a:gd name="connsiteY1" fmla="*/ 873638 h 873638"/>
                    <a:gd name="connsiteX0" fmla="*/ -1 w 1646817"/>
                    <a:gd name="connsiteY0" fmla="*/ 741 h 862020"/>
                    <a:gd name="connsiteX1" fmla="*/ 1646817 w 1646817"/>
                    <a:gd name="connsiteY1" fmla="*/ 862020 h 862020"/>
                    <a:gd name="connsiteX0" fmla="*/ -1 w 1646817"/>
                    <a:gd name="connsiteY0" fmla="*/ -2 h 861277"/>
                    <a:gd name="connsiteX1" fmla="*/ 1646817 w 1646817"/>
                    <a:gd name="connsiteY1" fmla="*/ 861277 h 861277"/>
                    <a:gd name="connsiteX0" fmla="*/ -1 w 1600618"/>
                    <a:gd name="connsiteY0" fmla="*/ -2 h 861277"/>
                    <a:gd name="connsiteX1" fmla="*/ 1600618 w 1600618"/>
                    <a:gd name="connsiteY1" fmla="*/ 861277 h 861277"/>
                    <a:gd name="connsiteX0" fmla="*/ -1 w 1600618"/>
                    <a:gd name="connsiteY0" fmla="*/ -2 h 861277"/>
                    <a:gd name="connsiteX1" fmla="*/ 1600618 w 1600618"/>
                    <a:gd name="connsiteY1" fmla="*/ 861277 h 861277"/>
                    <a:gd name="connsiteX0" fmla="*/ -1 w 1600618"/>
                    <a:gd name="connsiteY0" fmla="*/ -2 h 861277"/>
                    <a:gd name="connsiteX1" fmla="*/ 1600618 w 1600618"/>
                    <a:gd name="connsiteY1" fmla="*/ 861277 h 861277"/>
                    <a:gd name="connsiteX0" fmla="*/ -1 w 1600618"/>
                    <a:gd name="connsiteY0" fmla="*/ -2 h 861277"/>
                    <a:gd name="connsiteX1" fmla="*/ 1600618 w 1600618"/>
                    <a:gd name="connsiteY1" fmla="*/ 861277 h 861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00618" h="861277">
                      <a:moveTo>
                        <a:pt x="-1" y="-2"/>
                      </a:moveTo>
                      <a:cubicBezTo>
                        <a:pt x="459094" y="128633"/>
                        <a:pt x="1074038" y="414033"/>
                        <a:pt x="1600618" y="861277"/>
                      </a:cubicBezTo>
                    </a:path>
                  </a:pathLst>
                </a:custGeom>
                <a:noFill/>
                <a:ln w="38100">
                  <a:solidFill>
                    <a:srgbClr val="FF66FF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grpSp>
              <p:nvGrpSpPr>
                <p:cNvPr id="341808" name="グループ化 341807">
                  <a:extLst>
                    <a:ext uri="{FF2B5EF4-FFF2-40B4-BE49-F238E27FC236}">
                      <a16:creationId xmlns:a16="http://schemas.microsoft.com/office/drawing/2014/main" id="{430AF2B4-667B-2080-D4C5-BDF29D1E455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130378" y="6122050"/>
                  <a:ext cx="231956" cy="231956"/>
                  <a:chOff x="8296449" y="5540954"/>
                  <a:chExt cx="329100" cy="329100"/>
                </a:xfrm>
                <a:noFill/>
              </p:grpSpPr>
              <p:sp>
                <p:nvSpPr>
                  <p:cNvPr id="341813" name="楕円 341812">
                    <a:extLst>
                      <a:ext uri="{FF2B5EF4-FFF2-40B4-BE49-F238E27FC236}">
                        <a16:creationId xmlns:a16="http://schemas.microsoft.com/office/drawing/2014/main" id="{D928C9D6-A446-2EB3-535F-C7576C66977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96449" y="5540954"/>
                    <a:ext cx="329100" cy="329100"/>
                  </a:xfrm>
                  <a:prstGeom prst="ellipse">
                    <a:avLst/>
                  </a:prstGeom>
                  <a:grpFill/>
                  <a:ln w="1905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814" name="Line 61">
                    <a:extLst>
                      <a:ext uri="{FF2B5EF4-FFF2-40B4-BE49-F238E27FC236}">
                        <a16:creationId xmlns:a16="http://schemas.microsoft.com/office/drawing/2014/main" id="{962D1186-3757-3AF1-6015-E08FF8A7E4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460432" y="5584146"/>
                    <a:ext cx="0" cy="148931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3200" b="1" i="1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341809" name="グループ化 341808">
                  <a:extLst>
                    <a:ext uri="{FF2B5EF4-FFF2-40B4-BE49-F238E27FC236}">
                      <a16:creationId xmlns:a16="http://schemas.microsoft.com/office/drawing/2014/main" id="{885D67D4-DA47-37D2-242B-F6AF712056F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822718" y="6125816"/>
                  <a:ext cx="231956" cy="231956"/>
                  <a:chOff x="8296449" y="5540954"/>
                  <a:chExt cx="329100" cy="329100"/>
                </a:xfrm>
                <a:noFill/>
              </p:grpSpPr>
              <p:sp>
                <p:nvSpPr>
                  <p:cNvPr id="341811" name="楕円 341810">
                    <a:extLst>
                      <a:ext uri="{FF2B5EF4-FFF2-40B4-BE49-F238E27FC236}">
                        <a16:creationId xmlns:a16="http://schemas.microsoft.com/office/drawing/2014/main" id="{07F5A713-D7B4-5F2A-B1A1-D7A4B117157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96449" y="5540954"/>
                    <a:ext cx="329100" cy="329100"/>
                  </a:xfrm>
                  <a:prstGeom prst="ellipse">
                    <a:avLst/>
                  </a:prstGeom>
                  <a:grpFill/>
                  <a:ln w="1905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812" name="Line 61">
                    <a:extLst>
                      <a:ext uri="{FF2B5EF4-FFF2-40B4-BE49-F238E27FC236}">
                        <a16:creationId xmlns:a16="http://schemas.microsoft.com/office/drawing/2014/main" id="{FEB5167A-A287-FC48-DD6A-5A3C9393E61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460432" y="5584146"/>
                    <a:ext cx="0" cy="148931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3200" b="1" i="1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341810" name="円形吹き出し 183">
                  <a:extLst>
                    <a:ext uri="{FF2B5EF4-FFF2-40B4-BE49-F238E27FC236}">
                      <a16:creationId xmlns:a16="http://schemas.microsoft.com/office/drawing/2014/main" id="{7F9FFEC6-304C-6570-93C4-E3B80DF5F5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55996" y="5681935"/>
                  <a:ext cx="1073718" cy="541113"/>
                </a:xfrm>
                <a:prstGeom prst="wedgeEllipseCallout">
                  <a:avLst>
                    <a:gd name="adj1" fmla="val -112170"/>
                    <a:gd name="adj2" fmla="val -23006"/>
                  </a:avLst>
                </a:prstGeom>
                <a:noFill/>
                <a:ln w="9525" algn="ctr">
                  <a:solidFill>
                    <a:srgbClr val="9933FF"/>
                  </a:solidFill>
                  <a:round/>
                  <a:headEnd/>
                  <a:tailEnd/>
                </a:ln>
              </p:spPr>
              <p:txBody>
                <a:bodyPr wrap="none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ja-JP" altLang="en-US" sz="2000" i="0" dirty="0">
                      <a:solidFill>
                        <a:srgbClr val="9933FF"/>
                      </a:solidFill>
                      <a:latin typeface="Times New Roman"/>
                      <a:ea typeface="ＭＳ Ｐゴシック"/>
                    </a:rPr>
                    <a:t>長い</a:t>
                  </a:r>
                  <a:endPara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33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endParaRPr>
                </a:p>
              </p:txBody>
            </p:sp>
          </p:grpSp>
        </p:grpSp>
        <p:sp>
          <p:nvSpPr>
            <p:cNvPr id="341867" name="矢印: 下 341866">
              <a:extLst>
                <a:ext uri="{FF2B5EF4-FFF2-40B4-BE49-F238E27FC236}">
                  <a16:creationId xmlns:a16="http://schemas.microsoft.com/office/drawing/2014/main" id="{C54F9A61-68E7-5F78-0198-1630BC502257}"/>
                </a:ext>
              </a:extLst>
            </p:cNvPr>
            <p:cNvSpPr/>
            <p:nvPr/>
          </p:nvSpPr>
          <p:spPr bwMode="auto">
            <a:xfrm rot="21226907" flipV="1">
              <a:off x="3855588" y="7803381"/>
              <a:ext cx="348097" cy="628598"/>
            </a:xfrm>
            <a:prstGeom prst="downArrow">
              <a:avLst>
                <a:gd name="adj1" fmla="val 46101"/>
                <a:gd name="adj2" fmla="val 69913"/>
              </a:avLst>
            </a:prstGeom>
            <a:solidFill>
              <a:srgbClr val="CC99FF"/>
            </a:solidFill>
            <a:ln w="12700" cap="flat" cmpd="sng" algn="ctr">
              <a:solidFill>
                <a:srgbClr val="CC99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866" name="円形吹き出し 183">
              <a:extLst>
                <a:ext uri="{FF2B5EF4-FFF2-40B4-BE49-F238E27FC236}">
                  <a16:creationId xmlns:a16="http://schemas.microsoft.com/office/drawing/2014/main" id="{C0A3D035-B180-3804-553B-09D48B625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7743" y="7388931"/>
              <a:ext cx="973598" cy="541113"/>
            </a:xfrm>
            <a:prstGeom prst="wedgeEllipseCallout">
              <a:avLst>
                <a:gd name="adj1" fmla="val -81026"/>
                <a:gd name="adj2" fmla="val 76695"/>
              </a:avLst>
            </a:prstGeom>
            <a:noFill/>
            <a:ln w="9525" algn="ctr">
              <a:solidFill>
                <a:srgbClr val="9933FF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000" i="0" noProof="0" dirty="0">
                  <a:solidFill>
                    <a:srgbClr val="9933FF"/>
                  </a:solidFill>
                  <a:latin typeface="Times New Roman"/>
                  <a:ea typeface="ＭＳ Ｐゴシック"/>
                </a:rPr>
                <a:t>進む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8810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2.77778E-6 -0.51065 " pathEditMode="relative" rAng="0" ptsTypes="AA">
                                      <p:cBhvr>
                                        <p:cTn id="12" dur="100" fill="hold"/>
                                        <p:tgtEl>
                                          <p:spTgt spid="341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34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500" fill="hold"/>
                                        <p:tgtEl>
                                          <p:spTgt spid="34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500" fill="hold"/>
                                        <p:tgtEl>
                                          <p:spTgt spid="34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4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500" fill="hold"/>
                                        <p:tgtEl>
                                          <p:spTgt spid="34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500" fill="hold"/>
                                        <p:tgtEl>
                                          <p:spTgt spid="34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4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4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500" fill="hold"/>
                                        <p:tgtEl>
                                          <p:spTgt spid="34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34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4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500" fill="hold"/>
                                        <p:tgtEl>
                                          <p:spTgt spid="34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34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1" dur="500" fill="hold"/>
                                        <p:tgtEl>
                                          <p:spTgt spid="34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34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34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1" dur="500" fill="hold"/>
                                        <p:tgtEl>
                                          <p:spTgt spid="3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1" dur="500" fill="hold"/>
                                        <p:tgtEl>
                                          <p:spTgt spid="34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500" fill="hold"/>
                                        <p:tgtEl>
                                          <p:spTgt spid="34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0" dur="500"/>
                                        <p:tgtEl>
                                          <p:spTgt spid="34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0" dur="500"/>
                                        <p:tgtEl>
                                          <p:spTgt spid="34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34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6" dur="300" fill="hold"/>
                                        <p:tgtEl>
                                          <p:spTgt spid="34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300" fill="hold"/>
                                        <p:tgtEl>
                                          <p:spTgt spid="34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0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7" dur="500"/>
                                        <p:tgtEl>
                                          <p:spTgt spid="34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1" dur="300" fill="hold"/>
                                        <p:tgtEl>
                                          <p:spTgt spid="34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693" grpId="0"/>
      <p:bldP spid="341695" grpId="0" animBg="1"/>
      <p:bldP spid="341819" grpId="0" animBg="1"/>
      <p:bldP spid="341820" grpId="0" animBg="1"/>
      <p:bldP spid="341835" grpId="0" animBg="1"/>
      <p:bldP spid="26" grpId="0"/>
      <p:bldP spid="341854" grpId="0"/>
      <p:bldP spid="341671" grpId="0"/>
      <p:bldP spid="341673" grpId="0"/>
      <p:bldP spid="341679" grpId="0"/>
      <p:bldP spid="341680" grpId="0"/>
      <p:bldP spid="341740" grpId="0" animBg="1"/>
      <p:bldP spid="341740" grpId="1" animBg="1"/>
      <p:bldP spid="341740" grpId="2" animBg="1"/>
      <p:bldP spid="341825" grpId="0" animBg="1"/>
      <p:bldP spid="341825" grpId="1" animBg="1"/>
      <p:bldP spid="341826" grpId="0" animBg="1"/>
      <p:bldP spid="341826" grpId="1" animBg="1"/>
      <p:bldP spid="341826" grpId="2" animBg="1"/>
      <p:bldP spid="341827" grpId="0" animBg="1"/>
      <p:bldP spid="341827" grpId="1" animBg="1"/>
      <p:bldP spid="341828" grpId="0" animBg="1"/>
      <p:bldP spid="341828" grpId="1" animBg="1"/>
      <p:bldP spid="341833" grpId="0" animBg="1"/>
      <p:bldP spid="341833" grpId="1" animBg="1"/>
      <p:bldP spid="341834" grpId="0" animBg="1"/>
      <p:bldP spid="341834" grpId="1" animBg="1"/>
      <p:bldP spid="341836" grpId="0" animBg="1"/>
      <p:bldP spid="341836" grpId="1" animBg="1"/>
      <p:bldP spid="341837" grpId="0" animBg="1"/>
      <p:bldP spid="341837" grpId="1" animBg="1"/>
      <p:bldP spid="341837" grpId="2" animBg="1"/>
      <p:bldP spid="341839" grpId="0" animBg="1"/>
      <p:bldP spid="341839" grpId="1" animBg="1"/>
      <p:bldP spid="341839" grpId="2" animBg="1"/>
      <p:bldP spid="341841" grpId="0" animBg="1"/>
      <p:bldP spid="341841" grpId="1" animBg="1"/>
      <p:bldP spid="341841" grpId="2" animBg="1"/>
      <p:bldP spid="341842" grpId="0" animBg="1"/>
      <p:bldP spid="341842" grpId="1" animBg="1"/>
      <p:bldP spid="341842" grpId="2" animBg="1"/>
      <p:bldP spid="341843" grpId="0" animBg="1"/>
      <p:bldP spid="341843" grpId="1" animBg="1"/>
      <p:bldP spid="341844" grpId="0" animBg="1"/>
      <p:bldP spid="341844" grpId="1" animBg="1"/>
      <p:bldP spid="341846" grpId="0" animBg="1"/>
      <p:bldP spid="341846" grpId="1" animBg="1"/>
      <p:bldP spid="341846" grpId="2" animBg="1"/>
      <p:bldP spid="341848" grpId="0" animBg="1"/>
      <p:bldP spid="341848" grpId="1" animBg="1"/>
      <p:bldP spid="341674" grpId="0" animBg="1"/>
      <p:bldP spid="341674" grpId="1" animBg="1"/>
      <p:bldP spid="341675" grpId="0" animBg="1"/>
      <p:bldP spid="341675" grpId="1" animBg="1"/>
      <p:bldP spid="341676" grpId="0" animBg="1"/>
      <p:bldP spid="341676" grpId="1" animBg="1"/>
      <p:bldP spid="341676" grpId="2" animBg="1"/>
      <p:bldP spid="341681" grpId="0" animBg="1"/>
      <p:bldP spid="341681" grpId="1" animBg="1"/>
      <p:bldP spid="341681" grpId="2" animBg="1"/>
      <p:bldP spid="341682" grpId="0" animBg="1"/>
      <p:bldP spid="341682" grpId="1" animBg="1"/>
      <p:bldP spid="341683" grpId="0" animBg="1"/>
      <p:bldP spid="341683" grpId="1" animBg="1"/>
      <p:bldP spid="341684" grpId="0" animBg="1"/>
      <p:bldP spid="341684" grpId="1" animBg="1"/>
      <p:bldP spid="341687" grpId="1" animBg="1"/>
      <p:bldP spid="341689" grpId="0" animBg="1"/>
      <p:bldP spid="341692" grpId="0" animBg="1"/>
      <p:bldP spid="341838" grpId="0" animBg="1"/>
      <p:bldP spid="341838" grpId="1" animBg="1"/>
      <p:bldP spid="341840" grpId="0" animBg="1"/>
      <p:bldP spid="341710" grpId="0" animBg="1"/>
      <p:bldP spid="341710" grpId="1" animBg="1"/>
      <p:bldP spid="341711" grpId="0" animBg="1"/>
      <p:bldP spid="341712" grpId="0" animBg="1"/>
      <p:bldP spid="3" grpId="0"/>
      <p:bldP spid="341744" grpId="0" animBg="1"/>
      <p:bldP spid="341745" grpId="0" animBg="1"/>
      <p:bldP spid="341745" grpId="1" animBg="1"/>
      <p:bldP spid="341746" grpId="0" animBg="1"/>
      <p:bldP spid="341746" grpId="1" animBg="1"/>
      <p:bldP spid="341747" grpId="0" animBg="1"/>
      <p:bldP spid="341747" grpId="1" animBg="1"/>
      <p:bldP spid="3417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701" name="Rectangle 1442">
            <a:extLst>
              <a:ext uri="{FF2B5EF4-FFF2-40B4-BE49-F238E27FC236}">
                <a16:creationId xmlns:a16="http://schemas.microsoft.com/office/drawing/2014/main" id="{E06CB632-21AD-956F-1D38-EF8D1A5A6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601" y="5724989"/>
            <a:ext cx="6311349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質量等の物体の性質によらない 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ことが分かる。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49" name="Rectangle 46">
            <a:extLst>
              <a:ext uri="{FF2B5EF4-FFF2-40B4-BE49-F238E27FC236}">
                <a16:creationId xmlns:a16="http://schemas.microsoft.com/office/drawing/2014/main" id="{359C7511-9F67-5340-78BE-C172BDCBE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50" y="0"/>
            <a:ext cx="6185586" cy="244626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EF01987-1EAF-CF75-1088-1D2F124F5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5178" cy="549275"/>
          </a:xfrm>
        </p:spPr>
        <p:txBody>
          <a:bodyPr/>
          <a:lstStyle/>
          <a:p>
            <a:pPr algn="l"/>
            <a:r>
              <a:rPr lang="ja-JP" altLang="en-US" sz="2400" dirty="0">
                <a:solidFill>
                  <a:srgbClr val="0000FF"/>
                </a:solidFill>
              </a:rPr>
              <a:t>一般相対性理論（</a:t>
            </a:r>
            <a:r>
              <a:rPr lang="en-US" altLang="ja-JP" sz="2400" dirty="0">
                <a:solidFill>
                  <a:srgbClr val="0000FF"/>
                </a:solidFill>
              </a:rPr>
              <a:t>Einstein, 1916</a:t>
            </a:r>
            <a:r>
              <a:rPr lang="ja-JP" altLang="en-US" sz="2400" dirty="0">
                <a:solidFill>
                  <a:srgbClr val="0000FF"/>
                </a:solidFill>
              </a:rPr>
              <a:t>）と重力の起源</a:t>
            </a:r>
          </a:p>
        </p:txBody>
      </p:sp>
      <p:grpSp>
        <p:nvGrpSpPr>
          <p:cNvPr id="341690" name="グループ化 341689">
            <a:extLst>
              <a:ext uri="{FF2B5EF4-FFF2-40B4-BE49-F238E27FC236}">
                <a16:creationId xmlns:a16="http://schemas.microsoft.com/office/drawing/2014/main" id="{52E1B1DD-3F42-EE74-15A8-4BD0207FB6B4}"/>
              </a:ext>
            </a:extLst>
          </p:cNvPr>
          <p:cNvGrpSpPr/>
          <p:nvPr/>
        </p:nvGrpSpPr>
        <p:grpSpPr>
          <a:xfrm>
            <a:off x="-23082" y="457884"/>
            <a:ext cx="6579102" cy="1257847"/>
            <a:chOff x="-23082" y="457884"/>
            <a:chExt cx="6579102" cy="1257847"/>
          </a:xfrm>
        </p:grpSpPr>
        <p:sp>
          <p:nvSpPr>
            <p:cNvPr id="10" name="Rectangle 1442">
              <a:extLst>
                <a:ext uri="{FF2B5EF4-FFF2-40B4-BE49-F238E27FC236}">
                  <a16:creationId xmlns:a16="http://schemas.microsoft.com/office/drawing/2014/main" id="{AD92EEC9-8F47-616A-4A05-66A2B6CE1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" y="457884"/>
              <a:ext cx="59394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①この理論では、一般相対性原理に基づき、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Rectangle 1442">
              <a:extLst>
                <a:ext uri="{FF2B5EF4-FFF2-40B4-BE49-F238E27FC236}">
                  <a16:creationId xmlns:a16="http://schemas.microsoft.com/office/drawing/2014/main" id="{CC424D82-60C1-382E-F2F1-BB0483BB5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865111"/>
              <a:ext cx="627467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物質分布に応じて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時空の曲りが生じる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とする。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Rectangle 108">
              <a:extLst>
                <a:ext uri="{FF2B5EF4-FFF2-40B4-BE49-F238E27FC236}">
                  <a16:creationId xmlns:a16="http://schemas.microsoft.com/office/drawing/2014/main" id="{E530E580-E22B-FC3A-82ED-F10AF7D38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82" y="1254066"/>
              <a:ext cx="35169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静的球対称な星。</a:t>
              </a:r>
              <a:endPara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8" name="Rectangle 108">
              <a:extLst>
                <a:ext uri="{FF2B5EF4-FFF2-40B4-BE49-F238E27FC236}">
                  <a16:creationId xmlns:a16="http://schemas.microsoft.com/office/drawing/2014/main" id="{44384E05-CD81-9095-2717-75D111674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122" y="1248402"/>
              <a:ext cx="42898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星に</a:t>
              </a: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近いほど時間の遅れ①</a:t>
              </a: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'</a:t>
              </a: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。</a:t>
              </a:r>
              <a:endPara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341691" name="Rectangle 1442">
            <a:extLst>
              <a:ext uri="{FF2B5EF4-FFF2-40B4-BE49-F238E27FC236}">
                <a16:creationId xmlns:a16="http://schemas.microsoft.com/office/drawing/2014/main" id="{DC04A963-1E7C-CD43-A74F-239B1448A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449" y="1629949"/>
            <a:ext cx="59815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②物体は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力を受けず慣性運動する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ものとする。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47" name="Rectangle 1442">
            <a:extLst>
              <a:ext uri="{FF2B5EF4-FFF2-40B4-BE49-F238E27FC236}">
                <a16:creationId xmlns:a16="http://schemas.microsoft.com/office/drawing/2014/main" id="{387302E4-C3A3-31DF-E223-845890827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0" y="2015061"/>
            <a:ext cx="6121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∴物体上、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両側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の時計の進み方が同じ②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'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Rectangle 1442">
            <a:extLst>
              <a:ext uri="{FF2B5EF4-FFF2-40B4-BE49-F238E27FC236}">
                <a16:creationId xmlns:a16="http://schemas.microsoft.com/office/drawing/2014/main" id="{0BEA45FA-1E15-A631-623D-6C3EE9E90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0" y="2773520"/>
            <a:ext cx="34888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物体が静止していれば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Rectangle 1442">
            <a:extLst>
              <a:ext uri="{FF2B5EF4-FFF2-40B4-BE49-F238E27FC236}">
                <a16:creationId xmlns:a16="http://schemas.microsoft.com/office/drawing/2014/main" id="{142348AF-FDE7-4BCE-DDF4-C5A8CAC26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5" y="2392870"/>
            <a:ext cx="84794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例として星の外部にあって遅くて軽い物体を考えよう。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Rectangle 1442">
            <a:extLst>
              <a:ext uri="{FF2B5EF4-FFF2-40B4-BE49-F238E27FC236}">
                <a16:creationId xmlns:a16="http://schemas.microsoft.com/office/drawing/2014/main" id="{18F3E102-4E6C-3900-C111-D74326871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4" y="3886558"/>
            <a:ext cx="40015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遅れを打消して②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'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が実現、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53" name="Rectangle 1442">
            <a:extLst>
              <a:ext uri="{FF2B5EF4-FFF2-40B4-BE49-F238E27FC236}">
                <a16:creationId xmlns:a16="http://schemas.microsoft.com/office/drawing/2014/main" id="{1AD19C0E-974C-1107-4C02-2E15BC987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826" y="2773520"/>
            <a:ext cx="58197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①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'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により物体上の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星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側の時計が遅れる。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54" name="Rectangle 1442">
            <a:extLst>
              <a:ext uri="{FF2B5EF4-FFF2-40B4-BE49-F238E27FC236}">
                <a16:creationId xmlns:a16="http://schemas.microsoft.com/office/drawing/2014/main" id="{C64F7111-6B2D-5007-09E6-13AF43125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22" y="3886558"/>
            <a:ext cx="33837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これが慣性運動になる。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71" name="Rectangle 1442">
            <a:extLst>
              <a:ext uri="{FF2B5EF4-FFF2-40B4-BE49-F238E27FC236}">
                <a16:creationId xmlns:a16="http://schemas.microsoft.com/office/drawing/2014/main" id="{370A04F5-E3AD-0101-D107-0227AEDF6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929" y="4614802"/>
            <a:ext cx="68008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この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見かけの力が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星からの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重力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である（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Einstein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）。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78" name="Rectangle 1442">
            <a:extLst>
              <a:ext uri="{FF2B5EF4-FFF2-40B4-BE49-F238E27FC236}">
                <a16:creationId xmlns:a16="http://schemas.microsoft.com/office/drawing/2014/main" id="{035CD9A6-E0F8-71D6-C406-5883568B7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083" y="3135769"/>
            <a:ext cx="70495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これは②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'</a:t>
            </a:r>
            <a:r>
              <a: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に合わないので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静止は慣性運動ではない。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79" name="Rectangle 1442">
            <a:extLst>
              <a:ext uri="{FF2B5EF4-FFF2-40B4-BE49-F238E27FC236}">
                <a16:creationId xmlns:a16="http://schemas.microsoft.com/office/drawing/2014/main" id="{415457A6-7466-190E-0F30-81B17F528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929" y="3513523"/>
            <a:ext cx="42462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物体が星の方へ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加速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されれば、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80" name="Rectangle 1442">
            <a:extLst>
              <a:ext uri="{FF2B5EF4-FFF2-40B4-BE49-F238E27FC236}">
                <a16:creationId xmlns:a16="http://schemas.microsoft.com/office/drawing/2014/main" id="{48DEA7C6-FB03-62B1-A42E-60EE39FB6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6471" y="3513523"/>
            <a:ext cx="27194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前方の時計が進み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1442">
            <a:extLst>
              <a:ext uri="{FF2B5EF4-FFF2-40B4-BE49-F238E27FC236}">
                <a16:creationId xmlns:a16="http://schemas.microsoft.com/office/drawing/2014/main" id="{819EA4A6-536D-9082-9C95-524CE0EF2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709" y="5029728"/>
            <a:ext cx="69594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定量的に導出でき多くの実験観測で検証されている。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29" name="Rectangle 1442">
            <a:extLst>
              <a:ext uri="{FF2B5EF4-FFF2-40B4-BE49-F238E27FC236}">
                <a16:creationId xmlns:a16="http://schemas.microsoft.com/office/drawing/2014/main" id="{D6217C7C-6B8A-AF80-351C-E307CB3BB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601" y="5385469"/>
            <a:ext cx="6311349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この見かけの加速は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時空の現象なので、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30" name="Rectangle 1442">
            <a:extLst>
              <a:ext uri="{FF2B5EF4-FFF2-40B4-BE49-F238E27FC236}">
                <a16:creationId xmlns:a16="http://schemas.microsoft.com/office/drawing/2014/main" id="{875E7934-92A7-86B4-6A6C-CFE0D9A5F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5" y="6089696"/>
            <a:ext cx="7016605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落体の法則、万有引力の法則で残された謎が解決！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88" name="Line 9">
            <a:extLst>
              <a:ext uri="{FF2B5EF4-FFF2-40B4-BE49-F238E27FC236}">
                <a16:creationId xmlns:a16="http://schemas.microsoft.com/office/drawing/2014/main" id="{50CC011E-8D8F-1504-7EE1-4FA26355E9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53" y="5020492"/>
            <a:ext cx="6682661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700" name="Line 9">
            <a:extLst>
              <a:ext uri="{FF2B5EF4-FFF2-40B4-BE49-F238E27FC236}">
                <a16:creationId xmlns:a16="http://schemas.microsoft.com/office/drawing/2014/main" id="{FE2EB72E-32DB-4087-F88F-6BAE4F801C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51" y="6110477"/>
            <a:ext cx="4221489" cy="0"/>
          </a:xfrm>
          <a:prstGeom prst="line">
            <a:avLst/>
          </a:prstGeom>
          <a:noFill/>
          <a:ln w="28575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76" name="四角形: 角を丸くする 341675">
            <a:extLst>
              <a:ext uri="{FF2B5EF4-FFF2-40B4-BE49-F238E27FC236}">
                <a16:creationId xmlns:a16="http://schemas.microsoft.com/office/drawing/2014/main" id="{C2531AE7-D98D-53E4-588C-FF73021B90D9}"/>
              </a:ext>
            </a:extLst>
          </p:cNvPr>
          <p:cNvSpPr/>
          <p:nvPr/>
        </p:nvSpPr>
        <p:spPr bwMode="auto">
          <a:xfrm>
            <a:off x="5114961" y="-1172084"/>
            <a:ext cx="4400348" cy="4386007"/>
          </a:xfrm>
          <a:prstGeom prst="roundRect">
            <a:avLst>
              <a:gd name="adj" fmla="val 26993"/>
            </a:avLst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98" name="Rectangle 30">
            <a:extLst>
              <a:ext uri="{FF2B5EF4-FFF2-40B4-BE49-F238E27FC236}">
                <a16:creationId xmlns:a16="http://schemas.microsoft.com/office/drawing/2014/main" id="{4AE63372-3750-16FF-B4E5-9F52E77F7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311" y="11608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Times New Roman" pitchFamily="18" charset="0"/>
              </a:rPr>
              <a:t>時空</a:t>
            </a:r>
          </a:p>
        </p:txBody>
      </p:sp>
      <p:sp>
        <p:nvSpPr>
          <p:cNvPr id="341734" name="Freeform 10">
            <a:extLst>
              <a:ext uri="{FF2B5EF4-FFF2-40B4-BE49-F238E27FC236}">
                <a16:creationId xmlns:a16="http://schemas.microsoft.com/office/drawing/2014/main" id="{9EE547FA-1E6D-A639-9D9C-F1002587E556}"/>
              </a:ext>
            </a:extLst>
          </p:cNvPr>
          <p:cNvSpPr>
            <a:spLocks/>
          </p:cNvSpPr>
          <p:nvPr/>
        </p:nvSpPr>
        <p:spPr bwMode="auto">
          <a:xfrm>
            <a:off x="6339302" y="242876"/>
            <a:ext cx="2701624" cy="1850578"/>
          </a:xfrm>
          <a:custGeom>
            <a:avLst/>
            <a:gdLst>
              <a:gd name="T0" fmla="*/ 1799391789 w 2499"/>
              <a:gd name="T1" fmla="*/ 211693163 h 1733"/>
              <a:gd name="T2" fmla="*/ 929938567 w 2499"/>
              <a:gd name="T3" fmla="*/ 1227317111 h 1733"/>
              <a:gd name="T4" fmla="*/ 378023485 w 2499"/>
              <a:gd name="T5" fmla="*/ 2147483647 h 1733"/>
              <a:gd name="T6" fmla="*/ 68045021 w 2499"/>
              <a:gd name="T7" fmla="*/ 2147483647 h 1733"/>
              <a:gd name="T8" fmla="*/ 55443444 w 2499"/>
              <a:gd name="T9" fmla="*/ 2147483647 h 1733"/>
              <a:gd name="T10" fmla="*/ 405746001 w 2499"/>
              <a:gd name="T11" fmla="*/ 2147483647 h 1733"/>
              <a:gd name="T12" fmla="*/ 2147483647 w 2499"/>
              <a:gd name="T13" fmla="*/ 2147483647 h 1733"/>
              <a:gd name="T14" fmla="*/ 2147483647 w 2499"/>
              <a:gd name="T15" fmla="*/ 2147483647 h 1733"/>
              <a:gd name="T16" fmla="*/ 2147483647 w 2499"/>
              <a:gd name="T17" fmla="*/ 2147483647 h 1733"/>
              <a:gd name="T18" fmla="*/ 2147483647 w 2499"/>
              <a:gd name="T19" fmla="*/ 2147483647 h 1733"/>
              <a:gd name="T20" fmla="*/ 2147483647 w 2499"/>
              <a:gd name="T21" fmla="*/ 2147483647 h 1733"/>
              <a:gd name="T22" fmla="*/ 2147483647 w 2499"/>
              <a:gd name="T23" fmla="*/ 1905238471 h 1733"/>
              <a:gd name="T24" fmla="*/ 2147483647 w 2499"/>
              <a:gd name="T25" fmla="*/ 1166833350 h 1733"/>
              <a:gd name="T26" fmla="*/ 2147483647 w 2499"/>
              <a:gd name="T27" fmla="*/ 1164312399 h 1733"/>
              <a:gd name="T28" fmla="*/ 2147483647 w 2499"/>
              <a:gd name="T29" fmla="*/ 1144151145 h 1733"/>
              <a:gd name="T30" fmla="*/ 2147483647 w 2499"/>
              <a:gd name="T31" fmla="*/ 471270098 h 1733"/>
              <a:gd name="T32" fmla="*/ 2147483647 w 2499"/>
              <a:gd name="T33" fmla="*/ 83165965 h 1733"/>
              <a:gd name="T34" fmla="*/ 2147483647 w 2499"/>
              <a:gd name="T35" fmla="*/ 22682204 h 1733"/>
              <a:gd name="T36" fmla="*/ 1799391789 w 2499"/>
              <a:gd name="T37" fmla="*/ 211693163 h 17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connsiteX0" fmla="*/ 3427 w 10433"/>
              <a:gd name="connsiteY0" fmla="*/ 459 h 9818"/>
              <a:gd name="connsiteX1" fmla="*/ 2047 w 10433"/>
              <a:gd name="connsiteY1" fmla="*/ 2784 h 9818"/>
              <a:gd name="connsiteX2" fmla="*/ 1170 w 10433"/>
              <a:gd name="connsiteY2" fmla="*/ 5889 h 9818"/>
              <a:gd name="connsiteX3" fmla="*/ 678 w 10433"/>
              <a:gd name="connsiteY3" fmla="*/ 9022 h 9818"/>
              <a:gd name="connsiteX4" fmla="*/ 7 w 10433"/>
              <a:gd name="connsiteY4" fmla="*/ 9253 h 9818"/>
              <a:gd name="connsiteX5" fmla="*/ 1214 w 10433"/>
              <a:gd name="connsiteY5" fmla="*/ 8855 h 9818"/>
              <a:gd name="connsiteX6" fmla="*/ 4095 w 10433"/>
              <a:gd name="connsiteY6" fmla="*/ 6968 h 9818"/>
              <a:gd name="connsiteX7" fmla="*/ 6084 w 10433"/>
              <a:gd name="connsiteY7" fmla="*/ 7747 h 9818"/>
              <a:gd name="connsiteX8" fmla="*/ 7521 w 10433"/>
              <a:gd name="connsiteY8" fmla="*/ 9755 h 9818"/>
              <a:gd name="connsiteX9" fmla="*/ 7697 w 10433"/>
              <a:gd name="connsiteY9" fmla="*/ 9085 h 9818"/>
              <a:gd name="connsiteX10" fmla="*/ 8257 w 10433"/>
              <a:gd name="connsiteY10" fmla="*/ 6708 h 9818"/>
              <a:gd name="connsiteX11" fmla="*/ 9221 w 10433"/>
              <a:gd name="connsiteY11" fmla="*/ 4336 h 9818"/>
              <a:gd name="connsiteX12" fmla="*/ 10310 w 10433"/>
              <a:gd name="connsiteY12" fmla="*/ 2646 h 9818"/>
              <a:gd name="connsiteX13" fmla="*/ 10366 w 10433"/>
              <a:gd name="connsiteY13" fmla="*/ 2640 h 9818"/>
              <a:gd name="connsiteX14" fmla="*/ 10274 w 10433"/>
              <a:gd name="connsiteY14" fmla="*/ 2594 h 9818"/>
              <a:gd name="connsiteX15" fmla="*/ 8577 w 10433"/>
              <a:gd name="connsiteY15" fmla="*/ 1053 h 9818"/>
              <a:gd name="connsiteX16" fmla="*/ 6628 w 10433"/>
              <a:gd name="connsiteY16" fmla="*/ 164 h 9818"/>
              <a:gd name="connsiteX17" fmla="*/ 4756 w 10433"/>
              <a:gd name="connsiteY17" fmla="*/ 26 h 9818"/>
              <a:gd name="connsiteX18" fmla="*/ 3427 w 10433"/>
              <a:gd name="connsiteY18" fmla="*/ 459 h 9818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327 w 10206"/>
              <a:gd name="connsiteY2" fmla="*/ 599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9019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063 w 10206"/>
              <a:gd name="connsiteY2" fmla="*/ 588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9019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491 w 10206"/>
              <a:gd name="connsiteY0" fmla="*/ 468 h 10000"/>
              <a:gd name="connsiteX1" fmla="*/ 2168 w 10206"/>
              <a:gd name="connsiteY1" fmla="*/ 2836 h 10000"/>
              <a:gd name="connsiteX2" fmla="*/ 1063 w 10206"/>
              <a:gd name="connsiteY2" fmla="*/ 5888 h 10000"/>
              <a:gd name="connsiteX3" fmla="*/ 40 w 10206"/>
              <a:gd name="connsiteY3" fmla="*/ 9447 h 10000"/>
              <a:gd name="connsiteX4" fmla="*/ 213 w 10206"/>
              <a:gd name="connsiteY4" fmla="*/ 9425 h 10000"/>
              <a:gd name="connsiteX5" fmla="*/ 1370 w 10206"/>
              <a:gd name="connsiteY5" fmla="*/ 8504 h 10000"/>
              <a:gd name="connsiteX6" fmla="*/ 4131 w 10206"/>
              <a:gd name="connsiteY6" fmla="*/ 7097 h 10000"/>
              <a:gd name="connsiteX7" fmla="*/ 6037 w 10206"/>
              <a:gd name="connsiteY7" fmla="*/ 7891 h 10000"/>
              <a:gd name="connsiteX8" fmla="*/ 7415 w 10206"/>
              <a:gd name="connsiteY8" fmla="*/ 9936 h 10000"/>
              <a:gd name="connsiteX9" fmla="*/ 7584 w 10206"/>
              <a:gd name="connsiteY9" fmla="*/ 9253 h 10000"/>
              <a:gd name="connsiteX10" fmla="*/ 8120 w 10206"/>
              <a:gd name="connsiteY10" fmla="*/ 6832 h 10000"/>
              <a:gd name="connsiteX11" fmla="*/ 9044 w 10206"/>
              <a:gd name="connsiteY11" fmla="*/ 4416 h 10000"/>
              <a:gd name="connsiteX12" fmla="*/ 10088 w 10206"/>
              <a:gd name="connsiteY12" fmla="*/ 2695 h 10000"/>
              <a:gd name="connsiteX13" fmla="*/ 10142 w 10206"/>
              <a:gd name="connsiteY13" fmla="*/ 2689 h 10000"/>
              <a:gd name="connsiteX14" fmla="*/ 10054 w 10206"/>
              <a:gd name="connsiteY14" fmla="*/ 2642 h 10000"/>
              <a:gd name="connsiteX15" fmla="*/ 8427 w 10206"/>
              <a:gd name="connsiteY15" fmla="*/ 1073 h 10000"/>
              <a:gd name="connsiteX16" fmla="*/ 6559 w 10206"/>
              <a:gd name="connsiteY16" fmla="*/ 167 h 10000"/>
              <a:gd name="connsiteX17" fmla="*/ 4765 w 10206"/>
              <a:gd name="connsiteY17" fmla="*/ 26 h 10000"/>
              <a:gd name="connsiteX18" fmla="*/ 3491 w 10206"/>
              <a:gd name="connsiteY18" fmla="*/ 468 h 10000"/>
              <a:gd name="connsiteX0" fmla="*/ 3601 w 10206"/>
              <a:gd name="connsiteY0" fmla="*/ 22 h 10197"/>
              <a:gd name="connsiteX1" fmla="*/ 2168 w 10206"/>
              <a:gd name="connsiteY1" fmla="*/ 3033 h 10197"/>
              <a:gd name="connsiteX2" fmla="*/ 1063 w 10206"/>
              <a:gd name="connsiteY2" fmla="*/ 6085 h 10197"/>
              <a:gd name="connsiteX3" fmla="*/ 40 w 10206"/>
              <a:gd name="connsiteY3" fmla="*/ 9644 h 10197"/>
              <a:gd name="connsiteX4" fmla="*/ 213 w 10206"/>
              <a:gd name="connsiteY4" fmla="*/ 9622 h 10197"/>
              <a:gd name="connsiteX5" fmla="*/ 1370 w 10206"/>
              <a:gd name="connsiteY5" fmla="*/ 8701 h 10197"/>
              <a:gd name="connsiteX6" fmla="*/ 4131 w 10206"/>
              <a:gd name="connsiteY6" fmla="*/ 7294 h 10197"/>
              <a:gd name="connsiteX7" fmla="*/ 6037 w 10206"/>
              <a:gd name="connsiteY7" fmla="*/ 8088 h 10197"/>
              <a:gd name="connsiteX8" fmla="*/ 7415 w 10206"/>
              <a:gd name="connsiteY8" fmla="*/ 10133 h 10197"/>
              <a:gd name="connsiteX9" fmla="*/ 7584 w 10206"/>
              <a:gd name="connsiteY9" fmla="*/ 9450 h 10197"/>
              <a:gd name="connsiteX10" fmla="*/ 8120 w 10206"/>
              <a:gd name="connsiteY10" fmla="*/ 7029 h 10197"/>
              <a:gd name="connsiteX11" fmla="*/ 9044 w 10206"/>
              <a:gd name="connsiteY11" fmla="*/ 4613 h 10197"/>
              <a:gd name="connsiteX12" fmla="*/ 10088 w 10206"/>
              <a:gd name="connsiteY12" fmla="*/ 2892 h 10197"/>
              <a:gd name="connsiteX13" fmla="*/ 10142 w 10206"/>
              <a:gd name="connsiteY13" fmla="*/ 2886 h 10197"/>
              <a:gd name="connsiteX14" fmla="*/ 10054 w 10206"/>
              <a:gd name="connsiteY14" fmla="*/ 2839 h 10197"/>
              <a:gd name="connsiteX15" fmla="*/ 8427 w 10206"/>
              <a:gd name="connsiteY15" fmla="*/ 1270 h 10197"/>
              <a:gd name="connsiteX16" fmla="*/ 6559 w 10206"/>
              <a:gd name="connsiteY16" fmla="*/ 364 h 10197"/>
              <a:gd name="connsiteX17" fmla="*/ 4765 w 10206"/>
              <a:gd name="connsiteY17" fmla="*/ 223 h 10197"/>
              <a:gd name="connsiteX18" fmla="*/ 3601 w 10206"/>
              <a:gd name="connsiteY18" fmla="*/ 22 h 10197"/>
              <a:gd name="connsiteX0" fmla="*/ 3601 w 10206"/>
              <a:gd name="connsiteY0" fmla="*/ 46 h 10221"/>
              <a:gd name="connsiteX1" fmla="*/ 2168 w 10206"/>
              <a:gd name="connsiteY1" fmla="*/ 3057 h 10221"/>
              <a:gd name="connsiteX2" fmla="*/ 1063 w 10206"/>
              <a:gd name="connsiteY2" fmla="*/ 6109 h 10221"/>
              <a:gd name="connsiteX3" fmla="*/ 40 w 10206"/>
              <a:gd name="connsiteY3" fmla="*/ 9668 h 10221"/>
              <a:gd name="connsiteX4" fmla="*/ 213 w 10206"/>
              <a:gd name="connsiteY4" fmla="*/ 9646 h 10221"/>
              <a:gd name="connsiteX5" fmla="*/ 1370 w 10206"/>
              <a:gd name="connsiteY5" fmla="*/ 8725 h 10221"/>
              <a:gd name="connsiteX6" fmla="*/ 4131 w 10206"/>
              <a:gd name="connsiteY6" fmla="*/ 7318 h 10221"/>
              <a:gd name="connsiteX7" fmla="*/ 6037 w 10206"/>
              <a:gd name="connsiteY7" fmla="*/ 8112 h 10221"/>
              <a:gd name="connsiteX8" fmla="*/ 7415 w 10206"/>
              <a:gd name="connsiteY8" fmla="*/ 10157 h 10221"/>
              <a:gd name="connsiteX9" fmla="*/ 7584 w 10206"/>
              <a:gd name="connsiteY9" fmla="*/ 9474 h 10221"/>
              <a:gd name="connsiteX10" fmla="*/ 8120 w 10206"/>
              <a:gd name="connsiteY10" fmla="*/ 7053 h 10221"/>
              <a:gd name="connsiteX11" fmla="*/ 9044 w 10206"/>
              <a:gd name="connsiteY11" fmla="*/ 4637 h 10221"/>
              <a:gd name="connsiteX12" fmla="*/ 10088 w 10206"/>
              <a:gd name="connsiteY12" fmla="*/ 2916 h 10221"/>
              <a:gd name="connsiteX13" fmla="*/ 10142 w 10206"/>
              <a:gd name="connsiteY13" fmla="*/ 2910 h 10221"/>
              <a:gd name="connsiteX14" fmla="*/ 10054 w 10206"/>
              <a:gd name="connsiteY14" fmla="*/ 2863 h 10221"/>
              <a:gd name="connsiteX15" fmla="*/ 8427 w 10206"/>
              <a:gd name="connsiteY15" fmla="*/ 1294 h 10221"/>
              <a:gd name="connsiteX16" fmla="*/ 6559 w 10206"/>
              <a:gd name="connsiteY16" fmla="*/ 388 h 10221"/>
              <a:gd name="connsiteX17" fmla="*/ 4787 w 10206"/>
              <a:gd name="connsiteY17" fmla="*/ 78 h 10221"/>
              <a:gd name="connsiteX18" fmla="*/ 3601 w 10206"/>
              <a:gd name="connsiteY18" fmla="*/ 46 h 10221"/>
              <a:gd name="connsiteX0" fmla="*/ 3601 w 10206"/>
              <a:gd name="connsiteY0" fmla="*/ 46 h 10157"/>
              <a:gd name="connsiteX1" fmla="*/ 2168 w 10206"/>
              <a:gd name="connsiteY1" fmla="*/ 3057 h 10157"/>
              <a:gd name="connsiteX2" fmla="*/ 1063 w 10206"/>
              <a:gd name="connsiteY2" fmla="*/ 6109 h 10157"/>
              <a:gd name="connsiteX3" fmla="*/ 40 w 10206"/>
              <a:gd name="connsiteY3" fmla="*/ 9668 h 10157"/>
              <a:gd name="connsiteX4" fmla="*/ 213 w 10206"/>
              <a:gd name="connsiteY4" fmla="*/ 9646 h 10157"/>
              <a:gd name="connsiteX5" fmla="*/ 1370 w 10206"/>
              <a:gd name="connsiteY5" fmla="*/ 8725 h 10157"/>
              <a:gd name="connsiteX6" fmla="*/ 4131 w 10206"/>
              <a:gd name="connsiteY6" fmla="*/ 7318 h 10157"/>
              <a:gd name="connsiteX7" fmla="*/ 6037 w 10206"/>
              <a:gd name="connsiteY7" fmla="*/ 8112 h 10157"/>
              <a:gd name="connsiteX8" fmla="*/ 7415 w 10206"/>
              <a:gd name="connsiteY8" fmla="*/ 10157 h 10157"/>
              <a:gd name="connsiteX9" fmla="*/ 8120 w 10206"/>
              <a:gd name="connsiteY9" fmla="*/ 7053 h 10157"/>
              <a:gd name="connsiteX10" fmla="*/ 9044 w 10206"/>
              <a:gd name="connsiteY10" fmla="*/ 4637 h 10157"/>
              <a:gd name="connsiteX11" fmla="*/ 10088 w 10206"/>
              <a:gd name="connsiteY11" fmla="*/ 2916 h 10157"/>
              <a:gd name="connsiteX12" fmla="*/ 10142 w 10206"/>
              <a:gd name="connsiteY12" fmla="*/ 2910 h 10157"/>
              <a:gd name="connsiteX13" fmla="*/ 10054 w 10206"/>
              <a:gd name="connsiteY13" fmla="*/ 2863 h 10157"/>
              <a:gd name="connsiteX14" fmla="*/ 8427 w 10206"/>
              <a:gd name="connsiteY14" fmla="*/ 1294 h 10157"/>
              <a:gd name="connsiteX15" fmla="*/ 6559 w 10206"/>
              <a:gd name="connsiteY15" fmla="*/ 388 h 10157"/>
              <a:gd name="connsiteX16" fmla="*/ 4787 w 10206"/>
              <a:gd name="connsiteY16" fmla="*/ 78 h 10157"/>
              <a:gd name="connsiteX17" fmla="*/ 3601 w 10206"/>
              <a:gd name="connsiteY17" fmla="*/ 46 h 10157"/>
              <a:gd name="connsiteX0" fmla="*/ 3601 w 10206"/>
              <a:gd name="connsiteY0" fmla="*/ 46 h 9953"/>
              <a:gd name="connsiteX1" fmla="*/ 2168 w 10206"/>
              <a:gd name="connsiteY1" fmla="*/ 3057 h 9953"/>
              <a:gd name="connsiteX2" fmla="*/ 1063 w 10206"/>
              <a:gd name="connsiteY2" fmla="*/ 6109 h 9953"/>
              <a:gd name="connsiteX3" fmla="*/ 40 w 10206"/>
              <a:gd name="connsiteY3" fmla="*/ 9668 h 9953"/>
              <a:gd name="connsiteX4" fmla="*/ 213 w 10206"/>
              <a:gd name="connsiteY4" fmla="*/ 9646 h 9953"/>
              <a:gd name="connsiteX5" fmla="*/ 1370 w 10206"/>
              <a:gd name="connsiteY5" fmla="*/ 8725 h 9953"/>
              <a:gd name="connsiteX6" fmla="*/ 4131 w 10206"/>
              <a:gd name="connsiteY6" fmla="*/ 7318 h 9953"/>
              <a:gd name="connsiteX7" fmla="*/ 6037 w 10206"/>
              <a:gd name="connsiteY7" fmla="*/ 8112 h 9953"/>
              <a:gd name="connsiteX8" fmla="*/ 7629 w 10206"/>
              <a:gd name="connsiteY8" fmla="*/ 9320 h 9953"/>
              <a:gd name="connsiteX9" fmla="*/ 8120 w 10206"/>
              <a:gd name="connsiteY9" fmla="*/ 7053 h 9953"/>
              <a:gd name="connsiteX10" fmla="*/ 9044 w 10206"/>
              <a:gd name="connsiteY10" fmla="*/ 4637 h 9953"/>
              <a:gd name="connsiteX11" fmla="*/ 10088 w 10206"/>
              <a:gd name="connsiteY11" fmla="*/ 2916 h 9953"/>
              <a:gd name="connsiteX12" fmla="*/ 10142 w 10206"/>
              <a:gd name="connsiteY12" fmla="*/ 2910 h 9953"/>
              <a:gd name="connsiteX13" fmla="*/ 10054 w 10206"/>
              <a:gd name="connsiteY13" fmla="*/ 2863 h 9953"/>
              <a:gd name="connsiteX14" fmla="*/ 8427 w 10206"/>
              <a:gd name="connsiteY14" fmla="*/ 1294 h 9953"/>
              <a:gd name="connsiteX15" fmla="*/ 6559 w 10206"/>
              <a:gd name="connsiteY15" fmla="*/ 388 h 9953"/>
              <a:gd name="connsiteX16" fmla="*/ 4787 w 10206"/>
              <a:gd name="connsiteY16" fmla="*/ 78 h 9953"/>
              <a:gd name="connsiteX17" fmla="*/ 3601 w 10206"/>
              <a:gd name="connsiteY17" fmla="*/ 46 h 9953"/>
              <a:gd name="connsiteX0" fmla="*/ 3528 w 9999"/>
              <a:gd name="connsiteY0" fmla="*/ 46 h 10000"/>
              <a:gd name="connsiteX1" fmla="*/ 2124 w 9999"/>
              <a:gd name="connsiteY1" fmla="*/ 3071 h 10000"/>
              <a:gd name="connsiteX2" fmla="*/ 1042 w 9999"/>
              <a:gd name="connsiteY2" fmla="*/ 6138 h 10000"/>
              <a:gd name="connsiteX3" fmla="*/ 39 w 9999"/>
              <a:gd name="connsiteY3" fmla="*/ 9714 h 10000"/>
              <a:gd name="connsiteX4" fmla="*/ 209 w 9999"/>
              <a:gd name="connsiteY4" fmla="*/ 9692 h 10000"/>
              <a:gd name="connsiteX5" fmla="*/ 1342 w 9999"/>
              <a:gd name="connsiteY5" fmla="*/ 8766 h 10000"/>
              <a:gd name="connsiteX6" fmla="*/ 4048 w 9999"/>
              <a:gd name="connsiteY6" fmla="*/ 7353 h 10000"/>
              <a:gd name="connsiteX7" fmla="*/ 5915 w 9999"/>
              <a:gd name="connsiteY7" fmla="*/ 8150 h 10000"/>
              <a:gd name="connsiteX8" fmla="*/ 7475 w 9999"/>
              <a:gd name="connsiteY8" fmla="*/ 9364 h 10000"/>
              <a:gd name="connsiteX9" fmla="*/ 7956 w 9999"/>
              <a:gd name="connsiteY9" fmla="*/ 7086 h 10000"/>
              <a:gd name="connsiteX10" fmla="*/ 8861 w 9999"/>
              <a:gd name="connsiteY10" fmla="*/ 4659 h 10000"/>
              <a:gd name="connsiteX11" fmla="*/ 9884 w 9999"/>
              <a:gd name="connsiteY11" fmla="*/ 2930 h 10000"/>
              <a:gd name="connsiteX12" fmla="*/ 9937 w 9999"/>
              <a:gd name="connsiteY12" fmla="*/ 2924 h 10000"/>
              <a:gd name="connsiteX13" fmla="*/ 9851 w 9999"/>
              <a:gd name="connsiteY13" fmla="*/ 2877 h 10000"/>
              <a:gd name="connsiteX14" fmla="*/ 8257 w 9999"/>
              <a:gd name="connsiteY14" fmla="*/ 1300 h 10000"/>
              <a:gd name="connsiteX15" fmla="*/ 6427 w 9999"/>
              <a:gd name="connsiteY15" fmla="*/ 390 h 10000"/>
              <a:gd name="connsiteX16" fmla="*/ 4690 w 9999"/>
              <a:gd name="connsiteY16" fmla="*/ 78 h 10000"/>
              <a:gd name="connsiteX17" fmla="*/ 3528 w 9999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5916 w 10000"/>
              <a:gd name="connsiteY7" fmla="*/ 8150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6034 w 10000"/>
              <a:gd name="connsiteY7" fmla="*/ 8076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3528 w 10000"/>
              <a:gd name="connsiteY0" fmla="*/ 46 h 10000"/>
              <a:gd name="connsiteX1" fmla="*/ 2124 w 10000"/>
              <a:gd name="connsiteY1" fmla="*/ 3071 h 10000"/>
              <a:gd name="connsiteX2" fmla="*/ 1042 w 10000"/>
              <a:gd name="connsiteY2" fmla="*/ 6138 h 10000"/>
              <a:gd name="connsiteX3" fmla="*/ 39 w 10000"/>
              <a:gd name="connsiteY3" fmla="*/ 9714 h 10000"/>
              <a:gd name="connsiteX4" fmla="*/ 209 w 10000"/>
              <a:gd name="connsiteY4" fmla="*/ 9692 h 10000"/>
              <a:gd name="connsiteX5" fmla="*/ 1342 w 10000"/>
              <a:gd name="connsiteY5" fmla="*/ 8766 h 10000"/>
              <a:gd name="connsiteX6" fmla="*/ 4048 w 10000"/>
              <a:gd name="connsiteY6" fmla="*/ 7353 h 10000"/>
              <a:gd name="connsiteX7" fmla="*/ 6010 w 10000"/>
              <a:gd name="connsiteY7" fmla="*/ 7854 h 10000"/>
              <a:gd name="connsiteX8" fmla="*/ 7476 w 10000"/>
              <a:gd name="connsiteY8" fmla="*/ 9364 h 10000"/>
              <a:gd name="connsiteX9" fmla="*/ 7957 w 10000"/>
              <a:gd name="connsiteY9" fmla="*/ 7086 h 10000"/>
              <a:gd name="connsiteX10" fmla="*/ 8862 w 10000"/>
              <a:gd name="connsiteY10" fmla="*/ 4659 h 10000"/>
              <a:gd name="connsiteX11" fmla="*/ 9885 w 10000"/>
              <a:gd name="connsiteY11" fmla="*/ 2930 h 10000"/>
              <a:gd name="connsiteX12" fmla="*/ 9938 w 10000"/>
              <a:gd name="connsiteY12" fmla="*/ 2924 h 10000"/>
              <a:gd name="connsiteX13" fmla="*/ 9852 w 10000"/>
              <a:gd name="connsiteY13" fmla="*/ 2877 h 10000"/>
              <a:gd name="connsiteX14" fmla="*/ 8258 w 10000"/>
              <a:gd name="connsiteY14" fmla="*/ 1300 h 10000"/>
              <a:gd name="connsiteX15" fmla="*/ 6428 w 10000"/>
              <a:gd name="connsiteY15" fmla="*/ 390 h 10000"/>
              <a:gd name="connsiteX16" fmla="*/ 4690 w 10000"/>
              <a:gd name="connsiteY16" fmla="*/ 78 h 10000"/>
              <a:gd name="connsiteX17" fmla="*/ 3528 w 10000"/>
              <a:gd name="connsiteY17" fmla="*/ 46 h 10000"/>
              <a:gd name="connsiteX0" fmla="*/ 4690 w 10000"/>
              <a:gd name="connsiteY0" fmla="*/ 165 h 10087"/>
              <a:gd name="connsiteX1" fmla="*/ 2124 w 10000"/>
              <a:gd name="connsiteY1" fmla="*/ 3158 h 10087"/>
              <a:gd name="connsiteX2" fmla="*/ 1042 w 10000"/>
              <a:gd name="connsiteY2" fmla="*/ 6225 h 10087"/>
              <a:gd name="connsiteX3" fmla="*/ 39 w 10000"/>
              <a:gd name="connsiteY3" fmla="*/ 9801 h 10087"/>
              <a:gd name="connsiteX4" fmla="*/ 209 w 10000"/>
              <a:gd name="connsiteY4" fmla="*/ 9779 h 10087"/>
              <a:gd name="connsiteX5" fmla="*/ 1342 w 10000"/>
              <a:gd name="connsiteY5" fmla="*/ 8853 h 10087"/>
              <a:gd name="connsiteX6" fmla="*/ 4048 w 10000"/>
              <a:gd name="connsiteY6" fmla="*/ 7440 h 10087"/>
              <a:gd name="connsiteX7" fmla="*/ 6010 w 10000"/>
              <a:gd name="connsiteY7" fmla="*/ 7941 h 10087"/>
              <a:gd name="connsiteX8" fmla="*/ 7476 w 10000"/>
              <a:gd name="connsiteY8" fmla="*/ 9451 h 10087"/>
              <a:gd name="connsiteX9" fmla="*/ 7957 w 10000"/>
              <a:gd name="connsiteY9" fmla="*/ 7173 h 10087"/>
              <a:gd name="connsiteX10" fmla="*/ 8862 w 10000"/>
              <a:gd name="connsiteY10" fmla="*/ 4746 h 10087"/>
              <a:gd name="connsiteX11" fmla="*/ 9885 w 10000"/>
              <a:gd name="connsiteY11" fmla="*/ 3017 h 10087"/>
              <a:gd name="connsiteX12" fmla="*/ 9938 w 10000"/>
              <a:gd name="connsiteY12" fmla="*/ 3011 h 10087"/>
              <a:gd name="connsiteX13" fmla="*/ 9852 w 10000"/>
              <a:gd name="connsiteY13" fmla="*/ 2964 h 10087"/>
              <a:gd name="connsiteX14" fmla="*/ 8258 w 10000"/>
              <a:gd name="connsiteY14" fmla="*/ 1387 h 10087"/>
              <a:gd name="connsiteX15" fmla="*/ 6428 w 10000"/>
              <a:gd name="connsiteY15" fmla="*/ 477 h 10087"/>
              <a:gd name="connsiteX16" fmla="*/ 4690 w 10000"/>
              <a:gd name="connsiteY16" fmla="*/ 165 h 10087"/>
              <a:gd name="connsiteX0" fmla="*/ 6428 w 10000"/>
              <a:gd name="connsiteY0" fmla="*/ 65 h 9675"/>
              <a:gd name="connsiteX1" fmla="*/ 2124 w 10000"/>
              <a:gd name="connsiteY1" fmla="*/ 2746 h 9675"/>
              <a:gd name="connsiteX2" fmla="*/ 1042 w 10000"/>
              <a:gd name="connsiteY2" fmla="*/ 5813 h 9675"/>
              <a:gd name="connsiteX3" fmla="*/ 39 w 10000"/>
              <a:gd name="connsiteY3" fmla="*/ 9389 h 9675"/>
              <a:gd name="connsiteX4" fmla="*/ 209 w 10000"/>
              <a:gd name="connsiteY4" fmla="*/ 9367 h 9675"/>
              <a:gd name="connsiteX5" fmla="*/ 1342 w 10000"/>
              <a:gd name="connsiteY5" fmla="*/ 8441 h 9675"/>
              <a:gd name="connsiteX6" fmla="*/ 4048 w 10000"/>
              <a:gd name="connsiteY6" fmla="*/ 7028 h 9675"/>
              <a:gd name="connsiteX7" fmla="*/ 6010 w 10000"/>
              <a:gd name="connsiteY7" fmla="*/ 7529 h 9675"/>
              <a:gd name="connsiteX8" fmla="*/ 7476 w 10000"/>
              <a:gd name="connsiteY8" fmla="*/ 9039 h 9675"/>
              <a:gd name="connsiteX9" fmla="*/ 7957 w 10000"/>
              <a:gd name="connsiteY9" fmla="*/ 6761 h 9675"/>
              <a:gd name="connsiteX10" fmla="*/ 8862 w 10000"/>
              <a:gd name="connsiteY10" fmla="*/ 4334 h 9675"/>
              <a:gd name="connsiteX11" fmla="*/ 9885 w 10000"/>
              <a:gd name="connsiteY11" fmla="*/ 2605 h 9675"/>
              <a:gd name="connsiteX12" fmla="*/ 9938 w 10000"/>
              <a:gd name="connsiteY12" fmla="*/ 2599 h 9675"/>
              <a:gd name="connsiteX13" fmla="*/ 9852 w 10000"/>
              <a:gd name="connsiteY13" fmla="*/ 2552 h 9675"/>
              <a:gd name="connsiteX14" fmla="*/ 8258 w 10000"/>
              <a:gd name="connsiteY14" fmla="*/ 975 h 9675"/>
              <a:gd name="connsiteX15" fmla="*/ 6428 w 10000"/>
              <a:gd name="connsiteY15" fmla="*/ 65 h 9675"/>
              <a:gd name="connsiteX0" fmla="*/ 5662 w 10000"/>
              <a:gd name="connsiteY0" fmla="*/ 111 h 9530"/>
              <a:gd name="connsiteX1" fmla="*/ 2124 w 10000"/>
              <a:gd name="connsiteY1" fmla="*/ 2368 h 9530"/>
              <a:gd name="connsiteX2" fmla="*/ 1042 w 10000"/>
              <a:gd name="connsiteY2" fmla="*/ 5538 h 9530"/>
              <a:gd name="connsiteX3" fmla="*/ 39 w 10000"/>
              <a:gd name="connsiteY3" fmla="*/ 9234 h 9530"/>
              <a:gd name="connsiteX4" fmla="*/ 209 w 10000"/>
              <a:gd name="connsiteY4" fmla="*/ 9212 h 9530"/>
              <a:gd name="connsiteX5" fmla="*/ 1342 w 10000"/>
              <a:gd name="connsiteY5" fmla="*/ 8255 h 9530"/>
              <a:gd name="connsiteX6" fmla="*/ 4048 w 10000"/>
              <a:gd name="connsiteY6" fmla="*/ 6794 h 9530"/>
              <a:gd name="connsiteX7" fmla="*/ 6010 w 10000"/>
              <a:gd name="connsiteY7" fmla="*/ 7312 h 9530"/>
              <a:gd name="connsiteX8" fmla="*/ 7476 w 10000"/>
              <a:gd name="connsiteY8" fmla="*/ 8873 h 9530"/>
              <a:gd name="connsiteX9" fmla="*/ 7957 w 10000"/>
              <a:gd name="connsiteY9" fmla="*/ 6518 h 9530"/>
              <a:gd name="connsiteX10" fmla="*/ 8862 w 10000"/>
              <a:gd name="connsiteY10" fmla="*/ 4010 h 9530"/>
              <a:gd name="connsiteX11" fmla="*/ 9885 w 10000"/>
              <a:gd name="connsiteY11" fmla="*/ 2223 h 9530"/>
              <a:gd name="connsiteX12" fmla="*/ 9938 w 10000"/>
              <a:gd name="connsiteY12" fmla="*/ 2216 h 9530"/>
              <a:gd name="connsiteX13" fmla="*/ 9852 w 10000"/>
              <a:gd name="connsiteY13" fmla="*/ 2168 h 9530"/>
              <a:gd name="connsiteX14" fmla="*/ 8258 w 10000"/>
              <a:gd name="connsiteY14" fmla="*/ 538 h 9530"/>
              <a:gd name="connsiteX15" fmla="*/ 5662 w 10000"/>
              <a:gd name="connsiteY15" fmla="*/ 111 h 9530"/>
              <a:gd name="connsiteX0" fmla="*/ 4712 w 10000"/>
              <a:gd name="connsiteY0" fmla="*/ 156 h 9815"/>
              <a:gd name="connsiteX1" fmla="*/ 2124 w 10000"/>
              <a:gd name="connsiteY1" fmla="*/ 2300 h 9815"/>
              <a:gd name="connsiteX2" fmla="*/ 1042 w 10000"/>
              <a:gd name="connsiteY2" fmla="*/ 5626 h 9815"/>
              <a:gd name="connsiteX3" fmla="*/ 39 w 10000"/>
              <a:gd name="connsiteY3" fmla="*/ 9504 h 9815"/>
              <a:gd name="connsiteX4" fmla="*/ 209 w 10000"/>
              <a:gd name="connsiteY4" fmla="*/ 9481 h 9815"/>
              <a:gd name="connsiteX5" fmla="*/ 1342 w 10000"/>
              <a:gd name="connsiteY5" fmla="*/ 8477 h 9815"/>
              <a:gd name="connsiteX6" fmla="*/ 4048 w 10000"/>
              <a:gd name="connsiteY6" fmla="*/ 6944 h 9815"/>
              <a:gd name="connsiteX7" fmla="*/ 6010 w 10000"/>
              <a:gd name="connsiteY7" fmla="*/ 7488 h 9815"/>
              <a:gd name="connsiteX8" fmla="*/ 7476 w 10000"/>
              <a:gd name="connsiteY8" fmla="*/ 9126 h 9815"/>
              <a:gd name="connsiteX9" fmla="*/ 7957 w 10000"/>
              <a:gd name="connsiteY9" fmla="*/ 6654 h 9815"/>
              <a:gd name="connsiteX10" fmla="*/ 8862 w 10000"/>
              <a:gd name="connsiteY10" fmla="*/ 4023 h 9815"/>
              <a:gd name="connsiteX11" fmla="*/ 9885 w 10000"/>
              <a:gd name="connsiteY11" fmla="*/ 2148 h 9815"/>
              <a:gd name="connsiteX12" fmla="*/ 9938 w 10000"/>
              <a:gd name="connsiteY12" fmla="*/ 2140 h 9815"/>
              <a:gd name="connsiteX13" fmla="*/ 9852 w 10000"/>
              <a:gd name="connsiteY13" fmla="*/ 2090 h 9815"/>
              <a:gd name="connsiteX14" fmla="*/ 8258 w 10000"/>
              <a:gd name="connsiteY14" fmla="*/ 380 h 9815"/>
              <a:gd name="connsiteX15" fmla="*/ 4712 w 10000"/>
              <a:gd name="connsiteY15" fmla="*/ 156 h 9815"/>
              <a:gd name="connsiteX0" fmla="*/ 5187 w 10000"/>
              <a:gd name="connsiteY0" fmla="*/ 198 h 9901"/>
              <a:gd name="connsiteX1" fmla="*/ 2124 w 10000"/>
              <a:gd name="connsiteY1" fmla="*/ 2244 h 9901"/>
              <a:gd name="connsiteX2" fmla="*/ 1042 w 10000"/>
              <a:gd name="connsiteY2" fmla="*/ 5633 h 9901"/>
              <a:gd name="connsiteX3" fmla="*/ 39 w 10000"/>
              <a:gd name="connsiteY3" fmla="*/ 9584 h 9901"/>
              <a:gd name="connsiteX4" fmla="*/ 209 w 10000"/>
              <a:gd name="connsiteY4" fmla="*/ 9561 h 9901"/>
              <a:gd name="connsiteX5" fmla="*/ 1342 w 10000"/>
              <a:gd name="connsiteY5" fmla="*/ 8538 h 9901"/>
              <a:gd name="connsiteX6" fmla="*/ 4048 w 10000"/>
              <a:gd name="connsiteY6" fmla="*/ 6976 h 9901"/>
              <a:gd name="connsiteX7" fmla="*/ 6010 w 10000"/>
              <a:gd name="connsiteY7" fmla="*/ 7530 h 9901"/>
              <a:gd name="connsiteX8" fmla="*/ 7476 w 10000"/>
              <a:gd name="connsiteY8" fmla="*/ 9199 h 9901"/>
              <a:gd name="connsiteX9" fmla="*/ 7957 w 10000"/>
              <a:gd name="connsiteY9" fmla="*/ 6680 h 9901"/>
              <a:gd name="connsiteX10" fmla="*/ 8862 w 10000"/>
              <a:gd name="connsiteY10" fmla="*/ 4000 h 9901"/>
              <a:gd name="connsiteX11" fmla="*/ 9885 w 10000"/>
              <a:gd name="connsiteY11" fmla="*/ 2089 h 9901"/>
              <a:gd name="connsiteX12" fmla="*/ 9938 w 10000"/>
              <a:gd name="connsiteY12" fmla="*/ 2081 h 9901"/>
              <a:gd name="connsiteX13" fmla="*/ 9852 w 10000"/>
              <a:gd name="connsiteY13" fmla="*/ 2030 h 9901"/>
              <a:gd name="connsiteX14" fmla="*/ 8258 w 10000"/>
              <a:gd name="connsiteY14" fmla="*/ 288 h 9901"/>
              <a:gd name="connsiteX15" fmla="*/ 5187 w 10000"/>
              <a:gd name="connsiteY15" fmla="*/ 198 h 9901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200 h 10000"/>
              <a:gd name="connsiteX1" fmla="*/ 1939 w 10000"/>
              <a:gd name="connsiteY1" fmla="*/ 2822 h 10000"/>
              <a:gd name="connsiteX2" fmla="*/ 1042 w 10000"/>
              <a:gd name="connsiteY2" fmla="*/ 5689 h 10000"/>
              <a:gd name="connsiteX3" fmla="*/ 39 w 10000"/>
              <a:gd name="connsiteY3" fmla="*/ 9680 h 10000"/>
              <a:gd name="connsiteX4" fmla="*/ 209 w 10000"/>
              <a:gd name="connsiteY4" fmla="*/ 9657 h 10000"/>
              <a:gd name="connsiteX5" fmla="*/ 1342 w 10000"/>
              <a:gd name="connsiteY5" fmla="*/ 8623 h 10000"/>
              <a:gd name="connsiteX6" fmla="*/ 4048 w 10000"/>
              <a:gd name="connsiteY6" fmla="*/ 7046 h 10000"/>
              <a:gd name="connsiteX7" fmla="*/ 6010 w 10000"/>
              <a:gd name="connsiteY7" fmla="*/ 7605 h 10000"/>
              <a:gd name="connsiteX8" fmla="*/ 7476 w 10000"/>
              <a:gd name="connsiteY8" fmla="*/ 9291 h 10000"/>
              <a:gd name="connsiteX9" fmla="*/ 7957 w 10000"/>
              <a:gd name="connsiteY9" fmla="*/ 6747 h 10000"/>
              <a:gd name="connsiteX10" fmla="*/ 8862 w 10000"/>
              <a:gd name="connsiteY10" fmla="*/ 4040 h 10000"/>
              <a:gd name="connsiteX11" fmla="*/ 9885 w 10000"/>
              <a:gd name="connsiteY11" fmla="*/ 2110 h 10000"/>
              <a:gd name="connsiteX12" fmla="*/ 9938 w 10000"/>
              <a:gd name="connsiteY12" fmla="*/ 2102 h 10000"/>
              <a:gd name="connsiteX13" fmla="*/ 9852 w 10000"/>
              <a:gd name="connsiteY13" fmla="*/ 2050 h 10000"/>
              <a:gd name="connsiteX14" fmla="*/ 8258 w 10000"/>
              <a:gd name="connsiteY14" fmla="*/ 291 h 10000"/>
              <a:gd name="connsiteX15" fmla="*/ 5187 w 10000"/>
              <a:gd name="connsiteY15" fmla="*/ 200 h 10000"/>
              <a:gd name="connsiteX0" fmla="*/ 5187 w 10000"/>
              <a:gd name="connsiteY0" fmla="*/ 1014 h 10814"/>
              <a:gd name="connsiteX1" fmla="*/ 3445 w 10000"/>
              <a:gd name="connsiteY1" fmla="*/ 5 h 10814"/>
              <a:gd name="connsiteX2" fmla="*/ 1042 w 10000"/>
              <a:gd name="connsiteY2" fmla="*/ 6503 h 10814"/>
              <a:gd name="connsiteX3" fmla="*/ 39 w 10000"/>
              <a:gd name="connsiteY3" fmla="*/ 10494 h 10814"/>
              <a:gd name="connsiteX4" fmla="*/ 209 w 10000"/>
              <a:gd name="connsiteY4" fmla="*/ 10471 h 10814"/>
              <a:gd name="connsiteX5" fmla="*/ 1342 w 10000"/>
              <a:gd name="connsiteY5" fmla="*/ 9437 h 10814"/>
              <a:gd name="connsiteX6" fmla="*/ 4048 w 10000"/>
              <a:gd name="connsiteY6" fmla="*/ 7860 h 10814"/>
              <a:gd name="connsiteX7" fmla="*/ 6010 w 10000"/>
              <a:gd name="connsiteY7" fmla="*/ 8419 h 10814"/>
              <a:gd name="connsiteX8" fmla="*/ 7476 w 10000"/>
              <a:gd name="connsiteY8" fmla="*/ 10105 h 10814"/>
              <a:gd name="connsiteX9" fmla="*/ 7957 w 10000"/>
              <a:gd name="connsiteY9" fmla="*/ 7561 h 10814"/>
              <a:gd name="connsiteX10" fmla="*/ 8862 w 10000"/>
              <a:gd name="connsiteY10" fmla="*/ 4854 h 10814"/>
              <a:gd name="connsiteX11" fmla="*/ 9885 w 10000"/>
              <a:gd name="connsiteY11" fmla="*/ 2924 h 10814"/>
              <a:gd name="connsiteX12" fmla="*/ 9938 w 10000"/>
              <a:gd name="connsiteY12" fmla="*/ 2916 h 10814"/>
              <a:gd name="connsiteX13" fmla="*/ 9852 w 10000"/>
              <a:gd name="connsiteY13" fmla="*/ 2864 h 10814"/>
              <a:gd name="connsiteX14" fmla="*/ 8258 w 10000"/>
              <a:gd name="connsiteY14" fmla="*/ 1105 h 10814"/>
              <a:gd name="connsiteX15" fmla="*/ 5187 w 10000"/>
              <a:gd name="connsiteY15" fmla="*/ 1014 h 10814"/>
              <a:gd name="connsiteX0" fmla="*/ 5328 w 10000"/>
              <a:gd name="connsiteY0" fmla="*/ 760 h 11220"/>
              <a:gd name="connsiteX1" fmla="*/ 3445 w 10000"/>
              <a:gd name="connsiteY1" fmla="*/ 411 h 11220"/>
              <a:gd name="connsiteX2" fmla="*/ 1042 w 10000"/>
              <a:gd name="connsiteY2" fmla="*/ 6909 h 11220"/>
              <a:gd name="connsiteX3" fmla="*/ 39 w 10000"/>
              <a:gd name="connsiteY3" fmla="*/ 10900 h 11220"/>
              <a:gd name="connsiteX4" fmla="*/ 209 w 10000"/>
              <a:gd name="connsiteY4" fmla="*/ 10877 h 11220"/>
              <a:gd name="connsiteX5" fmla="*/ 1342 w 10000"/>
              <a:gd name="connsiteY5" fmla="*/ 9843 h 11220"/>
              <a:gd name="connsiteX6" fmla="*/ 4048 w 10000"/>
              <a:gd name="connsiteY6" fmla="*/ 8266 h 11220"/>
              <a:gd name="connsiteX7" fmla="*/ 6010 w 10000"/>
              <a:gd name="connsiteY7" fmla="*/ 8825 h 11220"/>
              <a:gd name="connsiteX8" fmla="*/ 7476 w 10000"/>
              <a:gd name="connsiteY8" fmla="*/ 10511 h 11220"/>
              <a:gd name="connsiteX9" fmla="*/ 7957 w 10000"/>
              <a:gd name="connsiteY9" fmla="*/ 7967 h 11220"/>
              <a:gd name="connsiteX10" fmla="*/ 8862 w 10000"/>
              <a:gd name="connsiteY10" fmla="*/ 5260 h 11220"/>
              <a:gd name="connsiteX11" fmla="*/ 9885 w 10000"/>
              <a:gd name="connsiteY11" fmla="*/ 3330 h 11220"/>
              <a:gd name="connsiteX12" fmla="*/ 9938 w 10000"/>
              <a:gd name="connsiteY12" fmla="*/ 3322 h 11220"/>
              <a:gd name="connsiteX13" fmla="*/ 9852 w 10000"/>
              <a:gd name="connsiteY13" fmla="*/ 3270 h 11220"/>
              <a:gd name="connsiteX14" fmla="*/ 8258 w 10000"/>
              <a:gd name="connsiteY14" fmla="*/ 1511 h 11220"/>
              <a:gd name="connsiteX15" fmla="*/ 5328 w 10000"/>
              <a:gd name="connsiteY15" fmla="*/ 760 h 11220"/>
              <a:gd name="connsiteX0" fmla="*/ 5328 w 10000"/>
              <a:gd name="connsiteY0" fmla="*/ 644 h 11269"/>
              <a:gd name="connsiteX1" fmla="*/ 3445 w 10000"/>
              <a:gd name="connsiteY1" fmla="*/ 460 h 11269"/>
              <a:gd name="connsiteX2" fmla="*/ 1042 w 10000"/>
              <a:gd name="connsiteY2" fmla="*/ 6958 h 11269"/>
              <a:gd name="connsiteX3" fmla="*/ 39 w 10000"/>
              <a:gd name="connsiteY3" fmla="*/ 10949 h 11269"/>
              <a:gd name="connsiteX4" fmla="*/ 209 w 10000"/>
              <a:gd name="connsiteY4" fmla="*/ 10926 h 11269"/>
              <a:gd name="connsiteX5" fmla="*/ 1342 w 10000"/>
              <a:gd name="connsiteY5" fmla="*/ 9892 h 11269"/>
              <a:gd name="connsiteX6" fmla="*/ 4048 w 10000"/>
              <a:gd name="connsiteY6" fmla="*/ 8315 h 11269"/>
              <a:gd name="connsiteX7" fmla="*/ 6010 w 10000"/>
              <a:gd name="connsiteY7" fmla="*/ 8874 h 11269"/>
              <a:gd name="connsiteX8" fmla="*/ 7476 w 10000"/>
              <a:gd name="connsiteY8" fmla="*/ 10560 h 11269"/>
              <a:gd name="connsiteX9" fmla="*/ 7957 w 10000"/>
              <a:gd name="connsiteY9" fmla="*/ 8016 h 11269"/>
              <a:gd name="connsiteX10" fmla="*/ 8862 w 10000"/>
              <a:gd name="connsiteY10" fmla="*/ 5309 h 11269"/>
              <a:gd name="connsiteX11" fmla="*/ 9885 w 10000"/>
              <a:gd name="connsiteY11" fmla="*/ 3379 h 11269"/>
              <a:gd name="connsiteX12" fmla="*/ 9938 w 10000"/>
              <a:gd name="connsiteY12" fmla="*/ 3371 h 11269"/>
              <a:gd name="connsiteX13" fmla="*/ 9852 w 10000"/>
              <a:gd name="connsiteY13" fmla="*/ 3319 h 11269"/>
              <a:gd name="connsiteX14" fmla="*/ 8258 w 10000"/>
              <a:gd name="connsiteY14" fmla="*/ 1560 h 11269"/>
              <a:gd name="connsiteX15" fmla="*/ 5328 w 10000"/>
              <a:gd name="connsiteY15" fmla="*/ 644 h 11269"/>
              <a:gd name="connsiteX0" fmla="*/ 5328 w 10000"/>
              <a:gd name="connsiteY0" fmla="*/ 225 h 10850"/>
              <a:gd name="connsiteX1" fmla="*/ 3445 w 10000"/>
              <a:gd name="connsiteY1" fmla="*/ 41 h 10850"/>
              <a:gd name="connsiteX2" fmla="*/ 1042 w 10000"/>
              <a:gd name="connsiteY2" fmla="*/ 6539 h 10850"/>
              <a:gd name="connsiteX3" fmla="*/ 39 w 10000"/>
              <a:gd name="connsiteY3" fmla="*/ 10530 h 10850"/>
              <a:gd name="connsiteX4" fmla="*/ 209 w 10000"/>
              <a:gd name="connsiteY4" fmla="*/ 10507 h 10850"/>
              <a:gd name="connsiteX5" fmla="*/ 1342 w 10000"/>
              <a:gd name="connsiteY5" fmla="*/ 9473 h 10850"/>
              <a:gd name="connsiteX6" fmla="*/ 4048 w 10000"/>
              <a:gd name="connsiteY6" fmla="*/ 7896 h 10850"/>
              <a:gd name="connsiteX7" fmla="*/ 6010 w 10000"/>
              <a:gd name="connsiteY7" fmla="*/ 8455 h 10850"/>
              <a:gd name="connsiteX8" fmla="*/ 7476 w 10000"/>
              <a:gd name="connsiteY8" fmla="*/ 10141 h 10850"/>
              <a:gd name="connsiteX9" fmla="*/ 7957 w 10000"/>
              <a:gd name="connsiteY9" fmla="*/ 7597 h 10850"/>
              <a:gd name="connsiteX10" fmla="*/ 8862 w 10000"/>
              <a:gd name="connsiteY10" fmla="*/ 4890 h 10850"/>
              <a:gd name="connsiteX11" fmla="*/ 9885 w 10000"/>
              <a:gd name="connsiteY11" fmla="*/ 2960 h 10850"/>
              <a:gd name="connsiteX12" fmla="*/ 9938 w 10000"/>
              <a:gd name="connsiteY12" fmla="*/ 2952 h 10850"/>
              <a:gd name="connsiteX13" fmla="*/ 9852 w 10000"/>
              <a:gd name="connsiteY13" fmla="*/ 2900 h 10850"/>
              <a:gd name="connsiteX14" fmla="*/ 8258 w 10000"/>
              <a:gd name="connsiteY14" fmla="*/ 1141 h 10850"/>
              <a:gd name="connsiteX15" fmla="*/ 5328 w 10000"/>
              <a:gd name="connsiteY15" fmla="*/ 225 h 10850"/>
              <a:gd name="connsiteX0" fmla="*/ 5328 w 10000"/>
              <a:gd name="connsiteY0" fmla="*/ 654 h 11279"/>
              <a:gd name="connsiteX1" fmla="*/ 3445 w 10000"/>
              <a:gd name="connsiteY1" fmla="*/ 470 h 11279"/>
              <a:gd name="connsiteX2" fmla="*/ 1230 w 10000"/>
              <a:gd name="connsiteY2" fmla="*/ 7092 h 11279"/>
              <a:gd name="connsiteX3" fmla="*/ 39 w 10000"/>
              <a:gd name="connsiteY3" fmla="*/ 10959 h 11279"/>
              <a:gd name="connsiteX4" fmla="*/ 209 w 10000"/>
              <a:gd name="connsiteY4" fmla="*/ 10936 h 11279"/>
              <a:gd name="connsiteX5" fmla="*/ 1342 w 10000"/>
              <a:gd name="connsiteY5" fmla="*/ 9902 h 11279"/>
              <a:gd name="connsiteX6" fmla="*/ 4048 w 10000"/>
              <a:gd name="connsiteY6" fmla="*/ 8325 h 11279"/>
              <a:gd name="connsiteX7" fmla="*/ 6010 w 10000"/>
              <a:gd name="connsiteY7" fmla="*/ 8884 h 11279"/>
              <a:gd name="connsiteX8" fmla="*/ 7476 w 10000"/>
              <a:gd name="connsiteY8" fmla="*/ 10570 h 11279"/>
              <a:gd name="connsiteX9" fmla="*/ 7957 w 10000"/>
              <a:gd name="connsiteY9" fmla="*/ 8026 h 11279"/>
              <a:gd name="connsiteX10" fmla="*/ 8862 w 10000"/>
              <a:gd name="connsiteY10" fmla="*/ 5319 h 11279"/>
              <a:gd name="connsiteX11" fmla="*/ 9885 w 10000"/>
              <a:gd name="connsiteY11" fmla="*/ 3389 h 11279"/>
              <a:gd name="connsiteX12" fmla="*/ 9938 w 10000"/>
              <a:gd name="connsiteY12" fmla="*/ 3381 h 11279"/>
              <a:gd name="connsiteX13" fmla="*/ 9852 w 10000"/>
              <a:gd name="connsiteY13" fmla="*/ 3329 h 11279"/>
              <a:gd name="connsiteX14" fmla="*/ 8258 w 10000"/>
              <a:gd name="connsiteY14" fmla="*/ 1570 h 11279"/>
              <a:gd name="connsiteX15" fmla="*/ 5328 w 10000"/>
              <a:gd name="connsiteY15" fmla="*/ 654 h 11279"/>
              <a:gd name="connsiteX0" fmla="*/ 5328 w 10000"/>
              <a:gd name="connsiteY0" fmla="*/ 289 h 10914"/>
              <a:gd name="connsiteX1" fmla="*/ 3445 w 10000"/>
              <a:gd name="connsiteY1" fmla="*/ 105 h 10914"/>
              <a:gd name="connsiteX2" fmla="*/ 1230 w 10000"/>
              <a:gd name="connsiteY2" fmla="*/ 6727 h 10914"/>
              <a:gd name="connsiteX3" fmla="*/ 39 w 10000"/>
              <a:gd name="connsiteY3" fmla="*/ 10594 h 10914"/>
              <a:gd name="connsiteX4" fmla="*/ 209 w 10000"/>
              <a:gd name="connsiteY4" fmla="*/ 10571 h 10914"/>
              <a:gd name="connsiteX5" fmla="*/ 1342 w 10000"/>
              <a:gd name="connsiteY5" fmla="*/ 9537 h 10914"/>
              <a:gd name="connsiteX6" fmla="*/ 4048 w 10000"/>
              <a:gd name="connsiteY6" fmla="*/ 7960 h 10914"/>
              <a:gd name="connsiteX7" fmla="*/ 6010 w 10000"/>
              <a:gd name="connsiteY7" fmla="*/ 8519 h 10914"/>
              <a:gd name="connsiteX8" fmla="*/ 7476 w 10000"/>
              <a:gd name="connsiteY8" fmla="*/ 10205 h 10914"/>
              <a:gd name="connsiteX9" fmla="*/ 7957 w 10000"/>
              <a:gd name="connsiteY9" fmla="*/ 7661 h 10914"/>
              <a:gd name="connsiteX10" fmla="*/ 8862 w 10000"/>
              <a:gd name="connsiteY10" fmla="*/ 4954 h 10914"/>
              <a:gd name="connsiteX11" fmla="*/ 9885 w 10000"/>
              <a:gd name="connsiteY11" fmla="*/ 3024 h 10914"/>
              <a:gd name="connsiteX12" fmla="*/ 9938 w 10000"/>
              <a:gd name="connsiteY12" fmla="*/ 3016 h 10914"/>
              <a:gd name="connsiteX13" fmla="*/ 9852 w 10000"/>
              <a:gd name="connsiteY13" fmla="*/ 2964 h 10914"/>
              <a:gd name="connsiteX14" fmla="*/ 8258 w 10000"/>
              <a:gd name="connsiteY14" fmla="*/ 1205 h 10914"/>
              <a:gd name="connsiteX15" fmla="*/ 5328 w 10000"/>
              <a:gd name="connsiteY15" fmla="*/ 289 h 10914"/>
              <a:gd name="connsiteX0" fmla="*/ 5316 w 9988"/>
              <a:gd name="connsiteY0" fmla="*/ 289 h 10869"/>
              <a:gd name="connsiteX1" fmla="*/ 3433 w 9988"/>
              <a:gd name="connsiteY1" fmla="*/ 105 h 10869"/>
              <a:gd name="connsiteX2" fmla="*/ 1218 w 9988"/>
              <a:gd name="connsiteY2" fmla="*/ 6727 h 10869"/>
              <a:gd name="connsiteX3" fmla="*/ 27 w 9988"/>
              <a:gd name="connsiteY3" fmla="*/ 10594 h 10869"/>
              <a:gd name="connsiteX4" fmla="*/ 268 w 9988"/>
              <a:gd name="connsiteY4" fmla="*/ 10406 h 10869"/>
              <a:gd name="connsiteX5" fmla="*/ 1330 w 9988"/>
              <a:gd name="connsiteY5" fmla="*/ 9537 h 10869"/>
              <a:gd name="connsiteX6" fmla="*/ 4036 w 9988"/>
              <a:gd name="connsiteY6" fmla="*/ 7960 h 10869"/>
              <a:gd name="connsiteX7" fmla="*/ 5998 w 9988"/>
              <a:gd name="connsiteY7" fmla="*/ 8519 h 10869"/>
              <a:gd name="connsiteX8" fmla="*/ 7464 w 9988"/>
              <a:gd name="connsiteY8" fmla="*/ 10205 h 10869"/>
              <a:gd name="connsiteX9" fmla="*/ 7945 w 9988"/>
              <a:gd name="connsiteY9" fmla="*/ 7661 h 10869"/>
              <a:gd name="connsiteX10" fmla="*/ 8850 w 9988"/>
              <a:gd name="connsiteY10" fmla="*/ 4954 h 10869"/>
              <a:gd name="connsiteX11" fmla="*/ 9873 w 9988"/>
              <a:gd name="connsiteY11" fmla="*/ 3024 h 10869"/>
              <a:gd name="connsiteX12" fmla="*/ 9926 w 9988"/>
              <a:gd name="connsiteY12" fmla="*/ 3016 h 10869"/>
              <a:gd name="connsiteX13" fmla="*/ 9840 w 9988"/>
              <a:gd name="connsiteY13" fmla="*/ 2964 h 10869"/>
              <a:gd name="connsiteX14" fmla="*/ 8246 w 9988"/>
              <a:gd name="connsiteY14" fmla="*/ 1205 h 10869"/>
              <a:gd name="connsiteX15" fmla="*/ 5316 w 9988"/>
              <a:gd name="connsiteY15" fmla="*/ 289 h 10869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1332 w 10000"/>
              <a:gd name="connsiteY5" fmla="*/ 8774 h 10000"/>
              <a:gd name="connsiteX6" fmla="*/ 4041 w 10000"/>
              <a:gd name="connsiteY6" fmla="*/ 7324 h 10000"/>
              <a:gd name="connsiteX7" fmla="*/ 7473 w 10000"/>
              <a:gd name="connsiteY7" fmla="*/ 9389 h 10000"/>
              <a:gd name="connsiteX8" fmla="*/ 7955 w 10000"/>
              <a:gd name="connsiteY8" fmla="*/ 7048 h 10000"/>
              <a:gd name="connsiteX9" fmla="*/ 8861 w 10000"/>
              <a:gd name="connsiteY9" fmla="*/ 4558 h 10000"/>
              <a:gd name="connsiteX10" fmla="*/ 9885 w 10000"/>
              <a:gd name="connsiteY10" fmla="*/ 2782 h 10000"/>
              <a:gd name="connsiteX11" fmla="*/ 9938 w 10000"/>
              <a:gd name="connsiteY11" fmla="*/ 2775 h 10000"/>
              <a:gd name="connsiteX12" fmla="*/ 9852 w 10000"/>
              <a:gd name="connsiteY12" fmla="*/ 2727 h 10000"/>
              <a:gd name="connsiteX13" fmla="*/ 8256 w 10000"/>
              <a:gd name="connsiteY13" fmla="*/ 1109 h 10000"/>
              <a:gd name="connsiteX14" fmla="*/ 5322 w 10000"/>
              <a:gd name="connsiteY14" fmla="*/ 266 h 10000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1332 w 10000"/>
              <a:gd name="connsiteY5" fmla="*/ 8774 h 10000"/>
              <a:gd name="connsiteX6" fmla="*/ 7473 w 10000"/>
              <a:gd name="connsiteY6" fmla="*/ 9389 h 10000"/>
              <a:gd name="connsiteX7" fmla="*/ 7955 w 10000"/>
              <a:gd name="connsiteY7" fmla="*/ 7048 h 10000"/>
              <a:gd name="connsiteX8" fmla="*/ 8861 w 10000"/>
              <a:gd name="connsiteY8" fmla="*/ 4558 h 10000"/>
              <a:gd name="connsiteX9" fmla="*/ 9885 w 10000"/>
              <a:gd name="connsiteY9" fmla="*/ 2782 h 10000"/>
              <a:gd name="connsiteX10" fmla="*/ 9938 w 10000"/>
              <a:gd name="connsiteY10" fmla="*/ 2775 h 10000"/>
              <a:gd name="connsiteX11" fmla="*/ 9852 w 10000"/>
              <a:gd name="connsiteY11" fmla="*/ 2727 h 10000"/>
              <a:gd name="connsiteX12" fmla="*/ 8256 w 10000"/>
              <a:gd name="connsiteY12" fmla="*/ 1109 h 10000"/>
              <a:gd name="connsiteX13" fmla="*/ 5322 w 10000"/>
              <a:gd name="connsiteY13" fmla="*/ 266 h 10000"/>
              <a:gd name="connsiteX0" fmla="*/ 5322 w 10000"/>
              <a:gd name="connsiteY0" fmla="*/ 266 h 10000"/>
              <a:gd name="connsiteX1" fmla="*/ 3437 w 10000"/>
              <a:gd name="connsiteY1" fmla="*/ 97 h 10000"/>
              <a:gd name="connsiteX2" fmla="*/ 1219 w 10000"/>
              <a:gd name="connsiteY2" fmla="*/ 6189 h 10000"/>
              <a:gd name="connsiteX3" fmla="*/ 27 w 10000"/>
              <a:gd name="connsiteY3" fmla="*/ 9747 h 10000"/>
              <a:gd name="connsiteX4" fmla="*/ 268 w 10000"/>
              <a:gd name="connsiteY4" fmla="*/ 9574 h 10000"/>
              <a:gd name="connsiteX5" fmla="*/ 4583 w 10000"/>
              <a:gd name="connsiteY5" fmla="*/ 8622 h 10000"/>
              <a:gd name="connsiteX6" fmla="*/ 7473 w 10000"/>
              <a:gd name="connsiteY6" fmla="*/ 9389 h 10000"/>
              <a:gd name="connsiteX7" fmla="*/ 7955 w 10000"/>
              <a:gd name="connsiteY7" fmla="*/ 7048 h 10000"/>
              <a:gd name="connsiteX8" fmla="*/ 8861 w 10000"/>
              <a:gd name="connsiteY8" fmla="*/ 4558 h 10000"/>
              <a:gd name="connsiteX9" fmla="*/ 9885 w 10000"/>
              <a:gd name="connsiteY9" fmla="*/ 2782 h 10000"/>
              <a:gd name="connsiteX10" fmla="*/ 9938 w 10000"/>
              <a:gd name="connsiteY10" fmla="*/ 2775 h 10000"/>
              <a:gd name="connsiteX11" fmla="*/ 9852 w 10000"/>
              <a:gd name="connsiteY11" fmla="*/ 2727 h 10000"/>
              <a:gd name="connsiteX12" fmla="*/ 8256 w 10000"/>
              <a:gd name="connsiteY12" fmla="*/ 1109 h 10000"/>
              <a:gd name="connsiteX13" fmla="*/ 5322 w 10000"/>
              <a:gd name="connsiteY13" fmla="*/ 266 h 10000"/>
              <a:gd name="connsiteX0" fmla="*/ 5085 w 9763"/>
              <a:gd name="connsiteY0" fmla="*/ 266 h 9580"/>
              <a:gd name="connsiteX1" fmla="*/ 3200 w 9763"/>
              <a:gd name="connsiteY1" fmla="*/ 97 h 9580"/>
              <a:gd name="connsiteX2" fmla="*/ 982 w 9763"/>
              <a:gd name="connsiteY2" fmla="*/ 6189 h 9580"/>
              <a:gd name="connsiteX3" fmla="*/ 897 w 9763"/>
              <a:gd name="connsiteY3" fmla="*/ 6406 h 9580"/>
              <a:gd name="connsiteX4" fmla="*/ 31 w 9763"/>
              <a:gd name="connsiteY4" fmla="*/ 9574 h 9580"/>
              <a:gd name="connsiteX5" fmla="*/ 4346 w 9763"/>
              <a:gd name="connsiteY5" fmla="*/ 8622 h 9580"/>
              <a:gd name="connsiteX6" fmla="*/ 7236 w 9763"/>
              <a:gd name="connsiteY6" fmla="*/ 9389 h 9580"/>
              <a:gd name="connsiteX7" fmla="*/ 7718 w 9763"/>
              <a:gd name="connsiteY7" fmla="*/ 7048 h 9580"/>
              <a:gd name="connsiteX8" fmla="*/ 8624 w 9763"/>
              <a:gd name="connsiteY8" fmla="*/ 4558 h 9580"/>
              <a:gd name="connsiteX9" fmla="*/ 9648 w 9763"/>
              <a:gd name="connsiteY9" fmla="*/ 2782 h 9580"/>
              <a:gd name="connsiteX10" fmla="*/ 9701 w 9763"/>
              <a:gd name="connsiteY10" fmla="*/ 2775 h 9580"/>
              <a:gd name="connsiteX11" fmla="*/ 9615 w 9763"/>
              <a:gd name="connsiteY11" fmla="*/ 2727 h 9580"/>
              <a:gd name="connsiteX12" fmla="*/ 8019 w 9763"/>
              <a:gd name="connsiteY12" fmla="*/ 1109 h 9580"/>
              <a:gd name="connsiteX13" fmla="*/ 5085 w 9763"/>
              <a:gd name="connsiteY13" fmla="*/ 266 h 9580"/>
              <a:gd name="connsiteX0" fmla="*/ 4595 w 9387"/>
              <a:gd name="connsiteY0" fmla="*/ 278 h 9873"/>
              <a:gd name="connsiteX1" fmla="*/ 2665 w 9387"/>
              <a:gd name="connsiteY1" fmla="*/ 101 h 9873"/>
              <a:gd name="connsiteX2" fmla="*/ 393 w 9387"/>
              <a:gd name="connsiteY2" fmla="*/ 6460 h 9873"/>
              <a:gd name="connsiteX3" fmla="*/ 306 w 9387"/>
              <a:gd name="connsiteY3" fmla="*/ 6687 h 9873"/>
              <a:gd name="connsiteX4" fmla="*/ 71 w 9387"/>
              <a:gd name="connsiteY4" fmla="*/ 7418 h 9873"/>
              <a:gd name="connsiteX5" fmla="*/ 3839 w 9387"/>
              <a:gd name="connsiteY5" fmla="*/ 9000 h 9873"/>
              <a:gd name="connsiteX6" fmla="*/ 6799 w 9387"/>
              <a:gd name="connsiteY6" fmla="*/ 9801 h 9873"/>
              <a:gd name="connsiteX7" fmla="*/ 7292 w 9387"/>
              <a:gd name="connsiteY7" fmla="*/ 7357 h 9873"/>
              <a:gd name="connsiteX8" fmla="*/ 8220 w 9387"/>
              <a:gd name="connsiteY8" fmla="*/ 4758 h 9873"/>
              <a:gd name="connsiteX9" fmla="*/ 9269 w 9387"/>
              <a:gd name="connsiteY9" fmla="*/ 2904 h 9873"/>
              <a:gd name="connsiteX10" fmla="*/ 9323 w 9387"/>
              <a:gd name="connsiteY10" fmla="*/ 2897 h 9873"/>
              <a:gd name="connsiteX11" fmla="*/ 9235 w 9387"/>
              <a:gd name="connsiteY11" fmla="*/ 2847 h 9873"/>
              <a:gd name="connsiteX12" fmla="*/ 7601 w 9387"/>
              <a:gd name="connsiteY12" fmla="*/ 1158 h 9873"/>
              <a:gd name="connsiteX13" fmla="*/ 4595 w 9387"/>
              <a:gd name="connsiteY13" fmla="*/ 278 h 9873"/>
              <a:gd name="connsiteX0" fmla="*/ 4894 w 10000"/>
              <a:gd name="connsiteY0" fmla="*/ 282 h 9985"/>
              <a:gd name="connsiteX1" fmla="*/ 2838 w 10000"/>
              <a:gd name="connsiteY1" fmla="*/ 102 h 9985"/>
              <a:gd name="connsiteX2" fmla="*/ 418 w 10000"/>
              <a:gd name="connsiteY2" fmla="*/ 6543 h 9985"/>
              <a:gd name="connsiteX3" fmla="*/ 325 w 10000"/>
              <a:gd name="connsiteY3" fmla="*/ 6773 h 9985"/>
              <a:gd name="connsiteX4" fmla="*/ 75 w 10000"/>
              <a:gd name="connsiteY4" fmla="*/ 7513 h 9985"/>
              <a:gd name="connsiteX5" fmla="*/ 4192 w 10000"/>
              <a:gd name="connsiteY5" fmla="*/ 8875 h 9985"/>
              <a:gd name="connsiteX6" fmla="*/ 7242 w 10000"/>
              <a:gd name="connsiteY6" fmla="*/ 9927 h 9985"/>
              <a:gd name="connsiteX7" fmla="*/ 7767 w 10000"/>
              <a:gd name="connsiteY7" fmla="*/ 7452 h 9985"/>
              <a:gd name="connsiteX8" fmla="*/ 8756 w 10000"/>
              <a:gd name="connsiteY8" fmla="*/ 4819 h 9985"/>
              <a:gd name="connsiteX9" fmla="*/ 9873 w 10000"/>
              <a:gd name="connsiteY9" fmla="*/ 2941 h 9985"/>
              <a:gd name="connsiteX10" fmla="*/ 9931 w 10000"/>
              <a:gd name="connsiteY10" fmla="*/ 2934 h 9985"/>
              <a:gd name="connsiteX11" fmla="*/ 9837 w 10000"/>
              <a:gd name="connsiteY11" fmla="*/ 2884 h 9985"/>
              <a:gd name="connsiteX12" fmla="*/ 8096 w 10000"/>
              <a:gd name="connsiteY12" fmla="*/ 1173 h 9985"/>
              <a:gd name="connsiteX13" fmla="*/ 4894 w 10000"/>
              <a:gd name="connsiteY13" fmla="*/ 282 h 9985"/>
              <a:gd name="connsiteX0" fmla="*/ 4894 w 10000"/>
              <a:gd name="connsiteY0" fmla="*/ 282 h 9945"/>
              <a:gd name="connsiteX1" fmla="*/ 2838 w 10000"/>
              <a:gd name="connsiteY1" fmla="*/ 102 h 9945"/>
              <a:gd name="connsiteX2" fmla="*/ 418 w 10000"/>
              <a:gd name="connsiteY2" fmla="*/ 6553 h 9945"/>
              <a:gd name="connsiteX3" fmla="*/ 325 w 10000"/>
              <a:gd name="connsiteY3" fmla="*/ 6783 h 9945"/>
              <a:gd name="connsiteX4" fmla="*/ 75 w 10000"/>
              <a:gd name="connsiteY4" fmla="*/ 7524 h 9945"/>
              <a:gd name="connsiteX5" fmla="*/ 4192 w 10000"/>
              <a:gd name="connsiteY5" fmla="*/ 8888 h 9945"/>
              <a:gd name="connsiteX6" fmla="*/ 7242 w 10000"/>
              <a:gd name="connsiteY6" fmla="*/ 9942 h 9945"/>
              <a:gd name="connsiteX7" fmla="*/ 7767 w 10000"/>
              <a:gd name="connsiteY7" fmla="*/ 7463 h 9945"/>
              <a:gd name="connsiteX8" fmla="*/ 8756 w 10000"/>
              <a:gd name="connsiteY8" fmla="*/ 4826 h 9945"/>
              <a:gd name="connsiteX9" fmla="*/ 9873 w 10000"/>
              <a:gd name="connsiteY9" fmla="*/ 2945 h 9945"/>
              <a:gd name="connsiteX10" fmla="*/ 9931 w 10000"/>
              <a:gd name="connsiteY10" fmla="*/ 2938 h 9945"/>
              <a:gd name="connsiteX11" fmla="*/ 9837 w 10000"/>
              <a:gd name="connsiteY11" fmla="*/ 2888 h 9945"/>
              <a:gd name="connsiteX12" fmla="*/ 8096 w 10000"/>
              <a:gd name="connsiteY12" fmla="*/ 1175 h 9945"/>
              <a:gd name="connsiteX13" fmla="*/ 4894 w 10000"/>
              <a:gd name="connsiteY13" fmla="*/ 282 h 9945"/>
              <a:gd name="connsiteX0" fmla="*/ 4894 w 10000"/>
              <a:gd name="connsiteY0" fmla="*/ 284 h 10000"/>
              <a:gd name="connsiteX1" fmla="*/ 2838 w 10000"/>
              <a:gd name="connsiteY1" fmla="*/ 103 h 10000"/>
              <a:gd name="connsiteX2" fmla="*/ 418 w 10000"/>
              <a:gd name="connsiteY2" fmla="*/ 6589 h 10000"/>
              <a:gd name="connsiteX3" fmla="*/ 325 w 10000"/>
              <a:gd name="connsiteY3" fmla="*/ 6821 h 10000"/>
              <a:gd name="connsiteX4" fmla="*/ 75 w 10000"/>
              <a:gd name="connsiteY4" fmla="*/ 7566 h 10000"/>
              <a:gd name="connsiteX5" fmla="*/ 4192 w 10000"/>
              <a:gd name="connsiteY5" fmla="*/ 8937 h 10000"/>
              <a:gd name="connsiteX6" fmla="*/ 7242 w 10000"/>
              <a:gd name="connsiteY6" fmla="*/ 9997 h 10000"/>
              <a:gd name="connsiteX7" fmla="*/ 7767 w 10000"/>
              <a:gd name="connsiteY7" fmla="*/ 7504 h 10000"/>
              <a:gd name="connsiteX8" fmla="*/ 8756 w 10000"/>
              <a:gd name="connsiteY8" fmla="*/ 4853 h 10000"/>
              <a:gd name="connsiteX9" fmla="*/ 9873 w 10000"/>
              <a:gd name="connsiteY9" fmla="*/ 2961 h 10000"/>
              <a:gd name="connsiteX10" fmla="*/ 9931 w 10000"/>
              <a:gd name="connsiteY10" fmla="*/ 2954 h 10000"/>
              <a:gd name="connsiteX11" fmla="*/ 9837 w 10000"/>
              <a:gd name="connsiteY11" fmla="*/ 2904 h 10000"/>
              <a:gd name="connsiteX12" fmla="*/ 8096 w 10000"/>
              <a:gd name="connsiteY12" fmla="*/ 1181 h 10000"/>
              <a:gd name="connsiteX13" fmla="*/ 4894 w 10000"/>
              <a:gd name="connsiteY13" fmla="*/ 284 h 10000"/>
              <a:gd name="connsiteX0" fmla="*/ 4856 w 9962"/>
              <a:gd name="connsiteY0" fmla="*/ 284 h 10000"/>
              <a:gd name="connsiteX1" fmla="*/ 2800 w 9962"/>
              <a:gd name="connsiteY1" fmla="*/ 103 h 10000"/>
              <a:gd name="connsiteX2" fmla="*/ 380 w 9962"/>
              <a:gd name="connsiteY2" fmla="*/ 6589 h 10000"/>
              <a:gd name="connsiteX3" fmla="*/ 878 w 9962"/>
              <a:gd name="connsiteY3" fmla="*/ 4315 h 10000"/>
              <a:gd name="connsiteX4" fmla="*/ 37 w 9962"/>
              <a:gd name="connsiteY4" fmla="*/ 7566 h 10000"/>
              <a:gd name="connsiteX5" fmla="*/ 4154 w 9962"/>
              <a:gd name="connsiteY5" fmla="*/ 8937 h 10000"/>
              <a:gd name="connsiteX6" fmla="*/ 7204 w 9962"/>
              <a:gd name="connsiteY6" fmla="*/ 9997 h 10000"/>
              <a:gd name="connsiteX7" fmla="*/ 7729 w 9962"/>
              <a:gd name="connsiteY7" fmla="*/ 7504 h 10000"/>
              <a:gd name="connsiteX8" fmla="*/ 8718 w 9962"/>
              <a:gd name="connsiteY8" fmla="*/ 4853 h 10000"/>
              <a:gd name="connsiteX9" fmla="*/ 9835 w 9962"/>
              <a:gd name="connsiteY9" fmla="*/ 2961 h 10000"/>
              <a:gd name="connsiteX10" fmla="*/ 9893 w 9962"/>
              <a:gd name="connsiteY10" fmla="*/ 2954 h 10000"/>
              <a:gd name="connsiteX11" fmla="*/ 9799 w 9962"/>
              <a:gd name="connsiteY11" fmla="*/ 2904 h 10000"/>
              <a:gd name="connsiteX12" fmla="*/ 8058 w 9962"/>
              <a:gd name="connsiteY12" fmla="*/ 1181 h 10000"/>
              <a:gd name="connsiteX13" fmla="*/ 4856 w 9962"/>
              <a:gd name="connsiteY13" fmla="*/ 284 h 10000"/>
              <a:gd name="connsiteX0" fmla="*/ 4564 w 9689"/>
              <a:gd name="connsiteY0" fmla="*/ 284 h 10000"/>
              <a:gd name="connsiteX1" fmla="*/ 2500 w 9689"/>
              <a:gd name="connsiteY1" fmla="*/ 103 h 10000"/>
              <a:gd name="connsiteX2" fmla="*/ 70 w 9689"/>
              <a:gd name="connsiteY2" fmla="*/ 6589 h 10000"/>
              <a:gd name="connsiteX3" fmla="*/ 570 w 9689"/>
              <a:gd name="connsiteY3" fmla="*/ 4315 h 10000"/>
              <a:gd name="connsiteX4" fmla="*/ 371 w 9689"/>
              <a:gd name="connsiteY4" fmla="*/ 7566 h 10000"/>
              <a:gd name="connsiteX5" fmla="*/ 3859 w 9689"/>
              <a:gd name="connsiteY5" fmla="*/ 8937 h 10000"/>
              <a:gd name="connsiteX6" fmla="*/ 6920 w 9689"/>
              <a:gd name="connsiteY6" fmla="*/ 9997 h 10000"/>
              <a:gd name="connsiteX7" fmla="*/ 7447 w 9689"/>
              <a:gd name="connsiteY7" fmla="*/ 7504 h 10000"/>
              <a:gd name="connsiteX8" fmla="*/ 8440 w 9689"/>
              <a:gd name="connsiteY8" fmla="*/ 4853 h 10000"/>
              <a:gd name="connsiteX9" fmla="*/ 9562 w 9689"/>
              <a:gd name="connsiteY9" fmla="*/ 2961 h 10000"/>
              <a:gd name="connsiteX10" fmla="*/ 9620 w 9689"/>
              <a:gd name="connsiteY10" fmla="*/ 2954 h 10000"/>
              <a:gd name="connsiteX11" fmla="*/ 9525 w 9689"/>
              <a:gd name="connsiteY11" fmla="*/ 2904 h 10000"/>
              <a:gd name="connsiteX12" fmla="*/ 7778 w 9689"/>
              <a:gd name="connsiteY12" fmla="*/ 1181 h 10000"/>
              <a:gd name="connsiteX13" fmla="*/ 4564 w 9689"/>
              <a:gd name="connsiteY13" fmla="*/ 284 h 10000"/>
              <a:gd name="connsiteX0" fmla="*/ 4468 w 9758"/>
              <a:gd name="connsiteY0" fmla="*/ 473 h 10189"/>
              <a:gd name="connsiteX1" fmla="*/ 2338 w 9758"/>
              <a:gd name="connsiteY1" fmla="*/ 292 h 10189"/>
              <a:gd name="connsiteX2" fmla="*/ 346 w 9758"/>
              <a:gd name="connsiteY2" fmla="*/ 4504 h 10189"/>
              <a:gd name="connsiteX3" fmla="*/ 141 w 9758"/>
              <a:gd name="connsiteY3" fmla="*/ 7755 h 10189"/>
              <a:gd name="connsiteX4" fmla="*/ 3741 w 9758"/>
              <a:gd name="connsiteY4" fmla="*/ 9126 h 10189"/>
              <a:gd name="connsiteX5" fmla="*/ 6900 w 9758"/>
              <a:gd name="connsiteY5" fmla="*/ 10186 h 10189"/>
              <a:gd name="connsiteX6" fmla="*/ 7444 w 9758"/>
              <a:gd name="connsiteY6" fmla="*/ 7693 h 10189"/>
              <a:gd name="connsiteX7" fmla="*/ 8469 w 9758"/>
              <a:gd name="connsiteY7" fmla="*/ 5042 h 10189"/>
              <a:gd name="connsiteX8" fmla="*/ 9627 w 9758"/>
              <a:gd name="connsiteY8" fmla="*/ 3150 h 10189"/>
              <a:gd name="connsiteX9" fmla="*/ 9687 w 9758"/>
              <a:gd name="connsiteY9" fmla="*/ 3143 h 10189"/>
              <a:gd name="connsiteX10" fmla="*/ 9589 w 9758"/>
              <a:gd name="connsiteY10" fmla="*/ 3093 h 10189"/>
              <a:gd name="connsiteX11" fmla="*/ 7786 w 9758"/>
              <a:gd name="connsiteY11" fmla="*/ 1370 h 10189"/>
              <a:gd name="connsiteX12" fmla="*/ 4468 w 9758"/>
              <a:gd name="connsiteY12" fmla="*/ 473 h 10189"/>
              <a:gd name="connsiteX0" fmla="*/ 4579 w 10000"/>
              <a:gd name="connsiteY0" fmla="*/ 36 h 9572"/>
              <a:gd name="connsiteX1" fmla="*/ 1168 w 10000"/>
              <a:gd name="connsiteY1" fmla="*/ 2080 h 9572"/>
              <a:gd name="connsiteX2" fmla="*/ 355 w 10000"/>
              <a:gd name="connsiteY2" fmla="*/ 3992 h 9572"/>
              <a:gd name="connsiteX3" fmla="*/ 144 w 10000"/>
              <a:gd name="connsiteY3" fmla="*/ 7183 h 9572"/>
              <a:gd name="connsiteX4" fmla="*/ 3834 w 10000"/>
              <a:gd name="connsiteY4" fmla="*/ 8529 h 9572"/>
              <a:gd name="connsiteX5" fmla="*/ 7071 w 10000"/>
              <a:gd name="connsiteY5" fmla="*/ 9569 h 9572"/>
              <a:gd name="connsiteX6" fmla="*/ 7629 w 10000"/>
              <a:gd name="connsiteY6" fmla="*/ 7122 h 9572"/>
              <a:gd name="connsiteX7" fmla="*/ 8679 w 10000"/>
              <a:gd name="connsiteY7" fmla="*/ 4520 h 9572"/>
              <a:gd name="connsiteX8" fmla="*/ 9866 w 10000"/>
              <a:gd name="connsiteY8" fmla="*/ 2664 h 9572"/>
              <a:gd name="connsiteX9" fmla="*/ 9927 w 10000"/>
              <a:gd name="connsiteY9" fmla="*/ 2657 h 9572"/>
              <a:gd name="connsiteX10" fmla="*/ 9827 w 10000"/>
              <a:gd name="connsiteY10" fmla="*/ 2608 h 9572"/>
              <a:gd name="connsiteX11" fmla="*/ 7979 w 10000"/>
              <a:gd name="connsiteY11" fmla="*/ 917 h 9572"/>
              <a:gd name="connsiteX12" fmla="*/ 4579 w 10000"/>
              <a:gd name="connsiteY12" fmla="*/ 36 h 9572"/>
              <a:gd name="connsiteX0" fmla="*/ 4579 w 10000"/>
              <a:gd name="connsiteY0" fmla="*/ 118 h 10081"/>
              <a:gd name="connsiteX1" fmla="*/ 1987 w 10000"/>
              <a:gd name="connsiteY1" fmla="*/ 471 h 10081"/>
              <a:gd name="connsiteX2" fmla="*/ 355 w 10000"/>
              <a:gd name="connsiteY2" fmla="*/ 4250 h 10081"/>
              <a:gd name="connsiteX3" fmla="*/ 144 w 10000"/>
              <a:gd name="connsiteY3" fmla="*/ 7584 h 10081"/>
              <a:gd name="connsiteX4" fmla="*/ 3834 w 10000"/>
              <a:gd name="connsiteY4" fmla="*/ 8990 h 10081"/>
              <a:gd name="connsiteX5" fmla="*/ 7071 w 10000"/>
              <a:gd name="connsiteY5" fmla="*/ 10077 h 10081"/>
              <a:gd name="connsiteX6" fmla="*/ 7629 w 10000"/>
              <a:gd name="connsiteY6" fmla="*/ 7520 h 10081"/>
              <a:gd name="connsiteX7" fmla="*/ 8679 w 10000"/>
              <a:gd name="connsiteY7" fmla="*/ 4802 h 10081"/>
              <a:gd name="connsiteX8" fmla="*/ 9866 w 10000"/>
              <a:gd name="connsiteY8" fmla="*/ 2863 h 10081"/>
              <a:gd name="connsiteX9" fmla="*/ 9927 w 10000"/>
              <a:gd name="connsiteY9" fmla="*/ 2856 h 10081"/>
              <a:gd name="connsiteX10" fmla="*/ 9827 w 10000"/>
              <a:gd name="connsiteY10" fmla="*/ 2805 h 10081"/>
              <a:gd name="connsiteX11" fmla="*/ 7979 w 10000"/>
              <a:gd name="connsiteY11" fmla="*/ 1038 h 10081"/>
              <a:gd name="connsiteX12" fmla="*/ 4579 w 10000"/>
              <a:gd name="connsiteY12" fmla="*/ 118 h 10081"/>
              <a:gd name="connsiteX0" fmla="*/ 4470 w 10000"/>
              <a:gd name="connsiteY0" fmla="*/ 520 h 9820"/>
              <a:gd name="connsiteX1" fmla="*/ 1987 w 10000"/>
              <a:gd name="connsiteY1" fmla="*/ 210 h 9820"/>
              <a:gd name="connsiteX2" fmla="*/ 355 w 10000"/>
              <a:gd name="connsiteY2" fmla="*/ 3989 h 9820"/>
              <a:gd name="connsiteX3" fmla="*/ 144 w 10000"/>
              <a:gd name="connsiteY3" fmla="*/ 7323 h 9820"/>
              <a:gd name="connsiteX4" fmla="*/ 3834 w 10000"/>
              <a:gd name="connsiteY4" fmla="*/ 8729 h 9820"/>
              <a:gd name="connsiteX5" fmla="*/ 7071 w 10000"/>
              <a:gd name="connsiteY5" fmla="*/ 9816 h 9820"/>
              <a:gd name="connsiteX6" fmla="*/ 7629 w 10000"/>
              <a:gd name="connsiteY6" fmla="*/ 7259 h 9820"/>
              <a:gd name="connsiteX7" fmla="*/ 8679 w 10000"/>
              <a:gd name="connsiteY7" fmla="*/ 4541 h 9820"/>
              <a:gd name="connsiteX8" fmla="*/ 9866 w 10000"/>
              <a:gd name="connsiteY8" fmla="*/ 2602 h 9820"/>
              <a:gd name="connsiteX9" fmla="*/ 9927 w 10000"/>
              <a:gd name="connsiteY9" fmla="*/ 2595 h 9820"/>
              <a:gd name="connsiteX10" fmla="*/ 9827 w 10000"/>
              <a:gd name="connsiteY10" fmla="*/ 2544 h 9820"/>
              <a:gd name="connsiteX11" fmla="*/ 7979 w 10000"/>
              <a:gd name="connsiteY11" fmla="*/ 777 h 9820"/>
              <a:gd name="connsiteX12" fmla="*/ 4470 w 10000"/>
              <a:gd name="connsiteY12" fmla="*/ 520 h 9820"/>
              <a:gd name="connsiteX0" fmla="*/ 4470 w 10231"/>
              <a:gd name="connsiteY0" fmla="*/ 530 h 10000"/>
              <a:gd name="connsiteX1" fmla="*/ 1987 w 10231"/>
              <a:gd name="connsiteY1" fmla="*/ 214 h 10000"/>
              <a:gd name="connsiteX2" fmla="*/ 355 w 10231"/>
              <a:gd name="connsiteY2" fmla="*/ 4062 h 10000"/>
              <a:gd name="connsiteX3" fmla="*/ 144 w 10231"/>
              <a:gd name="connsiteY3" fmla="*/ 7457 h 10000"/>
              <a:gd name="connsiteX4" fmla="*/ 3834 w 10231"/>
              <a:gd name="connsiteY4" fmla="*/ 8889 h 10000"/>
              <a:gd name="connsiteX5" fmla="*/ 7071 w 10231"/>
              <a:gd name="connsiteY5" fmla="*/ 9996 h 10000"/>
              <a:gd name="connsiteX6" fmla="*/ 7629 w 10231"/>
              <a:gd name="connsiteY6" fmla="*/ 7392 h 10000"/>
              <a:gd name="connsiteX7" fmla="*/ 8679 w 10231"/>
              <a:gd name="connsiteY7" fmla="*/ 4624 h 10000"/>
              <a:gd name="connsiteX8" fmla="*/ 9866 w 10231"/>
              <a:gd name="connsiteY8" fmla="*/ 2650 h 10000"/>
              <a:gd name="connsiteX9" fmla="*/ 9927 w 10231"/>
              <a:gd name="connsiteY9" fmla="*/ 2643 h 10000"/>
              <a:gd name="connsiteX10" fmla="*/ 10127 w 10231"/>
              <a:gd name="connsiteY10" fmla="*/ 439 h 10000"/>
              <a:gd name="connsiteX11" fmla="*/ 7979 w 10231"/>
              <a:gd name="connsiteY11" fmla="*/ 791 h 10000"/>
              <a:gd name="connsiteX12" fmla="*/ 4470 w 10231"/>
              <a:gd name="connsiteY12" fmla="*/ 530 h 10000"/>
              <a:gd name="connsiteX0" fmla="*/ 4470 w 10127"/>
              <a:gd name="connsiteY0" fmla="*/ 530 h 10000"/>
              <a:gd name="connsiteX1" fmla="*/ 1987 w 10127"/>
              <a:gd name="connsiteY1" fmla="*/ 214 h 10000"/>
              <a:gd name="connsiteX2" fmla="*/ 355 w 10127"/>
              <a:gd name="connsiteY2" fmla="*/ 4062 h 10000"/>
              <a:gd name="connsiteX3" fmla="*/ 144 w 10127"/>
              <a:gd name="connsiteY3" fmla="*/ 7457 h 10000"/>
              <a:gd name="connsiteX4" fmla="*/ 3834 w 10127"/>
              <a:gd name="connsiteY4" fmla="*/ 8889 h 10000"/>
              <a:gd name="connsiteX5" fmla="*/ 7071 w 10127"/>
              <a:gd name="connsiteY5" fmla="*/ 9996 h 10000"/>
              <a:gd name="connsiteX6" fmla="*/ 7629 w 10127"/>
              <a:gd name="connsiteY6" fmla="*/ 7392 h 10000"/>
              <a:gd name="connsiteX7" fmla="*/ 8679 w 10127"/>
              <a:gd name="connsiteY7" fmla="*/ 4624 h 10000"/>
              <a:gd name="connsiteX8" fmla="*/ 9866 w 10127"/>
              <a:gd name="connsiteY8" fmla="*/ 2650 h 10000"/>
              <a:gd name="connsiteX9" fmla="*/ 9927 w 10127"/>
              <a:gd name="connsiteY9" fmla="*/ 2643 h 10000"/>
              <a:gd name="connsiteX10" fmla="*/ 10127 w 10127"/>
              <a:gd name="connsiteY10" fmla="*/ 439 h 10000"/>
              <a:gd name="connsiteX11" fmla="*/ 7979 w 10127"/>
              <a:gd name="connsiteY11" fmla="*/ 791 h 10000"/>
              <a:gd name="connsiteX12" fmla="*/ 4470 w 10127"/>
              <a:gd name="connsiteY12" fmla="*/ 530 h 10000"/>
              <a:gd name="connsiteX0" fmla="*/ 4470 w 10291"/>
              <a:gd name="connsiteY0" fmla="*/ 530 h 10000"/>
              <a:gd name="connsiteX1" fmla="*/ 1987 w 10291"/>
              <a:gd name="connsiteY1" fmla="*/ 214 h 10000"/>
              <a:gd name="connsiteX2" fmla="*/ 355 w 10291"/>
              <a:gd name="connsiteY2" fmla="*/ 4062 h 10000"/>
              <a:gd name="connsiteX3" fmla="*/ 144 w 10291"/>
              <a:gd name="connsiteY3" fmla="*/ 7457 h 10000"/>
              <a:gd name="connsiteX4" fmla="*/ 3834 w 10291"/>
              <a:gd name="connsiteY4" fmla="*/ 8889 h 10000"/>
              <a:gd name="connsiteX5" fmla="*/ 7071 w 10291"/>
              <a:gd name="connsiteY5" fmla="*/ 9996 h 10000"/>
              <a:gd name="connsiteX6" fmla="*/ 7629 w 10291"/>
              <a:gd name="connsiteY6" fmla="*/ 7392 h 10000"/>
              <a:gd name="connsiteX7" fmla="*/ 8679 w 10291"/>
              <a:gd name="connsiteY7" fmla="*/ 4624 h 10000"/>
              <a:gd name="connsiteX8" fmla="*/ 9866 w 10291"/>
              <a:gd name="connsiteY8" fmla="*/ 2650 h 10000"/>
              <a:gd name="connsiteX9" fmla="*/ 9927 w 10291"/>
              <a:gd name="connsiteY9" fmla="*/ 2643 h 10000"/>
              <a:gd name="connsiteX10" fmla="*/ 10291 w 10291"/>
              <a:gd name="connsiteY10" fmla="*/ 777 h 10000"/>
              <a:gd name="connsiteX11" fmla="*/ 7979 w 10291"/>
              <a:gd name="connsiteY11" fmla="*/ 791 h 10000"/>
              <a:gd name="connsiteX12" fmla="*/ 4470 w 10291"/>
              <a:gd name="connsiteY12" fmla="*/ 530 h 10000"/>
              <a:gd name="connsiteX0" fmla="*/ 4470 w 10291"/>
              <a:gd name="connsiteY0" fmla="*/ 525 h 9995"/>
              <a:gd name="connsiteX1" fmla="*/ 1987 w 10291"/>
              <a:gd name="connsiteY1" fmla="*/ 209 h 9995"/>
              <a:gd name="connsiteX2" fmla="*/ 355 w 10291"/>
              <a:gd name="connsiteY2" fmla="*/ 4057 h 9995"/>
              <a:gd name="connsiteX3" fmla="*/ 144 w 10291"/>
              <a:gd name="connsiteY3" fmla="*/ 7452 h 9995"/>
              <a:gd name="connsiteX4" fmla="*/ 3834 w 10291"/>
              <a:gd name="connsiteY4" fmla="*/ 8884 h 9995"/>
              <a:gd name="connsiteX5" fmla="*/ 7071 w 10291"/>
              <a:gd name="connsiteY5" fmla="*/ 9991 h 9995"/>
              <a:gd name="connsiteX6" fmla="*/ 7629 w 10291"/>
              <a:gd name="connsiteY6" fmla="*/ 7387 h 9995"/>
              <a:gd name="connsiteX7" fmla="*/ 8679 w 10291"/>
              <a:gd name="connsiteY7" fmla="*/ 4619 h 9995"/>
              <a:gd name="connsiteX8" fmla="*/ 9866 w 10291"/>
              <a:gd name="connsiteY8" fmla="*/ 2645 h 9995"/>
              <a:gd name="connsiteX9" fmla="*/ 9927 w 10291"/>
              <a:gd name="connsiteY9" fmla="*/ 2638 h 9995"/>
              <a:gd name="connsiteX10" fmla="*/ 10291 w 10291"/>
              <a:gd name="connsiteY10" fmla="*/ 772 h 9995"/>
              <a:gd name="connsiteX11" fmla="*/ 8143 w 10291"/>
              <a:gd name="connsiteY11" fmla="*/ 617 h 9995"/>
              <a:gd name="connsiteX12" fmla="*/ 4470 w 10291"/>
              <a:gd name="connsiteY12" fmla="*/ 525 h 9995"/>
              <a:gd name="connsiteX0" fmla="*/ 4344 w 10133"/>
              <a:gd name="connsiteY0" fmla="*/ 525 h 10000"/>
              <a:gd name="connsiteX1" fmla="*/ 1931 w 10133"/>
              <a:gd name="connsiteY1" fmla="*/ 209 h 10000"/>
              <a:gd name="connsiteX2" fmla="*/ 345 w 10133"/>
              <a:gd name="connsiteY2" fmla="*/ 4059 h 10000"/>
              <a:gd name="connsiteX3" fmla="*/ 140 w 10133"/>
              <a:gd name="connsiteY3" fmla="*/ 7456 h 10000"/>
              <a:gd name="connsiteX4" fmla="*/ 3726 w 10133"/>
              <a:gd name="connsiteY4" fmla="*/ 8888 h 10000"/>
              <a:gd name="connsiteX5" fmla="*/ 6871 w 10133"/>
              <a:gd name="connsiteY5" fmla="*/ 9996 h 10000"/>
              <a:gd name="connsiteX6" fmla="*/ 7413 w 10133"/>
              <a:gd name="connsiteY6" fmla="*/ 7391 h 10000"/>
              <a:gd name="connsiteX7" fmla="*/ 8434 w 10133"/>
              <a:gd name="connsiteY7" fmla="*/ 4621 h 10000"/>
              <a:gd name="connsiteX8" fmla="*/ 9587 w 10133"/>
              <a:gd name="connsiteY8" fmla="*/ 2646 h 10000"/>
              <a:gd name="connsiteX9" fmla="*/ 9646 w 10133"/>
              <a:gd name="connsiteY9" fmla="*/ 2639 h 10000"/>
              <a:gd name="connsiteX10" fmla="*/ 10133 w 10133"/>
              <a:gd name="connsiteY10" fmla="*/ 223 h 10000"/>
              <a:gd name="connsiteX11" fmla="*/ 7913 w 10133"/>
              <a:gd name="connsiteY11" fmla="*/ 617 h 10000"/>
              <a:gd name="connsiteX12" fmla="*/ 4344 w 10133"/>
              <a:gd name="connsiteY12" fmla="*/ 525 h 10000"/>
              <a:gd name="connsiteX0" fmla="*/ 4052 w 10133"/>
              <a:gd name="connsiteY0" fmla="*/ 763 h 9942"/>
              <a:gd name="connsiteX1" fmla="*/ 1931 w 10133"/>
              <a:gd name="connsiteY1" fmla="*/ 151 h 9942"/>
              <a:gd name="connsiteX2" fmla="*/ 345 w 10133"/>
              <a:gd name="connsiteY2" fmla="*/ 4001 h 9942"/>
              <a:gd name="connsiteX3" fmla="*/ 140 w 10133"/>
              <a:gd name="connsiteY3" fmla="*/ 7398 h 9942"/>
              <a:gd name="connsiteX4" fmla="*/ 3726 w 10133"/>
              <a:gd name="connsiteY4" fmla="*/ 8830 h 9942"/>
              <a:gd name="connsiteX5" fmla="*/ 6871 w 10133"/>
              <a:gd name="connsiteY5" fmla="*/ 9938 h 9942"/>
              <a:gd name="connsiteX6" fmla="*/ 7413 w 10133"/>
              <a:gd name="connsiteY6" fmla="*/ 7333 h 9942"/>
              <a:gd name="connsiteX7" fmla="*/ 8434 w 10133"/>
              <a:gd name="connsiteY7" fmla="*/ 4563 h 9942"/>
              <a:gd name="connsiteX8" fmla="*/ 9587 w 10133"/>
              <a:gd name="connsiteY8" fmla="*/ 2588 h 9942"/>
              <a:gd name="connsiteX9" fmla="*/ 9646 w 10133"/>
              <a:gd name="connsiteY9" fmla="*/ 2581 h 9942"/>
              <a:gd name="connsiteX10" fmla="*/ 10133 w 10133"/>
              <a:gd name="connsiteY10" fmla="*/ 165 h 9942"/>
              <a:gd name="connsiteX11" fmla="*/ 7913 w 10133"/>
              <a:gd name="connsiteY11" fmla="*/ 559 h 9942"/>
              <a:gd name="connsiteX12" fmla="*/ 4052 w 10133"/>
              <a:gd name="connsiteY12" fmla="*/ 763 h 9942"/>
              <a:gd name="connsiteX0" fmla="*/ 3999 w 10000"/>
              <a:gd name="connsiteY0" fmla="*/ 691 h 9924"/>
              <a:gd name="connsiteX1" fmla="*/ 1906 w 10000"/>
              <a:gd name="connsiteY1" fmla="*/ 76 h 9924"/>
              <a:gd name="connsiteX2" fmla="*/ 340 w 10000"/>
              <a:gd name="connsiteY2" fmla="*/ 3948 h 9924"/>
              <a:gd name="connsiteX3" fmla="*/ 138 w 10000"/>
              <a:gd name="connsiteY3" fmla="*/ 7365 h 9924"/>
              <a:gd name="connsiteX4" fmla="*/ 3677 w 10000"/>
              <a:gd name="connsiteY4" fmla="*/ 8806 h 9924"/>
              <a:gd name="connsiteX5" fmla="*/ 6781 w 10000"/>
              <a:gd name="connsiteY5" fmla="*/ 9920 h 9924"/>
              <a:gd name="connsiteX6" fmla="*/ 7316 w 10000"/>
              <a:gd name="connsiteY6" fmla="*/ 7300 h 9924"/>
              <a:gd name="connsiteX7" fmla="*/ 8323 w 10000"/>
              <a:gd name="connsiteY7" fmla="*/ 4514 h 9924"/>
              <a:gd name="connsiteX8" fmla="*/ 9461 w 10000"/>
              <a:gd name="connsiteY8" fmla="*/ 2527 h 9924"/>
              <a:gd name="connsiteX9" fmla="*/ 9519 w 10000"/>
              <a:gd name="connsiteY9" fmla="*/ 2520 h 9924"/>
              <a:gd name="connsiteX10" fmla="*/ 10000 w 10000"/>
              <a:gd name="connsiteY10" fmla="*/ 90 h 9924"/>
              <a:gd name="connsiteX11" fmla="*/ 7809 w 10000"/>
              <a:gd name="connsiteY11" fmla="*/ 486 h 9924"/>
              <a:gd name="connsiteX12" fmla="*/ 3999 w 10000"/>
              <a:gd name="connsiteY12" fmla="*/ 691 h 9924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8323 w 10000"/>
              <a:gd name="connsiteY7" fmla="*/ 4549 h 10000"/>
              <a:gd name="connsiteX8" fmla="*/ 9461 w 10000"/>
              <a:gd name="connsiteY8" fmla="*/ 2546 h 10000"/>
              <a:gd name="connsiteX9" fmla="*/ 8210 w 10000"/>
              <a:gd name="connsiteY9" fmla="*/ 2625 h 10000"/>
              <a:gd name="connsiteX10" fmla="*/ 10000 w 10000"/>
              <a:gd name="connsiteY10" fmla="*/ 91 h 10000"/>
              <a:gd name="connsiteX11" fmla="*/ 7809 w 10000"/>
              <a:gd name="connsiteY11" fmla="*/ 490 h 10000"/>
              <a:gd name="connsiteX12" fmla="*/ 3999 w 10000"/>
              <a:gd name="connsiteY12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8323 w 10000"/>
              <a:gd name="connsiteY7" fmla="*/ 4549 h 10000"/>
              <a:gd name="connsiteX8" fmla="*/ 7550 w 10000"/>
              <a:gd name="connsiteY8" fmla="*/ 4386 h 10000"/>
              <a:gd name="connsiteX9" fmla="*/ 8210 w 10000"/>
              <a:gd name="connsiteY9" fmla="*/ 2625 h 10000"/>
              <a:gd name="connsiteX10" fmla="*/ 10000 w 10000"/>
              <a:gd name="connsiteY10" fmla="*/ 91 h 10000"/>
              <a:gd name="connsiteX11" fmla="*/ 7809 w 10000"/>
              <a:gd name="connsiteY11" fmla="*/ 490 h 10000"/>
              <a:gd name="connsiteX12" fmla="*/ 3999 w 10000"/>
              <a:gd name="connsiteY12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316 w 10000"/>
              <a:gd name="connsiteY6" fmla="*/ 7356 h 10000"/>
              <a:gd name="connsiteX7" fmla="*/ 7550 w 10000"/>
              <a:gd name="connsiteY7" fmla="*/ 4386 h 10000"/>
              <a:gd name="connsiteX8" fmla="*/ 8210 w 10000"/>
              <a:gd name="connsiteY8" fmla="*/ 2625 h 10000"/>
              <a:gd name="connsiteX9" fmla="*/ 10000 w 10000"/>
              <a:gd name="connsiteY9" fmla="*/ 91 h 10000"/>
              <a:gd name="connsiteX10" fmla="*/ 7809 w 10000"/>
              <a:gd name="connsiteY10" fmla="*/ 490 h 10000"/>
              <a:gd name="connsiteX11" fmla="*/ 3999 w 10000"/>
              <a:gd name="connsiteY11" fmla="*/ 696 h 10000"/>
              <a:gd name="connsiteX0" fmla="*/ 3999 w 10000"/>
              <a:gd name="connsiteY0" fmla="*/ 696 h 10000"/>
              <a:gd name="connsiteX1" fmla="*/ 1906 w 10000"/>
              <a:gd name="connsiteY1" fmla="*/ 77 h 10000"/>
              <a:gd name="connsiteX2" fmla="*/ 340 w 10000"/>
              <a:gd name="connsiteY2" fmla="*/ 3978 h 10000"/>
              <a:gd name="connsiteX3" fmla="*/ 138 w 10000"/>
              <a:gd name="connsiteY3" fmla="*/ 7421 h 10000"/>
              <a:gd name="connsiteX4" fmla="*/ 3677 w 10000"/>
              <a:gd name="connsiteY4" fmla="*/ 8873 h 10000"/>
              <a:gd name="connsiteX5" fmla="*/ 6781 w 10000"/>
              <a:gd name="connsiteY5" fmla="*/ 9996 h 10000"/>
              <a:gd name="connsiteX6" fmla="*/ 7002 w 10000"/>
              <a:gd name="connsiteY6" fmla="*/ 7356 h 10000"/>
              <a:gd name="connsiteX7" fmla="*/ 7550 w 10000"/>
              <a:gd name="connsiteY7" fmla="*/ 4386 h 10000"/>
              <a:gd name="connsiteX8" fmla="*/ 8210 w 10000"/>
              <a:gd name="connsiteY8" fmla="*/ 2625 h 10000"/>
              <a:gd name="connsiteX9" fmla="*/ 10000 w 10000"/>
              <a:gd name="connsiteY9" fmla="*/ 91 h 10000"/>
              <a:gd name="connsiteX10" fmla="*/ 7809 w 10000"/>
              <a:gd name="connsiteY10" fmla="*/ 490 h 10000"/>
              <a:gd name="connsiteX11" fmla="*/ 3999 w 10000"/>
              <a:gd name="connsiteY11" fmla="*/ 696 h 10000"/>
              <a:gd name="connsiteX0" fmla="*/ 3999 w 10000"/>
              <a:gd name="connsiteY0" fmla="*/ 696 h 9998"/>
              <a:gd name="connsiteX1" fmla="*/ 1906 w 10000"/>
              <a:gd name="connsiteY1" fmla="*/ 77 h 9998"/>
              <a:gd name="connsiteX2" fmla="*/ 340 w 10000"/>
              <a:gd name="connsiteY2" fmla="*/ 3978 h 9998"/>
              <a:gd name="connsiteX3" fmla="*/ 138 w 10000"/>
              <a:gd name="connsiteY3" fmla="*/ 7421 h 9998"/>
              <a:gd name="connsiteX4" fmla="*/ 3782 w 10000"/>
              <a:gd name="connsiteY4" fmla="*/ 8402 h 9998"/>
              <a:gd name="connsiteX5" fmla="*/ 6781 w 10000"/>
              <a:gd name="connsiteY5" fmla="*/ 9996 h 9998"/>
              <a:gd name="connsiteX6" fmla="*/ 7002 w 10000"/>
              <a:gd name="connsiteY6" fmla="*/ 7356 h 9998"/>
              <a:gd name="connsiteX7" fmla="*/ 7550 w 10000"/>
              <a:gd name="connsiteY7" fmla="*/ 4386 h 9998"/>
              <a:gd name="connsiteX8" fmla="*/ 8210 w 10000"/>
              <a:gd name="connsiteY8" fmla="*/ 2625 h 9998"/>
              <a:gd name="connsiteX9" fmla="*/ 10000 w 10000"/>
              <a:gd name="connsiteY9" fmla="*/ 91 h 9998"/>
              <a:gd name="connsiteX10" fmla="*/ 7809 w 10000"/>
              <a:gd name="connsiteY10" fmla="*/ 490 h 9998"/>
              <a:gd name="connsiteX11" fmla="*/ 3999 w 10000"/>
              <a:gd name="connsiteY11" fmla="*/ 696 h 9998"/>
              <a:gd name="connsiteX0" fmla="*/ 4320 w 10321"/>
              <a:gd name="connsiteY0" fmla="*/ 696 h 10000"/>
              <a:gd name="connsiteX1" fmla="*/ 2227 w 10321"/>
              <a:gd name="connsiteY1" fmla="*/ 77 h 10000"/>
              <a:gd name="connsiteX2" fmla="*/ 661 w 10321"/>
              <a:gd name="connsiteY2" fmla="*/ 3979 h 10000"/>
              <a:gd name="connsiteX3" fmla="*/ 66 w 10321"/>
              <a:gd name="connsiteY3" fmla="*/ 8235 h 10000"/>
              <a:gd name="connsiteX4" fmla="*/ 4103 w 10321"/>
              <a:gd name="connsiteY4" fmla="*/ 8404 h 10000"/>
              <a:gd name="connsiteX5" fmla="*/ 7102 w 10321"/>
              <a:gd name="connsiteY5" fmla="*/ 9998 h 10000"/>
              <a:gd name="connsiteX6" fmla="*/ 7323 w 10321"/>
              <a:gd name="connsiteY6" fmla="*/ 7357 h 10000"/>
              <a:gd name="connsiteX7" fmla="*/ 7871 w 10321"/>
              <a:gd name="connsiteY7" fmla="*/ 4387 h 10000"/>
              <a:gd name="connsiteX8" fmla="*/ 8531 w 10321"/>
              <a:gd name="connsiteY8" fmla="*/ 2626 h 10000"/>
              <a:gd name="connsiteX9" fmla="*/ 10321 w 10321"/>
              <a:gd name="connsiteY9" fmla="*/ 91 h 10000"/>
              <a:gd name="connsiteX10" fmla="*/ 8130 w 10321"/>
              <a:gd name="connsiteY10" fmla="*/ 490 h 10000"/>
              <a:gd name="connsiteX11" fmla="*/ 4320 w 10321"/>
              <a:gd name="connsiteY11" fmla="*/ 696 h 10000"/>
              <a:gd name="connsiteX0" fmla="*/ 4320 w 10321"/>
              <a:gd name="connsiteY0" fmla="*/ 696 h 10000"/>
              <a:gd name="connsiteX1" fmla="*/ 2227 w 10321"/>
              <a:gd name="connsiteY1" fmla="*/ 77 h 10000"/>
              <a:gd name="connsiteX2" fmla="*/ 661 w 10321"/>
              <a:gd name="connsiteY2" fmla="*/ 3979 h 10000"/>
              <a:gd name="connsiteX3" fmla="*/ 66 w 10321"/>
              <a:gd name="connsiteY3" fmla="*/ 8235 h 10000"/>
              <a:gd name="connsiteX4" fmla="*/ 4155 w 10321"/>
              <a:gd name="connsiteY4" fmla="*/ 8661 h 10000"/>
              <a:gd name="connsiteX5" fmla="*/ 7102 w 10321"/>
              <a:gd name="connsiteY5" fmla="*/ 9998 h 10000"/>
              <a:gd name="connsiteX6" fmla="*/ 7323 w 10321"/>
              <a:gd name="connsiteY6" fmla="*/ 7357 h 10000"/>
              <a:gd name="connsiteX7" fmla="*/ 7871 w 10321"/>
              <a:gd name="connsiteY7" fmla="*/ 4387 h 10000"/>
              <a:gd name="connsiteX8" fmla="*/ 8531 w 10321"/>
              <a:gd name="connsiteY8" fmla="*/ 2626 h 10000"/>
              <a:gd name="connsiteX9" fmla="*/ 10321 w 10321"/>
              <a:gd name="connsiteY9" fmla="*/ 91 h 10000"/>
              <a:gd name="connsiteX10" fmla="*/ 8130 w 10321"/>
              <a:gd name="connsiteY10" fmla="*/ 490 h 10000"/>
              <a:gd name="connsiteX11" fmla="*/ 4320 w 10321"/>
              <a:gd name="connsiteY11" fmla="*/ 696 h 10000"/>
              <a:gd name="connsiteX0" fmla="*/ 4320 w 10321"/>
              <a:gd name="connsiteY0" fmla="*/ 696 h 9659"/>
              <a:gd name="connsiteX1" fmla="*/ 2227 w 10321"/>
              <a:gd name="connsiteY1" fmla="*/ 77 h 9659"/>
              <a:gd name="connsiteX2" fmla="*/ 661 w 10321"/>
              <a:gd name="connsiteY2" fmla="*/ 3979 h 9659"/>
              <a:gd name="connsiteX3" fmla="*/ 66 w 10321"/>
              <a:gd name="connsiteY3" fmla="*/ 8235 h 9659"/>
              <a:gd name="connsiteX4" fmla="*/ 4155 w 10321"/>
              <a:gd name="connsiteY4" fmla="*/ 8661 h 9659"/>
              <a:gd name="connsiteX5" fmla="*/ 7233 w 10321"/>
              <a:gd name="connsiteY5" fmla="*/ 9656 h 9659"/>
              <a:gd name="connsiteX6" fmla="*/ 7323 w 10321"/>
              <a:gd name="connsiteY6" fmla="*/ 7357 h 9659"/>
              <a:gd name="connsiteX7" fmla="*/ 7871 w 10321"/>
              <a:gd name="connsiteY7" fmla="*/ 4387 h 9659"/>
              <a:gd name="connsiteX8" fmla="*/ 8531 w 10321"/>
              <a:gd name="connsiteY8" fmla="*/ 2626 h 9659"/>
              <a:gd name="connsiteX9" fmla="*/ 10321 w 10321"/>
              <a:gd name="connsiteY9" fmla="*/ 91 h 9659"/>
              <a:gd name="connsiteX10" fmla="*/ 8130 w 10321"/>
              <a:gd name="connsiteY10" fmla="*/ 490 h 9659"/>
              <a:gd name="connsiteX11" fmla="*/ 4320 w 10321"/>
              <a:gd name="connsiteY11" fmla="*/ 696 h 9659"/>
              <a:gd name="connsiteX0" fmla="*/ 4186 w 10000"/>
              <a:gd name="connsiteY0" fmla="*/ 721 h 10000"/>
              <a:gd name="connsiteX1" fmla="*/ 2158 w 10000"/>
              <a:gd name="connsiteY1" fmla="*/ 80 h 10000"/>
              <a:gd name="connsiteX2" fmla="*/ 640 w 10000"/>
              <a:gd name="connsiteY2" fmla="*/ 4119 h 10000"/>
              <a:gd name="connsiteX3" fmla="*/ 64 w 10000"/>
              <a:gd name="connsiteY3" fmla="*/ 8792 h 10000"/>
              <a:gd name="connsiteX4" fmla="*/ 4026 w 10000"/>
              <a:gd name="connsiteY4" fmla="*/ 8967 h 10000"/>
              <a:gd name="connsiteX5" fmla="*/ 7008 w 10000"/>
              <a:gd name="connsiteY5" fmla="*/ 9997 h 10000"/>
              <a:gd name="connsiteX6" fmla="*/ 7095 w 10000"/>
              <a:gd name="connsiteY6" fmla="*/ 7617 h 10000"/>
              <a:gd name="connsiteX7" fmla="*/ 7626 w 10000"/>
              <a:gd name="connsiteY7" fmla="*/ 4542 h 10000"/>
              <a:gd name="connsiteX8" fmla="*/ 8266 w 10000"/>
              <a:gd name="connsiteY8" fmla="*/ 2719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9999"/>
              <a:gd name="connsiteX1" fmla="*/ 2158 w 10000"/>
              <a:gd name="connsiteY1" fmla="*/ 80 h 9999"/>
              <a:gd name="connsiteX2" fmla="*/ 640 w 10000"/>
              <a:gd name="connsiteY2" fmla="*/ 4119 h 9999"/>
              <a:gd name="connsiteX3" fmla="*/ 64 w 10000"/>
              <a:gd name="connsiteY3" fmla="*/ 8792 h 9999"/>
              <a:gd name="connsiteX4" fmla="*/ 3468 w 10000"/>
              <a:gd name="connsiteY4" fmla="*/ 8612 h 9999"/>
              <a:gd name="connsiteX5" fmla="*/ 7008 w 10000"/>
              <a:gd name="connsiteY5" fmla="*/ 9997 h 9999"/>
              <a:gd name="connsiteX6" fmla="*/ 7095 w 10000"/>
              <a:gd name="connsiteY6" fmla="*/ 7617 h 9999"/>
              <a:gd name="connsiteX7" fmla="*/ 7626 w 10000"/>
              <a:gd name="connsiteY7" fmla="*/ 4542 h 9999"/>
              <a:gd name="connsiteX8" fmla="*/ 8266 w 10000"/>
              <a:gd name="connsiteY8" fmla="*/ 2719 h 9999"/>
              <a:gd name="connsiteX9" fmla="*/ 10000 w 10000"/>
              <a:gd name="connsiteY9" fmla="*/ 94 h 9999"/>
              <a:gd name="connsiteX10" fmla="*/ 7877 w 10000"/>
              <a:gd name="connsiteY10" fmla="*/ 507 h 9999"/>
              <a:gd name="connsiteX11" fmla="*/ 4186 w 10000"/>
              <a:gd name="connsiteY11" fmla="*/ 721 h 9999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266 w 10000"/>
              <a:gd name="connsiteY8" fmla="*/ 2719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418 w 10000"/>
              <a:gd name="connsiteY8" fmla="*/ 2054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21 h 10000"/>
              <a:gd name="connsiteX1" fmla="*/ 2082 w 10000"/>
              <a:gd name="connsiteY1" fmla="*/ 390 h 10000"/>
              <a:gd name="connsiteX2" fmla="*/ 640 w 10000"/>
              <a:gd name="connsiteY2" fmla="*/ 4119 h 10000"/>
              <a:gd name="connsiteX3" fmla="*/ 64 w 10000"/>
              <a:gd name="connsiteY3" fmla="*/ 8793 h 10000"/>
              <a:gd name="connsiteX4" fmla="*/ 3468 w 10000"/>
              <a:gd name="connsiteY4" fmla="*/ 8613 h 10000"/>
              <a:gd name="connsiteX5" fmla="*/ 7008 w 10000"/>
              <a:gd name="connsiteY5" fmla="*/ 9998 h 10000"/>
              <a:gd name="connsiteX6" fmla="*/ 7095 w 10000"/>
              <a:gd name="connsiteY6" fmla="*/ 7618 h 10000"/>
              <a:gd name="connsiteX7" fmla="*/ 7626 w 10000"/>
              <a:gd name="connsiteY7" fmla="*/ 4542 h 10000"/>
              <a:gd name="connsiteX8" fmla="*/ 8545 w 10000"/>
              <a:gd name="connsiteY8" fmla="*/ 2143 h 10000"/>
              <a:gd name="connsiteX9" fmla="*/ 10000 w 10000"/>
              <a:gd name="connsiteY9" fmla="*/ 94 h 10000"/>
              <a:gd name="connsiteX10" fmla="*/ 7877 w 10000"/>
              <a:gd name="connsiteY10" fmla="*/ 507 h 10000"/>
              <a:gd name="connsiteX11" fmla="*/ 4186 w 10000"/>
              <a:gd name="connsiteY11" fmla="*/ 721 h 10000"/>
              <a:gd name="connsiteX0" fmla="*/ 4186 w 10000"/>
              <a:gd name="connsiteY0" fmla="*/ 751 h 10030"/>
              <a:gd name="connsiteX1" fmla="*/ 2082 w 10000"/>
              <a:gd name="connsiteY1" fmla="*/ 420 h 10030"/>
              <a:gd name="connsiteX2" fmla="*/ 640 w 10000"/>
              <a:gd name="connsiteY2" fmla="*/ 4149 h 10030"/>
              <a:gd name="connsiteX3" fmla="*/ 64 w 10000"/>
              <a:gd name="connsiteY3" fmla="*/ 8823 h 10030"/>
              <a:gd name="connsiteX4" fmla="*/ 3468 w 10000"/>
              <a:gd name="connsiteY4" fmla="*/ 8643 h 10030"/>
              <a:gd name="connsiteX5" fmla="*/ 7008 w 10000"/>
              <a:gd name="connsiteY5" fmla="*/ 10028 h 10030"/>
              <a:gd name="connsiteX6" fmla="*/ 7095 w 10000"/>
              <a:gd name="connsiteY6" fmla="*/ 7648 h 10030"/>
              <a:gd name="connsiteX7" fmla="*/ 7626 w 10000"/>
              <a:gd name="connsiteY7" fmla="*/ 4572 h 10030"/>
              <a:gd name="connsiteX8" fmla="*/ 8545 w 10000"/>
              <a:gd name="connsiteY8" fmla="*/ 2173 h 10030"/>
              <a:gd name="connsiteX9" fmla="*/ 10000 w 10000"/>
              <a:gd name="connsiteY9" fmla="*/ 124 h 10030"/>
              <a:gd name="connsiteX10" fmla="*/ 7852 w 10000"/>
              <a:gd name="connsiteY10" fmla="*/ 315 h 10030"/>
              <a:gd name="connsiteX11" fmla="*/ 4186 w 10000"/>
              <a:gd name="connsiteY11" fmla="*/ 751 h 10030"/>
              <a:gd name="connsiteX0" fmla="*/ 4186 w 10000"/>
              <a:gd name="connsiteY0" fmla="*/ 751 h 10032"/>
              <a:gd name="connsiteX1" fmla="*/ 2082 w 10000"/>
              <a:gd name="connsiteY1" fmla="*/ 420 h 10032"/>
              <a:gd name="connsiteX2" fmla="*/ 640 w 10000"/>
              <a:gd name="connsiteY2" fmla="*/ 4149 h 10032"/>
              <a:gd name="connsiteX3" fmla="*/ 64 w 10000"/>
              <a:gd name="connsiteY3" fmla="*/ 8823 h 10032"/>
              <a:gd name="connsiteX4" fmla="*/ 3316 w 10000"/>
              <a:gd name="connsiteY4" fmla="*/ 9086 h 10032"/>
              <a:gd name="connsiteX5" fmla="*/ 7008 w 10000"/>
              <a:gd name="connsiteY5" fmla="*/ 10028 h 10032"/>
              <a:gd name="connsiteX6" fmla="*/ 7095 w 10000"/>
              <a:gd name="connsiteY6" fmla="*/ 7648 h 10032"/>
              <a:gd name="connsiteX7" fmla="*/ 7626 w 10000"/>
              <a:gd name="connsiteY7" fmla="*/ 4572 h 10032"/>
              <a:gd name="connsiteX8" fmla="*/ 8545 w 10000"/>
              <a:gd name="connsiteY8" fmla="*/ 2173 h 10032"/>
              <a:gd name="connsiteX9" fmla="*/ 10000 w 10000"/>
              <a:gd name="connsiteY9" fmla="*/ 124 h 10032"/>
              <a:gd name="connsiteX10" fmla="*/ 7852 w 10000"/>
              <a:gd name="connsiteY10" fmla="*/ 315 h 10032"/>
              <a:gd name="connsiteX11" fmla="*/ 4186 w 10000"/>
              <a:gd name="connsiteY11" fmla="*/ 751 h 10032"/>
              <a:gd name="connsiteX0" fmla="*/ 4186 w 10000"/>
              <a:gd name="connsiteY0" fmla="*/ 751 h 10032"/>
              <a:gd name="connsiteX1" fmla="*/ 1930 w 10000"/>
              <a:gd name="connsiteY1" fmla="*/ 686 h 10032"/>
              <a:gd name="connsiteX2" fmla="*/ 640 w 10000"/>
              <a:gd name="connsiteY2" fmla="*/ 4149 h 10032"/>
              <a:gd name="connsiteX3" fmla="*/ 64 w 10000"/>
              <a:gd name="connsiteY3" fmla="*/ 8823 h 10032"/>
              <a:gd name="connsiteX4" fmla="*/ 3316 w 10000"/>
              <a:gd name="connsiteY4" fmla="*/ 9086 h 10032"/>
              <a:gd name="connsiteX5" fmla="*/ 7008 w 10000"/>
              <a:gd name="connsiteY5" fmla="*/ 10028 h 10032"/>
              <a:gd name="connsiteX6" fmla="*/ 7095 w 10000"/>
              <a:gd name="connsiteY6" fmla="*/ 7648 h 10032"/>
              <a:gd name="connsiteX7" fmla="*/ 7626 w 10000"/>
              <a:gd name="connsiteY7" fmla="*/ 4572 h 10032"/>
              <a:gd name="connsiteX8" fmla="*/ 8545 w 10000"/>
              <a:gd name="connsiteY8" fmla="*/ 2173 h 10032"/>
              <a:gd name="connsiteX9" fmla="*/ 10000 w 10000"/>
              <a:gd name="connsiteY9" fmla="*/ 124 h 10032"/>
              <a:gd name="connsiteX10" fmla="*/ 7852 w 10000"/>
              <a:gd name="connsiteY10" fmla="*/ 315 h 10032"/>
              <a:gd name="connsiteX11" fmla="*/ 4186 w 10000"/>
              <a:gd name="connsiteY11" fmla="*/ 751 h 10032"/>
              <a:gd name="connsiteX0" fmla="*/ 4135 w 10000"/>
              <a:gd name="connsiteY0" fmla="*/ 797 h 10034"/>
              <a:gd name="connsiteX1" fmla="*/ 1930 w 10000"/>
              <a:gd name="connsiteY1" fmla="*/ 688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135 w 10000"/>
              <a:gd name="connsiteY0" fmla="*/ 797 h 10034"/>
              <a:gd name="connsiteX1" fmla="*/ 1930 w 10000"/>
              <a:gd name="connsiteY1" fmla="*/ 688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135 w 10000"/>
              <a:gd name="connsiteY0" fmla="*/ 797 h 10034"/>
              <a:gd name="connsiteX1" fmla="*/ 2361 w 10000"/>
              <a:gd name="connsiteY1" fmla="*/ 732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135 w 10000"/>
              <a:gd name="connsiteY11" fmla="*/ 797 h 10034"/>
              <a:gd name="connsiteX0" fmla="*/ 4591 w 10000"/>
              <a:gd name="connsiteY0" fmla="*/ 797 h 10034"/>
              <a:gd name="connsiteX1" fmla="*/ 2361 w 10000"/>
              <a:gd name="connsiteY1" fmla="*/ 732 h 10034"/>
              <a:gd name="connsiteX2" fmla="*/ 640 w 10000"/>
              <a:gd name="connsiteY2" fmla="*/ 4151 h 10034"/>
              <a:gd name="connsiteX3" fmla="*/ 64 w 10000"/>
              <a:gd name="connsiteY3" fmla="*/ 8825 h 10034"/>
              <a:gd name="connsiteX4" fmla="*/ 3316 w 10000"/>
              <a:gd name="connsiteY4" fmla="*/ 9088 h 10034"/>
              <a:gd name="connsiteX5" fmla="*/ 7008 w 10000"/>
              <a:gd name="connsiteY5" fmla="*/ 10030 h 10034"/>
              <a:gd name="connsiteX6" fmla="*/ 7095 w 10000"/>
              <a:gd name="connsiteY6" fmla="*/ 7650 h 10034"/>
              <a:gd name="connsiteX7" fmla="*/ 7626 w 10000"/>
              <a:gd name="connsiteY7" fmla="*/ 4574 h 10034"/>
              <a:gd name="connsiteX8" fmla="*/ 8545 w 10000"/>
              <a:gd name="connsiteY8" fmla="*/ 2175 h 10034"/>
              <a:gd name="connsiteX9" fmla="*/ 10000 w 10000"/>
              <a:gd name="connsiteY9" fmla="*/ 126 h 10034"/>
              <a:gd name="connsiteX10" fmla="*/ 7852 w 10000"/>
              <a:gd name="connsiteY10" fmla="*/ 317 h 10034"/>
              <a:gd name="connsiteX11" fmla="*/ 4591 w 10000"/>
              <a:gd name="connsiteY11" fmla="*/ 797 h 10034"/>
              <a:gd name="connsiteX0" fmla="*/ 4607 w 10016"/>
              <a:gd name="connsiteY0" fmla="*/ 797 h 10034"/>
              <a:gd name="connsiteX1" fmla="*/ 2377 w 10016"/>
              <a:gd name="connsiteY1" fmla="*/ 732 h 10034"/>
              <a:gd name="connsiteX2" fmla="*/ 1087 w 10016"/>
              <a:gd name="connsiteY2" fmla="*/ 4284 h 10034"/>
              <a:gd name="connsiteX3" fmla="*/ 80 w 10016"/>
              <a:gd name="connsiteY3" fmla="*/ 8825 h 10034"/>
              <a:gd name="connsiteX4" fmla="*/ 3332 w 10016"/>
              <a:gd name="connsiteY4" fmla="*/ 9088 h 10034"/>
              <a:gd name="connsiteX5" fmla="*/ 7024 w 10016"/>
              <a:gd name="connsiteY5" fmla="*/ 10030 h 10034"/>
              <a:gd name="connsiteX6" fmla="*/ 7111 w 10016"/>
              <a:gd name="connsiteY6" fmla="*/ 7650 h 10034"/>
              <a:gd name="connsiteX7" fmla="*/ 7642 w 10016"/>
              <a:gd name="connsiteY7" fmla="*/ 4574 h 10034"/>
              <a:gd name="connsiteX8" fmla="*/ 8561 w 10016"/>
              <a:gd name="connsiteY8" fmla="*/ 2175 h 10034"/>
              <a:gd name="connsiteX9" fmla="*/ 10016 w 10016"/>
              <a:gd name="connsiteY9" fmla="*/ 126 h 10034"/>
              <a:gd name="connsiteX10" fmla="*/ 7868 w 10016"/>
              <a:gd name="connsiteY10" fmla="*/ 317 h 10034"/>
              <a:gd name="connsiteX11" fmla="*/ 4607 w 10016"/>
              <a:gd name="connsiteY11" fmla="*/ 797 h 10034"/>
              <a:gd name="connsiteX0" fmla="*/ 4024 w 9433"/>
              <a:gd name="connsiteY0" fmla="*/ 797 h 10034"/>
              <a:gd name="connsiteX1" fmla="*/ 1794 w 9433"/>
              <a:gd name="connsiteY1" fmla="*/ 732 h 10034"/>
              <a:gd name="connsiteX2" fmla="*/ 504 w 9433"/>
              <a:gd name="connsiteY2" fmla="*/ 4284 h 10034"/>
              <a:gd name="connsiteX3" fmla="*/ 156 w 9433"/>
              <a:gd name="connsiteY3" fmla="*/ 8426 h 10034"/>
              <a:gd name="connsiteX4" fmla="*/ 2749 w 9433"/>
              <a:gd name="connsiteY4" fmla="*/ 9088 h 10034"/>
              <a:gd name="connsiteX5" fmla="*/ 6441 w 9433"/>
              <a:gd name="connsiteY5" fmla="*/ 10030 h 10034"/>
              <a:gd name="connsiteX6" fmla="*/ 6528 w 9433"/>
              <a:gd name="connsiteY6" fmla="*/ 7650 h 10034"/>
              <a:gd name="connsiteX7" fmla="*/ 7059 w 9433"/>
              <a:gd name="connsiteY7" fmla="*/ 4574 h 10034"/>
              <a:gd name="connsiteX8" fmla="*/ 7978 w 9433"/>
              <a:gd name="connsiteY8" fmla="*/ 2175 h 10034"/>
              <a:gd name="connsiteX9" fmla="*/ 9433 w 9433"/>
              <a:gd name="connsiteY9" fmla="*/ 126 h 10034"/>
              <a:gd name="connsiteX10" fmla="*/ 7285 w 9433"/>
              <a:gd name="connsiteY10" fmla="*/ 317 h 10034"/>
              <a:gd name="connsiteX11" fmla="*/ 4024 w 9433"/>
              <a:gd name="connsiteY11" fmla="*/ 797 h 10034"/>
              <a:gd name="connsiteX0" fmla="*/ 4107 w 9841"/>
              <a:gd name="connsiteY0" fmla="*/ 794 h 10000"/>
              <a:gd name="connsiteX1" fmla="*/ 1743 w 9841"/>
              <a:gd name="connsiteY1" fmla="*/ 730 h 10000"/>
              <a:gd name="connsiteX2" fmla="*/ 375 w 9841"/>
              <a:gd name="connsiteY2" fmla="*/ 4269 h 10000"/>
              <a:gd name="connsiteX3" fmla="*/ 6 w 9841"/>
              <a:gd name="connsiteY3" fmla="*/ 8397 h 10000"/>
              <a:gd name="connsiteX4" fmla="*/ 2755 w 9841"/>
              <a:gd name="connsiteY4" fmla="*/ 9057 h 10000"/>
              <a:gd name="connsiteX5" fmla="*/ 6669 w 9841"/>
              <a:gd name="connsiteY5" fmla="*/ 9996 h 10000"/>
              <a:gd name="connsiteX6" fmla="*/ 6761 w 9841"/>
              <a:gd name="connsiteY6" fmla="*/ 7624 h 10000"/>
              <a:gd name="connsiteX7" fmla="*/ 7324 w 9841"/>
              <a:gd name="connsiteY7" fmla="*/ 4559 h 10000"/>
              <a:gd name="connsiteX8" fmla="*/ 8299 w 9841"/>
              <a:gd name="connsiteY8" fmla="*/ 2168 h 10000"/>
              <a:gd name="connsiteX9" fmla="*/ 9841 w 9841"/>
              <a:gd name="connsiteY9" fmla="*/ 126 h 10000"/>
              <a:gd name="connsiteX10" fmla="*/ 7564 w 9841"/>
              <a:gd name="connsiteY10" fmla="*/ 316 h 10000"/>
              <a:gd name="connsiteX11" fmla="*/ 4107 w 9841"/>
              <a:gd name="connsiteY11" fmla="*/ 794 h 10000"/>
              <a:gd name="connsiteX0" fmla="*/ 4362 w 10189"/>
              <a:gd name="connsiteY0" fmla="*/ 794 h 9999"/>
              <a:gd name="connsiteX1" fmla="*/ 1960 w 10189"/>
              <a:gd name="connsiteY1" fmla="*/ 730 h 9999"/>
              <a:gd name="connsiteX2" fmla="*/ 570 w 10189"/>
              <a:gd name="connsiteY2" fmla="*/ 4269 h 9999"/>
              <a:gd name="connsiteX3" fmla="*/ 195 w 10189"/>
              <a:gd name="connsiteY3" fmla="*/ 8397 h 9999"/>
              <a:gd name="connsiteX4" fmla="*/ 3371 w 10189"/>
              <a:gd name="connsiteY4" fmla="*/ 8748 h 9999"/>
              <a:gd name="connsiteX5" fmla="*/ 6966 w 10189"/>
              <a:gd name="connsiteY5" fmla="*/ 9996 h 9999"/>
              <a:gd name="connsiteX6" fmla="*/ 7059 w 10189"/>
              <a:gd name="connsiteY6" fmla="*/ 7624 h 9999"/>
              <a:gd name="connsiteX7" fmla="*/ 7631 w 10189"/>
              <a:gd name="connsiteY7" fmla="*/ 4559 h 9999"/>
              <a:gd name="connsiteX8" fmla="*/ 8622 w 10189"/>
              <a:gd name="connsiteY8" fmla="*/ 2168 h 9999"/>
              <a:gd name="connsiteX9" fmla="*/ 10189 w 10189"/>
              <a:gd name="connsiteY9" fmla="*/ 126 h 9999"/>
              <a:gd name="connsiteX10" fmla="*/ 7875 w 10189"/>
              <a:gd name="connsiteY10" fmla="*/ 316 h 9999"/>
              <a:gd name="connsiteX11" fmla="*/ 4362 w 10189"/>
              <a:gd name="connsiteY11" fmla="*/ 794 h 9999"/>
              <a:gd name="connsiteX0" fmla="*/ 4120 w 9839"/>
              <a:gd name="connsiteY0" fmla="*/ 794 h 10000"/>
              <a:gd name="connsiteX1" fmla="*/ 1763 w 9839"/>
              <a:gd name="connsiteY1" fmla="*/ 730 h 10000"/>
              <a:gd name="connsiteX2" fmla="*/ 398 w 9839"/>
              <a:gd name="connsiteY2" fmla="*/ 4269 h 10000"/>
              <a:gd name="connsiteX3" fmla="*/ 30 w 9839"/>
              <a:gd name="connsiteY3" fmla="*/ 8398 h 10000"/>
              <a:gd name="connsiteX4" fmla="*/ 3147 w 9839"/>
              <a:gd name="connsiteY4" fmla="*/ 8749 h 10000"/>
              <a:gd name="connsiteX5" fmla="*/ 6676 w 9839"/>
              <a:gd name="connsiteY5" fmla="*/ 9997 h 10000"/>
              <a:gd name="connsiteX6" fmla="*/ 6767 w 9839"/>
              <a:gd name="connsiteY6" fmla="*/ 7625 h 10000"/>
              <a:gd name="connsiteX7" fmla="*/ 7328 w 9839"/>
              <a:gd name="connsiteY7" fmla="*/ 4559 h 10000"/>
              <a:gd name="connsiteX8" fmla="*/ 8301 w 9839"/>
              <a:gd name="connsiteY8" fmla="*/ 2168 h 10000"/>
              <a:gd name="connsiteX9" fmla="*/ 9839 w 9839"/>
              <a:gd name="connsiteY9" fmla="*/ 126 h 10000"/>
              <a:gd name="connsiteX10" fmla="*/ 7568 w 9839"/>
              <a:gd name="connsiteY10" fmla="*/ 316 h 10000"/>
              <a:gd name="connsiteX11" fmla="*/ 4120 w 9839"/>
              <a:gd name="connsiteY11" fmla="*/ 794 h 10000"/>
              <a:gd name="connsiteX0" fmla="*/ 4277 w 10090"/>
              <a:gd name="connsiteY0" fmla="*/ 794 h 10000"/>
              <a:gd name="connsiteX1" fmla="*/ 1882 w 10090"/>
              <a:gd name="connsiteY1" fmla="*/ 730 h 10000"/>
              <a:gd name="connsiteX2" fmla="*/ 822 w 10090"/>
              <a:gd name="connsiteY2" fmla="*/ 3474 h 10000"/>
              <a:gd name="connsiteX3" fmla="*/ 120 w 10090"/>
              <a:gd name="connsiteY3" fmla="*/ 8398 h 10000"/>
              <a:gd name="connsiteX4" fmla="*/ 3288 w 10090"/>
              <a:gd name="connsiteY4" fmla="*/ 8749 h 10000"/>
              <a:gd name="connsiteX5" fmla="*/ 6875 w 10090"/>
              <a:gd name="connsiteY5" fmla="*/ 9997 h 10000"/>
              <a:gd name="connsiteX6" fmla="*/ 6968 w 10090"/>
              <a:gd name="connsiteY6" fmla="*/ 7625 h 10000"/>
              <a:gd name="connsiteX7" fmla="*/ 7538 w 10090"/>
              <a:gd name="connsiteY7" fmla="*/ 4559 h 10000"/>
              <a:gd name="connsiteX8" fmla="*/ 8527 w 10090"/>
              <a:gd name="connsiteY8" fmla="*/ 2168 h 10000"/>
              <a:gd name="connsiteX9" fmla="*/ 10090 w 10090"/>
              <a:gd name="connsiteY9" fmla="*/ 126 h 10000"/>
              <a:gd name="connsiteX10" fmla="*/ 7782 w 10090"/>
              <a:gd name="connsiteY10" fmla="*/ 316 h 10000"/>
              <a:gd name="connsiteX11" fmla="*/ 4277 w 10090"/>
              <a:gd name="connsiteY11" fmla="*/ 794 h 10000"/>
              <a:gd name="connsiteX0" fmla="*/ 4183 w 9996"/>
              <a:gd name="connsiteY0" fmla="*/ 794 h 10000"/>
              <a:gd name="connsiteX1" fmla="*/ 1788 w 9996"/>
              <a:gd name="connsiteY1" fmla="*/ 730 h 10000"/>
              <a:gd name="connsiteX2" fmla="*/ 728 w 9996"/>
              <a:gd name="connsiteY2" fmla="*/ 3474 h 10000"/>
              <a:gd name="connsiteX3" fmla="*/ 135 w 9996"/>
              <a:gd name="connsiteY3" fmla="*/ 8486 h 10000"/>
              <a:gd name="connsiteX4" fmla="*/ 3194 w 9996"/>
              <a:gd name="connsiteY4" fmla="*/ 8749 h 10000"/>
              <a:gd name="connsiteX5" fmla="*/ 6781 w 9996"/>
              <a:gd name="connsiteY5" fmla="*/ 9997 h 10000"/>
              <a:gd name="connsiteX6" fmla="*/ 6874 w 9996"/>
              <a:gd name="connsiteY6" fmla="*/ 7625 h 10000"/>
              <a:gd name="connsiteX7" fmla="*/ 7444 w 9996"/>
              <a:gd name="connsiteY7" fmla="*/ 4559 h 10000"/>
              <a:gd name="connsiteX8" fmla="*/ 8433 w 9996"/>
              <a:gd name="connsiteY8" fmla="*/ 2168 h 10000"/>
              <a:gd name="connsiteX9" fmla="*/ 9996 w 9996"/>
              <a:gd name="connsiteY9" fmla="*/ 126 h 10000"/>
              <a:gd name="connsiteX10" fmla="*/ 7688 w 9996"/>
              <a:gd name="connsiteY10" fmla="*/ 316 h 10000"/>
              <a:gd name="connsiteX11" fmla="*/ 4183 w 9996"/>
              <a:gd name="connsiteY11" fmla="*/ 794 h 10000"/>
              <a:gd name="connsiteX0" fmla="*/ 4051 w 9866"/>
              <a:gd name="connsiteY0" fmla="*/ 794 h 10000"/>
              <a:gd name="connsiteX1" fmla="*/ 1655 w 9866"/>
              <a:gd name="connsiteY1" fmla="*/ 730 h 10000"/>
              <a:gd name="connsiteX2" fmla="*/ 594 w 9866"/>
              <a:gd name="connsiteY2" fmla="*/ 3474 h 10000"/>
              <a:gd name="connsiteX3" fmla="*/ 1 w 9866"/>
              <a:gd name="connsiteY3" fmla="*/ 8486 h 10000"/>
              <a:gd name="connsiteX4" fmla="*/ 3061 w 9866"/>
              <a:gd name="connsiteY4" fmla="*/ 8749 h 10000"/>
              <a:gd name="connsiteX5" fmla="*/ 6650 w 9866"/>
              <a:gd name="connsiteY5" fmla="*/ 9997 h 10000"/>
              <a:gd name="connsiteX6" fmla="*/ 6743 w 9866"/>
              <a:gd name="connsiteY6" fmla="*/ 7625 h 10000"/>
              <a:gd name="connsiteX7" fmla="*/ 7313 w 9866"/>
              <a:gd name="connsiteY7" fmla="*/ 4559 h 10000"/>
              <a:gd name="connsiteX8" fmla="*/ 8302 w 9866"/>
              <a:gd name="connsiteY8" fmla="*/ 2168 h 10000"/>
              <a:gd name="connsiteX9" fmla="*/ 9866 w 9866"/>
              <a:gd name="connsiteY9" fmla="*/ 126 h 10000"/>
              <a:gd name="connsiteX10" fmla="*/ 7557 w 9866"/>
              <a:gd name="connsiteY10" fmla="*/ 316 h 10000"/>
              <a:gd name="connsiteX11" fmla="*/ 4051 w 9866"/>
              <a:gd name="connsiteY11" fmla="*/ 794 h 10000"/>
              <a:gd name="connsiteX0" fmla="*/ 4106 w 10000"/>
              <a:gd name="connsiteY0" fmla="*/ 794 h 10000"/>
              <a:gd name="connsiteX1" fmla="*/ 2147 w 10000"/>
              <a:gd name="connsiteY1" fmla="*/ 1172 h 10000"/>
              <a:gd name="connsiteX2" fmla="*/ 602 w 10000"/>
              <a:gd name="connsiteY2" fmla="*/ 3474 h 10000"/>
              <a:gd name="connsiteX3" fmla="*/ 1 w 10000"/>
              <a:gd name="connsiteY3" fmla="*/ 8486 h 10000"/>
              <a:gd name="connsiteX4" fmla="*/ 3103 w 10000"/>
              <a:gd name="connsiteY4" fmla="*/ 8749 h 10000"/>
              <a:gd name="connsiteX5" fmla="*/ 6740 w 10000"/>
              <a:gd name="connsiteY5" fmla="*/ 9997 h 10000"/>
              <a:gd name="connsiteX6" fmla="*/ 6835 w 10000"/>
              <a:gd name="connsiteY6" fmla="*/ 7625 h 10000"/>
              <a:gd name="connsiteX7" fmla="*/ 7412 w 10000"/>
              <a:gd name="connsiteY7" fmla="*/ 4559 h 10000"/>
              <a:gd name="connsiteX8" fmla="*/ 8415 w 10000"/>
              <a:gd name="connsiteY8" fmla="*/ 2168 h 10000"/>
              <a:gd name="connsiteX9" fmla="*/ 10000 w 10000"/>
              <a:gd name="connsiteY9" fmla="*/ 126 h 10000"/>
              <a:gd name="connsiteX10" fmla="*/ 7660 w 10000"/>
              <a:gd name="connsiteY10" fmla="*/ 316 h 10000"/>
              <a:gd name="connsiteX11" fmla="*/ 4106 w 10000"/>
              <a:gd name="connsiteY11" fmla="*/ 794 h 10000"/>
              <a:gd name="connsiteX0" fmla="*/ 4106 w 10000"/>
              <a:gd name="connsiteY0" fmla="*/ 794 h 10000"/>
              <a:gd name="connsiteX1" fmla="*/ 2147 w 10000"/>
              <a:gd name="connsiteY1" fmla="*/ 1172 h 10000"/>
              <a:gd name="connsiteX2" fmla="*/ 602 w 10000"/>
              <a:gd name="connsiteY2" fmla="*/ 3474 h 10000"/>
              <a:gd name="connsiteX3" fmla="*/ 1 w 10000"/>
              <a:gd name="connsiteY3" fmla="*/ 8486 h 10000"/>
              <a:gd name="connsiteX4" fmla="*/ 3103 w 10000"/>
              <a:gd name="connsiteY4" fmla="*/ 8749 h 10000"/>
              <a:gd name="connsiteX5" fmla="*/ 6740 w 10000"/>
              <a:gd name="connsiteY5" fmla="*/ 9997 h 10000"/>
              <a:gd name="connsiteX6" fmla="*/ 6835 w 10000"/>
              <a:gd name="connsiteY6" fmla="*/ 7625 h 10000"/>
              <a:gd name="connsiteX7" fmla="*/ 7412 w 10000"/>
              <a:gd name="connsiteY7" fmla="*/ 4559 h 10000"/>
              <a:gd name="connsiteX8" fmla="*/ 8415 w 10000"/>
              <a:gd name="connsiteY8" fmla="*/ 2168 h 10000"/>
              <a:gd name="connsiteX9" fmla="*/ 10000 w 10000"/>
              <a:gd name="connsiteY9" fmla="*/ 126 h 10000"/>
              <a:gd name="connsiteX10" fmla="*/ 7660 w 10000"/>
              <a:gd name="connsiteY10" fmla="*/ 316 h 10000"/>
              <a:gd name="connsiteX11" fmla="*/ 4106 w 10000"/>
              <a:gd name="connsiteY11" fmla="*/ 794 h 10000"/>
              <a:gd name="connsiteX0" fmla="*/ 4184 w 10078"/>
              <a:gd name="connsiteY0" fmla="*/ 794 h 10000"/>
              <a:gd name="connsiteX1" fmla="*/ 2225 w 10078"/>
              <a:gd name="connsiteY1" fmla="*/ 1172 h 10000"/>
              <a:gd name="connsiteX2" fmla="*/ 1039 w 10078"/>
              <a:gd name="connsiteY2" fmla="*/ 3695 h 10000"/>
              <a:gd name="connsiteX3" fmla="*/ 79 w 10078"/>
              <a:gd name="connsiteY3" fmla="*/ 8486 h 10000"/>
              <a:gd name="connsiteX4" fmla="*/ 3181 w 10078"/>
              <a:gd name="connsiteY4" fmla="*/ 8749 h 10000"/>
              <a:gd name="connsiteX5" fmla="*/ 6818 w 10078"/>
              <a:gd name="connsiteY5" fmla="*/ 9997 h 10000"/>
              <a:gd name="connsiteX6" fmla="*/ 6913 w 10078"/>
              <a:gd name="connsiteY6" fmla="*/ 7625 h 10000"/>
              <a:gd name="connsiteX7" fmla="*/ 7490 w 10078"/>
              <a:gd name="connsiteY7" fmla="*/ 4559 h 10000"/>
              <a:gd name="connsiteX8" fmla="*/ 8493 w 10078"/>
              <a:gd name="connsiteY8" fmla="*/ 2168 h 10000"/>
              <a:gd name="connsiteX9" fmla="*/ 10078 w 10078"/>
              <a:gd name="connsiteY9" fmla="*/ 126 h 10000"/>
              <a:gd name="connsiteX10" fmla="*/ 7738 w 10078"/>
              <a:gd name="connsiteY10" fmla="*/ 316 h 10000"/>
              <a:gd name="connsiteX11" fmla="*/ 4184 w 10078"/>
              <a:gd name="connsiteY11" fmla="*/ 794 h 10000"/>
              <a:gd name="connsiteX0" fmla="*/ 4314 w 10208"/>
              <a:gd name="connsiteY0" fmla="*/ 794 h 10000"/>
              <a:gd name="connsiteX1" fmla="*/ 2355 w 10208"/>
              <a:gd name="connsiteY1" fmla="*/ 1172 h 10000"/>
              <a:gd name="connsiteX2" fmla="*/ 1169 w 10208"/>
              <a:gd name="connsiteY2" fmla="*/ 3695 h 10000"/>
              <a:gd name="connsiteX3" fmla="*/ 71 w 10208"/>
              <a:gd name="connsiteY3" fmla="*/ 8221 h 10000"/>
              <a:gd name="connsiteX4" fmla="*/ 3311 w 10208"/>
              <a:gd name="connsiteY4" fmla="*/ 8749 h 10000"/>
              <a:gd name="connsiteX5" fmla="*/ 6948 w 10208"/>
              <a:gd name="connsiteY5" fmla="*/ 9997 h 10000"/>
              <a:gd name="connsiteX6" fmla="*/ 7043 w 10208"/>
              <a:gd name="connsiteY6" fmla="*/ 7625 h 10000"/>
              <a:gd name="connsiteX7" fmla="*/ 7620 w 10208"/>
              <a:gd name="connsiteY7" fmla="*/ 4559 h 10000"/>
              <a:gd name="connsiteX8" fmla="*/ 8623 w 10208"/>
              <a:gd name="connsiteY8" fmla="*/ 2168 h 10000"/>
              <a:gd name="connsiteX9" fmla="*/ 10208 w 10208"/>
              <a:gd name="connsiteY9" fmla="*/ 126 h 10000"/>
              <a:gd name="connsiteX10" fmla="*/ 7868 w 10208"/>
              <a:gd name="connsiteY10" fmla="*/ 316 h 10000"/>
              <a:gd name="connsiteX11" fmla="*/ 4314 w 10208"/>
              <a:gd name="connsiteY11" fmla="*/ 794 h 10000"/>
              <a:gd name="connsiteX0" fmla="*/ 4276 w 10170"/>
              <a:gd name="connsiteY0" fmla="*/ 794 h 10000"/>
              <a:gd name="connsiteX1" fmla="*/ 2317 w 10170"/>
              <a:gd name="connsiteY1" fmla="*/ 1172 h 10000"/>
              <a:gd name="connsiteX2" fmla="*/ 1131 w 10170"/>
              <a:gd name="connsiteY2" fmla="*/ 3695 h 10000"/>
              <a:gd name="connsiteX3" fmla="*/ 33 w 10170"/>
              <a:gd name="connsiteY3" fmla="*/ 8221 h 10000"/>
              <a:gd name="connsiteX4" fmla="*/ 3273 w 10170"/>
              <a:gd name="connsiteY4" fmla="*/ 8749 h 10000"/>
              <a:gd name="connsiteX5" fmla="*/ 6910 w 10170"/>
              <a:gd name="connsiteY5" fmla="*/ 9997 h 10000"/>
              <a:gd name="connsiteX6" fmla="*/ 7005 w 10170"/>
              <a:gd name="connsiteY6" fmla="*/ 7625 h 10000"/>
              <a:gd name="connsiteX7" fmla="*/ 7582 w 10170"/>
              <a:gd name="connsiteY7" fmla="*/ 4559 h 10000"/>
              <a:gd name="connsiteX8" fmla="*/ 8585 w 10170"/>
              <a:gd name="connsiteY8" fmla="*/ 2168 h 10000"/>
              <a:gd name="connsiteX9" fmla="*/ 10170 w 10170"/>
              <a:gd name="connsiteY9" fmla="*/ 126 h 10000"/>
              <a:gd name="connsiteX10" fmla="*/ 7830 w 10170"/>
              <a:gd name="connsiteY10" fmla="*/ 316 h 10000"/>
              <a:gd name="connsiteX11" fmla="*/ 4276 w 10170"/>
              <a:gd name="connsiteY11" fmla="*/ 794 h 10000"/>
              <a:gd name="connsiteX0" fmla="*/ 4090 w 9984"/>
              <a:gd name="connsiteY0" fmla="*/ 794 h 10000"/>
              <a:gd name="connsiteX1" fmla="*/ 2131 w 9984"/>
              <a:gd name="connsiteY1" fmla="*/ 1172 h 10000"/>
              <a:gd name="connsiteX2" fmla="*/ 945 w 9984"/>
              <a:gd name="connsiteY2" fmla="*/ 3695 h 10000"/>
              <a:gd name="connsiteX3" fmla="*/ 40 w 9984"/>
              <a:gd name="connsiteY3" fmla="*/ 8177 h 10000"/>
              <a:gd name="connsiteX4" fmla="*/ 3087 w 9984"/>
              <a:gd name="connsiteY4" fmla="*/ 8749 h 10000"/>
              <a:gd name="connsiteX5" fmla="*/ 6724 w 9984"/>
              <a:gd name="connsiteY5" fmla="*/ 9997 h 10000"/>
              <a:gd name="connsiteX6" fmla="*/ 6819 w 9984"/>
              <a:gd name="connsiteY6" fmla="*/ 7625 h 10000"/>
              <a:gd name="connsiteX7" fmla="*/ 7396 w 9984"/>
              <a:gd name="connsiteY7" fmla="*/ 4559 h 10000"/>
              <a:gd name="connsiteX8" fmla="*/ 8399 w 9984"/>
              <a:gd name="connsiteY8" fmla="*/ 2168 h 10000"/>
              <a:gd name="connsiteX9" fmla="*/ 9984 w 9984"/>
              <a:gd name="connsiteY9" fmla="*/ 126 h 10000"/>
              <a:gd name="connsiteX10" fmla="*/ 7644 w 9984"/>
              <a:gd name="connsiteY10" fmla="*/ 316 h 10000"/>
              <a:gd name="connsiteX11" fmla="*/ 4090 w 9984"/>
              <a:gd name="connsiteY11" fmla="*/ 794 h 10000"/>
              <a:gd name="connsiteX0" fmla="*/ 4203 w 10106"/>
              <a:gd name="connsiteY0" fmla="*/ 794 h 10000"/>
              <a:gd name="connsiteX1" fmla="*/ 2240 w 10106"/>
              <a:gd name="connsiteY1" fmla="*/ 1172 h 10000"/>
              <a:gd name="connsiteX2" fmla="*/ 1053 w 10106"/>
              <a:gd name="connsiteY2" fmla="*/ 3695 h 10000"/>
              <a:gd name="connsiteX3" fmla="*/ 35 w 10106"/>
              <a:gd name="connsiteY3" fmla="*/ 8265 h 10000"/>
              <a:gd name="connsiteX4" fmla="*/ 3198 w 10106"/>
              <a:gd name="connsiteY4" fmla="*/ 8749 h 10000"/>
              <a:gd name="connsiteX5" fmla="*/ 6841 w 10106"/>
              <a:gd name="connsiteY5" fmla="*/ 9997 h 10000"/>
              <a:gd name="connsiteX6" fmla="*/ 6936 w 10106"/>
              <a:gd name="connsiteY6" fmla="*/ 7625 h 10000"/>
              <a:gd name="connsiteX7" fmla="*/ 7514 w 10106"/>
              <a:gd name="connsiteY7" fmla="*/ 4559 h 10000"/>
              <a:gd name="connsiteX8" fmla="*/ 8518 w 10106"/>
              <a:gd name="connsiteY8" fmla="*/ 2168 h 10000"/>
              <a:gd name="connsiteX9" fmla="*/ 10106 w 10106"/>
              <a:gd name="connsiteY9" fmla="*/ 126 h 10000"/>
              <a:gd name="connsiteX10" fmla="*/ 7762 w 10106"/>
              <a:gd name="connsiteY10" fmla="*/ 316 h 10000"/>
              <a:gd name="connsiteX11" fmla="*/ 4203 w 10106"/>
              <a:gd name="connsiteY11" fmla="*/ 794 h 10000"/>
              <a:gd name="connsiteX0" fmla="*/ 4169 w 10072"/>
              <a:gd name="connsiteY0" fmla="*/ 794 h 10000"/>
              <a:gd name="connsiteX1" fmla="*/ 2206 w 10072"/>
              <a:gd name="connsiteY1" fmla="*/ 1172 h 10000"/>
              <a:gd name="connsiteX2" fmla="*/ 1019 w 10072"/>
              <a:gd name="connsiteY2" fmla="*/ 3695 h 10000"/>
              <a:gd name="connsiteX3" fmla="*/ 1 w 10072"/>
              <a:gd name="connsiteY3" fmla="*/ 8265 h 10000"/>
              <a:gd name="connsiteX4" fmla="*/ 3164 w 10072"/>
              <a:gd name="connsiteY4" fmla="*/ 8749 h 10000"/>
              <a:gd name="connsiteX5" fmla="*/ 6807 w 10072"/>
              <a:gd name="connsiteY5" fmla="*/ 9997 h 10000"/>
              <a:gd name="connsiteX6" fmla="*/ 6902 w 10072"/>
              <a:gd name="connsiteY6" fmla="*/ 7625 h 10000"/>
              <a:gd name="connsiteX7" fmla="*/ 7480 w 10072"/>
              <a:gd name="connsiteY7" fmla="*/ 4559 h 10000"/>
              <a:gd name="connsiteX8" fmla="*/ 8484 w 10072"/>
              <a:gd name="connsiteY8" fmla="*/ 2168 h 10000"/>
              <a:gd name="connsiteX9" fmla="*/ 10072 w 10072"/>
              <a:gd name="connsiteY9" fmla="*/ 126 h 10000"/>
              <a:gd name="connsiteX10" fmla="*/ 7728 w 10072"/>
              <a:gd name="connsiteY10" fmla="*/ 316 h 10000"/>
              <a:gd name="connsiteX11" fmla="*/ 4169 w 10072"/>
              <a:gd name="connsiteY11" fmla="*/ 794 h 10000"/>
              <a:gd name="connsiteX0" fmla="*/ 4296 w 10199"/>
              <a:gd name="connsiteY0" fmla="*/ 794 h 10000"/>
              <a:gd name="connsiteX1" fmla="*/ 2333 w 10199"/>
              <a:gd name="connsiteY1" fmla="*/ 1172 h 10000"/>
              <a:gd name="connsiteX2" fmla="*/ 786 w 10199"/>
              <a:gd name="connsiteY2" fmla="*/ 4048 h 10000"/>
              <a:gd name="connsiteX3" fmla="*/ 128 w 10199"/>
              <a:gd name="connsiteY3" fmla="*/ 8265 h 10000"/>
              <a:gd name="connsiteX4" fmla="*/ 3291 w 10199"/>
              <a:gd name="connsiteY4" fmla="*/ 8749 h 10000"/>
              <a:gd name="connsiteX5" fmla="*/ 6934 w 10199"/>
              <a:gd name="connsiteY5" fmla="*/ 9997 h 10000"/>
              <a:gd name="connsiteX6" fmla="*/ 7029 w 10199"/>
              <a:gd name="connsiteY6" fmla="*/ 7625 h 10000"/>
              <a:gd name="connsiteX7" fmla="*/ 7607 w 10199"/>
              <a:gd name="connsiteY7" fmla="*/ 4559 h 10000"/>
              <a:gd name="connsiteX8" fmla="*/ 8611 w 10199"/>
              <a:gd name="connsiteY8" fmla="*/ 2168 h 10000"/>
              <a:gd name="connsiteX9" fmla="*/ 10199 w 10199"/>
              <a:gd name="connsiteY9" fmla="*/ 126 h 10000"/>
              <a:gd name="connsiteX10" fmla="*/ 7855 w 10199"/>
              <a:gd name="connsiteY10" fmla="*/ 316 h 10000"/>
              <a:gd name="connsiteX11" fmla="*/ 4296 w 10199"/>
              <a:gd name="connsiteY11" fmla="*/ 794 h 10000"/>
              <a:gd name="connsiteX0" fmla="*/ 4933 w 10199"/>
              <a:gd name="connsiteY0" fmla="*/ 749 h 9999"/>
              <a:gd name="connsiteX1" fmla="*/ 2333 w 10199"/>
              <a:gd name="connsiteY1" fmla="*/ 1171 h 9999"/>
              <a:gd name="connsiteX2" fmla="*/ 786 w 10199"/>
              <a:gd name="connsiteY2" fmla="*/ 4047 h 9999"/>
              <a:gd name="connsiteX3" fmla="*/ 128 w 10199"/>
              <a:gd name="connsiteY3" fmla="*/ 8264 h 9999"/>
              <a:gd name="connsiteX4" fmla="*/ 3291 w 10199"/>
              <a:gd name="connsiteY4" fmla="*/ 8748 h 9999"/>
              <a:gd name="connsiteX5" fmla="*/ 6934 w 10199"/>
              <a:gd name="connsiteY5" fmla="*/ 9996 h 9999"/>
              <a:gd name="connsiteX6" fmla="*/ 7029 w 10199"/>
              <a:gd name="connsiteY6" fmla="*/ 7624 h 9999"/>
              <a:gd name="connsiteX7" fmla="*/ 7607 w 10199"/>
              <a:gd name="connsiteY7" fmla="*/ 4558 h 9999"/>
              <a:gd name="connsiteX8" fmla="*/ 8611 w 10199"/>
              <a:gd name="connsiteY8" fmla="*/ 2167 h 9999"/>
              <a:gd name="connsiteX9" fmla="*/ 10199 w 10199"/>
              <a:gd name="connsiteY9" fmla="*/ 125 h 9999"/>
              <a:gd name="connsiteX10" fmla="*/ 7855 w 10199"/>
              <a:gd name="connsiteY10" fmla="*/ 315 h 9999"/>
              <a:gd name="connsiteX11" fmla="*/ 4933 w 10199"/>
              <a:gd name="connsiteY11" fmla="*/ 749 h 9999"/>
              <a:gd name="connsiteX0" fmla="*/ 5325 w 10000"/>
              <a:gd name="connsiteY0" fmla="*/ 1158 h 10011"/>
              <a:gd name="connsiteX1" fmla="*/ 2287 w 10000"/>
              <a:gd name="connsiteY1" fmla="*/ 1182 h 10011"/>
              <a:gd name="connsiteX2" fmla="*/ 771 w 10000"/>
              <a:gd name="connsiteY2" fmla="*/ 4058 h 10011"/>
              <a:gd name="connsiteX3" fmla="*/ 126 w 10000"/>
              <a:gd name="connsiteY3" fmla="*/ 8276 h 10011"/>
              <a:gd name="connsiteX4" fmla="*/ 3227 w 10000"/>
              <a:gd name="connsiteY4" fmla="*/ 8760 h 10011"/>
              <a:gd name="connsiteX5" fmla="*/ 6799 w 10000"/>
              <a:gd name="connsiteY5" fmla="*/ 10008 h 10011"/>
              <a:gd name="connsiteX6" fmla="*/ 6892 w 10000"/>
              <a:gd name="connsiteY6" fmla="*/ 7636 h 10011"/>
              <a:gd name="connsiteX7" fmla="*/ 7459 w 10000"/>
              <a:gd name="connsiteY7" fmla="*/ 4569 h 10011"/>
              <a:gd name="connsiteX8" fmla="*/ 8443 w 10000"/>
              <a:gd name="connsiteY8" fmla="*/ 2178 h 10011"/>
              <a:gd name="connsiteX9" fmla="*/ 10000 w 10000"/>
              <a:gd name="connsiteY9" fmla="*/ 136 h 10011"/>
              <a:gd name="connsiteX10" fmla="*/ 7702 w 10000"/>
              <a:gd name="connsiteY10" fmla="*/ 326 h 10011"/>
              <a:gd name="connsiteX11" fmla="*/ 5325 w 10000"/>
              <a:gd name="connsiteY11" fmla="*/ 1158 h 10011"/>
              <a:gd name="connsiteX0" fmla="*/ 5325 w 10000"/>
              <a:gd name="connsiteY0" fmla="*/ 1129 h 9982"/>
              <a:gd name="connsiteX1" fmla="*/ 2287 w 10000"/>
              <a:gd name="connsiteY1" fmla="*/ 1153 h 9982"/>
              <a:gd name="connsiteX2" fmla="*/ 771 w 10000"/>
              <a:gd name="connsiteY2" fmla="*/ 4029 h 9982"/>
              <a:gd name="connsiteX3" fmla="*/ 126 w 10000"/>
              <a:gd name="connsiteY3" fmla="*/ 8247 h 9982"/>
              <a:gd name="connsiteX4" fmla="*/ 3227 w 10000"/>
              <a:gd name="connsiteY4" fmla="*/ 8731 h 9982"/>
              <a:gd name="connsiteX5" fmla="*/ 6799 w 10000"/>
              <a:gd name="connsiteY5" fmla="*/ 9979 h 9982"/>
              <a:gd name="connsiteX6" fmla="*/ 6892 w 10000"/>
              <a:gd name="connsiteY6" fmla="*/ 7607 h 9982"/>
              <a:gd name="connsiteX7" fmla="*/ 7459 w 10000"/>
              <a:gd name="connsiteY7" fmla="*/ 4540 h 9982"/>
              <a:gd name="connsiteX8" fmla="*/ 8443 w 10000"/>
              <a:gd name="connsiteY8" fmla="*/ 2149 h 9982"/>
              <a:gd name="connsiteX9" fmla="*/ 10000 w 10000"/>
              <a:gd name="connsiteY9" fmla="*/ 107 h 9982"/>
              <a:gd name="connsiteX10" fmla="*/ 8028 w 10000"/>
              <a:gd name="connsiteY10" fmla="*/ 474 h 9982"/>
              <a:gd name="connsiteX11" fmla="*/ 5325 w 10000"/>
              <a:gd name="connsiteY11" fmla="*/ 1129 h 9982"/>
              <a:gd name="connsiteX0" fmla="*/ 5189 w 10000"/>
              <a:gd name="connsiteY0" fmla="*/ 1040 h 9998"/>
              <a:gd name="connsiteX1" fmla="*/ 2287 w 10000"/>
              <a:gd name="connsiteY1" fmla="*/ 1153 h 9998"/>
              <a:gd name="connsiteX2" fmla="*/ 771 w 10000"/>
              <a:gd name="connsiteY2" fmla="*/ 4034 h 9998"/>
              <a:gd name="connsiteX3" fmla="*/ 126 w 10000"/>
              <a:gd name="connsiteY3" fmla="*/ 8260 h 9998"/>
              <a:gd name="connsiteX4" fmla="*/ 3227 w 10000"/>
              <a:gd name="connsiteY4" fmla="*/ 8745 h 9998"/>
              <a:gd name="connsiteX5" fmla="*/ 6799 w 10000"/>
              <a:gd name="connsiteY5" fmla="*/ 9995 h 9998"/>
              <a:gd name="connsiteX6" fmla="*/ 6892 w 10000"/>
              <a:gd name="connsiteY6" fmla="*/ 7619 h 9998"/>
              <a:gd name="connsiteX7" fmla="*/ 7459 w 10000"/>
              <a:gd name="connsiteY7" fmla="*/ 4546 h 9998"/>
              <a:gd name="connsiteX8" fmla="*/ 8443 w 10000"/>
              <a:gd name="connsiteY8" fmla="*/ 2151 h 9998"/>
              <a:gd name="connsiteX9" fmla="*/ 10000 w 10000"/>
              <a:gd name="connsiteY9" fmla="*/ 105 h 9998"/>
              <a:gd name="connsiteX10" fmla="*/ 8028 w 10000"/>
              <a:gd name="connsiteY10" fmla="*/ 473 h 9998"/>
              <a:gd name="connsiteX11" fmla="*/ 5189 w 10000"/>
              <a:gd name="connsiteY11" fmla="*/ 1040 h 9998"/>
              <a:gd name="connsiteX0" fmla="*/ 5189 w 10000"/>
              <a:gd name="connsiteY0" fmla="*/ 1040 h 10000"/>
              <a:gd name="connsiteX1" fmla="*/ 2287 w 10000"/>
              <a:gd name="connsiteY1" fmla="*/ 1153 h 10000"/>
              <a:gd name="connsiteX2" fmla="*/ 771 w 10000"/>
              <a:gd name="connsiteY2" fmla="*/ 4035 h 10000"/>
              <a:gd name="connsiteX3" fmla="*/ 126 w 10000"/>
              <a:gd name="connsiteY3" fmla="*/ 8262 h 10000"/>
              <a:gd name="connsiteX4" fmla="*/ 3227 w 10000"/>
              <a:gd name="connsiteY4" fmla="*/ 8747 h 10000"/>
              <a:gd name="connsiteX5" fmla="*/ 6799 w 10000"/>
              <a:gd name="connsiteY5" fmla="*/ 9997 h 10000"/>
              <a:gd name="connsiteX6" fmla="*/ 6892 w 10000"/>
              <a:gd name="connsiteY6" fmla="*/ 7621 h 10000"/>
              <a:gd name="connsiteX7" fmla="*/ 7459 w 10000"/>
              <a:gd name="connsiteY7" fmla="*/ 4547 h 10000"/>
              <a:gd name="connsiteX8" fmla="*/ 8443 w 10000"/>
              <a:gd name="connsiteY8" fmla="*/ 2151 h 10000"/>
              <a:gd name="connsiteX9" fmla="*/ 10000 w 10000"/>
              <a:gd name="connsiteY9" fmla="*/ 105 h 10000"/>
              <a:gd name="connsiteX10" fmla="*/ 8028 w 10000"/>
              <a:gd name="connsiteY10" fmla="*/ 473 h 10000"/>
              <a:gd name="connsiteX11" fmla="*/ 5189 w 10000"/>
              <a:gd name="connsiteY11" fmla="*/ 1040 h 10000"/>
              <a:gd name="connsiteX0" fmla="*/ 5075 w 9886"/>
              <a:gd name="connsiteY0" fmla="*/ 1040 h 10000"/>
              <a:gd name="connsiteX1" fmla="*/ 2173 w 9886"/>
              <a:gd name="connsiteY1" fmla="*/ 1153 h 10000"/>
              <a:gd name="connsiteX2" fmla="*/ 657 w 9886"/>
              <a:gd name="connsiteY2" fmla="*/ 4035 h 10000"/>
              <a:gd name="connsiteX3" fmla="*/ 12 w 9886"/>
              <a:gd name="connsiteY3" fmla="*/ 8262 h 10000"/>
              <a:gd name="connsiteX4" fmla="*/ 3113 w 9886"/>
              <a:gd name="connsiteY4" fmla="*/ 8747 h 10000"/>
              <a:gd name="connsiteX5" fmla="*/ 6685 w 9886"/>
              <a:gd name="connsiteY5" fmla="*/ 9997 h 10000"/>
              <a:gd name="connsiteX6" fmla="*/ 6778 w 9886"/>
              <a:gd name="connsiteY6" fmla="*/ 7621 h 10000"/>
              <a:gd name="connsiteX7" fmla="*/ 7345 w 9886"/>
              <a:gd name="connsiteY7" fmla="*/ 4547 h 10000"/>
              <a:gd name="connsiteX8" fmla="*/ 8329 w 9886"/>
              <a:gd name="connsiteY8" fmla="*/ 2151 h 10000"/>
              <a:gd name="connsiteX9" fmla="*/ 9886 w 9886"/>
              <a:gd name="connsiteY9" fmla="*/ 105 h 10000"/>
              <a:gd name="connsiteX10" fmla="*/ 7914 w 9886"/>
              <a:gd name="connsiteY10" fmla="*/ 473 h 10000"/>
              <a:gd name="connsiteX11" fmla="*/ 5075 w 9886"/>
              <a:gd name="connsiteY11" fmla="*/ 1040 h 10000"/>
              <a:gd name="connsiteX0" fmla="*/ 5231 w 10097"/>
              <a:gd name="connsiteY0" fmla="*/ 1040 h 10000"/>
              <a:gd name="connsiteX1" fmla="*/ 2295 w 10097"/>
              <a:gd name="connsiteY1" fmla="*/ 1153 h 10000"/>
              <a:gd name="connsiteX2" fmla="*/ 872 w 10097"/>
              <a:gd name="connsiteY2" fmla="*/ 3946 h 10000"/>
              <a:gd name="connsiteX3" fmla="*/ 109 w 10097"/>
              <a:gd name="connsiteY3" fmla="*/ 8262 h 10000"/>
              <a:gd name="connsiteX4" fmla="*/ 3246 w 10097"/>
              <a:gd name="connsiteY4" fmla="*/ 8747 h 10000"/>
              <a:gd name="connsiteX5" fmla="*/ 6859 w 10097"/>
              <a:gd name="connsiteY5" fmla="*/ 9997 h 10000"/>
              <a:gd name="connsiteX6" fmla="*/ 6953 w 10097"/>
              <a:gd name="connsiteY6" fmla="*/ 7621 h 10000"/>
              <a:gd name="connsiteX7" fmla="*/ 7527 w 10097"/>
              <a:gd name="connsiteY7" fmla="*/ 4547 h 10000"/>
              <a:gd name="connsiteX8" fmla="*/ 8522 w 10097"/>
              <a:gd name="connsiteY8" fmla="*/ 2151 h 10000"/>
              <a:gd name="connsiteX9" fmla="*/ 10097 w 10097"/>
              <a:gd name="connsiteY9" fmla="*/ 105 h 10000"/>
              <a:gd name="connsiteX10" fmla="*/ 8102 w 10097"/>
              <a:gd name="connsiteY10" fmla="*/ 473 h 10000"/>
              <a:gd name="connsiteX11" fmla="*/ 5231 w 10097"/>
              <a:gd name="connsiteY11" fmla="*/ 1040 h 10000"/>
              <a:gd name="connsiteX0" fmla="*/ 5231 w 10097"/>
              <a:gd name="connsiteY0" fmla="*/ 1040 h 10000"/>
              <a:gd name="connsiteX1" fmla="*/ 2295 w 10097"/>
              <a:gd name="connsiteY1" fmla="*/ 1153 h 10000"/>
              <a:gd name="connsiteX2" fmla="*/ 872 w 10097"/>
              <a:gd name="connsiteY2" fmla="*/ 3946 h 10000"/>
              <a:gd name="connsiteX3" fmla="*/ 109 w 10097"/>
              <a:gd name="connsiteY3" fmla="*/ 8041 h 10000"/>
              <a:gd name="connsiteX4" fmla="*/ 3246 w 10097"/>
              <a:gd name="connsiteY4" fmla="*/ 8747 h 10000"/>
              <a:gd name="connsiteX5" fmla="*/ 6859 w 10097"/>
              <a:gd name="connsiteY5" fmla="*/ 9997 h 10000"/>
              <a:gd name="connsiteX6" fmla="*/ 6953 w 10097"/>
              <a:gd name="connsiteY6" fmla="*/ 7621 h 10000"/>
              <a:gd name="connsiteX7" fmla="*/ 7527 w 10097"/>
              <a:gd name="connsiteY7" fmla="*/ 4547 h 10000"/>
              <a:gd name="connsiteX8" fmla="*/ 8522 w 10097"/>
              <a:gd name="connsiteY8" fmla="*/ 2151 h 10000"/>
              <a:gd name="connsiteX9" fmla="*/ 10097 w 10097"/>
              <a:gd name="connsiteY9" fmla="*/ 105 h 10000"/>
              <a:gd name="connsiteX10" fmla="*/ 8102 w 10097"/>
              <a:gd name="connsiteY10" fmla="*/ 473 h 10000"/>
              <a:gd name="connsiteX11" fmla="*/ 5231 w 10097"/>
              <a:gd name="connsiteY11" fmla="*/ 1040 h 10000"/>
              <a:gd name="connsiteX0" fmla="*/ 5123 w 9989"/>
              <a:gd name="connsiteY0" fmla="*/ 1040 h 10000"/>
              <a:gd name="connsiteX1" fmla="*/ 2187 w 9989"/>
              <a:gd name="connsiteY1" fmla="*/ 1153 h 10000"/>
              <a:gd name="connsiteX2" fmla="*/ 764 w 9989"/>
              <a:gd name="connsiteY2" fmla="*/ 3946 h 10000"/>
              <a:gd name="connsiteX3" fmla="*/ 1 w 9989"/>
              <a:gd name="connsiteY3" fmla="*/ 8041 h 10000"/>
              <a:gd name="connsiteX4" fmla="*/ 3138 w 9989"/>
              <a:gd name="connsiteY4" fmla="*/ 8747 h 10000"/>
              <a:gd name="connsiteX5" fmla="*/ 6751 w 9989"/>
              <a:gd name="connsiteY5" fmla="*/ 9997 h 10000"/>
              <a:gd name="connsiteX6" fmla="*/ 6845 w 9989"/>
              <a:gd name="connsiteY6" fmla="*/ 7621 h 10000"/>
              <a:gd name="connsiteX7" fmla="*/ 7419 w 9989"/>
              <a:gd name="connsiteY7" fmla="*/ 4547 h 10000"/>
              <a:gd name="connsiteX8" fmla="*/ 8414 w 9989"/>
              <a:gd name="connsiteY8" fmla="*/ 2151 h 10000"/>
              <a:gd name="connsiteX9" fmla="*/ 9989 w 9989"/>
              <a:gd name="connsiteY9" fmla="*/ 105 h 10000"/>
              <a:gd name="connsiteX10" fmla="*/ 7994 w 9989"/>
              <a:gd name="connsiteY10" fmla="*/ 473 h 10000"/>
              <a:gd name="connsiteX11" fmla="*/ 5123 w 9989"/>
              <a:gd name="connsiteY11" fmla="*/ 1040 h 10000"/>
              <a:gd name="connsiteX0" fmla="*/ 5129 w 10000"/>
              <a:gd name="connsiteY0" fmla="*/ 1040 h 10000"/>
              <a:gd name="connsiteX1" fmla="*/ 2189 w 10000"/>
              <a:gd name="connsiteY1" fmla="*/ 1153 h 10000"/>
              <a:gd name="connsiteX2" fmla="*/ 765 w 10000"/>
              <a:gd name="connsiteY2" fmla="*/ 3946 h 10000"/>
              <a:gd name="connsiteX3" fmla="*/ 1 w 10000"/>
              <a:gd name="connsiteY3" fmla="*/ 8041 h 10000"/>
              <a:gd name="connsiteX4" fmla="*/ 3141 w 10000"/>
              <a:gd name="connsiteY4" fmla="*/ 8747 h 10000"/>
              <a:gd name="connsiteX5" fmla="*/ 6758 w 10000"/>
              <a:gd name="connsiteY5" fmla="*/ 9997 h 10000"/>
              <a:gd name="connsiteX6" fmla="*/ 6853 w 10000"/>
              <a:gd name="connsiteY6" fmla="*/ 7621 h 10000"/>
              <a:gd name="connsiteX7" fmla="*/ 7427 w 10000"/>
              <a:gd name="connsiteY7" fmla="*/ 4547 h 10000"/>
              <a:gd name="connsiteX8" fmla="*/ 8423 w 10000"/>
              <a:gd name="connsiteY8" fmla="*/ 2151 h 10000"/>
              <a:gd name="connsiteX9" fmla="*/ 10000 w 10000"/>
              <a:gd name="connsiteY9" fmla="*/ 105 h 10000"/>
              <a:gd name="connsiteX10" fmla="*/ 8003 w 10000"/>
              <a:gd name="connsiteY10" fmla="*/ 473 h 10000"/>
              <a:gd name="connsiteX11" fmla="*/ 5129 w 10000"/>
              <a:gd name="connsiteY11" fmla="*/ 1040 h 10000"/>
              <a:gd name="connsiteX0" fmla="*/ 5129 w 10000"/>
              <a:gd name="connsiteY0" fmla="*/ 1040 h 10000"/>
              <a:gd name="connsiteX1" fmla="*/ 2189 w 10000"/>
              <a:gd name="connsiteY1" fmla="*/ 1153 h 10000"/>
              <a:gd name="connsiteX2" fmla="*/ 765 w 10000"/>
              <a:gd name="connsiteY2" fmla="*/ 3946 h 10000"/>
              <a:gd name="connsiteX3" fmla="*/ 1 w 10000"/>
              <a:gd name="connsiteY3" fmla="*/ 8041 h 10000"/>
              <a:gd name="connsiteX4" fmla="*/ 3141 w 10000"/>
              <a:gd name="connsiteY4" fmla="*/ 8747 h 10000"/>
              <a:gd name="connsiteX5" fmla="*/ 6758 w 10000"/>
              <a:gd name="connsiteY5" fmla="*/ 9997 h 10000"/>
              <a:gd name="connsiteX6" fmla="*/ 6853 w 10000"/>
              <a:gd name="connsiteY6" fmla="*/ 7621 h 10000"/>
              <a:gd name="connsiteX7" fmla="*/ 7427 w 10000"/>
              <a:gd name="connsiteY7" fmla="*/ 4547 h 10000"/>
              <a:gd name="connsiteX8" fmla="*/ 8423 w 10000"/>
              <a:gd name="connsiteY8" fmla="*/ 2151 h 10000"/>
              <a:gd name="connsiteX9" fmla="*/ 10000 w 10000"/>
              <a:gd name="connsiteY9" fmla="*/ 105 h 10000"/>
              <a:gd name="connsiteX10" fmla="*/ 8003 w 10000"/>
              <a:gd name="connsiteY10" fmla="*/ 473 h 10000"/>
              <a:gd name="connsiteX11" fmla="*/ 5129 w 10000"/>
              <a:gd name="connsiteY11" fmla="*/ 1040 h 10000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27 w 10000"/>
              <a:gd name="connsiteY7" fmla="*/ 4547 h 10619"/>
              <a:gd name="connsiteX8" fmla="*/ 8423 w 10000"/>
              <a:gd name="connsiteY8" fmla="*/ 2151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27 w 10000"/>
              <a:gd name="connsiteY7" fmla="*/ 4547 h 10619"/>
              <a:gd name="connsiteX8" fmla="*/ 8478 w 10000"/>
              <a:gd name="connsiteY8" fmla="*/ 2328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29 w 10000"/>
              <a:gd name="connsiteY0" fmla="*/ 1040 h 10619"/>
              <a:gd name="connsiteX1" fmla="*/ 2189 w 10000"/>
              <a:gd name="connsiteY1" fmla="*/ 1153 h 10619"/>
              <a:gd name="connsiteX2" fmla="*/ 765 w 10000"/>
              <a:gd name="connsiteY2" fmla="*/ 3946 h 10619"/>
              <a:gd name="connsiteX3" fmla="*/ 1 w 10000"/>
              <a:gd name="connsiteY3" fmla="*/ 8041 h 10619"/>
              <a:gd name="connsiteX4" fmla="*/ 3141 w 10000"/>
              <a:gd name="connsiteY4" fmla="*/ 8747 h 10619"/>
              <a:gd name="connsiteX5" fmla="*/ 6483 w 10000"/>
              <a:gd name="connsiteY5" fmla="*/ 10617 h 10619"/>
              <a:gd name="connsiteX6" fmla="*/ 6853 w 10000"/>
              <a:gd name="connsiteY6" fmla="*/ 7621 h 10619"/>
              <a:gd name="connsiteX7" fmla="*/ 7400 w 10000"/>
              <a:gd name="connsiteY7" fmla="*/ 4990 h 10619"/>
              <a:gd name="connsiteX8" fmla="*/ 8478 w 10000"/>
              <a:gd name="connsiteY8" fmla="*/ 2328 h 10619"/>
              <a:gd name="connsiteX9" fmla="*/ 10000 w 10000"/>
              <a:gd name="connsiteY9" fmla="*/ 105 h 10619"/>
              <a:gd name="connsiteX10" fmla="*/ 8003 w 10000"/>
              <a:gd name="connsiteY10" fmla="*/ 473 h 10619"/>
              <a:gd name="connsiteX11" fmla="*/ 5129 w 10000"/>
              <a:gd name="connsiteY11" fmla="*/ 1040 h 10619"/>
              <a:gd name="connsiteX0" fmla="*/ 5183 w 10054"/>
              <a:gd name="connsiteY0" fmla="*/ 1040 h 10619"/>
              <a:gd name="connsiteX1" fmla="*/ 2243 w 10054"/>
              <a:gd name="connsiteY1" fmla="*/ 1153 h 10619"/>
              <a:gd name="connsiteX2" fmla="*/ 819 w 10054"/>
              <a:gd name="connsiteY2" fmla="*/ 3946 h 10619"/>
              <a:gd name="connsiteX3" fmla="*/ 0 w 10054"/>
              <a:gd name="connsiteY3" fmla="*/ 9015 h 10619"/>
              <a:gd name="connsiteX4" fmla="*/ 3195 w 10054"/>
              <a:gd name="connsiteY4" fmla="*/ 8747 h 10619"/>
              <a:gd name="connsiteX5" fmla="*/ 6537 w 10054"/>
              <a:gd name="connsiteY5" fmla="*/ 10617 h 10619"/>
              <a:gd name="connsiteX6" fmla="*/ 6907 w 10054"/>
              <a:gd name="connsiteY6" fmla="*/ 7621 h 10619"/>
              <a:gd name="connsiteX7" fmla="*/ 7454 w 10054"/>
              <a:gd name="connsiteY7" fmla="*/ 4990 h 10619"/>
              <a:gd name="connsiteX8" fmla="*/ 8532 w 10054"/>
              <a:gd name="connsiteY8" fmla="*/ 2328 h 10619"/>
              <a:gd name="connsiteX9" fmla="*/ 10054 w 10054"/>
              <a:gd name="connsiteY9" fmla="*/ 105 h 10619"/>
              <a:gd name="connsiteX10" fmla="*/ 8057 w 10054"/>
              <a:gd name="connsiteY10" fmla="*/ 473 h 10619"/>
              <a:gd name="connsiteX11" fmla="*/ 5183 w 10054"/>
              <a:gd name="connsiteY11" fmla="*/ 1040 h 10619"/>
              <a:gd name="connsiteX0" fmla="*/ 5323 w 10194"/>
              <a:gd name="connsiteY0" fmla="*/ 1040 h 10620"/>
              <a:gd name="connsiteX1" fmla="*/ 2383 w 10194"/>
              <a:gd name="connsiteY1" fmla="*/ 1153 h 10620"/>
              <a:gd name="connsiteX2" fmla="*/ 959 w 10194"/>
              <a:gd name="connsiteY2" fmla="*/ 3946 h 10620"/>
              <a:gd name="connsiteX3" fmla="*/ 140 w 10194"/>
              <a:gd name="connsiteY3" fmla="*/ 9015 h 10620"/>
              <a:gd name="connsiteX4" fmla="*/ 3912 w 10194"/>
              <a:gd name="connsiteY4" fmla="*/ 9367 h 10620"/>
              <a:gd name="connsiteX5" fmla="*/ 6677 w 10194"/>
              <a:gd name="connsiteY5" fmla="*/ 10617 h 10620"/>
              <a:gd name="connsiteX6" fmla="*/ 7047 w 10194"/>
              <a:gd name="connsiteY6" fmla="*/ 7621 h 10620"/>
              <a:gd name="connsiteX7" fmla="*/ 7594 w 10194"/>
              <a:gd name="connsiteY7" fmla="*/ 4990 h 10620"/>
              <a:gd name="connsiteX8" fmla="*/ 8672 w 10194"/>
              <a:gd name="connsiteY8" fmla="*/ 2328 h 10620"/>
              <a:gd name="connsiteX9" fmla="*/ 10194 w 10194"/>
              <a:gd name="connsiteY9" fmla="*/ 105 h 10620"/>
              <a:gd name="connsiteX10" fmla="*/ 8197 w 10194"/>
              <a:gd name="connsiteY10" fmla="*/ 473 h 10620"/>
              <a:gd name="connsiteX11" fmla="*/ 5323 w 10194"/>
              <a:gd name="connsiteY11" fmla="*/ 1040 h 10620"/>
              <a:gd name="connsiteX0" fmla="*/ 5323 w 10194"/>
              <a:gd name="connsiteY0" fmla="*/ 1040 h 10620"/>
              <a:gd name="connsiteX1" fmla="*/ 2383 w 10194"/>
              <a:gd name="connsiteY1" fmla="*/ 1153 h 10620"/>
              <a:gd name="connsiteX2" fmla="*/ 959 w 10194"/>
              <a:gd name="connsiteY2" fmla="*/ 3946 h 10620"/>
              <a:gd name="connsiteX3" fmla="*/ 140 w 10194"/>
              <a:gd name="connsiteY3" fmla="*/ 9015 h 10620"/>
              <a:gd name="connsiteX4" fmla="*/ 3912 w 10194"/>
              <a:gd name="connsiteY4" fmla="*/ 9367 h 10620"/>
              <a:gd name="connsiteX5" fmla="*/ 6677 w 10194"/>
              <a:gd name="connsiteY5" fmla="*/ 10617 h 10620"/>
              <a:gd name="connsiteX6" fmla="*/ 7047 w 10194"/>
              <a:gd name="connsiteY6" fmla="*/ 7621 h 10620"/>
              <a:gd name="connsiteX7" fmla="*/ 7594 w 10194"/>
              <a:gd name="connsiteY7" fmla="*/ 4990 h 10620"/>
              <a:gd name="connsiteX8" fmla="*/ 8672 w 10194"/>
              <a:gd name="connsiteY8" fmla="*/ 2328 h 10620"/>
              <a:gd name="connsiteX9" fmla="*/ 10194 w 10194"/>
              <a:gd name="connsiteY9" fmla="*/ 105 h 10620"/>
              <a:gd name="connsiteX10" fmla="*/ 8197 w 10194"/>
              <a:gd name="connsiteY10" fmla="*/ 473 h 10620"/>
              <a:gd name="connsiteX11" fmla="*/ 5323 w 10194"/>
              <a:gd name="connsiteY11" fmla="*/ 1040 h 10620"/>
              <a:gd name="connsiteX0" fmla="*/ 5184 w 10055"/>
              <a:gd name="connsiteY0" fmla="*/ 1040 h 10620"/>
              <a:gd name="connsiteX1" fmla="*/ 2244 w 10055"/>
              <a:gd name="connsiteY1" fmla="*/ 1153 h 10620"/>
              <a:gd name="connsiteX2" fmla="*/ 820 w 10055"/>
              <a:gd name="connsiteY2" fmla="*/ 3946 h 10620"/>
              <a:gd name="connsiteX3" fmla="*/ 1 w 10055"/>
              <a:gd name="connsiteY3" fmla="*/ 9015 h 10620"/>
              <a:gd name="connsiteX4" fmla="*/ 3773 w 10055"/>
              <a:gd name="connsiteY4" fmla="*/ 9367 h 10620"/>
              <a:gd name="connsiteX5" fmla="*/ 6538 w 10055"/>
              <a:gd name="connsiteY5" fmla="*/ 10617 h 10620"/>
              <a:gd name="connsiteX6" fmla="*/ 6908 w 10055"/>
              <a:gd name="connsiteY6" fmla="*/ 7621 h 10620"/>
              <a:gd name="connsiteX7" fmla="*/ 7455 w 10055"/>
              <a:gd name="connsiteY7" fmla="*/ 4990 h 10620"/>
              <a:gd name="connsiteX8" fmla="*/ 8533 w 10055"/>
              <a:gd name="connsiteY8" fmla="*/ 2328 h 10620"/>
              <a:gd name="connsiteX9" fmla="*/ 10055 w 10055"/>
              <a:gd name="connsiteY9" fmla="*/ 105 h 10620"/>
              <a:gd name="connsiteX10" fmla="*/ 8058 w 10055"/>
              <a:gd name="connsiteY10" fmla="*/ 473 h 10620"/>
              <a:gd name="connsiteX11" fmla="*/ 5184 w 10055"/>
              <a:gd name="connsiteY11" fmla="*/ 1040 h 10620"/>
              <a:gd name="connsiteX0" fmla="*/ 5184 w 10055"/>
              <a:gd name="connsiteY0" fmla="*/ 1040 h 10620"/>
              <a:gd name="connsiteX1" fmla="*/ 2244 w 10055"/>
              <a:gd name="connsiteY1" fmla="*/ 1153 h 10620"/>
              <a:gd name="connsiteX2" fmla="*/ 820 w 10055"/>
              <a:gd name="connsiteY2" fmla="*/ 3946 h 10620"/>
              <a:gd name="connsiteX3" fmla="*/ 1 w 10055"/>
              <a:gd name="connsiteY3" fmla="*/ 9015 h 10620"/>
              <a:gd name="connsiteX4" fmla="*/ 3773 w 10055"/>
              <a:gd name="connsiteY4" fmla="*/ 9367 h 10620"/>
              <a:gd name="connsiteX5" fmla="*/ 6538 w 10055"/>
              <a:gd name="connsiteY5" fmla="*/ 10617 h 10620"/>
              <a:gd name="connsiteX6" fmla="*/ 6908 w 10055"/>
              <a:gd name="connsiteY6" fmla="*/ 7621 h 10620"/>
              <a:gd name="connsiteX7" fmla="*/ 7455 w 10055"/>
              <a:gd name="connsiteY7" fmla="*/ 4990 h 10620"/>
              <a:gd name="connsiteX8" fmla="*/ 8533 w 10055"/>
              <a:gd name="connsiteY8" fmla="*/ 2328 h 10620"/>
              <a:gd name="connsiteX9" fmla="*/ 10055 w 10055"/>
              <a:gd name="connsiteY9" fmla="*/ 105 h 10620"/>
              <a:gd name="connsiteX10" fmla="*/ 8058 w 10055"/>
              <a:gd name="connsiteY10" fmla="*/ 473 h 10620"/>
              <a:gd name="connsiteX11" fmla="*/ 5184 w 10055"/>
              <a:gd name="connsiteY11" fmla="*/ 1040 h 10620"/>
              <a:gd name="connsiteX0" fmla="*/ 5297 w 10168"/>
              <a:gd name="connsiteY0" fmla="*/ 1040 h 10620"/>
              <a:gd name="connsiteX1" fmla="*/ 2357 w 10168"/>
              <a:gd name="connsiteY1" fmla="*/ 1153 h 10620"/>
              <a:gd name="connsiteX2" fmla="*/ 1098 w 10168"/>
              <a:gd name="connsiteY2" fmla="*/ 4167 h 10620"/>
              <a:gd name="connsiteX3" fmla="*/ 114 w 10168"/>
              <a:gd name="connsiteY3" fmla="*/ 9015 h 10620"/>
              <a:gd name="connsiteX4" fmla="*/ 3886 w 10168"/>
              <a:gd name="connsiteY4" fmla="*/ 9367 h 10620"/>
              <a:gd name="connsiteX5" fmla="*/ 6651 w 10168"/>
              <a:gd name="connsiteY5" fmla="*/ 10617 h 10620"/>
              <a:gd name="connsiteX6" fmla="*/ 7021 w 10168"/>
              <a:gd name="connsiteY6" fmla="*/ 7621 h 10620"/>
              <a:gd name="connsiteX7" fmla="*/ 7568 w 10168"/>
              <a:gd name="connsiteY7" fmla="*/ 4990 h 10620"/>
              <a:gd name="connsiteX8" fmla="*/ 8646 w 10168"/>
              <a:gd name="connsiteY8" fmla="*/ 2328 h 10620"/>
              <a:gd name="connsiteX9" fmla="*/ 10168 w 10168"/>
              <a:gd name="connsiteY9" fmla="*/ 105 h 10620"/>
              <a:gd name="connsiteX10" fmla="*/ 8171 w 10168"/>
              <a:gd name="connsiteY10" fmla="*/ 473 h 10620"/>
              <a:gd name="connsiteX11" fmla="*/ 5297 w 10168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365 w 10236"/>
              <a:gd name="connsiteY0" fmla="*/ 1040 h 10620"/>
              <a:gd name="connsiteX1" fmla="*/ 2425 w 10236"/>
              <a:gd name="connsiteY1" fmla="*/ 1153 h 10620"/>
              <a:gd name="connsiteX2" fmla="*/ 781 w 10236"/>
              <a:gd name="connsiteY2" fmla="*/ 4920 h 10620"/>
              <a:gd name="connsiteX3" fmla="*/ 182 w 10236"/>
              <a:gd name="connsiteY3" fmla="*/ 9015 h 10620"/>
              <a:gd name="connsiteX4" fmla="*/ 3954 w 10236"/>
              <a:gd name="connsiteY4" fmla="*/ 9367 h 10620"/>
              <a:gd name="connsiteX5" fmla="*/ 6719 w 10236"/>
              <a:gd name="connsiteY5" fmla="*/ 10617 h 10620"/>
              <a:gd name="connsiteX6" fmla="*/ 7089 w 10236"/>
              <a:gd name="connsiteY6" fmla="*/ 7621 h 10620"/>
              <a:gd name="connsiteX7" fmla="*/ 7636 w 10236"/>
              <a:gd name="connsiteY7" fmla="*/ 4990 h 10620"/>
              <a:gd name="connsiteX8" fmla="*/ 8714 w 10236"/>
              <a:gd name="connsiteY8" fmla="*/ 2328 h 10620"/>
              <a:gd name="connsiteX9" fmla="*/ 10236 w 10236"/>
              <a:gd name="connsiteY9" fmla="*/ 105 h 10620"/>
              <a:gd name="connsiteX10" fmla="*/ 8239 w 10236"/>
              <a:gd name="connsiteY10" fmla="*/ 473 h 10620"/>
              <a:gd name="connsiteX11" fmla="*/ 5365 w 1023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834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1"/>
              <a:gd name="connsiteX1" fmla="*/ 2305 w 10116"/>
              <a:gd name="connsiteY1" fmla="*/ 1153 h 10621"/>
              <a:gd name="connsiteX2" fmla="*/ 661 w 10116"/>
              <a:gd name="connsiteY2" fmla="*/ 4920 h 10621"/>
              <a:gd name="connsiteX3" fmla="*/ 62 w 10116"/>
              <a:gd name="connsiteY3" fmla="*/ 9015 h 10621"/>
              <a:gd name="connsiteX4" fmla="*/ 3037 w 10116"/>
              <a:gd name="connsiteY4" fmla="*/ 9677 h 10621"/>
              <a:gd name="connsiteX5" fmla="*/ 6599 w 10116"/>
              <a:gd name="connsiteY5" fmla="*/ 10617 h 10621"/>
              <a:gd name="connsiteX6" fmla="*/ 6969 w 10116"/>
              <a:gd name="connsiteY6" fmla="*/ 7621 h 10621"/>
              <a:gd name="connsiteX7" fmla="*/ 7516 w 10116"/>
              <a:gd name="connsiteY7" fmla="*/ 4990 h 10621"/>
              <a:gd name="connsiteX8" fmla="*/ 8594 w 10116"/>
              <a:gd name="connsiteY8" fmla="*/ 2328 h 10621"/>
              <a:gd name="connsiteX9" fmla="*/ 10116 w 10116"/>
              <a:gd name="connsiteY9" fmla="*/ 105 h 10621"/>
              <a:gd name="connsiteX10" fmla="*/ 8119 w 10116"/>
              <a:gd name="connsiteY10" fmla="*/ 473 h 10621"/>
              <a:gd name="connsiteX11" fmla="*/ 5245 w 10116"/>
              <a:gd name="connsiteY11" fmla="*/ 1040 h 10621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229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1"/>
              <a:gd name="connsiteX1" fmla="*/ 2305 w 10116"/>
              <a:gd name="connsiteY1" fmla="*/ 1153 h 10621"/>
              <a:gd name="connsiteX2" fmla="*/ 661 w 10116"/>
              <a:gd name="connsiteY2" fmla="*/ 4920 h 10621"/>
              <a:gd name="connsiteX3" fmla="*/ 62 w 10116"/>
              <a:gd name="connsiteY3" fmla="*/ 9015 h 10621"/>
              <a:gd name="connsiteX4" fmla="*/ 3724 w 10116"/>
              <a:gd name="connsiteY4" fmla="*/ 9633 h 10621"/>
              <a:gd name="connsiteX5" fmla="*/ 6599 w 10116"/>
              <a:gd name="connsiteY5" fmla="*/ 10617 h 10621"/>
              <a:gd name="connsiteX6" fmla="*/ 6969 w 10116"/>
              <a:gd name="connsiteY6" fmla="*/ 7621 h 10621"/>
              <a:gd name="connsiteX7" fmla="*/ 7516 w 10116"/>
              <a:gd name="connsiteY7" fmla="*/ 4990 h 10621"/>
              <a:gd name="connsiteX8" fmla="*/ 8594 w 10116"/>
              <a:gd name="connsiteY8" fmla="*/ 2328 h 10621"/>
              <a:gd name="connsiteX9" fmla="*/ 10116 w 10116"/>
              <a:gd name="connsiteY9" fmla="*/ 105 h 10621"/>
              <a:gd name="connsiteX10" fmla="*/ 8119 w 10116"/>
              <a:gd name="connsiteY10" fmla="*/ 473 h 10621"/>
              <a:gd name="connsiteX11" fmla="*/ 5245 w 10116"/>
              <a:gd name="connsiteY11" fmla="*/ 1040 h 10621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477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59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819 w 10116"/>
              <a:gd name="connsiteY5" fmla="*/ 10617 h 10620"/>
              <a:gd name="connsiteX6" fmla="*/ 6969 w 10116"/>
              <a:gd name="connsiteY6" fmla="*/ 7621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5 w 10116"/>
              <a:gd name="connsiteY0" fmla="*/ 1040 h 10620"/>
              <a:gd name="connsiteX1" fmla="*/ 2305 w 10116"/>
              <a:gd name="connsiteY1" fmla="*/ 1153 h 10620"/>
              <a:gd name="connsiteX2" fmla="*/ 661 w 10116"/>
              <a:gd name="connsiteY2" fmla="*/ 4920 h 10620"/>
              <a:gd name="connsiteX3" fmla="*/ 62 w 10116"/>
              <a:gd name="connsiteY3" fmla="*/ 9015 h 10620"/>
              <a:gd name="connsiteX4" fmla="*/ 3340 w 10116"/>
              <a:gd name="connsiteY4" fmla="*/ 9367 h 10620"/>
              <a:gd name="connsiteX5" fmla="*/ 6819 w 10116"/>
              <a:gd name="connsiteY5" fmla="*/ 10617 h 10620"/>
              <a:gd name="connsiteX6" fmla="*/ 7106 w 10116"/>
              <a:gd name="connsiteY6" fmla="*/ 7532 h 10620"/>
              <a:gd name="connsiteX7" fmla="*/ 7516 w 10116"/>
              <a:gd name="connsiteY7" fmla="*/ 4990 h 10620"/>
              <a:gd name="connsiteX8" fmla="*/ 8594 w 10116"/>
              <a:gd name="connsiteY8" fmla="*/ 2328 h 10620"/>
              <a:gd name="connsiteX9" fmla="*/ 10116 w 10116"/>
              <a:gd name="connsiteY9" fmla="*/ 105 h 10620"/>
              <a:gd name="connsiteX10" fmla="*/ 8119 w 10116"/>
              <a:gd name="connsiteY10" fmla="*/ 473 h 10620"/>
              <a:gd name="connsiteX11" fmla="*/ 5245 w 10116"/>
              <a:gd name="connsiteY11" fmla="*/ 1040 h 10620"/>
              <a:gd name="connsiteX0" fmla="*/ 5240 w 10111"/>
              <a:gd name="connsiteY0" fmla="*/ 1040 h 10620"/>
              <a:gd name="connsiteX1" fmla="*/ 1998 w 10111"/>
              <a:gd name="connsiteY1" fmla="*/ 89 h 10620"/>
              <a:gd name="connsiteX2" fmla="*/ 656 w 10111"/>
              <a:gd name="connsiteY2" fmla="*/ 4920 h 10620"/>
              <a:gd name="connsiteX3" fmla="*/ 57 w 10111"/>
              <a:gd name="connsiteY3" fmla="*/ 9015 h 10620"/>
              <a:gd name="connsiteX4" fmla="*/ 3335 w 10111"/>
              <a:gd name="connsiteY4" fmla="*/ 9367 h 10620"/>
              <a:gd name="connsiteX5" fmla="*/ 6814 w 10111"/>
              <a:gd name="connsiteY5" fmla="*/ 10617 h 10620"/>
              <a:gd name="connsiteX6" fmla="*/ 7101 w 10111"/>
              <a:gd name="connsiteY6" fmla="*/ 7532 h 10620"/>
              <a:gd name="connsiteX7" fmla="*/ 7511 w 10111"/>
              <a:gd name="connsiteY7" fmla="*/ 4990 h 10620"/>
              <a:gd name="connsiteX8" fmla="*/ 8589 w 10111"/>
              <a:gd name="connsiteY8" fmla="*/ 2328 h 10620"/>
              <a:gd name="connsiteX9" fmla="*/ 10111 w 10111"/>
              <a:gd name="connsiteY9" fmla="*/ 105 h 10620"/>
              <a:gd name="connsiteX10" fmla="*/ 8114 w 10111"/>
              <a:gd name="connsiteY10" fmla="*/ 473 h 10620"/>
              <a:gd name="connsiteX11" fmla="*/ 5240 w 10111"/>
              <a:gd name="connsiteY11" fmla="*/ 1040 h 10620"/>
              <a:gd name="connsiteX0" fmla="*/ 5235 w 10106"/>
              <a:gd name="connsiteY0" fmla="*/ 1049 h 10629"/>
              <a:gd name="connsiteX1" fmla="*/ 1993 w 10106"/>
              <a:gd name="connsiteY1" fmla="*/ 98 h 10629"/>
              <a:gd name="connsiteX2" fmla="*/ 733 w 10106"/>
              <a:gd name="connsiteY2" fmla="*/ 3865 h 10629"/>
              <a:gd name="connsiteX3" fmla="*/ 52 w 10106"/>
              <a:gd name="connsiteY3" fmla="*/ 9024 h 10629"/>
              <a:gd name="connsiteX4" fmla="*/ 3330 w 10106"/>
              <a:gd name="connsiteY4" fmla="*/ 9376 h 10629"/>
              <a:gd name="connsiteX5" fmla="*/ 6809 w 10106"/>
              <a:gd name="connsiteY5" fmla="*/ 10626 h 10629"/>
              <a:gd name="connsiteX6" fmla="*/ 7096 w 10106"/>
              <a:gd name="connsiteY6" fmla="*/ 7541 h 10629"/>
              <a:gd name="connsiteX7" fmla="*/ 7506 w 10106"/>
              <a:gd name="connsiteY7" fmla="*/ 4999 h 10629"/>
              <a:gd name="connsiteX8" fmla="*/ 8584 w 10106"/>
              <a:gd name="connsiteY8" fmla="*/ 2337 h 10629"/>
              <a:gd name="connsiteX9" fmla="*/ 10106 w 10106"/>
              <a:gd name="connsiteY9" fmla="*/ 114 h 10629"/>
              <a:gd name="connsiteX10" fmla="*/ 8109 w 10106"/>
              <a:gd name="connsiteY10" fmla="*/ 482 h 10629"/>
              <a:gd name="connsiteX11" fmla="*/ 5235 w 10106"/>
              <a:gd name="connsiteY11" fmla="*/ 1049 h 10629"/>
              <a:gd name="connsiteX0" fmla="*/ 5510 w 10106"/>
              <a:gd name="connsiteY0" fmla="*/ 475 h 10746"/>
              <a:gd name="connsiteX1" fmla="*/ 1993 w 10106"/>
              <a:gd name="connsiteY1" fmla="*/ 215 h 10746"/>
              <a:gd name="connsiteX2" fmla="*/ 733 w 10106"/>
              <a:gd name="connsiteY2" fmla="*/ 3982 h 10746"/>
              <a:gd name="connsiteX3" fmla="*/ 52 w 10106"/>
              <a:gd name="connsiteY3" fmla="*/ 9141 h 10746"/>
              <a:gd name="connsiteX4" fmla="*/ 3330 w 10106"/>
              <a:gd name="connsiteY4" fmla="*/ 9493 h 10746"/>
              <a:gd name="connsiteX5" fmla="*/ 6809 w 10106"/>
              <a:gd name="connsiteY5" fmla="*/ 10743 h 10746"/>
              <a:gd name="connsiteX6" fmla="*/ 7096 w 10106"/>
              <a:gd name="connsiteY6" fmla="*/ 7658 h 10746"/>
              <a:gd name="connsiteX7" fmla="*/ 7506 w 10106"/>
              <a:gd name="connsiteY7" fmla="*/ 5116 h 10746"/>
              <a:gd name="connsiteX8" fmla="*/ 8584 w 10106"/>
              <a:gd name="connsiteY8" fmla="*/ 2454 h 10746"/>
              <a:gd name="connsiteX9" fmla="*/ 10106 w 10106"/>
              <a:gd name="connsiteY9" fmla="*/ 231 h 10746"/>
              <a:gd name="connsiteX10" fmla="*/ 8109 w 10106"/>
              <a:gd name="connsiteY10" fmla="*/ 599 h 10746"/>
              <a:gd name="connsiteX11" fmla="*/ 5510 w 10106"/>
              <a:gd name="connsiteY11" fmla="*/ 475 h 10746"/>
              <a:gd name="connsiteX0" fmla="*/ 5510 w 9089"/>
              <a:gd name="connsiteY0" fmla="*/ 475 h 10746"/>
              <a:gd name="connsiteX1" fmla="*/ 1993 w 9089"/>
              <a:gd name="connsiteY1" fmla="*/ 215 h 10746"/>
              <a:gd name="connsiteX2" fmla="*/ 733 w 9089"/>
              <a:gd name="connsiteY2" fmla="*/ 3982 h 10746"/>
              <a:gd name="connsiteX3" fmla="*/ 52 w 9089"/>
              <a:gd name="connsiteY3" fmla="*/ 9141 h 10746"/>
              <a:gd name="connsiteX4" fmla="*/ 3330 w 9089"/>
              <a:gd name="connsiteY4" fmla="*/ 9493 h 10746"/>
              <a:gd name="connsiteX5" fmla="*/ 6809 w 9089"/>
              <a:gd name="connsiteY5" fmla="*/ 10743 h 10746"/>
              <a:gd name="connsiteX6" fmla="*/ 7096 w 9089"/>
              <a:gd name="connsiteY6" fmla="*/ 7658 h 10746"/>
              <a:gd name="connsiteX7" fmla="*/ 7506 w 9089"/>
              <a:gd name="connsiteY7" fmla="*/ 5116 h 10746"/>
              <a:gd name="connsiteX8" fmla="*/ 8584 w 9089"/>
              <a:gd name="connsiteY8" fmla="*/ 2454 h 10746"/>
              <a:gd name="connsiteX9" fmla="*/ 9089 w 9089"/>
              <a:gd name="connsiteY9" fmla="*/ 1773 h 10746"/>
              <a:gd name="connsiteX10" fmla="*/ 8109 w 9089"/>
              <a:gd name="connsiteY10" fmla="*/ 599 h 10746"/>
              <a:gd name="connsiteX11" fmla="*/ 5510 w 9089"/>
              <a:gd name="connsiteY11" fmla="*/ 475 h 10746"/>
              <a:gd name="connsiteX0" fmla="*/ 6062 w 10000"/>
              <a:gd name="connsiteY0" fmla="*/ 449 h 10006"/>
              <a:gd name="connsiteX1" fmla="*/ 2193 w 10000"/>
              <a:gd name="connsiteY1" fmla="*/ 207 h 10006"/>
              <a:gd name="connsiteX2" fmla="*/ 806 w 10000"/>
              <a:gd name="connsiteY2" fmla="*/ 3713 h 10006"/>
              <a:gd name="connsiteX3" fmla="*/ 57 w 10000"/>
              <a:gd name="connsiteY3" fmla="*/ 8513 h 10006"/>
              <a:gd name="connsiteX4" fmla="*/ 3664 w 10000"/>
              <a:gd name="connsiteY4" fmla="*/ 8841 h 10006"/>
              <a:gd name="connsiteX5" fmla="*/ 7491 w 10000"/>
              <a:gd name="connsiteY5" fmla="*/ 10004 h 10006"/>
              <a:gd name="connsiteX6" fmla="*/ 7807 w 10000"/>
              <a:gd name="connsiteY6" fmla="*/ 7133 h 10006"/>
              <a:gd name="connsiteX7" fmla="*/ 8258 w 10000"/>
              <a:gd name="connsiteY7" fmla="*/ 4768 h 10006"/>
              <a:gd name="connsiteX8" fmla="*/ 9444 w 10000"/>
              <a:gd name="connsiteY8" fmla="*/ 2291 h 10006"/>
              <a:gd name="connsiteX9" fmla="*/ 10000 w 10000"/>
              <a:gd name="connsiteY9" fmla="*/ 1657 h 10006"/>
              <a:gd name="connsiteX10" fmla="*/ 8257 w 10000"/>
              <a:gd name="connsiteY10" fmla="*/ 811 h 10006"/>
              <a:gd name="connsiteX11" fmla="*/ 6062 w 10000"/>
              <a:gd name="connsiteY11" fmla="*/ 449 h 10006"/>
              <a:gd name="connsiteX0" fmla="*/ 6062 w 10030"/>
              <a:gd name="connsiteY0" fmla="*/ 449 h 10006"/>
              <a:gd name="connsiteX1" fmla="*/ 2193 w 10030"/>
              <a:gd name="connsiteY1" fmla="*/ 207 h 10006"/>
              <a:gd name="connsiteX2" fmla="*/ 806 w 10030"/>
              <a:gd name="connsiteY2" fmla="*/ 3713 h 10006"/>
              <a:gd name="connsiteX3" fmla="*/ 57 w 10030"/>
              <a:gd name="connsiteY3" fmla="*/ 8513 h 10006"/>
              <a:gd name="connsiteX4" fmla="*/ 3664 w 10030"/>
              <a:gd name="connsiteY4" fmla="*/ 8841 h 10006"/>
              <a:gd name="connsiteX5" fmla="*/ 7491 w 10030"/>
              <a:gd name="connsiteY5" fmla="*/ 10004 h 10006"/>
              <a:gd name="connsiteX6" fmla="*/ 7807 w 10030"/>
              <a:gd name="connsiteY6" fmla="*/ 7133 h 10006"/>
              <a:gd name="connsiteX7" fmla="*/ 8258 w 10030"/>
              <a:gd name="connsiteY7" fmla="*/ 4768 h 10006"/>
              <a:gd name="connsiteX8" fmla="*/ 9444 w 10030"/>
              <a:gd name="connsiteY8" fmla="*/ 2291 h 10006"/>
              <a:gd name="connsiteX9" fmla="*/ 10030 w 10030"/>
              <a:gd name="connsiteY9" fmla="*/ 2350 h 10006"/>
              <a:gd name="connsiteX10" fmla="*/ 8257 w 10030"/>
              <a:gd name="connsiteY10" fmla="*/ 811 h 10006"/>
              <a:gd name="connsiteX11" fmla="*/ 6062 w 10030"/>
              <a:gd name="connsiteY11" fmla="*/ 449 h 10006"/>
              <a:gd name="connsiteX0" fmla="*/ 6062 w 10030"/>
              <a:gd name="connsiteY0" fmla="*/ 457 h 10014"/>
              <a:gd name="connsiteX1" fmla="*/ 2193 w 10030"/>
              <a:gd name="connsiteY1" fmla="*/ 215 h 10014"/>
              <a:gd name="connsiteX2" fmla="*/ 806 w 10030"/>
              <a:gd name="connsiteY2" fmla="*/ 3721 h 10014"/>
              <a:gd name="connsiteX3" fmla="*/ 57 w 10030"/>
              <a:gd name="connsiteY3" fmla="*/ 8521 h 10014"/>
              <a:gd name="connsiteX4" fmla="*/ 3664 w 10030"/>
              <a:gd name="connsiteY4" fmla="*/ 8849 h 10014"/>
              <a:gd name="connsiteX5" fmla="*/ 7491 w 10030"/>
              <a:gd name="connsiteY5" fmla="*/ 10012 h 10014"/>
              <a:gd name="connsiteX6" fmla="*/ 7807 w 10030"/>
              <a:gd name="connsiteY6" fmla="*/ 7141 h 10014"/>
              <a:gd name="connsiteX7" fmla="*/ 8258 w 10030"/>
              <a:gd name="connsiteY7" fmla="*/ 4776 h 10014"/>
              <a:gd name="connsiteX8" fmla="*/ 9444 w 10030"/>
              <a:gd name="connsiteY8" fmla="*/ 2299 h 10014"/>
              <a:gd name="connsiteX9" fmla="*/ 10030 w 10030"/>
              <a:gd name="connsiteY9" fmla="*/ 2358 h 10014"/>
              <a:gd name="connsiteX10" fmla="*/ 7985 w 10030"/>
              <a:gd name="connsiteY10" fmla="*/ 1116 h 10014"/>
              <a:gd name="connsiteX11" fmla="*/ 6062 w 10030"/>
              <a:gd name="connsiteY11" fmla="*/ 457 h 10014"/>
              <a:gd name="connsiteX0" fmla="*/ 6062 w 10030"/>
              <a:gd name="connsiteY0" fmla="*/ 457 h 10017"/>
              <a:gd name="connsiteX1" fmla="*/ 2193 w 10030"/>
              <a:gd name="connsiteY1" fmla="*/ 215 h 10017"/>
              <a:gd name="connsiteX2" fmla="*/ 806 w 10030"/>
              <a:gd name="connsiteY2" fmla="*/ 3721 h 10017"/>
              <a:gd name="connsiteX3" fmla="*/ 57 w 10030"/>
              <a:gd name="connsiteY3" fmla="*/ 8521 h 10017"/>
              <a:gd name="connsiteX4" fmla="*/ 3604 w 10030"/>
              <a:gd name="connsiteY4" fmla="*/ 9344 h 10017"/>
              <a:gd name="connsiteX5" fmla="*/ 7491 w 10030"/>
              <a:gd name="connsiteY5" fmla="*/ 10012 h 10017"/>
              <a:gd name="connsiteX6" fmla="*/ 7807 w 10030"/>
              <a:gd name="connsiteY6" fmla="*/ 7141 h 10017"/>
              <a:gd name="connsiteX7" fmla="*/ 8258 w 10030"/>
              <a:gd name="connsiteY7" fmla="*/ 4776 h 10017"/>
              <a:gd name="connsiteX8" fmla="*/ 9444 w 10030"/>
              <a:gd name="connsiteY8" fmla="*/ 2299 h 10017"/>
              <a:gd name="connsiteX9" fmla="*/ 10030 w 10030"/>
              <a:gd name="connsiteY9" fmla="*/ 2358 h 10017"/>
              <a:gd name="connsiteX10" fmla="*/ 7985 w 10030"/>
              <a:gd name="connsiteY10" fmla="*/ 1116 h 10017"/>
              <a:gd name="connsiteX11" fmla="*/ 6062 w 10030"/>
              <a:gd name="connsiteY11" fmla="*/ 457 h 10017"/>
              <a:gd name="connsiteX0" fmla="*/ 6062 w 10030"/>
              <a:gd name="connsiteY0" fmla="*/ 457 h 9373"/>
              <a:gd name="connsiteX1" fmla="*/ 2193 w 10030"/>
              <a:gd name="connsiteY1" fmla="*/ 215 h 9373"/>
              <a:gd name="connsiteX2" fmla="*/ 806 w 10030"/>
              <a:gd name="connsiteY2" fmla="*/ 3721 h 9373"/>
              <a:gd name="connsiteX3" fmla="*/ 57 w 10030"/>
              <a:gd name="connsiteY3" fmla="*/ 8521 h 9373"/>
              <a:gd name="connsiteX4" fmla="*/ 3604 w 10030"/>
              <a:gd name="connsiteY4" fmla="*/ 9344 h 9373"/>
              <a:gd name="connsiteX5" fmla="*/ 7642 w 10030"/>
              <a:gd name="connsiteY5" fmla="*/ 9171 h 9373"/>
              <a:gd name="connsiteX6" fmla="*/ 7807 w 10030"/>
              <a:gd name="connsiteY6" fmla="*/ 7141 h 9373"/>
              <a:gd name="connsiteX7" fmla="*/ 8258 w 10030"/>
              <a:gd name="connsiteY7" fmla="*/ 4776 h 9373"/>
              <a:gd name="connsiteX8" fmla="*/ 9444 w 10030"/>
              <a:gd name="connsiteY8" fmla="*/ 2299 h 9373"/>
              <a:gd name="connsiteX9" fmla="*/ 10030 w 10030"/>
              <a:gd name="connsiteY9" fmla="*/ 2358 h 9373"/>
              <a:gd name="connsiteX10" fmla="*/ 7985 w 10030"/>
              <a:gd name="connsiteY10" fmla="*/ 1116 h 9373"/>
              <a:gd name="connsiteX11" fmla="*/ 6062 w 10030"/>
              <a:gd name="connsiteY11" fmla="*/ 457 h 9373"/>
              <a:gd name="connsiteX0" fmla="*/ 6043 w 9667"/>
              <a:gd name="connsiteY0" fmla="*/ 488 h 10000"/>
              <a:gd name="connsiteX1" fmla="*/ 2185 w 9667"/>
              <a:gd name="connsiteY1" fmla="*/ 229 h 10000"/>
              <a:gd name="connsiteX2" fmla="*/ 803 w 9667"/>
              <a:gd name="connsiteY2" fmla="*/ 3970 h 10000"/>
              <a:gd name="connsiteX3" fmla="*/ 56 w 9667"/>
              <a:gd name="connsiteY3" fmla="*/ 9091 h 10000"/>
              <a:gd name="connsiteX4" fmla="*/ 3592 w 9667"/>
              <a:gd name="connsiteY4" fmla="*/ 9969 h 10000"/>
              <a:gd name="connsiteX5" fmla="*/ 7618 w 9667"/>
              <a:gd name="connsiteY5" fmla="*/ 9784 h 10000"/>
              <a:gd name="connsiteX6" fmla="*/ 7783 w 9667"/>
              <a:gd name="connsiteY6" fmla="*/ 7619 h 10000"/>
              <a:gd name="connsiteX7" fmla="*/ 8232 w 9667"/>
              <a:gd name="connsiteY7" fmla="*/ 5095 h 10000"/>
              <a:gd name="connsiteX8" fmla="*/ 9415 w 9667"/>
              <a:gd name="connsiteY8" fmla="*/ 2453 h 10000"/>
              <a:gd name="connsiteX9" fmla="*/ 9667 w 9667"/>
              <a:gd name="connsiteY9" fmla="*/ 2463 h 10000"/>
              <a:gd name="connsiteX10" fmla="*/ 7960 w 9667"/>
              <a:gd name="connsiteY10" fmla="*/ 1191 h 10000"/>
              <a:gd name="connsiteX11" fmla="*/ 6043 w 9667"/>
              <a:gd name="connsiteY11" fmla="*/ 488 h 10000"/>
              <a:gd name="connsiteX0" fmla="*/ 6251 w 9938"/>
              <a:gd name="connsiteY0" fmla="*/ 488 h 10000"/>
              <a:gd name="connsiteX1" fmla="*/ 2260 w 9938"/>
              <a:gd name="connsiteY1" fmla="*/ 229 h 10000"/>
              <a:gd name="connsiteX2" fmla="*/ 831 w 9938"/>
              <a:gd name="connsiteY2" fmla="*/ 3970 h 10000"/>
              <a:gd name="connsiteX3" fmla="*/ 58 w 9938"/>
              <a:gd name="connsiteY3" fmla="*/ 9091 h 10000"/>
              <a:gd name="connsiteX4" fmla="*/ 3716 w 9938"/>
              <a:gd name="connsiteY4" fmla="*/ 9969 h 10000"/>
              <a:gd name="connsiteX5" fmla="*/ 7880 w 9938"/>
              <a:gd name="connsiteY5" fmla="*/ 9784 h 10000"/>
              <a:gd name="connsiteX6" fmla="*/ 8051 w 9938"/>
              <a:gd name="connsiteY6" fmla="*/ 7619 h 10000"/>
              <a:gd name="connsiteX7" fmla="*/ 8516 w 9938"/>
              <a:gd name="connsiteY7" fmla="*/ 5095 h 10000"/>
              <a:gd name="connsiteX8" fmla="*/ 9739 w 9938"/>
              <a:gd name="connsiteY8" fmla="*/ 2453 h 10000"/>
              <a:gd name="connsiteX9" fmla="*/ 9938 w 9938"/>
              <a:gd name="connsiteY9" fmla="*/ 2463 h 10000"/>
              <a:gd name="connsiteX10" fmla="*/ 8234 w 9938"/>
              <a:gd name="connsiteY10" fmla="*/ 1191 h 10000"/>
              <a:gd name="connsiteX11" fmla="*/ 6251 w 9938"/>
              <a:gd name="connsiteY11" fmla="*/ 488 h 10000"/>
              <a:gd name="connsiteX0" fmla="*/ 6310 w 10020"/>
              <a:gd name="connsiteY0" fmla="*/ 524 h 10036"/>
              <a:gd name="connsiteX1" fmla="*/ 2294 w 10020"/>
              <a:gd name="connsiteY1" fmla="*/ 265 h 10036"/>
              <a:gd name="connsiteX2" fmla="*/ 622 w 10020"/>
              <a:gd name="connsiteY2" fmla="*/ 4481 h 10036"/>
              <a:gd name="connsiteX3" fmla="*/ 78 w 10020"/>
              <a:gd name="connsiteY3" fmla="*/ 9127 h 10036"/>
              <a:gd name="connsiteX4" fmla="*/ 3759 w 10020"/>
              <a:gd name="connsiteY4" fmla="*/ 10005 h 10036"/>
              <a:gd name="connsiteX5" fmla="*/ 7949 w 10020"/>
              <a:gd name="connsiteY5" fmla="*/ 9820 h 10036"/>
              <a:gd name="connsiteX6" fmla="*/ 8121 w 10020"/>
              <a:gd name="connsiteY6" fmla="*/ 7655 h 10036"/>
              <a:gd name="connsiteX7" fmla="*/ 8589 w 10020"/>
              <a:gd name="connsiteY7" fmla="*/ 5131 h 10036"/>
              <a:gd name="connsiteX8" fmla="*/ 9820 w 10020"/>
              <a:gd name="connsiteY8" fmla="*/ 2489 h 10036"/>
              <a:gd name="connsiteX9" fmla="*/ 10020 w 10020"/>
              <a:gd name="connsiteY9" fmla="*/ 2499 h 10036"/>
              <a:gd name="connsiteX10" fmla="*/ 8305 w 10020"/>
              <a:gd name="connsiteY10" fmla="*/ 1227 h 10036"/>
              <a:gd name="connsiteX11" fmla="*/ 6310 w 10020"/>
              <a:gd name="connsiteY11" fmla="*/ 524 h 10036"/>
              <a:gd name="connsiteX0" fmla="*/ 6304 w 10014"/>
              <a:gd name="connsiteY0" fmla="*/ 482 h 9994"/>
              <a:gd name="connsiteX1" fmla="*/ 2288 w 10014"/>
              <a:gd name="connsiteY1" fmla="*/ 223 h 9994"/>
              <a:gd name="connsiteX2" fmla="*/ 683 w 10014"/>
              <a:gd name="connsiteY2" fmla="*/ 3858 h 9994"/>
              <a:gd name="connsiteX3" fmla="*/ 72 w 10014"/>
              <a:gd name="connsiteY3" fmla="*/ 9085 h 9994"/>
              <a:gd name="connsiteX4" fmla="*/ 3753 w 10014"/>
              <a:gd name="connsiteY4" fmla="*/ 9963 h 9994"/>
              <a:gd name="connsiteX5" fmla="*/ 7943 w 10014"/>
              <a:gd name="connsiteY5" fmla="*/ 9778 h 9994"/>
              <a:gd name="connsiteX6" fmla="*/ 8115 w 10014"/>
              <a:gd name="connsiteY6" fmla="*/ 7613 h 9994"/>
              <a:gd name="connsiteX7" fmla="*/ 8583 w 10014"/>
              <a:gd name="connsiteY7" fmla="*/ 5089 h 9994"/>
              <a:gd name="connsiteX8" fmla="*/ 9814 w 10014"/>
              <a:gd name="connsiteY8" fmla="*/ 2447 h 9994"/>
              <a:gd name="connsiteX9" fmla="*/ 10014 w 10014"/>
              <a:gd name="connsiteY9" fmla="*/ 2457 h 9994"/>
              <a:gd name="connsiteX10" fmla="*/ 8299 w 10014"/>
              <a:gd name="connsiteY10" fmla="*/ 1185 h 9994"/>
              <a:gd name="connsiteX11" fmla="*/ 6304 w 10014"/>
              <a:gd name="connsiteY11" fmla="*/ 482 h 9994"/>
              <a:gd name="connsiteX0" fmla="*/ 6295 w 10000"/>
              <a:gd name="connsiteY0" fmla="*/ 482 h 10250"/>
              <a:gd name="connsiteX1" fmla="*/ 2285 w 10000"/>
              <a:gd name="connsiteY1" fmla="*/ 223 h 10250"/>
              <a:gd name="connsiteX2" fmla="*/ 682 w 10000"/>
              <a:gd name="connsiteY2" fmla="*/ 3860 h 10250"/>
              <a:gd name="connsiteX3" fmla="*/ 72 w 10000"/>
              <a:gd name="connsiteY3" fmla="*/ 9090 h 10250"/>
              <a:gd name="connsiteX4" fmla="*/ 4682 w 10000"/>
              <a:gd name="connsiteY4" fmla="*/ 10233 h 10250"/>
              <a:gd name="connsiteX5" fmla="*/ 7932 w 10000"/>
              <a:gd name="connsiteY5" fmla="*/ 9784 h 10250"/>
              <a:gd name="connsiteX6" fmla="*/ 8104 w 10000"/>
              <a:gd name="connsiteY6" fmla="*/ 7618 h 10250"/>
              <a:gd name="connsiteX7" fmla="*/ 8571 w 10000"/>
              <a:gd name="connsiteY7" fmla="*/ 5092 h 10250"/>
              <a:gd name="connsiteX8" fmla="*/ 9800 w 10000"/>
              <a:gd name="connsiteY8" fmla="*/ 2448 h 10250"/>
              <a:gd name="connsiteX9" fmla="*/ 10000 w 10000"/>
              <a:gd name="connsiteY9" fmla="*/ 2458 h 10250"/>
              <a:gd name="connsiteX10" fmla="*/ 8287 w 10000"/>
              <a:gd name="connsiteY10" fmla="*/ 1186 h 10250"/>
              <a:gd name="connsiteX11" fmla="*/ 6295 w 10000"/>
              <a:gd name="connsiteY11" fmla="*/ 482 h 10250"/>
              <a:gd name="connsiteX0" fmla="*/ 6295 w 10000"/>
              <a:gd name="connsiteY0" fmla="*/ 482 h 10456"/>
              <a:gd name="connsiteX1" fmla="*/ 2285 w 10000"/>
              <a:gd name="connsiteY1" fmla="*/ 223 h 10456"/>
              <a:gd name="connsiteX2" fmla="*/ 682 w 10000"/>
              <a:gd name="connsiteY2" fmla="*/ 3860 h 10456"/>
              <a:gd name="connsiteX3" fmla="*/ 72 w 10000"/>
              <a:gd name="connsiteY3" fmla="*/ 9090 h 10456"/>
              <a:gd name="connsiteX4" fmla="*/ 4749 w 10000"/>
              <a:gd name="connsiteY4" fmla="*/ 10444 h 10456"/>
              <a:gd name="connsiteX5" fmla="*/ 7932 w 10000"/>
              <a:gd name="connsiteY5" fmla="*/ 9784 h 10456"/>
              <a:gd name="connsiteX6" fmla="*/ 8104 w 10000"/>
              <a:gd name="connsiteY6" fmla="*/ 7618 h 10456"/>
              <a:gd name="connsiteX7" fmla="*/ 8571 w 10000"/>
              <a:gd name="connsiteY7" fmla="*/ 5092 h 10456"/>
              <a:gd name="connsiteX8" fmla="*/ 9800 w 10000"/>
              <a:gd name="connsiteY8" fmla="*/ 2448 h 10456"/>
              <a:gd name="connsiteX9" fmla="*/ 10000 w 10000"/>
              <a:gd name="connsiteY9" fmla="*/ 2458 h 10456"/>
              <a:gd name="connsiteX10" fmla="*/ 8287 w 10000"/>
              <a:gd name="connsiteY10" fmla="*/ 1186 h 10456"/>
              <a:gd name="connsiteX11" fmla="*/ 6295 w 10000"/>
              <a:gd name="connsiteY11" fmla="*/ 482 h 10456"/>
              <a:gd name="connsiteX0" fmla="*/ 6295 w 10000"/>
              <a:gd name="connsiteY0" fmla="*/ 482 h 10301"/>
              <a:gd name="connsiteX1" fmla="*/ 2285 w 10000"/>
              <a:gd name="connsiteY1" fmla="*/ 223 h 10301"/>
              <a:gd name="connsiteX2" fmla="*/ 682 w 10000"/>
              <a:gd name="connsiteY2" fmla="*/ 3860 h 10301"/>
              <a:gd name="connsiteX3" fmla="*/ 72 w 10000"/>
              <a:gd name="connsiteY3" fmla="*/ 9090 h 10301"/>
              <a:gd name="connsiteX4" fmla="*/ 4749 w 10000"/>
              <a:gd name="connsiteY4" fmla="*/ 10286 h 10301"/>
              <a:gd name="connsiteX5" fmla="*/ 7932 w 10000"/>
              <a:gd name="connsiteY5" fmla="*/ 9784 h 10301"/>
              <a:gd name="connsiteX6" fmla="*/ 8104 w 10000"/>
              <a:gd name="connsiteY6" fmla="*/ 7618 h 10301"/>
              <a:gd name="connsiteX7" fmla="*/ 8571 w 10000"/>
              <a:gd name="connsiteY7" fmla="*/ 5092 h 10301"/>
              <a:gd name="connsiteX8" fmla="*/ 9800 w 10000"/>
              <a:gd name="connsiteY8" fmla="*/ 2448 h 10301"/>
              <a:gd name="connsiteX9" fmla="*/ 10000 w 10000"/>
              <a:gd name="connsiteY9" fmla="*/ 2458 h 10301"/>
              <a:gd name="connsiteX10" fmla="*/ 8287 w 10000"/>
              <a:gd name="connsiteY10" fmla="*/ 1186 h 10301"/>
              <a:gd name="connsiteX11" fmla="*/ 6295 w 10000"/>
              <a:gd name="connsiteY11" fmla="*/ 482 h 10301"/>
              <a:gd name="connsiteX0" fmla="*/ 6295 w 10000"/>
              <a:gd name="connsiteY0" fmla="*/ 482 h 10301"/>
              <a:gd name="connsiteX1" fmla="*/ 2285 w 10000"/>
              <a:gd name="connsiteY1" fmla="*/ 223 h 10301"/>
              <a:gd name="connsiteX2" fmla="*/ 682 w 10000"/>
              <a:gd name="connsiteY2" fmla="*/ 3860 h 10301"/>
              <a:gd name="connsiteX3" fmla="*/ 72 w 10000"/>
              <a:gd name="connsiteY3" fmla="*/ 9090 h 10301"/>
              <a:gd name="connsiteX4" fmla="*/ 4749 w 10000"/>
              <a:gd name="connsiteY4" fmla="*/ 10286 h 10301"/>
              <a:gd name="connsiteX5" fmla="*/ 7932 w 10000"/>
              <a:gd name="connsiteY5" fmla="*/ 9784 h 10301"/>
              <a:gd name="connsiteX6" fmla="*/ 8104 w 10000"/>
              <a:gd name="connsiteY6" fmla="*/ 7618 h 10301"/>
              <a:gd name="connsiteX7" fmla="*/ 8571 w 10000"/>
              <a:gd name="connsiteY7" fmla="*/ 5092 h 10301"/>
              <a:gd name="connsiteX8" fmla="*/ 9800 w 10000"/>
              <a:gd name="connsiteY8" fmla="*/ 2448 h 10301"/>
              <a:gd name="connsiteX9" fmla="*/ 10000 w 10000"/>
              <a:gd name="connsiteY9" fmla="*/ 2458 h 10301"/>
              <a:gd name="connsiteX10" fmla="*/ 8287 w 10000"/>
              <a:gd name="connsiteY10" fmla="*/ 1186 h 10301"/>
              <a:gd name="connsiteX11" fmla="*/ 6295 w 10000"/>
              <a:gd name="connsiteY11" fmla="*/ 482 h 10301"/>
              <a:gd name="connsiteX0" fmla="*/ 6929 w 10000"/>
              <a:gd name="connsiteY0" fmla="*/ 601 h 10262"/>
              <a:gd name="connsiteX1" fmla="*/ 2285 w 10000"/>
              <a:gd name="connsiteY1" fmla="*/ 184 h 10262"/>
              <a:gd name="connsiteX2" fmla="*/ 682 w 10000"/>
              <a:gd name="connsiteY2" fmla="*/ 3821 h 10262"/>
              <a:gd name="connsiteX3" fmla="*/ 72 w 10000"/>
              <a:gd name="connsiteY3" fmla="*/ 9051 h 10262"/>
              <a:gd name="connsiteX4" fmla="*/ 4749 w 10000"/>
              <a:gd name="connsiteY4" fmla="*/ 10247 h 10262"/>
              <a:gd name="connsiteX5" fmla="*/ 7932 w 10000"/>
              <a:gd name="connsiteY5" fmla="*/ 9745 h 10262"/>
              <a:gd name="connsiteX6" fmla="*/ 8104 w 10000"/>
              <a:gd name="connsiteY6" fmla="*/ 7579 h 10262"/>
              <a:gd name="connsiteX7" fmla="*/ 8571 w 10000"/>
              <a:gd name="connsiteY7" fmla="*/ 5053 h 10262"/>
              <a:gd name="connsiteX8" fmla="*/ 9800 w 10000"/>
              <a:gd name="connsiteY8" fmla="*/ 2409 h 10262"/>
              <a:gd name="connsiteX9" fmla="*/ 10000 w 10000"/>
              <a:gd name="connsiteY9" fmla="*/ 2419 h 10262"/>
              <a:gd name="connsiteX10" fmla="*/ 8287 w 10000"/>
              <a:gd name="connsiteY10" fmla="*/ 1147 h 10262"/>
              <a:gd name="connsiteX11" fmla="*/ 6929 w 10000"/>
              <a:gd name="connsiteY11" fmla="*/ 601 h 10262"/>
              <a:gd name="connsiteX0" fmla="*/ 6929 w 10000"/>
              <a:gd name="connsiteY0" fmla="*/ 494 h 10155"/>
              <a:gd name="connsiteX1" fmla="*/ 2285 w 10000"/>
              <a:gd name="connsiteY1" fmla="*/ 77 h 10155"/>
              <a:gd name="connsiteX2" fmla="*/ 682 w 10000"/>
              <a:gd name="connsiteY2" fmla="*/ 3714 h 10155"/>
              <a:gd name="connsiteX3" fmla="*/ 72 w 10000"/>
              <a:gd name="connsiteY3" fmla="*/ 8944 h 10155"/>
              <a:gd name="connsiteX4" fmla="*/ 4749 w 10000"/>
              <a:gd name="connsiteY4" fmla="*/ 10140 h 10155"/>
              <a:gd name="connsiteX5" fmla="*/ 7932 w 10000"/>
              <a:gd name="connsiteY5" fmla="*/ 9638 h 10155"/>
              <a:gd name="connsiteX6" fmla="*/ 8104 w 10000"/>
              <a:gd name="connsiteY6" fmla="*/ 7472 h 10155"/>
              <a:gd name="connsiteX7" fmla="*/ 8571 w 10000"/>
              <a:gd name="connsiteY7" fmla="*/ 4946 h 10155"/>
              <a:gd name="connsiteX8" fmla="*/ 9800 w 10000"/>
              <a:gd name="connsiteY8" fmla="*/ 2302 h 10155"/>
              <a:gd name="connsiteX9" fmla="*/ 10000 w 10000"/>
              <a:gd name="connsiteY9" fmla="*/ 2312 h 10155"/>
              <a:gd name="connsiteX10" fmla="*/ 8287 w 10000"/>
              <a:gd name="connsiteY10" fmla="*/ 1040 h 10155"/>
              <a:gd name="connsiteX11" fmla="*/ 6929 w 10000"/>
              <a:gd name="connsiteY11" fmla="*/ 494 h 10155"/>
              <a:gd name="connsiteX0" fmla="*/ 6028 w 10000"/>
              <a:gd name="connsiteY0" fmla="*/ 519 h 10286"/>
              <a:gd name="connsiteX1" fmla="*/ 2285 w 10000"/>
              <a:gd name="connsiteY1" fmla="*/ 208 h 10286"/>
              <a:gd name="connsiteX2" fmla="*/ 682 w 10000"/>
              <a:gd name="connsiteY2" fmla="*/ 3845 h 10286"/>
              <a:gd name="connsiteX3" fmla="*/ 72 w 10000"/>
              <a:gd name="connsiteY3" fmla="*/ 9075 h 10286"/>
              <a:gd name="connsiteX4" fmla="*/ 4749 w 10000"/>
              <a:gd name="connsiteY4" fmla="*/ 10271 h 10286"/>
              <a:gd name="connsiteX5" fmla="*/ 7932 w 10000"/>
              <a:gd name="connsiteY5" fmla="*/ 9769 h 10286"/>
              <a:gd name="connsiteX6" fmla="*/ 8104 w 10000"/>
              <a:gd name="connsiteY6" fmla="*/ 7603 h 10286"/>
              <a:gd name="connsiteX7" fmla="*/ 8571 w 10000"/>
              <a:gd name="connsiteY7" fmla="*/ 5077 h 10286"/>
              <a:gd name="connsiteX8" fmla="*/ 9800 w 10000"/>
              <a:gd name="connsiteY8" fmla="*/ 2433 h 10286"/>
              <a:gd name="connsiteX9" fmla="*/ 10000 w 10000"/>
              <a:gd name="connsiteY9" fmla="*/ 2443 h 10286"/>
              <a:gd name="connsiteX10" fmla="*/ 8287 w 10000"/>
              <a:gd name="connsiteY10" fmla="*/ 1171 h 10286"/>
              <a:gd name="connsiteX11" fmla="*/ 6028 w 10000"/>
              <a:gd name="connsiteY11" fmla="*/ 519 h 10286"/>
              <a:gd name="connsiteX0" fmla="*/ 6028 w 10000"/>
              <a:gd name="connsiteY0" fmla="*/ 519 h 10034"/>
              <a:gd name="connsiteX1" fmla="*/ 2285 w 10000"/>
              <a:gd name="connsiteY1" fmla="*/ 208 h 10034"/>
              <a:gd name="connsiteX2" fmla="*/ 682 w 10000"/>
              <a:gd name="connsiteY2" fmla="*/ 3845 h 10034"/>
              <a:gd name="connsiteX3" fmla="*/ 72 w 10000"/>
              <a:gd name="connsiteY3" fmla="*/ 9075 h 10034"/>
              <a:gd name="connsiteX4" fmla="*/ 4382 w 10000"/>
              <a:gd name="connsiteY4" fmla="*/ 10007 h 10034"/>
              <a:gd name="connsiteX5" fmla="*/ 7932 w 10000"/>
              <a:gd name="connsiteY5" fmla="*/ 9769 h 10034"/>
              <a:gd name="connsiteX6" fmla="*/ 8104 w 10000"/>
              <a:gd name="connsiteY6" fmla="*/ 7603 h 10034"/>
              <a:gd name="connsiteX7" fmla="*/ 8571 w 10000"/>
              <a:gd name="connsiteY7" fmla="*/ 5077 h 10034"/>
              <a:gd name="connsiteX8" fmla="*/ 9800 w 10000"/>
              <a:gd name="connsiteY8" fmla="*/ 2433 h 10034"/>
              <a:gd name="connsiteX9" fmla="*/ 10000 w 10000"/>
              <a:gd name="connsiteY9" fmla="*/ 2443 h 10034"/>
              <a:gd name="connsiteX10" fmla="*/ 8287 w 10000"/>
              <a:gd name="connsiteY10" fmla="*/ 1171 h 10034"/>
              <a:gd name="connsiteX11" fmla="*/ 6028 w 10000"/>
              <a:gd name="connsiteY11" fmla="*/ 519 h 10034"/>
              <a:gd name="connsiteX0" fmla="*/ 6028 w 10000"/>
              <a:gd name="connsiteY0" fmla="*/ 519 h 10235"/>
              <a:gd name="connsiteX1" fmla="*/ 2285 w 10000"/>
              <a:gd name="connsiteY1" fmla="*/ 208 h 10235"/>
              <a:gd name="connsiteX2" fmla="*/ 682 w 10000"/>
              <a:gd name="connsiteY2" fmla="*/ 3845 h 10235"/>
              <a:gd name="connsiteX3" fmla="*/ 72 w 10000"/>
              <a:gd name="connsiteY3" fmla="*/ 9075 h 10235"/>
              <a:gd name="connsiteX4" fmla="*/ 4415 w 10000"/>
              <a:gd name="connsiteY4" fmla="*/ 10218 h 10235"/>
              <a:gd name="connsiteX5" fmla="*/ 7932 w 10000"/>
              <a:gd name="connsiteY5" fmla="*/ 9769 h 10235"/>
              <a:gd name="connsiteX6" fmla="*/ 8104 w 10000"/>
              <a:gd name="connsiteY6" fmla="*/ 7603 h 10235"/>
              <a:gd name="connsiteX7" fmla="*/ 8571 w 10000"/>
              <a:gd name="connsiteY7" fmla="*/ 5077 h 10235"/>
              <a:gd name="connsiteX8" fmla="*/ 9800 w 10000"/>
              <a:gd name="connsiteY8" fmla="*/ 2433 h 10235"/>
              <a:gd name="connsiteX9" fmla="*/ 10000 w 10000"/>
              <a:gd name="connsiteY9" fmla="*/ 2443 h 10235"/>
              <a:gd name="connsiteX10" fmla="*/ 8287 w 10000"/>
              <a:gd name="connsiteY10" fmla="*/ 1171 h 10235"/>
              <a:gd name="connsiteX11" fmla="*/ 6028 w 10000"/>
              <a:gd name="connsiteY11" fmla="*/ 519 h 10235"/>
              <a:gd name="connsiteX0" fmla="*/ 6028 w 10000"/>
              <a:gd name="connsiteY0" fmla="*/ 519 h 10394"/>
              <a:gd name="connsiteX1" fmla="*/ 2285 w 10000"/>
              <a:gd name="connsiteY1" fmla="*/ 208 h 10394"/>
              <a:gd name="connsiteX2" fmla="*/ 682 w 10000"/>
              <a:gd name="connsiteY2" fmla="*/ 3845 h 10394"/>
              <a:gd name="connsiteX3" fmla="*/ 72 w 10000"/>
              <a:gd name="connsiteY3" fmla="*/ 9075 h 10394"/>
              <a:gd name="connsiteX4" fmla="*/ 4415 w 10000"/>
              <a:gd name="connsiteY4" fmla="*/ 10218 h 10394"/>
              <a:gd name="connsiteX5" fmla="*/ 7965 w 10000"/>
              <a:gd name="connsiteY5" fmla="*/ 10350 h 10394"/>
              <a:gd name="connsiteX6" fmla="*/ 8104 w 10000"/>
              <a:gd name="connsiteY6" fmla="*/ 7603 h 10394"/>
              <a:gd name="connsiteX7" fmla="*/ 8571 w 10000"/>
              <a:gd name="connsiteY7" fmla="*/ 5077 h 10394"/>
              <a:gd name="connsiteX8" fmla="*/ 9800 w 10000"/>
              <a:gd name="connsiteY8" fmla="*/ 2433 h 10394"/>
              <a:gd name="connsiteX9" fmla="*/ 10000 w 10000"/>
              <a:gd name="connsiteY9" fmla="*/ 2443 h 10394"/>
              <a:gd name="connsiteX10" fmla="*/ 8287 w 10000"/>
              <a:gd name="connsiteY10" fmla="*/ 1171 h 10394"/>
              <a:gd name="connsiteX11" fmla="*/ 6028 w 10000"/>
              <a:gd name="connsiteY11" fmla="*/ 519 h 10394"/>
              <a:gd name="connsiteX0" fmla="*/ 6028 w 10000"/>
              <a:gd name="connsiteY0" fmla="*/ 527 h 10402"/>
              <a:gd name="connsiteX1" fmla="*/ 2285 w 10000"/>
              <a:gd name="connsiteY1" fmla="*/ 216 h 10402"/>
              <a:gd name="connsiteX2" fmla="*/ 682 w 10000"/>
              <a:gd name="connsiteY2" fmla="*/ 3853 h 10402"/>
              <a:gd name="connsiteX3" fmla="*/ 72 w 10000"/>
              <a:gd name="connsiteY3" fmla="*/ 9083 h 10402"/>
              <a:gd name="connsiteX4" fmla="*/ 4415 w 10000"/>
              <a:gd name="connsiteY4" fmla="*/ 10226 h 10402"/>
              <a:gd name="connsiteX5" fmla="*/ 7965 w 10000"/>
              <a:gd name="connsiteY5" fmla="*/ 10358 h 10402"/>
              <a:gd name="connsiteX6" fmla="*/ 8104 w 10000"/>
              <a:gd name="connsiteY6" fmla="*/ 7611 h 10402"/>
              <a:gd name="connsiteX7" fmla="*/ 8571 w 10000"/>
              <a:gd name="connsiteY7" fmla="*/ 5085 h 10402"/>
              <a:gd name="connsiteX8" fmla="*/ 9800 w 10000"/>
              <a:gd name="connsiteY8" fmla="*/ 2441 h 10402"/>
              <a:gd name="connsiteX9" fmla="*/ 10000 w 10000"/>
              <a:gd name="connsiteY9" fmla="*/ 2451 h 10402"/>
              <a:gd name="connsiteX10" fmla="*/ 8220 w 10000"/>
              <a:gd name="connsiteY10" fmla="*/ 1443 h 10402"/>
              <a:gd name="connsiteX11" fmla="*/ 6028 w 10000"/>
              <a:gd name="connsiteY11" fmla="*/ 527 h 10402"/>
              <a:gd name="connsiteX0" fmla="*/ 6028 w 9900"/>
              <a:gd name="connsiteY0" fmla="*/ 527 h 10402"/>
              <a:gd name="connsiteX1" fmla="*/ 2285 w 9900"/>
              <a:gd name="connsiteY1" fmla="*/ 216 h 10402"/>
              <a:gd name="connsiteX2" fmla="*/ 682 w 9900"/>
              <a:gd name="connsiteY2" fmla="*/ 3853 h 10402"/>
              <a:gd name="connsiteX3" fmla="*/ 72 w 9900"/>
              <a:gd name="connsiteY3" fmla="*/ 9083 h 10402"/>
              <a:gd name="connsiteX4" fmla="*/ 4415 w 9900"/>
              <a:gd name="connsiteY4" fmla="*/ 10226 h 10402"/>
              <a:gd name="connsiteX5" fmla="*/ 7965 w 9900"/>
              <a:gd name="connsiteY5" fmla="*/ 10358 h 10402"/>
              <a:gd name="connsiteX6" fmla="*/ 8104 w 9900"/>
              <a:gd name="connsiteY6" fmla="*/ 7611 h 10402"/>
              <a:gd name="connsiteX7" fmla="*/ 8571 w 9900"/>
              <a:gd name="connsiteY7" fmla="*/ 5085 h 10402"/>
              <a:gd name="connsiteX8" fmla="*/ 9800 w 9900"/>
              <a:gd name="connsiteY8" fmla="*/ 2441 h 10402"/>
              <a:gd name="connsiteX9" fmla="*/ 9900 w 9900"/>
              <a:gd name="connsiteY9" fmla="*/ 2715 h 10402"/>
              <a:gd name="connsiteX10" fmla="*/ 8220 w 9900"/>
              <a:gd name="connsiteY10" fmla="*/ 1443 h 10402"/>
              <a:gd name="connsiteX11" fmla="*/ 6028 w 9900"/>
              <a:gd name="connsiteY11" fmla="*/ 527 h 10402"/>
              <a:gd name="connsiteX0" fmla="*/ 6089 w 10000"/>
              <a:gd name="connsiteY0" fmla="*/ 302 h 9795"/>
              <a:gd name="connsiteX1" fmla="*/ 2308 w 10000"/>
              <a:gd name="connsiteY1" fmla="*/ 3 h 9795"/>
              <a:gd name="connsiteX2" fmla="*/ 689 w 10000"/>
              <a:gd name="connsiteY2" fmla="*/ 3499 h 9795"/>
              <a:gd name="connsiteX3" fmla="*/ 73 w 10000"/>
              <a:gd name="connsiteY3" fmla="*/ 8527 h 9795"/>
              <a:gd name="connsiteX4" fmla="*/ 4460 w 10000"/>
              <a:gd name="connsiteY4" fmla="*/ 9626 h 9795"/>
              <a:gd name="connsiteX5" fmla="*/ 8045 w 10000"/>
              <a:gd name="connsiteY5" fmla="*/ 9753 h 9795"/>
              <a:gd name="connsiteX6" fmla="*/ 8186 w 10000"/>
              <a:gd name="connsiteY6" fmla="*/ 7112 h 9795"/>
              <a:gd name="connsiteX7" fmla="*/ 8658 w 10000"/>
              <a:gd name="connsiteY7" fmla="*/ 4683 h 9795"/>
              <a:gd name="connsiteX8" fmla="*/ 9899 w 10000"/>
              <a:gd name="connsiteY8" fmla="*/ 2142 h 9795"/>
              <a:gd name="connsiteX9" fmla="*/ 10000 w 10000"/>
              <a:gd name="connsiteY9" fmla="*/ 2405 h 9795"/>
              <a:gd name="connsiteX10" fmla="*/ 8303 w 10000"/>
              <a:gd name="connsiteY10" fmla="*/ 1182 h 9795"/>
              <a:gd name="connsiteX11" fmla="*/ 6089 w 10000"/>
              <a:gd name="connsiteY11" fmla="*/ 302 h 9795"/>
              <a:gd name="connsiteX0" fmla="*/ 6089 w 10000"/>
              <a:gd name="connsiteY0" fmla="*/ 891 h 10116"/>
              <a:gd name="connsiteX1" fmla="*/ 2308 w 10000"/>
              <a:gd name="connsiteY1" fmla="*/ 119 h 10116"/>
              <a:gd name="connsiteX2" fmla="*/ 689 w 10000"/>
              <a:gd name="connsiteY2" fmla="*/ 3688 h 10116"/>
              <a:gd name="connsiteX3" fmla="*/ 73 w 10000"/>
              <a:gd name="connsiteY3" fmla="*/ 8821 h 10116"/>
              <a:gd name="connsiteX4" fmla="*/ 4460 w 10000"/>
              <a:gd name="connsiteY4" fmla="*/ 9943 h 10116"/>
              <a:gd name="connsiteX5" fmla="*/ 8045 w 10000"/>
              <a:gd name="connsiteY5" fmla="*/ 10073 h 10116"/>
              <a:gd name="connsiteX6" fmla="*/ 8186 w 10000"/>
              <a:gd name="connsiteY6" fmla="*/ 7377 h 10116"/>
              <a:gd name="connsiteX7" fmla="*/ 8658 w 10000"/>
              <a:gd name="connsiteY7" fmla="*/ 4897 h 10116"/>
              <a:gd name="connsiteX8" fmla="*/ 9899 w 10000"/>
              <a:gd name="connsiteY8" fmla="*/ 2303 h 10116"/>
              <a:gd name="connsiteX9" fmla="*/ 10000 w 10000"/>
              <a:gd name="connsiteY9" fmla="*/ 2571 h 10116"/>
              <a:gd name="connsiteX10" fmla="*/ 8303 w 10000"/>
              <a:gd name="connsiteY10" fmla="*/ 1323 h 10116"/>
              <a:gd name="connsiteX11" fmla="*/ 6089 w 10000"/>
              <a:gd name="connsiteY11" fmla="*/ 891 h 10116"/>
              <a:gd name="connsiteX0" fmla="*/ 6089 w 10000"/>
              <a:gd name="connsiteY0" fmla="*/ 676 h 10160"/>
              <a:gd name="connsiteX1" fmla="*/ 2308 w 10000"/>
              <a:gd name="connsiteY1" fmla="*/ 163 h 10160"/>
              <a:gd name="connsiteX2" fmla="*/ 689 w 10000"/>
              <a:gd name="connsiteY2" fmla="*/ 3732 h 10160"/>
              <a:gd name="connsiteX3" fmla="*/ 73 w 10000"/>
              <a:gd name="connsiteY3" fmla="*/ 8865 h 10160"/>
              <a:gd name="connsiteX4" fmla="*/ 4460 w 10000"/>
              <a:gd name="connsiteY4" fmla="*/ 9987 h 10160"/>
              <a:gd name="connsiteX5" fmla="*/ 8045 w 10000"/>
              <a:gd name="connsiteY5" fmla="*/ 10117 h 10160"/>
              <a:gd name="connsiteX6" fmla="*/ 8186 w 10000"/>
              <a:gd name="connsiteY6" fmla="*/ 7421 h 10160"/>
              <a:gd name="connsiteX7" fmla="*/ 8658 w 10000"/>
              <a:gd name="connsiteY7" fmla="*/ 4941 h 10160"/>
              <a:gd name="connsiteX8" fmla="*/ 9899 w 10000"/>
              <a:gd name="connsiteY8" fmla="*/ 2347 h 10160"/>
              <a:gd name="connsiteX9" fmla="*/ 10000 w 10000"/>
              <a:gd name="connsiteY9" fmla="*/ 2615 h 10160"/>
              <a:gd name="connsiteX10" fmla="*/ 8303 w 10000"/>
              <a:gd name="connsiteY10" fmla="*/ 1367 h 10160"/>
              <a:gd name="connsiteX11" fmla="*/ 6089 w 10000"/>
              <a:gd name="connsiteY11" fmla="*/ 676 h 10160"/>
              <a:gd name="connsiteX0" fmla="*/ 6089 w 10000"/>
              <a:gd name="connsiteY0" fmla="*/ 517 h 10001"/>
              <a:gd name="connsiteX1" fmla="*/ 2308 w 10000"/>
              <a:gd name="connsiteY1" fmla="*/ 4 h 10001"/>
              <a:gd name="connsiteX2" fmla="*/ 689 w 10000"/>
              <a:gd name="connsiteY2" fmla="*/ 3573 h 10001"/>
              <a:gd name="connsiteX3" fmla="*/ 73 w 10000"/>
              <a:gd name="connsiteY3" fmla="*/ 8706 h 10001"/>
              <a:gd name="connsiteX4" fmla="*/ 4460 w 10000"/>
              <a:gd name="connsiteY4" fmla="*/ 9828 h 10001"/>
              <a:gd name="connsiteX5" fmla="*/ 8045 w 10000"/>
              <a:gd name="connsiteY5" fmla="*/ 9958 h 10001"/>
              <a:gd name="connsiteX6" fmla="*/ 8186 w 10000"/>
              <a:gd name="connsiteY6" fmla="*/ 7262 h 10001"/>
              <a:gd name="connsiteX7" fmla="*/ 8658 w 10000"/>
              <a:gd name="connsiteY7" fmla="*/ 4782 h 10001"/>
              <a:gd name="connsiteX8" fmla="*/ 9899 w 10000"/>
              <a:gd name="connsiteY8" fmla="*/ 2188 h 10001"/>
              <a:gd name="connsiteX9" fmla="*/ 10000 w 10000"/>
              <a:gd name="connsiteY9" fmla="*/ 2456 h 10001"/>
              <a:gd name="connsiteX10" fmla="*/ 8303 w 10000"/>
              <a:gd name="connsiteY10" fmla="*/ 1208 h 10001"/>
              <a:gd name="connsiteX11" fmla="*/ 6089 w 10000"/>
              <a:gd name="connsiteY11" fmla="*/ 517 h 10001"/>
              <a:gd name="connsiteX0" fmla="*/ 6091 w 10002"/>
              <a:gd name="connsiteY0" fmla="*/ 691 h 10175"/>
              <a:gd name="connsiteX1" fmla="*/ 2310 w 10002"/>
              <a:gd name="connsiteY1" fmla="*/ 178 h 10175"/>
              <a:gd name="connsiteX2" fmla="*/ 657 w 10002"/>
              <a:gd name="connsiteY2" fmla="*/ 3954 h 10175"/>
              <a:gd name="connsiteX3" fmla="*/ 75 w 10002"/>
              <a:gd name="connsiteY3" fmla="*/ 8880 h 10175"/>
              <a:gd name="connsiteX4" fmla="*/ 4462 w 10002"/>
              <a:gd name="connsiteY4" fmla="*/ 10002 h 10175"/>
              <a:gd name="connsiteX5" fmla="*/ 8047 w 10002"/>
              <a:gd name="connsiteY5" fmla="*/ 10132 h 10175"/>
              <a:gd name="connsiteX6" fmla="*/ 8188 w 10002"/>
              <a:gd name="connsiteY6" fmla="*/ 7436 h 10175"/>
              <a:gd name="connsiteX7" fmla="*/ 8660 w 10002"/>
              <a:gd name="connsiteY7" fmla="*/ 4956 h 10175"/>
              <a:gd name="connsiteX8" fmla="*/ 9901 w 10002"/>
              <a:gd name="connsiteY8" fmla="*/ 2362 h 10175"/>
              <a:gd name="connsiteX9" fmla="*/ 10002 w 10002"/>
              <a:gd name="connsiteY9" fmla="*/ 2630 h 10175"/>
              <a:gd name="connsiteX10" fmla="*/ 8305 w 10002"/>
              <a:gd name="connsiteY10" fmla="*/ 1382 h 10175"/>
              <a:gd name="connsiteX11" fmla="*/ 6091 w 10002"/>
              <a:gd name="connsiteY11" fmla="*/ 691 h 10175"/>
              <a:gd name="connsiteX0" fmla="*/ 6075 w 9986"/>
              <a:gd name="connsiteY0" fmla="*/ 656 h 10140"/>
              <a:gd name="connsiteX1" fmla="*/ 2294 w 9986"/>
              <a:gd name="connsiteY1" fmla="*/ 143 h 10140"/>
              <a:gd name="connsiteX2" fmla="*/ 843 w 9986"/>
              <a:gd name="connsiteY2" fmla="*/ 3400 h 10140"/>
              <a:gd name="connsiteX3" fmla="*/ 59 w 9986"/>
              <a:gd name="connsiteY3" fmla="*/ 8845 h 10140"/>
              <a:gd name="connsiteX4" fmla="*/ 4446 w 9986"/>
              <a:gd name="connsiteY4" fmla="*/ 9967 h 10140"/>
              <a:gd name="connsiteX5" fmla="*/ 8031 w 9986"/>
              <a:gd name="connsiteY5" fmla="*/ 10097 h 10140"/>
              <a:gd name="connsiteX6" fmla="*/ 8172 w 9986"/>
              <a:gd name="connsiteY6" fmla="*/ 7401 h 10140"/>
              <a:gd name="connsiteX7" fmla="*/ 8644 w 9986"/>
              <a:gd name="connsiteY7" fmla="*/ 4921 h 10140"/>
              <a:gd name="connsiteX8" fmla="*/ 9885 w 9986"/>
              <a:gd name="connsiteY8" fmla="*/ 2327 h 10140"/>
              <a:gd name="connsiteX9" fmla="*/ 9986 w 9986"/>
              <a:gd name="connsiteY9" fmla="*/ 2595 h 10140"/>
              <a:gd name="connsiteX10" fmla="*/ 8289 w 9986"/>
              <a:gd name="connsiteY10" fmla="*/ 1347 h 10140"/>
              <a:gd name="connsiteX11" fmla="*/ 6075 w 9986"/>
              <a:gd name="connsiteY11" fmla="*/ 656 h 10140"/>
              <a:gd name="connsiteX0" fmla="*/ 6084 w 10000"/>
              <a:gd name="connsiteY0" fmla="*/ 511 h 9864"/>
              <a:gd name="connsiteX1" fmla="*/ 2297 w 10000"/>
              <a:gd name="connsiteY1" fmla="*/ 5 h 9864"/>
              <a:gd name="connsiteX2" fmla="*/ 844 w 10000"/>
              <a:gd name="connsiteY2" fmla="*/ 3217 h 9864"/>
              <a:gd name="connsiteX3" fmla="*/ 59 w 10000"/>
              <a:gd name="connsiteY3" fmla="*/ 8587 h 9864"/>
              <a:gd name="connsiteX4" fmla="*/ 4452 w 10000"/>
              <a:gd name="connsiteY4" fmla="*/ 9693 h 9864"/>
              <a:gd name="connsiteX5" fmla="*/ 8042 w 10000"/>
              <a:gd name="connsiteY5" fmla="*/ 9822 h 9864"/>
              <a:gd name="connsiteX6" fmla="*/ 8183 w 10000"/>
              <a:gd name="connsiteY6" fmla="*/ 7163 h 9864"/>
              <a:gd name="connsiteX7" fmla="*/ 8656 w 10000"/>
              <a:gd name="connsiteY7" fmla="*/ 4717 h 9864"/>
              <a:gd name="connsiteX8" fmla="*/ 9899 w 10000"/>
              <a:gd name="connsiteY8" fmla="*/ 2159 h 9864"/>
              <a:gd name="connsiteX9" fmla="*/ 10000 w 10000"/>
              <a:gd name="connsiteY9" fmla="*/ 2423 h 9864"/>
              <a:gd name="connsiteX10" fmla="*/ 8301 w 10000"/>
              <a:gd name="connsiteY10" fmla="*/ 1192 h 9864"/>
              <a:gd name="connsiteX11" fmla="*/ 6084 w 10000"/>
              <a:gd name="connsiteY11" fmla="*/ 511 h 9864"/>
              <a:gd name="connsiteX0" fmla="*/ 6084 w 10000"/>
              <a:gd name="connsiteY0" fmla="*/ 518 h 10000"/>
              <a:gd name="connsiteX1" fmla="*/ 2297 w 10000"/>
              <a:gd name="connsiteY1" fmla="*/ 5 h 10000"/>
              <a:gd name="connsiteX2" fmla="*/ 844 w 10000"/>
              <a:gd name="connsiteY2" fmla="*/ 3261 h 10000"/>
              <a:gd name="connsiteX3" fmla="*/ 59 w 10000"/>
              <a:gd name="connsiteY3" fmla="*/ 8705 h 10000"/>
              <a:gd name="connsiteX4" fmla="*/ 4452 w 10000"/>
              <a:gd name="connsiteY4" fmla="*/ 9827 h 10000"/>
              <a:gd name="connsiteX5" fmla="*/ 8127 w 10000"/>
              <a:gd name="connsiteY5" fmla="*/ 9957 h 10000"/>
              <a:gd name="connsiteX6" fmla="*/ 8183 w 10000"/>
              <a:gd name="connsiteY6" fmla="*/ 7262 h 10000"/>
              <a:gd name="connsiteX7" fmla="*/ 8656 w 10000"/>
              <a:gd name="connsiteY7" fmla="*/ 4782 h 10000"/>
              <a:gd name="connsiteX8" fmla="*/ 9899 w 10000"/>
              <a:gd name="connsiteY8" fmla="*/ 2189 h 10000"/>
              <a:gd name="connsiteX9" fmla="*/ 10000 w 10000"/>
              <a:gd name="connsiteY9" fmla="*/ 2456 h 10000"/>
              <a:gd name="connsiteX10" fmla="*/ 8301 w 10000"/>
              <a:gd name="connsiteY10" fmla="*/ 1208 h 10000"/>
              <a:gd name="connsiteX11" fmla="*/ 6084 w 10000"/>
              <a:gd name="connsiteY11" fmla="*/ 518 h 10000"/>
              <a:gd name="connsiteX0" fmla="*/ 6084 w 10000"/>
              <a:gd name="connsiteY0" fmla="*/ 518 h 10000"/>
              <a:gd name="connsiteX1" fmla="*/ 2297 w 10000"/>
              <a:gd name="connsiteY1" fmla="*/ 5 h 10000"/>
              <a:gd name="connsiteX2" fmla="*/ 844 w 10000"/>
              <a:gd name="connsiteY2" fmla="*/ 3261 h 10000"/>
              <a:gd name="connsiteX3" fmla="*/ 59 w 10000"/>
              <a:gd name="connsiteY3" fmla="*/ 8705 h 10000"/>
              <a:gd name="connsiteX4" fmla="*/ 4452 w 10000"/>
              <a:gd name="connsiteY4" fmla="*/ 9827 h 10000"/>
              <a:gd name="connsiteX5" fmla="*/ 8127 w 10000"/>
              <a:gd name="connsiteY5" fmla="*/ 9957 h 10000"/>
              <a:gd name="connsiteX6" fmla="*/ 8183 w 10000"/>
              <a:gd name="connsiteY6" fmla="*/ 7262 h 10000"/>
              <a:gd name="connsiteX7" fmla="*/ 8656 w 10000"/>
              <a:gd name="connsiteY7" fmla="*/ 4782 h 10000"/>
              <a:gd name="connsiteX8" fmla="*/ 9899 w 10000"/>
              <a:gd name="connsiteY8" fmla="*/ 2189 h 10000"/>
              <a:gd name="connsiteX9" fmla="*/ 10000 w 10000"/>
              <a:gd name="connsiteY9" fmla="*/ 2456 h 10000"/>
              <a:gd name="connsiteX10" fmla="*/ 8108 w 10000"/>
              <a:gd name="connsiteY10" fmla="*/ 1557 h 10000"/>
              <a:gd name="connsiteX11" fmla="*/ 6084 w 10000"/>
              <a:gd name="connsiteY11" fmla="*/ 518 h 10000"/>
              <a:gd name="connsiteX0" fmla="*/ 6084 w 9899"/>
              <a:gd name="connsiteY0" fmla="*/ 518 h 10000"/>
              <a:gd name="connsiteX1" fmla="*/ 2297 w 9899"/>
              <a:gd name="connsiteY1" fmla="*/ 5 h 10000"/>
              <a:gd name="connsiteX2" fmla="*/ 844 w 9899"/>
              <a:gd name="connsiteY2" fmla="*/ 3261 h 10000"/>
              <a:gd name="connsiteX3" fmla="*/ 59 w 9899"/>
              <a:gd name="connsiteY3" fmla="*/ 8705 h 10000"/>
              <a:gd name="connsiteX4" fmla="*/ 4452 w 9899"/>
              <a:gd name="connsiteY4" fmla="*/ 9827 h 10000"/>
              <a:gd name="connsiteX5" fmla="*/ 8127 w 9899"/>
              <a:gd name="connsiteY5" fmla="*/ 9957 h 10000"/>
              <a:gd name="connsiteX6" fmla="*/ 8183 w 9899"/>
              <a:gd name="connsiteY6" fmla="*/ 7262 h 10000"/>
              <a:gd name="connsiteX7" fmla="*/ 8656 w 9899"/>
              <a:gd name="connsiteY7" fmla="*/ 4782 h 10000"/>
              <a:gd name="connsiteX8" fmla="*/ 9899 w 9899"/>
              <a:gd name="connsiteY8" fmla="*/ 2189 h 10000"/>
              <a:gd name="connsiteX9" fmla="*/ 9409 w 9899"/>
              <a:gd name="connsiteY9" fmla="*/ 3120 h 10000"/>
              <a:gd name="connsiteX10" fmla="*/ 8108 w 9899"/>
              <a:gd name="connsiteY10" fmla="*/ 1557 h 10000"/>
              <a:gd name="connsiteX11" fmla="*/ 6084 w 9899"/>
              <a:gd name="connsiteY11" fmla="*/ 518 h 10000"/>
              <a:gd name="connsiteX0" fmla="*/ 6146 w 9518"/>
              <a:gd name="connsiteY0" fmla="*/ 518 h 10000"/>
              <a:gd name="connsiteX1" fmla="*/ 2320 w 9518"/>
              <a:gd name="connsiteY1" fmla="*/ 5 h 10000"/>
              <a:gd name="connsiteX2" fmla="*/ 853 w 9518"/>
              <a:gd name="connsiteY2" fmla="*/ 3261 h 10000"/>
              <a:gd name="connsiteX3" fmla="*/ 60 w 9518"/>
              <a:gd name="connsiteY3" fmla="*/ 8705 h 10000"/>
              <a:gd name="connsiteX4" fmla="*/ 4497 w 9518"/>
              <a:gd name="connsiteY4" fmla="*/ 9827 h 10000"/>
              <a:gd name="connsiteX5" fmla="*/ 8210 w 9518"/>
              <a:gd name="connsiteY5" fmla="*/ 9957 h 10000"/>
              <a:gd name="connsiteX6" fmla="*/ 8266 w 9518"/>
              <a:gd name="connsiteY6" fmla="*/ 7262 h 10000"/>
              <a:gd name="connsiteX7" fmla="*/ 8744 w 9518"/>
              <a:gd name="connsiteY7" fmla="*/ 4782 h 10000"/>
              <a:gd name="connsiteX8" fmla="*/ 9518 w 9518"/>
              <a:gd name="connsiteY8" fmla="*/ 3185 h 10000"/>
              <a:gd name="connsiteX9" fmla="*/ 9505 w 9518"/>
              <a:gd name="connsiteY9" fmla="*/ 3120 h 10000"/>
              <a:gd name="connsiteX10" fmla="*/ 8191 w 9518"/>
              <a:gd name="connsiteY10" fmla="*/ 1557 h 10000"/>
              <a:gd name="connsiteX11" fmla="*/ 6146 w 9518"/>
              <a:gd name="connsiteY11" fmla="*/ 518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85 w 10000"/>
              <a:gd name="connsiteY6" fmla="*/ 7262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606 w 10000"/>
              <a:gd name="connsiteY10" fmla="*/ 155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85 w 10000"/>
              <a:gd name="connsiteY6" fmla="*/ 7262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187 w 10000"/>
              <a:gd name="connsiteY7" fmla="*/ 4782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10000"/>
              <a:gd name="connsiteX1" fmla="*/ 2437 w 10000"/>
              <a:gd name="connsiteY1" fmla="*/ 5 h 10000"/>
              <a:gd name="connsiteX2" fmla="*/ 896 w 10000"/>
              <a:gd name="connsiteY2" fmla="*/ 3261 h 10000"/>
              <a:gd name="connsiteX3" fmla="*/ 63 w 10000"/>
              <a:gd name="connsiteY3" fmla="*/ 8705 h 10000"/>
              <a:gd name="connsiteX4" fmla="*/ 4725 w 10000"/>
              <a:gd name="connsiteY4" fmla="*/ 9827 h 10000"/>
              <a:gd name="connsiteX5" fmla="*/ 8626 w 10000"/>
              <a:gd name="connsiteY5" fmla="*/ 9957 h 10000"/>
              <a:gd name="connsiteX6" fmla="*/ 8697 w 10000"/>
              <a:gd name="connsiteY6" fmla="*/ 6790 h 10000"/>
              <a:gd name="connsiteX7" fmla="*/ 9223 w 10000"/>
              <a:gd name="connsiteY7" fmla="*/ 4415 h 10000"/>
              <a:gd name="connsiteX8" fmla="*/ 10000 w 10000"/>
              <a:gd name="connsiteY8" fmla="*/ 3185 h 10000"/>
              <a:gd name="connsiteX9" fmla="*/ 9986 w 10000"/>
              <a:gd name="connsiteY9" fmla="*/ 3120 h 10000"/>
              <a:gd name="connsiteX10" fmla="*/ 8522 w 10000"/>
              <a:gd name="connsiteY10" fmla="*/ 1767 h 10000"/>
              <a:gd name="connsiteX11" fmla="*/ 6457 w 10000"/>
              <a:gd name="connsiteY11" fmla="*/ 623 h 10000"/>
              <a:gd name="connsiteX0" fmla="*/ 6457 w 10000"/>
              <a:gd name="connsiteY0" fmla="*/ 623 h 9827"/>
              <a:gd name="connsiteX1" fmla="*/ 2437 w 10000"/>
              <a:gd name="connsiteY1" fmla="*/ 5 h 9827"/>
              <a:gd name="connsiteX2" fmla="*/ 896 w 10000"/>
              <a:gd name="connsiteY2" fmla="*/ 3261 h 9827"/>
              <a:gd name="connsiteX3" fmla="*/ 63 w 10000"/>
              <a:gd name="connsiteY3" fmla="*/ 8705 h 9827"/>
              <a:gd name="connsiteX4" fmla="*/ 4725 w 10000"/>
              <a:gd name="connsiteY4" fmla="*/ 9827 h 9827"/>
              <a:gd name="connsiteX5" fmla="*/ 8735 w 10000"/>
              <a:gd name="connsiteY5" fmla="*/ 8839 h 9827"/>
              <a:gd name="connsiteX6" fmla="*/ 8697 w 10000"/>
              <a:gd name="connsiteY6" fmla="*/ 6790 h 9827"/>
              <a:gd name="connsiteX7" fmla="*/ 9223 w 10000"/>
              <a:gd name="connsiteY7" fmla="*/ 4415 h 9827"/>
              <a:gd name="connsiteX8" fmla="*/ 10000 w 10000"/>
              <a:gd name="connsiteY8" fmla="*/ 3185 h 9827"/>
              <a:gd name="connsiteX9" fmla="*/ 9986 w 10000"/>
              <a:gd name="connsiteY9" fmla="*/ 3120 h 9827"/>
              <a:gd name="connsiteX10" fmla="*/ 8522 w 10000"/>
              <a:gd name="connsiteY10" fmla="*/ 1767 h 9827"/>
              <a:gd name="connsiteX11" fmla="*/ 6457 w 10000"/>
              <a:gd name="connsiteY11" fmla="*/ 623 h 9827"/>
              <a:gd name="connsiteX0" fmla="*/ 6457 w 10000"/>
              <a:gd name="connsiteY0" fmla="*/ 634 h 9822"/>
              <a:gd name="connsiteX1" fmla="*/ 2437 w 10000"/>
              <a:gd name="connsiteY1" fmla="*/ 5 h 9822"/>
              <a:gd name="connsiteX2" fmla="*/ 896 w 10000"/>
              <a:gd name="connsiteY2" fmla="*/ 3318 h 9822"/>
              <a:gd name="connsiteX3" fmla="*/ 63 w 10000"/>
              <a:gd name="connsiteY3" fmla="*/ 8858 h 9822"/>
              <a:gd name="connsiteX4" fmla="*/ 4882 w 10000"/>
              <a:gd name="connsiteY4" fmla="*/ 9822 h 9822"/>
              <a:gd name="connsiteX5" fmla="*/ 8735 w 10000"/>
              <a:gd name="connsiteY5" fmla="*/ 8995 h 9822"/>
              <a:gd name="connsiteX6" fmla="*/ 8697 w 10000"/>
              <a:gd name="connsiteY6" fmla="*/ 6910 h 9822"/>
              <a:gd name="connsiteX7" fmla="*/ 9223 w 10000"/>
              <a:gd name="connsiteY7" fmla="*/ 4493 h 9822"/>
              <a:gd name="connsiteX8" fmla="*/ 10000 w 10000"/>
              <a:gd name="connsiteY8" fmla="*/ 3241 h 9822"/>
              <a:gd name="connsiteX9" fmla="*/ 9986 w 10000"/>
              <a:gd name="connsiteY9" fmla="*/ 3175 h 9822"/>
              <a:gd name="connsiteX10" fmla="*/ 8522 w 10000"/>
              <a:gd name="connsiteY10" fmla="*/ 1798 h 9822"/>
              <a:gd name="connsiteX11" fmla="*/ 6457 w 10000"/>
              <a:gd name="connsiteY11" fmla="*/ 634 h 9822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86 w 10000"/>
              <a:gd name="connsiteY9" fmla="*/ 3233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86 w 10000"/>
              <a:gd name="connsiteY9" fmla="*/ 3233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38 w 10000"/>
              <a:gd name="connsiteY9" fmla="*/ 3287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10000"/>
              <a:gd name="connsiteY0" fmla="*/ 645 h 10000"/>
              <a:gd name="connsiteX1" fmla="*/ 2437 w 10000"/>
              <a:gd name="connsiteY1" fmla="*/ 5 h 10000"/>
              <a:gd name="connsiteX2" fmla="*/ 896 w 10000"/>
              <a:gd name="connsiteY2" fmla="*/ 3378 h 10000"/>
              <a:gd name="connsiteX3" fmla="*/ 63 w 10000"/>
              <a:gd name="connsiteY3" fmla="*/ 9019 h 10000"/>
              <a:gd name="connsiteX4" fmla="*/ 4882 w 10000"/>
              <a:gd name="connsiteY4" fmla="*/ 10000 h 10000"/>
              <a:gd name="connsiteX5" fmla="*/ 8735 w 10000"/>
              <a:gd name="connsiteY5" fmla="*/ 9158 h 10000"/>
              <a:gd name="connsiteX6" fmla="*/ 8697 w 10000"/>
              <a:gd name="connsiteY6" fmla="*/ 7035 h 10000"/>
              <a:gd name="connsiteX7" fmla="*/ 9066 w 10000"/>
              <a:gd name="connsiteY7" fmla="*/ 4864 h 10000"/>
              <a:gd name="connsiteX8" fmla="*/ 10000 w 10000"/>
              <a:gd name="connsiteY8" fmla="*/ 3300 h 10000"/>
              <a:gd name="connsiteX9" fmla="*/ 9938 w 10000"/>
              <a:gd name="connsiteY9" fmla="*/ 3287 h 10000"/>
              <a:gd name="connsiteX10" fmla="*/ 8522 w 10000"/>
              <a:gd name="connsiteY10" fmla="*/ 1831 h 10000"/>
              <a:gd name="connsiteX11" fmla="*/ 6457 w 10000"/>
              <a:gd name="connsiteY11" fmla="*/ 645 h 10000"/>
              <a:gd name="connsiteX0" fmla="*/ 6457 w 9938"/>
              <a:gd name="connsiteY0" fmla="*/ 645 h 10000"/>
              <a:gd name="connsiteX1" fmla="*/ 2437 w 9938"/>
              <a:gd name="connsiteY1" fmla="*/ 5 h 10000"/>
              <a:gd name="connsiteX2" fmla="*/ 896 w 9938"/>
              <a:gd name="connsiteY2" fmla="*/ 3378 h 10000"/>
              <a:gd name="connsiteX3" fmla="*/ 63 w 9938"/>
              <a:gd name="connsiteY3" fmla="*/ 9019 h 10000"/>
              <a:gd name="connsiteX4" fmla="*/ 4882 w 9938"/>
              <a:gd name="connsiteY4" fmla="*/ 10000 h 10000"/>
              <a:gd name="connsiteX5" fmla="*/ 8735 w 9938"/>
              <a:gd name="connsiteY5" fmla="*/ 9158 h 10000"/>
              <a:gd name="connsiteX6" fmla="*/ 8697 w 9938"/>
              <a:gd name="connsiteY6" fmla="*/ 7035 h 10000"/>
              <a:gd name="connsiteX7" fmla="*/ 9066 w 9938"/>
              <a:gd name="connsiteY7" fmla="*/ 4864 h 10000"/>
              <a:gd name="connsiteX8" fmla="*/ 9747 w 9938"/>
              <a:gd name="connsiteY8" fmla="*/ 3623 h 10000"/>
              <a:gd name="connsiteX9" fmla="*/ 9938 w 9938"/>
              <a:gd name="connsiteY9" fmla="*/ 3287 h 10000"/>
              <a:gd name="connsiteX10" fmla="*/ 8522 w 9938"/>
              <a:gd name="connsiteY10" fmla="*/ 1831 h 10000"/>
              <a:gd name="connsiteX11" fmla="*/ 6457 w 9938"/>
              <a:gd name="connsiteY11" fmla="*/ 645 h 10000"/>
              <a:gd name="connsiteX0" fmla="*/ 6497 w 10000"/>
              <a:gd name="connsiteY0" fmla="*/ 645 h 10000"/>
              <a:gd name="connsiteX1" fmla="*/ 2452 w 10000"/>
              <a:gd name="connsiteY1" fmla="*/ 5 h 10000"/>
              <a:gd name="connsiteX2" fmla="*/ 902 w 10000"/>
              <a:gd name="connsiteY2" fmla="*/ 3378 h 10000"/>
              <a:gd name="connsiteX3" fmla="*/ 63 w 10000"/>
              <a:gd name="connsiteY3" fmla="*/ 9019 h 10000"/>
              <a:gd name="connsiteX4" fmla="*/ 4912 w 10000"/>
              <a:gd name="connsiteY4" fmla="*/ 10000 h 10000"/>
              <a:gd name="connsiteX5" fmla="*/ 8789 w 10000"/>
              <a:gd name="connsiteY5" fmla="*/ 9158 h 10000"/>
              <a:gd name="connsiteX6" fmla="*/ 8751 w 10000"/>
              <a:gd name="connsiteY6" fmla="*/ 7035 h 10000"/>
              <a:gd name="connsiteX7" fmla="*/ 9123 w 10000"/>
              <a:gd name="connsiteY7" fmla="*/ 4864 h 10000"/>
              <a:gd name="connsiteX8" fmla="*/ 9808 w 10000"/>
              <a:gd name="connsiteY8" fmla="*/ 3623 h 10000"/>
              <a:gd name="connsiteX9" fmla="*/ 10000 w 10000"/>
              <a:gd name="connsiteY9" fmla="*/ 3287 h 10000"/>
              <a:gd name="connsiteX10" fmla="*/ 8575 w 10000"/>
              <a:gd name="connsiteY10" fmla="*/ 1831 h 10000"/>
              <a:gd name="connsiteX11" fmla="*/ 6497 w 10000"/>
              <a:gd name="connsiteY11" fmla="*/ 645 h 10000"/>
              <a:gd name="connsiteX0" fmla="*/ 6497 w 10000"/>
              <a:gd name="connsiteY0" fmla="*/ 645 h 10000"/>
              <a:gd name="connsiteX1" fmla="*/ 2452 w 10000"/>
              <a:gd name="connsiteY1" fmla="*/ 5 h 10000"/>
              <a:gd name="connsiteX2" fmla="*/ 902 w 10000"/>
              <a:gd name="connsiteY2" fmla="*/ 3378 h 10000"/>
              <a:gd name="connsiteX3" fmla="*/ 63 w 10000"/>
              <a:gd name="connsiteY3" fmla="*/ 9019 h 10000"/>
              <a:gd name="connsiteX4" fmla="*/ 4912 w 10000"/>
              <a:gd name="connsiteY4" fmla="*/ 10000 h 10000"/>
              <a:gd name="connsiteX5" fmla="*/ 8789 w 10000"/>
              <a:gd name="connsiteY5" fmla="*/ 9158 h 10000"/>
              <a:gd name="connsiteX6" fmla="*/ 8751 w 10000"/>
              <a:gd name="connsiteY6" fmla="*/ 7035 h 10000"/>
              <a:gd name="connsiteX7" fmla="*/ 9123 w 10000"/>
              <a:gd name="connsiteY7" fmla="*/ 4864 h 10000"/>
              <a:gd name="connsiteX8" fmla="*/ 9995 w 10000"/>
              <a:gd name="connsiteY8" fmla="*/ 3311 h 10000"/>
              <a:gd name="connsiteX9" fmla="*/ 10000 w 10000"/>
              <a:gd name="connsiteY9" fmla="*/ 3287 h 10000"/>
              <a:gd name="connsiteX10" fmla="*/ 8575 w 10000"/>
              <a:gd name="connsiteY10" fmla="*/ 1831 h 10000"/>
              <a:gd name="connsiteX11" fmla="*/ 6497 w 10000"/>
              <a:gd name="connsiteY11" fmla="*/ 645 h 10000"/>
              <a:gd name="connsiteX0" fmla="*/ 6497 w 9995"/>
              <a:gd name="connsiteY0" fmla="*/ 645 h 10000"/>
              <a:gd name="connsiteX1" fmla="*/ 2452 w 9995"/>
              <a:gd name="connsiteY1" fmla="*/ 5 h 10000"/>
              <a:gd name="connsiteX2" fmla="*/ 902 w 9995"/>
              <a:gd name="connsiteY2" fmla="*/ 3378 h 10000"/>
              <a:gd name="connsiteX3" fmla="*/ 63 w 9995"/>
              <a:gd name="connsiteY3" fmla="*/ 9019 h 10000"/>
              <a:gd name="connsiteX4" fmla="*/ 4912 w 9995"/>
              <a:gd name="connsiteY4" fmla="*/ 10000 h 10000"/>
              <a:gd name="connsiteX5" fmla="*/ 8789 w 9995"/>
              <a:gd name="connsiteY5" fmla="*/ 9158 h 10000"/>
              <a:gd name="connsiteX6" fmla="*/ 8751 w 9995"/>
              <a:gd name="connsiteY6" fmla="*/ 7035 h 10000"/>
              <a:gd name="connsiteX7" fmla="*/ 9123 w 9995"/>
              <a:gd name="connsiteY7" fmla="*/ 4864 h 10000"/>
              <a:gd name="connsiteX8" fmla="*/ 9995 w 9995"/>
              <a:gd name="connsiteY8" fmla="*/ 3311 h 10000"/>
              <a:gd name="connsiteX9" fmla="*/ 9858 w 9995"/>
              <a:gd name="connsiteY9" fmla="*/ 3510 h 10000"/>
              <a:gd name="connsiteX10" fmla="*/ 8575 w 9995"/>
              <a:gd name="connsiteY10" fmla="*/ 1831 h 10000"/>
              <a:gd name="connsiteX11" fmla="*/ 6497 w 9995"/>
              <a:gd name="connsiteY11" fmla="*/ 645 h 10000"/>
              <a:gd name="connsiteX0" fmla="*/ 6500 w 9863"/>
              <a:gd name="connsiteY0" fmla="*/ 645 h 10000"/>
              <a:gd name="connsiteX1" fmla="*/ 2453 w 9863"/>
              <a:gd name="connsiteY1" fmla="*/ 5 h 10000"/>
              <a:gd name="connsiteX2" fmla="*/ 902 w 9863"/>
              <a:gd name="connsiteY2" fmla="*/ 3378 h 10000"/>
              <a:gd name="connsiteX3" fmla="*/ 63 w 9863"/>
              <a:gd name="connsiteY3" fmla="*/ 9019 h 10000"/>
              <a:gd name="connsiteX4" fmla="*/ 4914 w 9863"/>
              <a:gd name="connsiteY4" fmla="*/ 10000 h 10000"/>
              <a:gd name="connsiteX5" fmla="*/ 8793 w 9863"/>
              <a:gd name="connsiteY5" fmla="*/ 9158 h 10000"/>
              <a:gd name="connsiteX6" fmla="*/ 8755 w 9863"/>
              <a:gd name="connsiteY6" fmla="*/ 7035 h 10000"/>
              <a:gd name="connsiteX7" fmla="*/ 9128 w 9863"/>
              <a:gd name="connsiteY7" fmla="*/ 4864 h 10000"/>
              <a:gd name="connsiteX8" fmla="*/ 9633 w 9863"/>
              <a:gd name="connsiteY8" fmla="*/ 3813 h 10000"/>
              <a:gd name="connsiteX9" fmla="*/ 9863 w 9863"/>
              <a:gd name="connsiteY9" fmla="*/ 3510 h 10000"/>
              <a:gd name="connsiteX10" fmla="*/ 8579 w 9863"/>
              <a:gd name="connsiteY10" fmla="*/ 1831 h 10000"/>
              <a:gd name="connsiteX11" fmla="*/ 6500 w 9863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55 w 10000"/>
              <a:gd name="connsiteY7" fmla="*/ 4864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698 w 10000"/>
              <a:gd name="connsiteY10" fmla="*/ 1831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55 w 10000"/>
              <a:gd name="connsiteY7" fmla="*/ 4864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77 w 10000"/>
              <a:gd name="connsiteY6" fmla="*/ 7035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15 w 10000"/>
              <a:gd name="connsiteY5" fmla="*/ 9158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62 w 10000"/>
              <a:gd name="connsiteY6" fmla="*/ 6990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32 w 10000"/>
              <a:gd name="connsiteY6" fmla="*/ 6678 h 10000"/>
              <a:gd name="connsiteX7" fmla="*/ 9278 w 10000"/>
              <a:gd name="connsiteY7" fmla="*/ 4987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32 w 10000"/>
              <a:gd name="connsiteY6" fmla="*/ 6678 h 10000"/>
              <a:gd name="connsiteX7" fmla="*/ 9202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202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590 w 10000"/>
              <a:gd name="connsiteY0" fmla="*/ 645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590 w 10000"/>
              <a:gd name="connsiteY11" fmla="*/ 645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234 w 10000"/>
              <a:gd name="connsiteY0" fmla="*/ 679 h 10000"/>
              <a:gd name="connsiteX1" fmla="*/ 2487 w 10000"/>
              <a:gd name="connsiteY1" fmla="*/ 5 h 10000"/>
              <a:gd name="connsiteX2" fmla="*/ 915 w 10000"/>
              <a:gd name="connsiteY2" fmla="*/ 3378 h 10000"/>
              <a:gd name="connsiteX3" fmla="*/ 64 w 10000"/>
              <a:gd name="connsiteY3" fmla="*/ 9019 h 10000"/>
              <a:gd name="connsiteX4" fmla="*/ 4982 w 10000"/>
              <a:gd name="connsiteY4" fmla="*/ 10000 h 10000"/>
              <a:gd name="connsiteX5" fmla="*/ 8976 w 10000"/>
              <a:gd name="connsiteY5" fmla="*/ 8901 h 10000"/>
              <a:gd name="connsiteX6" fmla="*/ 8809 w 10000"/>
              <a:gd name="connsiteY6" fmla="*/ 6455 h 10000"/>
              <a:gd name="connsiteX7" fmla="*/ 9194 w 10000"/>
              <a:gd name="connsiteY7" fmla="*/ 4909 h 10000"/>
              <a:gd name="connsiteX8" fmla="*/ 9767 w 10000"/>
              <a:gd name="connsiteY8" fmla="*/ 3813 h 10000"/>
              <a:gd name="connsiteX9" fmla="*/ 10000 w 10000"/>
              <a:gd name="connsiteY9" fmla="*/ 3510 h 10000"/>
              <a:gd name="connsiteX10" fmla="*/ 8440 w 10000"/>
              <a:gd name="connsiteY10" fmla="*/ 1719 h 10000"/>
              <a:gd name="connsiteX11" fmla="*/ 6234 w 10000"/>
              <a:gd name="connsiteY11" fmla="*/ 679 h 10000"/>
              <a:gd name="connsiteX0" fmla="*/ 6171 w 9937"/>
              <a:gd name="connsiteY0" fmla="*/ 679 h 10000"/>
              <a:gd name="connsiteX1" fmla="*/ 2424 w 9937"/>
              <a:gd name="connsiteY1" fmla="*/ 5 h 10000"/>
              <a:gd name="connsiteX2" fmla="*/ 852 w 9937"/>
              <a:gd name="connsiteY2" fmla="*/ 3378 h 10000"/>
              <a:gd name="connsiteX3" fmla="*/ 1 w 9937"/>
              <a:gd name="connsiteY3" fmla="*/ 9019 h 10000"/>
              <a:gd name="connsiteX4" fmla="*/ 4919 w 9937"/>
              <a:gd name="connsiteY4" fmla="*/ 10000 h 10000"/>
              <a:gd name="connsiteX5" fmla="*/ 8913 w 9937"/>
              <a:gd name="connsiteY5" fmla="*/ 8901 h 10000"/>
              <a:gd name="connsiteX6" fmla="*/ 8746 w 9937"/>
              <a:gd name="connsiteY6" fmla="*/ 6455 h 10000"/>
              <a:gd name="connsiteX7" fmla="*/ 9131 w 9937"/>
              <a:gd name="connsiteY7" fmla="*/ 4909 h 10000"/>
              <a:gd name="connsiteX8" fmla="*/ 9704 w 9937"/>
              <a:gd name="connsiteY8" fmla="*/ 3813 h 10000"/>
              <a:gd name="connsiteX9" fmla="*/ 9937 w 9937"/>
              <a:gd name="connsiteY9" fmla="*/ 3510 h 10000"/>
              <a:gd name="connsiteX10" fmla="*/ 8377 w 9937"/>
              <a:gd name="connsiteY10" fmla="*/ 1719 h 10000"/>
              <a:gd name="connsiteX11" fmla="*/ 6171 w 9937"/>
              <a:gd name="connsiteY11" fmla="*/ 679 h 10000"/>
              <a:gd name="connsiteX0" fmla="*/ 6210 w 10000"/>
              <a:gd name="connsiteY0" fmla="*/ 679 h 10000"/>
              <a:gd name="connsiteX1" fmla="*/ 2439 w 10000"/>
              <a:gd name="connsiteY1" fmla="*/ 5 h 10000"/>
              <a:gd name="connsiteX2" fmla="*/ 857 w 10000"/>
              <a:gd name="connsiteY2" fmla="*/ 3378 h 10000"/>
              <a:gd name="connsiteX3" fmla="*/ 1 w 10000"/>
              <a:gd name="connsiteY3" fmla="*/ 9019 h 10000"/>
              <a:gd name="connsiteX4" fmla="*/ 4950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  <a:gd name="connsiteX0" fmla="*/ 6209 w 9999"/>
              <a:gd name="connsiteY0" fmla="*/ 679 h 10000"/>
              <a:gd name="connsiteX1" fmla="*/ 2438 w 9999"/>
              <a:gd name="connsiteY1" fmla="*/ 5 h 10000"/>
              <a:gd name="connsiteX2" fmla="*/ 856 w 9999"/>
              <a:gd name="connsiteY2" fmla="*/ 3378 h 10000"/>
              <a:gd name="connsiteX3" fmla="*/ 0 w 9999"/>
              <a:gd name="connsiteY3" fmla="*/ 9019 h 10000"/>
              <a:gd name="connsiteX4" fmla="*/ 4949 w 9999"/>
              <a:gd name="connsiteY4" fmla="*/ 10000 h 10000"/>
              <a:gd name="connsiteX5" fmla="*/ 8969 w 9999"/>
              <a:gd name="connsiteY5" fmla="*/ 8901 h 10000"/>
              <a:gd name="connsiteX6" fmla="*/ 8800 w 9999"/>
              <a:gd name="connsiteY6" fmla="*/ 6455 h 10000"/>
              <a:gd name="connsiteX7" fmla="*/ 9188 w 9999"/>
              <a:gd name="connsiteY7" fmla="*/ 4909 h 10000"/>
              <a:gd name="connsiteX8" fmla="*/ 9765 w 9999"/>
              <a:gd name="connsiteY8" fmla="*/ 3813 h 10000"/>
              <a:gd name="connsiteX9" fmla="*/ 9999 w 9999"/>
              <a:gd name="connsiteY9" fmla="*/ 3510 h 10000"/>
              <a:gd name="connsiteX10" fmla="*/ 8429 w 9999"/>
              <a:gd name="connsiteY10" fmla="*/ 1719 h 10000"/>
              <a:gd name="connsiteX11" fmla="*/ 6209 w 9999"/>
              <a:gd name="connsiteY11" fmla="*/ 679 h 10000"/>
              <a:gd name="connsiteX0" fmla="*/ 6210 w 10000"/>
              <a:gd name="connsiteY0" fmla="*/ 679 h 10000"/>
              <a:gd name="connsiteX1" fmla="*/ 2438 w 10000"/>
              <a:gd name="connsiteY1" fmla="*/ 5 h 10000"/>
              <a:gd name="connsiteX2" fmla="*/ 856 w 10000"/>
              <a:gd name="connsiteY2" fmla="*/ 3378 h 10000"/>
              <a:gd name="connsiteX3" fmla="*/ 0 w 10000"/>
              <a:gd name="connsiteY3" fmla="*/ 9019 h 10000"/>
              <a:gd name="connsiteX4" fmla="*/ 4949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  <a:gd name="connsiteX0" fmla="*/ 6210 w 10000"/>
              <a:gd name="connsiteY0" fmla="*/ 679 h 10000"/>
              <a:gd name="connsiteX1" fmla="*/ 2438 w 10000"/>
              <a:gd name="connsiteY1" fmla="*/ 5 h 10000"/>
              <a:gd name="connsiteX2" fmla="*/ 891 w 10000"/>
              <a:gd name="connsiteY2" fmla="*/ 3462 h 10000"/>
              <a:gd name="connsiteX3" fmla="*/ 0 w 10000"/>
              <a:gd name="connsiteY3" fmla="*/ 9019 h 10000"/>
              <a:gd name="connsiteX4" fmla="*/ 4949 w 10000"/>
              <a:gd name="connsiteY4" fmla="*/ 10000 h 10000"/>
              <a:gd name="connsiteX5" fmla="*/ 8970 w 10000"/>
              <a:gd name="connsiteY5" fmla="*/ 8901 h 10000"/>
              <a:gd name="connsiteX6" fmla="*/ 8801 w 10000"/>
              <a:gd name="connsiteY6" fmla="*/ 6455 h 10000"/>
              <a:gd name="connsiteX7" fmla="*/ 9189 w 10000"/>
              <a:gd name="connsiteY7" fmla="*/ 4909 h 10000"/>
              <a:gd name="connsiteX8" fmla="*/ 9766 w 10000"/>
              <a:gd name="connsiteY8" fmla="*/ 3813 h 10000"/>
              <a:gd name="connsiteX9" fmla="*/ 10000 w 10000"/>
              <a:gd name="connsiteY9" fmla="*/ 3510 h 10000"/>
              <a:gd name="connsiteX10" fmla="*/ 8430 w 10000"/>
              <a:gd name="connsiteY10" fmla="*/ 1719 h 10000"/>
              <a:gd name="connsiteX11" fmla="*/ 6210 w 10000"/>
              <a:gd name="connsiteY11" fmla="*/ 6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6210" y="679"/>
                </a:moveTo>
                <a:cubicBezTo>
                  <a:pt x="5212" y="393"/>
                  <a:pt x="3326" y="88"/>
                  <a:pt x="2438" y="5"/>
                </a:cubicBezTo>
                <a:cubicBezTo>
                  <a:pt x="2408" y="-111"/>
                  <a:pt x="1298" y="1960"/>
                  <a:pt x="891" y="3462"/>
                </a:cubicBezTo>
                <a:cubicBezTo>
                  <a:pt x="485" y="4964"/>
                  <a:pt x="108" y="7182"/>
                  <a:pt x="0" y="9019"/>
                </a:cubicBezTo>
                <a:cubicBezTo>
                  <a:pt x="794" y="9342"/>
                  <a:pt x="3455" y="10020"/>
                  <a:pt x="4949" y="10000"/>
                </a:cubicBezTo>
                <a:cubicBezTo>
                  <a:pt x="6445" y="9980"/>
                  <a:pt x="8908" y="8969"/>
                  <a:pt x="8970" y="8901"/>
                </a:cubicBezTo>
                <a:cubicBezTo>
                  <a:pt x="8832" y="8213"/>
                  <a:pt x="8685" y="7248"/>
                  <a:pt x="8801" y="6455"/>
                </a:cubicBezTo>
                <a:cubicBezTo>
                  <a:pt x="8920" y="5658"/>
                  <a:pt x="9028" y="5349"/>
                  <a:pt x="9189" y="4909"/>
                </a:cubicBezTo>
                <a:cubicBezTo>
                  <a:pt x="9350" y="4469"/>
                  <a:pt x="9773" y="3818"/>
                  <a:pt x="9766" y="3813"/>
                </a:cubicBezTo>
                <a:cubicBezTo>
                  <a:pt x="9760" y="3802"/>
                  <a:pt x="9999" y="3539"/>
                  <a:pt x="10000" y="3510"/>
                </a:cubicBezTo>
                <a:cubicBezTo>
                  <a:pt x="9638" y="3000"/>
                  <a:pt x="9062" y="2191"/>
                  <a:pt x="8430" y="1719"/>
                </a:cubicBezTo>
                <a:cubicBezTo>
                  <a:pt x="7798" y="1247"/>
                  <a:pt x="7208" y="965"/>
                  <a:pt x="6210" y="67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29000">
                <a:schemeClr val="accent1">
                  <a:lumMod val="60000"/>
                  <a:lumOff val="40000"/>
                </a:schemeClr>
              </a:gs>
              <a:gs pos="6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6000000" scaled="0"/>
            <a:tileRect/>
          </a:gradFill>
          <a:ln>
            <a:solidFill>
              <a:srgbClr val="00B0F0"/>
            </a:solidFill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751" name="Freeform 12">
            <a:extLst>
              <a:ext uri="{FF2B5EF4-FFF2-40B4-BE49-F238E27FC236}">
                <a16:creationId xmlns:a16="http://schemas.microsoft.com/office/drawing/2014/main" id="{1C734D6E-D913-7B98-728F-0F96BA947DF3}"/>
              </a:ext>
            </a:extLst>
          </p:cNvPr>
          <p:cNvSpPr>
            <a:spLocks/>
          </p:cNvSpPr>
          <p:nvPr/>
        </p:nvSpPr>
        <p:spPr bwMode="auto">
          <a:xfrm>
            <a:off x="6337019" y="239673"/>
            <a:ext cx="657297" cy="1675231"/>
          </a:xfrm>
          <a:custGeom>
            <a:avLst/>
            <a:gdLst>
              <a:gd name="T0" fmla="*/ 0 w 1160"/>
              <a:gd name="T1" fmla="*/ 1787676651 h 516"/>
              <a:gd name="T2" fmla="*/ 1152097653 w 1160"/>
              <a:gd name="T3" fmla="*/ 748330107 h 516"/>
              <a:gd name="T4" fmla="*/ 2147483647 w 1160"/>
              <a:gd name="T5" fmla="*/ 121257159 h 516"/>
              <a:gd name="T6" fmla="*/ 2147483647 w 1160"/>
              <a:gd name="T7" fmla="*/ 10393577 h 516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9942 h 9942"/>
              <a:gd name="connsiteX1" fmla="*/ 3267 w 10000"/>
              <a:gd name="connsiteY1" fmla="*/ 4128 h 9942"/>
              <a:gd name="connsiteX2" fmla="*/ 6871 w 10000"/>
              <a:gd name="connsiteY2" fmla="*/ 890 h 9942"/>
              <a:gd name="connsiteX3" fmla="*/ 10000 w 10000"/>
              <a:gd name="connsiteY3" fmla="*/ 0 h 9942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871 w 10000"/>
              <a:gd name="connsiteY2" fmla="*/ 8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7133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699 w 10000"/>
              <a:gd name="connsiteY1" fmla="*/ 465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44 w 10000"/>
              <a:gd name="connsiteY1" fmla="*/ 4088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971 w 10000"/>
              <a:gd name="connsiteY1" fmla="*/ 4325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062 w 10000"/>
              <a:gd name="connsiteY1" fmla="*/ 439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9076"/>
              <a:gd name="connsiteY0" fmla="*/ 9612 h 9612"/>
              <a:gd name="connsiteX1" fmla="*/ 3062 w 9076"/>
              <a:gd name="connsiteY1" fmla="*/ 4008 h 9612"/>
              <a:gd name="connsiteX2" fmla="*/ 6565 w 9076"/>
              <a:gd name="connsiteY2" fmla="*/ 900 h 9612"/>
              <a:gd name="connsiteX3" fmla="*/ 9076 w 9076"/>
              <a:gd name="connsiteY3" fmla="*/ 0 h 9612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713 w 10000"/>
              <a:gd name="connsiteY1" fmla="*/ 5780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53 w 10000"/>
              <a:gd name="connsiteY1" fmla="*/ 5489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53 w 10000"/>
              <a:gd name="connsiteY1" fmla="*/ 5489 h 10000"/>
              <a:gd name="connsiteX2" fmla="*/ 5675 w 10000"/>
              <a:gd name="connsiteY2" fmla="*/ 1576 h 10000"/>
              <a:gd name="connsiteX3" fmla="*/ 10000 w 10000"/>
              <a:gd name="connsiteY3" fmla="*/ 0 h 10000"/>
              <a:gd name="connsiteX0" fmla="*/ 0 w 8831"/>
              <a:gd name="connsiteY0" fmla="*/ 10000 h 10000"/>
              <a:gd name="connsiteX1" fmla="*/ 1453 w 8831"/>
              <a:gd name="connsiteY1" fmla="*/ 5489 h 10000"/>
              <a:gd name="connsiteX2" fmla="*/ 5675 w 8831"/>
              <a:gd name="connsiteY2" fmla="*/ 1576 h 10000"/>
              <a:gd name="connsiteX3" fmla="*/ 8831 w 8831"/>
              <a:gd name="connsiteY3" fmla="*/ 0 h 10000"/>
              <a:gd name="connsiteX0" fmla="*/ 0 w 10000"/>
              <a:gd name="connsiteY0" fmla="*/ 10000 h 10000"/>
              <a:gd name="connsiteX1" fmla="*/ 2674 w 10000"/>
              <a:gd name="connsiteY1" fmla="*/ 4966 h 10000"/>
              <a:gd name="connsiteX2" fmla="*/ 6426 w 10000"/>
              <a:gd name="connsiteY2" fmla="*/ 157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939 w 10000"/>
              <a:gd name="connsiteY1" fmla="*/ 5140 h 10000"/>
              <a:gd name="connsiteX2" fmla="*/ 6426 w 10000"/>
              <a:gd name="connsiteY2" fmla="*/ 1576 h 10000"/>
              <a:gd name="connsiteX3" fmla="*/ 10000 w 10000"/>
              <a:gd name="connsiteY3" fmla="*/ 0 h 10000"/>
              <a:gd name="connsiteX0" fmla="*/ 0 w 9878"/>
              <a:gd name="connsiteY0" fmla="*/ 9663 h 9663"/>
              <a:gd name="connsiteX1" fmla="*/ 1939 w 9878"/>
              <a:gd name="connsiteY1" fmla="*/ 4803 h 9663"/>
              <a:gd name="connsiteX2" fmla="*/ 6426 w 9878"/>
              <a:gd name="connsiteY2" fmla="*/ 1239 h 9663"/>
              <a:gd name="connsiteX3" fmla="*/ 9878 w 9878"/>
              <a:gd name="connsiteY3" fmla="*/ 0 h 9663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6505 w 10000"/>
              <a:gd name="connsiteY2" fmla="*/ 1282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30 w 10030"/>
              <a:gd name="connsiteY0" fmla="*/ 10000 h 10000"/>
              <a:gd name="connsiteX1" fmla="*/ 1498 w 10030"/>
              <a:gd name="connsiteY1" fmla="*/ 5378 h 10000"/>
              <a:gd name="connsiteX2" fmla="*/ 10030 w 10030"/>
              <a:gd name="connsiteY2" fmla="*/ 0 h 10000"/>
              <a:gd name="connsiteX0" fmla="*/ 2 w 10002"/>
              <a:gd name="connsiteY0" fmla="*/ 10000 h 10000"/>
              <a:gd name="connsiteX1" fmla="*/ 2955 w 10002"/>
              <a:gd name="connsiteY1" fmla="*/ 4100 h 10000"/>
              <a:gd name="connsiteX2" fmla="*/ 10002 w 10002"/>
              <a:gd name="connsiteY2" fmla="*/ 0 h 10000"/>
              <a:gd name="connsiteX0" fmla="*/ 2 w 10002"/>
              <a:gd name="connsiteY0" fmla="*/ 10000 h 10000"/>
              <a:gd name="connsiteX1" fmla="*/ 2955 w 10002"/>
              <a:gd name="connsiteY1" fmla="*/ 4100 h 10000"/>
              <a:gd name="connsiteX2" fmla="*/ 10002 w 10002"/>
              <a:gd name="connsiteY2" fmla="*/ 0 h 10000"/>
              <a:gd name="connsiteX0" fmla="*/ 2 w 9335"/>
              <a:gd name="connsiteY0" fmla="*/ 10078 h 10078"/>
              <a:gd name="connsiteX1" fmla="*/ 2955 w 9335"/>
              <a:gd name="connsiteY1" fmla="*/ 4178 h 10078"/>
              <a:gd name="connsiteX2" fmla="*/ 9335 w 9335"/>
              <a:gd name="connsiteY2" fmla="*/ 0 h 10078"/>
              <a:gd name="connsiteX0" fmla="*/ 2 w 10000"/>
              <a:gd name="connsiteY0" fmla="*/ 10000 h 10000"/>
              <a:gd name="connsiteX1" fmla="*/ 2898 w 10000"/>
              <a:gd name="connsiteY1" fmla="*/ 4127 h 10000"/>
              <a:gd name="connsiteX2" fmla="*/ 10000 w 10000"/>
              <a:gd name="connsiteY2" fmla="*/ 0 h 10000"/>
              <a:gd name="connsiteX0" fmla="*/ 2 w 9464"/>
              <a:gd name="connsiteY0" fmla="*/ 9942 h 9942"/>
              <a:gd name="connsiteX1" fmla="*/ 2898 w 9464"/>
              <a:gd name="connsiteY1" fmla="*/ 4069 h 9942"/>
              <a:gd name="connsiteX2" fmla="*/ 9464 w 9464"/>
              <a:gd name="connsiteY2" fmla="*/ 0 h 9942"/>
              <a:gd name="connsiteX0" fmla="*/ 1 w 10188"/>
              <a:gd name="connsiteY0" fmla="*/ 10059 h 10059"/>
              <a:gd name="connsiteX1" fmla="*/ 3250 w 10188"/>
              <a:gd name="connsiteY1" fmla="*/ 4093 h 10059"/>
              <a:gd name="connsiteX2" fmla="*/ 10188 w 10188"/>
              <a:gd name="connsiteY2" fmla="*/ 0 h 10059"/>
              <a:gd name="connsiteX0" fmla="*/ 0 w 10187"/>
              <a:gd name="connsiteY0" fmla="*/ 10059 h 10059"/>
              <a:gd name="connsiteX1" fmla="*/ 3249 w 10187"/>
              <a:gd name="connsiteY1" fmla="*/ 4093 h 10059"/>
              <a:gd name="connsiteX2" fmla="*/ 10187 w 10187"/>
              <a:gd name="connsiteY2" fmla="*/ 0 h 10059"/>
              <a:gd name="connsiteX0" fmla="*/ 0 w 10187"/>
              <a:gd name="connsiteY0" fmla="*/ 10059 h 10059"/>
              <a:gd name="connsiteX1" fmla="*/ 3534 w 10187"/>
              <a:gd name="connsiteY1" fmla="*/ 4035 h 10059"/>
              <a:gd name="connsiteX2" fmla="*/ 10187 w 10187"/>
              <a:gd name="connsiteY2" fmla="*/ 0 h 10059"/>
              <a:gd name="connsiteX0" fmla="*/ 0 w 9838"/>
              <a:gd name="connsiteY0" fmla="*/ 9918 h 9918"/>
              <a:gd name="connsiteX1" fmla="*/ 3185 w 9838"/>
              <a:gd name="connsiteY1" fmla="*/ 4035 h 9918"/>
              <a:gd name="connsiteX2" fmla="*/ 9838 w 9838"/>
              <a:gd name="connsiteY2" fmla="*/ 0 h 9918"/>
              <a:gd name="connsiteX0" fmla="*/ 0 w 10000"/>
              <a:gd name="connsiteY0" fmla="*/ 10000 h 10000"/>
              <a:gd name="connsiteX1" fmla="*/ 3237 w 10000"/>
              <a:gd name="connsiteY1" fmla="*/ 4068 h 10000"/>
              <a:gd name="connsiteX2" fmla="*/ 10000 w 10000"/>
              <a:gd name="connsiteY2" fmla="*/ 0 h 10000"/>
              <a:gd name="connsiteX0" fmla="*/ 0 w 9681"/>
              <a:gd name="connsiteY0" fmla="*/ 9886 h 9886"/>
              <a:gd name="connsiteX1" fmla="*/ 3237 w 9681"/>
              <a:gd name="connsiteY1" fmla="*/ 3954 h 9886"/>
              <a:gd name="connsiteX2" fmla="*/ 9681 w 9681"/>
              <a:gd name="connsiteY2" fmla="*/ 0 h 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81" h="9886">
                <a:moveTo>
                  <a:pt x="0" y="9886"/>
                </a:moveTo>
                <a:cubicBezTo>
                  <a:pt x="174" y="7934"/>
                  <a:pt x="1624" y="5602"/>
                  <a:pt x="3237" y="3954"/>
                </a:cubicBezTo>
                <a:cubicBezTo>
                  <a:pt x="4851" y="2306"/>
                  <a:pt x="5885" y="1819"/>
                  <a:pt x="9681" y="0"/>
                </a:cubicBezTo>
              </a:path>
            </a:pathLst>
          </a:custGeom>
          <a:noFill/>
          <a:ln w="9525" cmpd="sng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752" name="Freeform 12">
            <a:extLst>
              <a:ext uri="{FF2B5EF4-FFF2-40B4-BE49-F238E27FC236}">
                <a16:creationId xmlns:a16="http://schemas.microsoft.com/office/drawing/2014/main" id="{E51831C5-46CD-57D7-1E6C-D184C50AB7F5}"/>
              </a:ext>
            </a:extLst>
          </p:cNvPr>
          <p:cNvSpPr>
            <a:spLocks/>
          </p:cNvSpPr>
          <p:nvPr/>
        </p:nvSpPr>
        <p:spPr bwMode="auto">
          <a:xfrm>
            <a:off x="6333292" y="1862036"/>
            <a:ext cx="2496075" cy="236963"/>
          </a:xfrm>
          <a:custGeom>
            <a:avLst/>
            <a:gdLst>
              <a:gd name="T0" fmla="*/ 0 w 1160"/>
              <a:gd name="T1" fmla="*/ 1787676651 h 516"/>
              <a:gd name="T2" fmla="*/ 1152097653 w 1160"/>
              <a:gd name="T3" fmla="*/ 748330107 h 516"/>
              <a:gd name="T4" fmla="*/ 2147483647 w 1160"/>
              <a:gd name="T5" fmla="*/ 121257159 h 516"/>
              <a:gd name="T6" fmla="*/ 2147483647 w 1160"/>
              <a:gd name="T7" fmla="*/ 10393577 h 516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9942 h 9942"/>
              <a:gd name="connsiteX1" fmla="*/ 3267 w 10000"/>
              <a:gd name="connsiteY1" fmla="*/ 4128 h 9942"/>
              <a:gd name="connsiteX2" fmla="*/ 6871 w 10000"/>
              <a:gd name="connsiteY2" fmla="*/ 890 h 9942"/>
              <a:gd name="connsiteX3" fmla="*/ 10000 w 10000"/>
              <a:gd name="connsiteY3" fmla="*/ 0 h 9942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871 w 10000"/>
              <a:gd name="connsiteY2" fmla="*/ 8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7133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699 w 10000"/>
              <a:gd name="connsiteY1" fmla="*/ 465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44 w 10000"/>
              <a:gd name="connsiteY1" fmla="*/ 4088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971 w 10000"/>
              <a:gd name="connsiteY1" fmla="*/ 4325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062 w 10000"/>
              <a:gd name="connsiteY1" fmla="*/ 439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9076"/>
              <a:gd name="connsiteY0" fmla="*/ 9612 h 9612"/>
              <a:gd name="connsiteX1" fmla="*/ 3062 w 9076"/>
              <a:gd name="connsiteY1" fmla="*/ 4008 h 9612"/>
              <a:gd name="connsiteX2" fmla="*/ 6565 w 9076"/>
              <a:gd name="connsiteY2" fmla="*/ 900 h 9612"/>
              <a:gd name="connsiteX3" fmla="*/ 9076 w 9076"/>
              <a:gd name="connsiteY3" fmla="*/ 0 h 9612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713 w 10000"/>
              <a:gd name="connsiteY1" fmla="*/ 5780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53 w 10000"/>
              <a:gd name="connsiteY1" fmla="*/ 5489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53 w 10000"/>
              <a:gd name="connsiteY1" fmla="*/ 5489 h 10000"/>
              <a:gd name="connsiteX2" fmla="*/ 5675 w 10000"/>
              <a:gd name="connsiteY2" fmla="*/ 1576 h 10000"/>
              <a:gd name="connsiteX3" fmla="*/ 10000 w 10000"/>
              <a:gd name="connsiteY3" fmla="*/ 0 h 10000"/>
              <a:gd name="connsiteX0" fmla="*/ 0 w 8831"/>
              <a:gd name="connsiteY0" fmla="*/ 10000 h 10000"/>
              <a:gd name="connsiteX1" fmla="*/ 1453 w 8831"/>
              <a:gd name="connsiteY1" fmla="*/ 5489 h 10000"/>
              <a:gd name="connsiteX2" fmla="*/ 5675 w 8831"/>
              <a:gd name="connsiteY2" fmla="*/ 1576 h 10000"/>
              <a:gd name="connsiteX3" fmla="*/ 8831 w 8831"/>
              <a:gd name="connsiteY3" fmla="*/ 0 h 10000"/>
              <a:gd name="connsiteX0" fmla="*/ 0 w 10000"/>
              <a:gd name="connsiteY0" fmla="*/ 10000 h 10000"/>
              <a:gd name="connsiteX1" fmla="*/ 2674 w 10000"/>
              <a:gd name="connsiteY1" fmla="*/ 4966 h 10000"/>
              <a:gd name="connsiteX2" fmla="*/ 6426 w 10000"/>
              <a:gd name="connsiteY2" fmla="*/ 157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939 w 10000"/>
              <a:gd name="connsiteY1" fmla="*/ 5140 h 10000"/>
              <a:gd name="connsiteX2" fmla="*/ 6426 w 10000"/>
              <a:gd name="connsiteY2" fmla="*/ 1576 h 10000"/>
              <a:gd name="connsiteX3" fmla="*/ 10000 w 10000"/>
              <a:gd name="connsiteY3" fmla="*/ 0 h 10000"/>
              <a:gd name="connsiteX0" fmla="*/ 0 w 9878"/>
              <a:gd name="connsiteY0" fmla="*/ 9663 h 9663"/>
              <a:gd name="connsiteX1" fmla="*/ 1939 w 9878"/>
              <a:gd name="connsiteY1" fmla="*/ 4803 h 9663"/>
              <a:gd name="connsiteX2" fmla="*/ 6426 w 9878"/>
              <a:gd name="connsiteY2" fmla="*/ 1239 h 9663"/>
              <a:gd name="connsiteX3" fmla="*/ 9878 w 9878"/>
              <a:gd name="connsiteY3" fmla="*/ 0 h 9663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6505 w 10000"/>
              <a:gd name="connsiteY2" fmla="*/ 1282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468 w 10000"/>
              <a:gd name="connsiteY1" fmla="*/ 5378 h 10000"/>
              <a:gd name="connsiteX2" fmla="*/ 10000 w 10000"/>
              <a:gd name="connsiteY2" fmla="*/ 0 h 10000"/>
              <a:gd name="connsiteX0" fmla="*/ 30 w 10030"/>
              <a:gd name="connsiteY0" fmla="*/ 10000 h 10000"/>
              <a:gd name="connsiteX1" fmla="*/ 1498 w 10030"/>
              <a:gd name="connsiteY1" fmla="*/ 5378 h 10000"/>
              <a:gd name="connsiteX2" fmla="*/ 10030 w 10030"/>
              <a:gd name="connsiteY2" fmla="*/ 0 h 10000"/>
              <a:gd name="connsiteX0" fmla="*/ 2 w 10002"/>
              <a:gd name="connsiteY0" fmla="*/ 10000 h 10000"/>
              <a:gd name="connsiteX1" fmla="*/ 2955 w 10002"/>
              <a:gd name="connsiteY1" fmla="*/ 4100 h 10000"/>
              <a:gd name="connsiteX2" fmla="*/ 10002 w 10002"/>
              <a:gd name="connsiteY2" fmla="*/ 0 h 10000"/>
              <a:gd name="connsiteX0" fmla="*/ 2 w 10002"/>
              <a:gd name="connsiteY0" fmla="*/ 10000 h 10000"/>
              <a:gd name="connsiteX1" fmla="*/ 2955 w 10002"/>
              <a:gd name="connsiteY1" fmla="*/ 4100 h 10000"/>
              <a:gd name="connsiteX2" fmla="*/ 10002 w 10002"/>
              <a:gd name="connsiteY2" fmla="*/ 0 h 10000"/>
              <a:gd name="connsiteX0" fmla="*/ 2 w 9335"/>
              <a:gd name="connsiteY0" fmla="*/ 10078 h 10078"/>
              <a:gd name="connsiteX1" fmla="*/ 2955 w 9335"/>
              <a:gd name="connsiteY1" fmla="*/ 4178 h 10078"/>
              <a:gd name="connsiteX2" fmla="*/ 9335 w 9335"/>
              <a:gd name="connsiteY2" fmla="*/ 0 h 10078"/>
              <a:gd name="connsiteX0" fmla="*/ 2 w 10000"/>
              <a:gd name="connsiteY0" fmla="*/ 10000 h 10000"/>
              <a:gd name="connsiteX1" fmla="*/ 2898 w 10000"/>
              <a:gd name="connsiteY1" fmla="*/ 4127 h 10000"/>
              <a:gd name="connsiteX2" fmla="*/ 10000 w 10000"/>
              <a:gd name="connsiteY2" fmla="*/ 0 h 10000"/>
              <a:gd name="connsiteX0" fmla="*/ 2 w 9464"/>
              <a:gd name="connsiteY0" fmla="*/ 9942 h 9942"/>
              <a:gd name="connsiteX1" fmla="*/ 2898 w 9464"/>
              <a:gd name="connsiteY1" fmla="*/ 4069 h 9942"/>
              <a:gd name="connsiteX2" fmla="*/ 9464 w 9464"/>
              <a:gd name="connsiteY2" fmla="*/ 0 h 9942"/>
              <a:gd name="connsiteX0" fmla="*/ 1 w 10188"/>
              <a:gd name="connsiteY0" fmla="*/ 10059 h 10059"/>
              <a:gd name="connsiteX1" fmla="*/ 3250 w 10188"/>
              <a:gd name="connsiteY1" fmla="*/ 4093 h 10059"/>
              <a:gd name="connsiteX2" fmla="*/ 10188 w 10188"/>
              <a:gd name="connsiteY2" fmla="*/ 0 h 10059"/>
              <a:gd name="connsiteX0" fmla="*/ 0 w 10187"/>
              <a:gd name="connsiteY0" fmla="*/ 10059 h 10059"/>
              <a:gd name="connsiteX1" fmla="*/ 3249 w 10187"/>
              <a:gd name="connsiteY1" fmla="*/ 4093 h 10059"/>
              <a:gd name="connsiteX2" fmla="*/ 10187 w 10187"/>
              <a:gd name="connsiteY2" fmla="*/ 0 h 10059"/>
              <a:gd name="connsiteX0" fmla="*/ 0 w 10187"/>
              <a:gd name="connsiteY0" fmla="*/ 10059 h 10059"/>
              <a:gd name="connsiteX1" fmla="*/ 3534 w 10187"/>
              <a:gd name="connsiteY1" fmla="*/ 4035 h 10059"/>
              <a:gd name="connsiteX2" fmla="*/ 10187 w 10187"/>
              <a:gd name="connsiteY2" fmla="*/ 0 h 10059"/>
              <a:gd name="connsiteX0" fmla="*/ 0 w 10187"/>
              <a:gd name="connsiteY0" fmla="*/ 10059 h 62479"/>
              <a:gd name="connsiteX1" fmla="*/ 5564 w 10187"/>
              <a:gd name="connsiteY1" fmla="*/ 62443 h 62479"/>
              <a:gd name="connsiteX2" fmla="*/ 10187 w 10187"/>
              <a:gd name="connsiteY2" fmla="*/ 0 h 62479"/>
              <a:gd name="connsiteX0" fmla="*/ 0 w 10187"/>
              <a:gd name="connsiteY0" fmla="*/ 10059 h 62479"/>
              <a:gd name="connsiteX1" fmla="*/ 5564 w 10187"/>
              <a:gd name="connsiteY1" fmla="*/ 62443 h 62479"/>
              <a:gd name="connsiteX2" fmla="*/ 10187 w 10187"/>
              <a:gd name="connsiteY2" fmla="*/ 0 h 62479"/>
              <a:gd name="connsiteX0" fmla="*/ 0 w 7878"/>
              <a:gd name="connsiteY0" fmla="*/ 40345 h 63406"/>
              <a:gd name="connsiteX1" fmla="*/ 3255 w 7878"/>
              <a:gd name="connsiteY1" fmla="*/ 62443 h 63406"/>
              <a:gd name="connsiteX2" fmla="*/ 7878 w 7878"/>
              <a:gd name="connsiteY2" fmla="*/ 0 h 63406"/>
              <a:gd name="connsiteX0" fmla="*/ 0 w 10000"/>
              <a:gd name="connsiteY0" fmla="*/ 6363 h 7418"/>
              <a:gd name="connsiteX1" fmla="*/ 4385 w 10000"/>
              <a:gd name="connsiteY1" fmla="*/ 7119 h 7418"/>
              <a:gd name="connsiteX2" fmla="*/ 10000 w 10000"/>
              <a:gd name="connsiteY2" fmla="*/ 0 h 7418"/>
              <a:gd name="connsiteX0" fmla="*/ 0 w 12678"/>
              <a:gd name="connsiteY0" fmla="*/ 4439 h 9657"/>
              <a:gd name="connsiteX1" fmla="*/ 7063 w 12678"/>
              <a:gd name="connsiteY1" fmla="*/ 9597 h 9657"/>
              <a:gd name="connsiteX2" fmla="*/ 12678 w 12678"/>
              <a:gd name="connsiteY2" fmla="*/ 0 h 9657"/>
              <a:gd name="connsiteX0" fmla="*/ 0 w 10000"/>
              <a:gd name="connsiteY0" fmla="*/ 4597 h 10057"/>
              <a:gd name="connsiteX1" fmla="*/ 5571 w 10000"/>
              <a:gd name="connsiteY1" fmla="*/ 9938 h 10057"/>
              <a:gd name="connsiteX2" fmla="*/ 10000 w 10000"/>
              <a:gd name="connsiteY2" fmla="*/ 0 h 10057"/>
              <a:gd name="connsiteX0" fmla="*/ 0 w 10000"/>
              <a:gd name="connsiteY0" fmla="*/ 2499 h 9963"/>
              <a:gd name="connsiteX1" fmla="*/ 5571 w 10000"/>
              <a:gd name="connsiteY1" fmla="*/ 9938 h 9963"/>
              <a:gd name="connsiteX2" fmla="*/ 10000 w 10000"/>
              <a:gd name="connsiteY2" fmla="*/ 0 h 9963"/>
              <a:gd name="connsiteX0" fmla="*/ 0 w 10000"/>
              <a:gd name="connsiteY0" fmla="*/ 2508 h 10015"/>
              <a:gd name="connsiteX1" fmla="*/ 5571 w 10000"/>
              <a:gd name="connsiteY1" fmla="*/ 9975 h 10015"/>
              <a:gd name="connsiteX2" fmla="*/ 10000 w 10000"/>
              <a:gd name="connsiteY2" fmla="*/ 0 h 10015"/>
              <a:gd name="connsiteX0" fmla="*/ 0 w 10000"/>
              <a:gd name="connsiteY0" fmla="*/ 2508 h 11523"/>
              <a:gd name="connsiteX1" fmla="*/ 5064 w 10000"/>
              <a:gd name="connsiteY1" fmla="*/ 11496 h 11523"/>
              <a:gd name="connsiteX2" fmla="*/ 10000 w 10000"/>
              <a:gd name="connsiteY2" fmla="*/ 0 h 11523"/>
              <a:gd name="connsiteX0" fmla="*/ 0 w 10000"/>
              <a:gd name="connsiteY0" fmla="*/ 2508 h 11523"/>
              <a:gd name="connsiteX1" fmla="*/ 5064 w 10000"/>
              <a:gd name="connsiteY1" fmla="*/ 11496 h 11523"/>
              <a:gd name="connsiteX2" fmla="*/ 10000 w 10000"/>
              <a:gd name="connsiteY2" fmla="*/ 0 h 11523"/>
              <a:gd name="connsiteX0" fmla="*/ 0 w 10049"/>
              <a:gd name="connsiteY0" fmla="*/ 2391 h 11521"/>
              <a:gd name="connsiteX1" fmla="*/ 5113 w 10049"/>
              <a:gd name="connsiteY1" fmla="*/ 11496 h 11521"/>
              <a:gd name="connsiteX2" fmla="*/ 10049 w 10049"/>
              <a:gd name="connsiteY2" fmla="*/ 0 h 11521"/>
              <a:gd name="connsiteX0" fmla="*/ 0 w 10049"/>
              <a:gd name="connsiteY0" fmla="*/ 2391 h 11496"/>
              <a:gd name="connsiteX1" fmla="*/ 5113 w 10049"/>
              <a:gd name="connsiteY1" fmla="*/ 11496 h 11496"/>
              <a:gd name="connsiteX2" fmla="*/ 10049 w 10049"/>
              <a:gd name="connsiteY2" fmla="*/ 0 h 11496"/>
              <a:gd name="connsiteX0" fmla="*/ 0 w 10117"/>
              <a:gd name="connsiteY0" fmla="*/ 2391 h 11521"/>
              <a:gd name="connsiteX1" fmla="*/ 5181 w 10117"/>
              <a:gd name="connsiteY1" fmla="*/ 11496 h 11521"/>
              <a:gd name="connsiteX2" fmla="*/ 10117 w 10117"/>
              <a:gd name="connsiteY2" fmla="*/ 0 h 11521"/>
              <a:gd name="connsiteX0" fmla="*/ 0 w 10117"/>
              <a:gd name="connsiteY0" fmla="*/ 2391 h 11521"/>
              <a:gd name="connsiteX1" fmla="*/ 5181 w 10117"/>
              <a:gd name="connsiteY1" fmla="*/ 11496 h 11521"/>
              <a:gd name="connsiteX2" fmla="*/ 10117 w 10117"/>
              <a:gd name="connsiteY2" fmla="*/ 0 h 1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7" h="11521">
                <a:moveTo>
                  <a:pt x="0" y="2391"/>
                </a:moveTo>
                <a:cubicBezTo>
                  <a:pt x="2112" y="7463"/>
                  <a:pt x="3495" y="11895"/>
                  <a:pt x="5181" y="11496"/>
                </a:cubicBezTo>
                <a:cubicBezTo>
                  <a:pt x="6867" y="11097"/>
                  <a:pt x="8312" y="6779"/>
                  <a:pt x="10117" y="0"/>
                </a:cubicBezTo>
              </a:path>
            </a:pathLst>
          </a:custGeom>
          <a:noFill/>
          <a:ln w="9525" cmpd="sng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341753" name="グループ化 341752">
            <a:extLst>
              <a:ext uri="{FF2B5EF4-FFF2-40B4-BE49-F238E27FC236}">
                <a16:creationId xmlns:a16="http://schemas.microsoft.com/office/drawing/2014/main" id="{4D989D16-90F3-D7E0-1429-32B12305E8B0}"/>
              </a:ext>
            </a:extLst>
          </p:cNvPr>
          <p:cNvGrpSpPr/>
          <p:nvPr/>
        </p:nvGrpSpPr>
        <p:grpSpPr>
          <a:xfrm>
            <a:off x="6426509" y="250800"/>
            <a:ext cx="2619164" cy="1845426"/>
            <a:chOff x="6426509" y="250800"/>
            <a:chExt cx="2619164" cy="1845426"/>
          </a:xfrm>
        </p:grpSpPr>
        <p:sp>
          <p:nvSpPr>
            <p:cNvPr id="341754" name="Freeform 12">
              <a:extLst>
                <a:ext uri="{FF2B5EF4-FFF2-40B4-BE49-F238E27FC236}">
                  <a16:creationId xmlns:a16="http://schemas.microsoft.com/office/drawing/2014/main" id="{17644C10-AC69-CEA5-7C70-43C5AE417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330" y="298720"/>
              <a:ext cx="689044" cy="1707060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83" h="10190">
                  <a:moveTo>
                    <a:pt x="0" y="10190"/>
                  </a:moveTo>
                  <a:cubicBezTo>
                    <a:pt x="180" y="8215"/>
                    <a:pt x="1597" y="5888"/>
                    <a:pt x="3344" y="4190"/>
                  </a:cubicBezTo>
                  <a:cubicBezTo>
                    <a:pt x="5091" y="2492"/>
                    <a:pt x="6562" y="1840"/>
                    <a:pt x="10483" y="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55" name="Freeform 12">
              <a:extLst>
                <a:ext uri="{FF2B5EF4-FFF2-40B4-BE49-F238E27FC236}">
                  <a16:creationId xmlns:a16="http://schemas.microsoft.com/office/drawing/2014/main" id="{554FC6D1-A9F9-88F8-6132-7909ECD3F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5601" y="354564"/>
              <a:ext cx="689044" cy="1707060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83" h="10190">
                  <a:moveTo>
                    <a:pt x="0" y="10190"/>
                  </a:moveTo>
                  <a:cubicBezTo>
                    <a:pt x="180" y="8215"/>
                    <a:pt x="1597" y="5888"/>
                    <a:pt x="3344" y="4190"/>
                  </a:cubicBezTo>
                  <a:cubicBezTo>
                    <a:pt x="5091" y="2492"/>
                    <a:pt x="6562" y="1840"/>
                    <a:pt x="10483" y="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56" name="Freeform 12">
              <a:extLst>
                <a:ext uri="{FF2B5EF4-FFF2-40B4-BE49-F238E27FC236}">
                  <a16:creationId xmlns:a16="http://schemas.microsoft.com/office/drawing/2014/main" id="{5FED2206-2BBB-A53F-1BE7-7470B1C17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7268" y="457884"/>
              <a:ext cx="653648" cy="1638342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0 w 10483"/>
                <a:gd name="connsiteY0" fmla="*/ 10190 h 10190"/>
                <a:gd name="connsiteX1" fmla="*/ 2994 w 10483"/>
                <a:gd name="connsiteY1" fmla="*/ 4168 h 10190"/>
                <a:gd name="connsiteX2" fmla="*/ 10483 w 10483"/>
                <a:gd name="connsiteY2" fmla="*/ 0 h 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83" h="10190">
                  <a:moveTo>
                    <a:pt x="0" y="10190"/>
                  </a:moveTo>
                  <a:cubicBezTo>
                    <a:pt x="63" y="8193"/>
                    <a:pt x="1247" y="5866"/>
                    <a:pt x="2994" y="4168"/>
                  </a:cubicBezTo>
                  <a:cubicBezTo>
                    <a:pt x="4741" y="2470"/>
                    <a:pt x="6154" y="1555"/>
                    <a:pt x="10483" y="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57" name="Freeform 12">
              <a:extLst>
                <a:ext uri="{FF2B5EF4-FFF2-40B4-BE49-F238E27FC236}">
                  <a16:creationId xmlns:a16="http://schemas.microsoft.com/office/drawing/2014/main" id="{FDB75417-557F-F5AA-C17A-81A3A22FE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7755" y="621355"/>
              <a:ext cx="525468" cy="1407650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0 w 10483"/>
                <a:gd name="connsiteY0" fmla="*/ 10190 h 10190"/>
                <a:gd name="connsiteX1" fmla="*/ 3344 w 10483"/>
                <a:gd name="connsiteY1" fmla="*/ 4190 h 10190"/>
                <a:gd name="connsiteX2" fmla="*/ 10483 w 10483"/>
                <a:gd name="connsiteY2" fmla="*/ 0 h 10190"/>
                <a:gd name="connsiteX0" fmla="*/ 0 w 10850"/>
                <a:gd name="connsiteY0" fmla="*/ 10114 h 10114"/>
                <a:gd name="connsiteX1" fmla="*/ 3344 w 10850"/>
                <a:gd name="connsiteY1" fmla="*/ 4114 h 10114"/>
                <a:gd name="connsiteX2" fmla="*/ 10850 w 10850"/>
                <a:gd name="connsiteY2" fmla="*/ 0 h 10114"/>
                <a:gd name="connsiteX0" fmla="*/ 0 w 10850"/>
                <a:gd name="connsiteY0" fmla="*/ 10114 h 10114"/>
                <a:gd name="connsiteX1" fmla="*/ 3344 w 10850"/>
                <a:gd name="connsiteY1" fmla="*/ 4114 h 10114"/>
                <a:gd name="connsiteX2" fmla="*/ 10850 w 10850"/>
                <a:gd name="connsiteY2" fmla="*/ 0 h 10114"/>
                <a:gd name="connsiteX0" fmla="*/ 54 w 10904"/>
                <a:gd name="connsiteY0" fmla="*/ 10114 h 10114"/>
                <a:gd name="connsiteX1" fmla="*/ 3398 w 10904"/>
                <a:gd name="connsiteY1" fmla="*/ 4114 h 10114"/>
                <a:gd name="connsiteX2" fmla="*/ 10904 w 10904"/>
                <a:gd name="connsiteY2" fmla="*/ 0 h 10114"/>
                <a:gd name="connsiteX0" fmla="*/ 72 w 10922"/>
                <a:gd name="connsiteY0" fmla="*/ 10114 h 10114"/>
                <a:gd name="connsiteX1" fmla="*/ 2829 w 10922"/>
                <a:gd name="connsiteY1" fmla="*/ 4114 h 10114"/>
                <a:gd name="connsiteX2" fmla="*/ 10922 w 10922"/>
                <a:gd name="connsiteY2" fmla="*/ 0 h 1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22" h="10114">
                  <a:moveTo>
                    <a:pt x="72" y="10114"/>
                  </a:moveTo>
                  <a:cubicBezTo>
                    <a:pt x="-335" y="8164"/>
                    <a:pt x="1021" y="5800"/>
                    <a:pt x="2829" y="4114"/>
                  </a:cubicBezTo>
                  <a:cubicBezTo>
                    <a:pt x="4637" y="2428"/>
                    <a:pt x="6707" y="1333"/>
                    <a:pt x="10922" y="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58" name="Freeform 12">
              <a:extLst>
                <a:ext uri="{FF2B5EF4-FFF2-40B4-BE49-F238E27FC236}">
                  <a16:creationId xmlns:a16="http://schemas.microsoft.com/office/drawing/2014/main" id="{9306D39D-F903-1E1D-DB99-01EE9B961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509" y="1402527"/>
              <a:ext cx="2277121" cy="198672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7878"/>
                <a:gd name="connsiteY0" fmla="*/ 40345 h 63406"/>
                <a:gd name="connsiteX1" fmla="*/ 3255 w 7878"/>
                <a:gd name="connsiteY1" fmla="*/ 62443 h 63406"/>
                <a:gd name="connsiteX2" fmla="*/ 7878 w 7878"/>
                <a:gd name="connsiteY2" fmla="*/ 0 h 63406"/>
                <a:gd name="connsiteX0" fmla="*/ 0 w 10000"/>
                <a:gd name="connsiteY0" fmla="*/ 6363 h 7418"/>
                <a:gd name="connsiteX1" fmla="*/ 4385 w 10000"/>
                <a:gd name="connsiteY1" fmla="*/ 7119 h 7418"/>
                <a:gd name="connsiteX2" fmla="*/ 10000 w 10000"/>
                <a:gd name="connsiteY2" fmla="*/ 0 h 7418"/>
                <a:gd name="connsiteX0" fmla="*/ 0 w 12678"/>
                <a:gd name="connsiteY0" fmla="*/ 4439 h 9657"/>
                <a:gd name="connsiteX1" fmla="*/ 7063 w 12678"/>
                <a:gd name="connsiteY1" fmla="*/ 9597 h 9657"/>
                <a:gd name="connsiteX2" fmla="*/ 12678 w 12678"/>
                <a:gd name="connsiteY2" fmla="*/ 0 h 9657"/>
                <a:gd name="connsiteX0" fmla="*/ 0 w 10000"/>
                <a:gd name="connsiteY0" fmla="*/ 4597 h 10057"/>
                <a:gd name="connsiteX1" fmla="*/ 5571 w 10000"/>
                <a:gd name="connsiteY1" fmla="*/ 9938 h 10057"/>
                <a:gd name="connsiteX2" fmla="*/ 10000 w 10000"/>
                <a:gd name="connsiteY2" fmla="*/ 0 h 10057"/>
                <a:gd name="connsiteX0" fmla="*/ 0 w 10000"/>
                <a:gd name="connsiteY0" fmla="*/ 2499 h 9963"/>
                <a:gd name="connsiteX1" fmla="*/ 5571 w 10000"/>
                <a:gd name="connsiteY1" fmla="*/ 9938 h 9963"/>
                <a:gd name="connsiteX2" fmla="*/ 10000 w 10000"/>
                <a:gd name="connsiteY2" fmla="*/ 0 h 9963"/>
                <a:gd name="connsiteX0" fmla="*/ 0 w 10000"/>
                <a:gd name="connsiteY0" fmla="*/ 2508 h 10015"/>
                <a:gd name="connsiteX1" fmla="*/ 5571 w 10000"/>
                <a:gd name="connsiteY1" fmla="*/ 9975 h 10015"/>
                <a:gd name="connsiteX2" fmla="*/ 10000 w 10000"/>
                <a:gd name="connsiteY2" fmla="*/ 0 h 10015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49"/>
                <a:gd name="connsiteY0" fmla="*/ 2391 h 11521"/>
                <a:gd name="connsiteX1" fmla="*/ 5113 w 10049"/>
                <a:gd name="connsiteY1" fmla="*/ 11496 h 11521"/>
                <a:gd name="connsiteX2" fmla="*/ 10049 w 10049"/>
                <a:gd name="connsiteY2" fmla="*/ 0 h 11521"/>
                <a:gd name="connsiteX0" fmla="*/ 0 w 10049"/>
                <a:gd name="connsiteY0" fmla="*/ 2391 h 11496"/>
                <a:gd name="connsiteX1" fmla="*/ 5113 w 10049"/>
                <a:gd name="connsiteY1" fmla="*/ 11496 h 11496"/>
                <a:gd name="connsiteX2" fmla="*/ 10049 w 10049"/>
                <a:gd name="connsiteY2" fmla="*/ 0 h 11496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9316"/>
                <a:gd name="connsiteY0" fmla="*/ 0 h 10129"/>
                <a:gd name="connsiteX1" fmla="*/ 5181 w 9316"/>
                <a:gd name="connsiteY1" fmla="*/ 9105 h 10129"/>
                <a:gd name="connsiteX2" fmla="*/ 9316 w 9316"/>
                <a:gd name="connsiteY2" fmla="*/ 5333 h 10129"/>
                <a:gd name="connsiteX0" fmla="*/ 0 w 10000"/>
                <a:gd name="connsiteY0" fmla="*/ 0 h 9273"/>
                <a:gd name="connsiteX1" fmla="*/ 5561 w 10000"/>
                <a:gd name="connsiteY1" fmla="*/ 8989 h 9273"/>
                <a:gd name="connsiteX2" fmla="*/ 10000 w 10000"/>
                <a:gd name="connsiteY2" fmla="*/ 5265 h 9273"/>
                <a:gd name="connsiteX0" fmla="*/ 0 w 10000"/>
                <a:gd name="connsiteY0" fmla="*/ 0 h 10332"/>
                <a:gd name="connsiteX1" fmla="*/ 5561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332"/>
                <a:gd name="connsiteX1" fmla="*/ 5238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128"/>
                <a:gd name="connsiteX1" fmla="*/ 5238 w 10000"/>
                <a:gd name="connsiteY1" fmla="*/ 9694 h 10128"/>
                <a:gd name="connsiteX2" fmla="*/ 10000 w 10000"/>
                <a:gd name="connsiteY2" fmla="*/ 6957 h 10128"/>
                <a:gd name="connsiteX0" fmla="*/ 0 w 10000"/>
                <a:gd name="connsiteY0" fmla="*/ 0 h 11095"/>
                <a:gd name="connsiteX1" fmla="*/ 5253 w 10000"/>
                <a:gd name="connsiteY1" fmla="*/ 10791 h 11095"/>
                <a:gd name="connsiteX2" fmla="*/ 10000 w 10000"/>
                <a:gd name="connsiteY2" fmla="*/ 6957 h 11095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601"/>
                <a:gd name="connsiteX1" fmla="*/ 5407 w 10000"/>
                <a:gd name="connsiteY1" fmla="*/ 10242 h 10601"/>
                <a:gd name="connsiteX2" fmla="*/ 10000 w 10000"/>
                <a:gd name="connsiteY2" fmla="*/ 6957 h 10601"/>
                <a:gd name="connsiteX0" fmla="*/ 0 w 10000"/>
                <a:gd name="connsiteY0" fmla="*/ 0 h 8842"/>
                <a:gd name="connsiteX1" fmla="*/ 5376 w 10000"/>
                <a:gd name="connsiteY1" fmla="*/ 7866 h 8842"/>
                <a:gd name="connsiteX2" fmla="*/ 10000 w 10000"/>
                <a:gd name="connsiteY2" fmla="*/ 6957 h 8842"/>
                <a:gd name="connsiteX0" fmla="*/ 0 w 10000"/>
                <a:gd name="connsiteY0" fmla="*/ 0 h 8459"/>
                <a:gd name="connsiteX1" fmla="*/ 5376 w 10000"/>
                <a:gd name="connsiteY1" fmla="*/ 7449 h 8459"/>
                <a:gd name="connsiteX2" fmla="*/ 10000 w 10000"/>
                <a:gd name="connsiteY2" fmla="*/ 6421 h 8459"/>
                <a:gd name="connsiteX0" fmla="*/ 0 w 9969"/>
                <a:gd name="connsiteY0" fmla="*/ 0 h 12081"/>
                <a:gd name="connsiteX1" fmla="*/ 5345 w 9969"/>
                <a:gd name="connsiteY1" fmla="*/ 10761 h 12081"/>
                <a:gd name="connsiteX2" fmla="*/ 9969 w 9969"/>
                <a:gd name="connsiteY2" fmla="*/ 9546 h 12081"/>
                <a:gd name="connsiteX0" fmla="*/ 0 w 10000"/>
                <a:gd name="connsiteY0" fmla="*/ 0 h 10000"/>
                <a:gd name="connsiteX1" fmla="*/ 5362 w 10000"/>
                <a:gd name="connsiteY1" fmla="*/ 8907 h 10000"/>
                <a:gd name="connsiteX2" fmla="*/ 10000 w 10000"/>
                <a:gd name="connsiteY2" fmla="*/ 7902 h 10000"/>
                <a:gd name="connsiteX0" fmla="*/ 0 w 10000"/>
                <a:gd name="connsiteY0" fmla="*/ 0 h 10000"/>
                <a:gd name="connsiteX1" fmla="*/ 5362 w 10000"/>
                <a:gd name="connsiteY1" fmla="*/ 8907 h 10000"/>
                <a:gd name="connsiteX2" fmla="*/ 10000 w 10000"/>
                <a:gd name="connsiteY2" fmla="*/ 7902 h 10000"/>
                <a:gd name="connsiteX0" fmla="*/ 0 w 9938"/>
                <a:gd name="connsiteY0" fmla="*/ 0 h 11940"/>
                <a:gd name="connsiteX1" fmla="*/ 5300 w 9938"/>
                <a:gd name="connsiteY1" fmla="*/ 10727 h 11940"/>
                <a:gd name="connsiteX2" fmla="*/ 9938 w 9938"/>
                <a:gd name="connsiteY2" fmla="*/ 9722 h 11940"/>
                <a:gd name="connsiteX0" fmla="*/ 0 w 10000"/>
                <a:gd name="connsiteY0" fmla="*/ 0 h 9532"/>
                <a:gd name="connsiteX1" fmla="*/ 5271 w 10000"/>
                <a:gd name="connsiteY1" fmla="*/ 7968 h 9532"/>
                <a:gd name="connsiteX2" fmla="*/ 10000 w 10000"/>
                <a:gd name="connsiteY2" fmla="*/ 8142 h 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532">
                  <a:moveTo>
                    <a:pt x="0" y="0"/>
                  </a:moveTo>
                  <a:cubicBezTo>
                    <a:pt x="2351" y="3819"/>
                    <a:pt x="3605" y="6611"/>
                    <a:pt x="5271" y="7968"/>
                  </a:cubicBezTo>
                  <a:cubicBezTo>
                    <a:pt x="6937" y="9325"/>
                    <a:pt x="8183" y="10596"/>
                    <a:pt x="10000" y="8142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59" name="Freeform 12">
              <a:extLst>
                <a:ext uri="{FF2B5EF4-FFF2-40B4-BE49-F238E27FC236}">
                  <a16:creationId xmlns:a16="http://schemas.microsoft.com/office/drawing/2014/main" id="{7F7AAF6B-6532-949E-72D7-5FA95B116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5147" y="920323"/>
              <a:ext cx="2213617" cy="360328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7878"/>
                <a:gd name="connsiteY0" fmla="*/ 40345 h 63406"/>
                <a:gd name="connsiteX1" fmla="*/ 3255 w 7878"/>
                <a:gd name="connsiteY1" fmla="*/ 62443 h 63406"/>
                <a:gd name="connsiteX2" fmla="*/ 7878 w 7878"/>
                <a:gd name="connsiteY2" fmla="*/ 0 h 63406"/>
                <a:gd name="connsiteX0" fmla="*/ 0 w 10000"/>
                <a:gd name="connsiteY0" fmla="*/ 6363 h 7418"/>
                <a:gd name="connsiteX1" fmla="*/ 4385 w 10000"/>
                <a:gd name="connsiteY1" fmla="*/ 7119 h 7418"/>
                <a:gd name="connsiteX2" fmla="*/ 10000 w 10000"/>
                <a:gd name="connsiteY2" fmla="*/ 0 h 7418"/>
                <a:gd name="connsiteX0" fmla="*/ 0 w 12678"/>
                <a:gd name="connsiteY0" fmla="*/ 4439 h 9657"/>
                <a:gd name="connsiteX1" fmla="*/ 7063 w 12678"/>
                <a:gd name="connsiteY1" fmla="*/ 9597 h 9657"/>
                <a:gd name="connsiteX2" fmla="*/ 12678 w 12678"/>
                <a:gd name="connsiteY2" fmla="*/ 0 h 9657"/>
                <a:gd name="connsiteX0" fmla="*/ 0 w 10000"/>
                <a:gd name="connsiteY0" fmla="*/ 4597 h 10057"/>
                <a:gd name="connsiteX1" fmla="*/ 5571 w 10000"/>
                <a:gd name="connsiteY1" fmla="*/ 9938 h 10057"/>
                <a:gd name="connsiteX2" fmla="*/ 10000 w 10000"/>
                <a:gd name="connsiteY2" fmla="*/ 0 h 10057"/>
                <a:gd name="connsiteX0" fmla="*/ 0 w 10000"/>
                <a:gd name="connsiteY0" fmla="*/ 2499 h 9963"/>
                <a:gd name="connsiteX1" fmla="*/ 5571 w 10000"/>
                <a:gd name="connsiteY1" fmla="*/ 9938 h 9963"/>
                <a:gd name="connsiteX2" fmla="*/ 10000 w 10000"/>
                <a:gd name="connsiteY2" fmla="*/ 0 h 9963"/>
                <a:gd name="connsiteX0" fmla="*/ 0 w 10000"/>
                <a:gd name="connsiteY0" fmla="*/ 2508 h 10015"/>
                <a:gd name="connsiteX1" fmla="*/ 5571 w 10000"/>
                <a:gd name="connsiteY1" fmla="*/ 9975 h 10015"/>
                <a:gd name="connsiteX2" fmla="*/ 10000 w 10000"/>
                <a:gd name="connsiteY2" fmla="*/ 0 h 10015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49"/>
                <a:gd name="connsiteY0" fmla="*/ 2391 h 11521"/>
                <a:gd name="connsiteX1" fmla="*/ 5113 w 10049"/>
                <a:gd name="connsiteY1" fmla="*/ 11496 h 11521"/>
                <a:gd name="connsiteX2" fmla="*/ 10049 w 10049"/>
                <a:gd name="connsiteY2" fmla="*/ 0 h 11521"/>
                <a:gd name="connsiteX0" fmla="*/ 0 w 10049"/>
                <a:gd name="connsiteY0" fmla="*/ 2391 h 11496"/>
                <a:gd name="connsiteX1" fmla="*/ 5113 w 10049"/>
                <a:gd name="connsiteY1" fmla="*/ 11496 h 11496"/>
                <a:gd name="connsiteX2" fmla="*/ 10049 w 10049"/>
                <a:gd name="connsiteY2" fmla="*/ 0 h 11496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9316"/>
                <a:gd name="connsiteY0" fmla="*/ 0 h 10129"/>
                <a:gd name="connsiteX1" fmla="*/ 5181 w 9316"/>
                <a:gd name="connsiteY1" fmla="*/ 9105 h 10129"/>
                <a:gd name="connsiteX2" fmla="*/ 9316 w 9316"/>
                <a:gd name="connsiteY2" fmla="*/ 5333 h 10129"/>
                <a:gd name="connsiteX0" fmla="*/ 0 w 10000"/>
                <a:gd name="connsiteY0" fmla="*/ 0 h 9273"/>
                <a:gd name="connsiteX1" fmla="*/ 5561 w 10000"/>
                <a:gd name="connsiteY1" fmla="*/ 8989 h 9273"/>
                <a:gd name="connsiteX2" fmla="*/ 10000 w 10000"/>
                <a:gd name="connsiteY2" fmla="*/ 5265 h 9273"/>
                <a:gd name="connsiteX0" fmla="*/ 0 w 10000"/>
                <a:gd name="connsiteY0" fmla="*/ 0 h 10332"/>
                <a:gd name="connsiteX1" fmla="*/ 5561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332"/>
                <a:gd name="connsiteX1" fmla="*/ 5238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128"/>
                <a:gd name="connsiteX1" fmla="*/ 5238 w 10000"/>
                <a:gd name="connsiteY1" fmla="*/ 9694 h 10128"/>
                <a:gd name="connsiteX2" fmla="*/ 10000 w 10000"/>
                <a:gd name="connsiteY2" fmla="*/ 6957 h 10128"/>
                <a:gd name="connsiteX0" fmla="*/ 0 w 10000"/>
                <a:gd name="connsiteY0" fmla="*/ 0 h 11095"/>
                <a:gd name="connsiteX1" fmla="*/ 5253 w 10000"/>
                <a:gd name="connsiteY1" fmla="*/ 10791 h 11095"/>
                <a:gd name="connsiteX2" fmla="*/ 10000 w 10000"/>
                <a:gd name="connsiteY2" fmla="*/ 6957 h 11095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601"/>
                <a:gd name="connsiteX1" fmla="*/ 5407 w 10000"/>
                <a:gd name="connsiteY1" fmla="*/ 10242 h 10601"/>
                <a:gd name="connsiteX2" fmla="*/ 10000 w 10000"/>
                <a:gd name="connsiteY2" fmla="*/ 6957 h 10601"/>
                <a:gd name="connsiteX0" fmla="*/ 0 w 9631"/>
                <a:gd name="connsiteY0" fmla="*/ 0 h 16261"/>
                <a:gd name="connsiteX1" fmla="*/ 5407 w 9631"/>
                <a:gd name="connsiteY1" fmla="*/ 10242 h 16261"/>
                <a:gd name="connsiteX2" fmla="*/ 9631 w 9631"/>
                <a:gd name="connsiteY2" fmla="*/ 15546 h 16261"/>
                <a:gd name="connsiteX0" fmla="*/ 0 w 10000"/>
                <a:gd name="connsiteY0" fmla="*/ 0 h 9560"/>
                <a:gd name="connsiteX1" fmla="*/ 5614 w 10000"/>
                <a:gd name="connsiteY1" fmla="*/ 6299 h 9560"/>
                <a:gd name="connsiteX2" fmla="*/ 10000 w 10000"/>
                <a:gd name="connsiteY2" fmla="*/ 9560 h 956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3180 h 10000"/>
                <a:gd name="connsiteX2" fmla="*/ 10000 w 10000"/>
                <a:gd name="connsiteY2" fmla="*/ 10000 h 10000"/>
                <a:gd name="connsiteX0" fmla="*/ 0 w 10032"/>
                <a:gd name="connsiteY0" fmla="*/ 0 h 9765"/>
                <a:gd name="connsiteX1" fmla="*/ 5630 w 10032"/>
                <a:gd name="connsiteY1" fmla="*/ 3180 h 9765"/>
                <a:gd name="connsiteX2" fmla="*/ 10032 w 10032"/>
                <a:gd name="connsiteY2" fmla="*/ 9765 h 9765"/>
                <a:gd name="connsiteX0" fmla="*/ 0 w 10000"/>
                <a:gd name="connsiteY0" fmla="*/ 0 h 10722"/>
                <a:gd name="connsiteX1" fmla="*/ 5612 w 10000"/>
                <a:gd name="connsiteY1" fmla="*/ 3979 h 10722"/>
                <a:gd name="connsiteX2" fmla="*/ 10000 w 10000"/>
                <a:gd name="connsiteY2" fmla="*/ 10722 h 10722"/>
                <a:gd name="connsiteX0" fmla="*/ 0 w 9968"/>
                <a:gd name="connsiteY0" fmla="*/ 0 h 12287"/>
                <a:gd name="connsiteX1" fmla="*/ 5580 w 9968"/>
                <a:gd name="connsiteY1" fmla="*/ 5544 h 12287"/>
                <a:gd name="connsiteX2" fmla="*/ 9968 w 9968"/>
                <a:gd name="connsiteY2" fmla="*/ 12287 h 12287"/>
                <a:gd name="connsiteX0" fmla="*/ 0 w 10000"/>
                <a:gd name="connsiteY0" fmla="*/ 0 h 10000"/>
                <a:gd name="connsiteX1" fmla="*/ 5598 w 10000"/>
                <a:gd name="connsiteY1" fmla="*/ 4512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4022 h 10000"/>
                <a:gd name="connsiteX2" fmla="*/ 1000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2545" y="1130"/>
                    <a:pt x="3964" y="2355"/>
                    <a:pt x="5630" y="4022"/>
                  </a:cubicBezTo>
                  <a:cubicBezTo>
                    <a:pt x="7296" y="5689"/>
                    <a:pt x="8386" y="7305"/>
                    <a:pt x="10000" y="1000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60" name="Freeform 12">
              <a:extLst>
                <a:ext uri="{FF2B5EF4-FFF2-40B4-BE49-F238E27FC236}">
                  <a16:creationId xmlns:a16="http://schemas.microsoft.com/office/drawing/2014/main" id="{C6D4064A-9633-AE0B-8798-B7768367E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330" y="515855"/>
              <a:ext cx="2093649" cy="575678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7878"/>
                <a:gd name="connsiteY0" fmla="*/ 40345 h 63406"/>
                <a:gd name="connsiteX1" fmla="*/ 3255 w 7878"/>
                <a:gd name="connsiteY1" fmla="*/ 62443 h 63406"/>
                <a:gd name="connsiteX2" fmla="*/ 7878 w 7878"/>
                <a:gd name="connsiteY2" fmla="*/ 0 h 63406"/>
                <a:gd name="connsiteX0" fmla="*/ 0 w 10000"/>
                <a:gd name="connsiteY0" fmla="*/ 6363 h 7418"/>
                <a:gd name="connsiteX1" fmla="*/ 4385 w 10000"/>
                <a:gd name="connsiteY1" fmla="*/ 7119 h 7418"/>
                <a:gd name="connsiteX2" fmla="*/ 10000 w 10000"/>
                <a:gd name="connsiteY2" fmla="*/ 0 h 7418"/>
                <a:gd name="connsiteX0" fmla="*/ 0 w 12678"/>
                <a:gd name="connsiteY0" fmla="*/ 4439 h 9657"/>
                <a:gd name="connsiteX1" fmla="*/ 7063 w 12678"/>
                <a:gd name="connsiteY1" fmla="*/ 9597 h 9657"/>
                <a:gd name="connsiteX2" fmla="*/ 12678 w 12678"/>
                <a:gd name="connsiteY2" fmla="*/ 0 h 9657"/>
                <a:gd name="connsiteX0" fmla="*/ 0 w 10000"/>
                <a:gd name="connsiteY0" fmla="*/ 4597 h 10057"/>
                <a:gd name="connsiteX1" fmla="*/ 5571 w 10000"/>
                <a:gd name="connsiteY1" fmla="*/ 9938 h 10057"/>
                <a:gd name="connsiteX2" fmla="*/ 10000 w 10000"/>
                <a:gd name="connsiteY2" fmla="*/ 0 h 10057"/>
                <a:gd name="connsiteX0" fmla="*/ 0 w 10000"/>
                <a:gd name="connsiteY0" fmla="*/ 2499 h 9963"/>
                <a:gd name="connsiteX1" fmla="*/ 5571 w 10000"/>
                <a:gd name="connsiteY1" fmla="*/ 9938 h 9963"/>
                <a:gd name="connsiteX2" fmla="*/ 10000 w 10000"/>
                <a:gd name="connsiteY2" fmla="*/ 0 h 9963"/>
                <a:gd name="connsiteX0" fmla="*/ 0 w 10000"/>
                <a:gd name="connsiteY0" fmla="*/ 2508 h 10015"/>
                <a:gd name="connsiteX1" fmla="*/ 5571 w 10000"/>
                <a:gd name="connsiteY1" fmla="*/ 9975 h 10015"/>
                <a:gd name="connsiteX2" fmla="*/ 10000 w 10000"/>
                <a:gd name="connsiteY2" fmla="*/ 0 h 10015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49"/>
                <a:gd name="connsiteY0" fmla="*/ 2391 h 11521"/>
                <a:gd name="connsiteX1" fmla="*/ 5113 w 10049"/>
                <a:gd name="connsiteY1" fmla="*/ 11496 h 11521"/>
                <a:gd name="connsiteX2" fmla="*/ 10049 w 10049"/>
                <a:gd name="connsiteY2" fmla="*/ 0 h 11521"/>
                <a:gd name="connsiteX0" fmla="*/ 0 w 10049"/>
                <a:gd name="connsiteY0" fmla="*/ 2391 h 11496"/>
                <a:gd name="connsiteX1" fmla="*/ 5113 w 10049"/>
                <a:gd name="connsiteY1" fmla="*/ 11496 h 11496"/>
                <a:gd name="connsiteX2" fmla="*/ 10049 w 10049"/>
                <a:gd name="connsiteY2" fmla="*/ 0 h 11496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9316"/>
                <a:gd name="connsiteY0" fmla="*/ 0 h 10129"/>
                <a:gd name="connsiteX1" fmla="*/ 5181 w 9316"/>
                <a:gd name="connsiteY1" fmla="*/ 9105 h 10129"/>
                <a:gd name="connsiteX2" fmla="*/ 9316 w 9316"/>
                <a:gd name="connsiteY2" fmla="*/ 5333 h 10129"/>
                <a:gd name="connsiteX0" fmla="*/ 0 w 10000"/>
                <a:gd name="connsiteY0" fmla="*/ 0 h 9273"/>
                <a:gd name="connsiteX1" fmla="*/ 5561 w 10000"/>
                <a:gd name="connsiteY1" fmla="*/ 8989 h 9273"/>
                <a:gd name="connsiteX2" fmla="*/ 10000 w 10000"/>
                <a:gd name="connsiteY2" fmla="*/ 5265 h 9273"/>
                <a:gd name="connsiteX0" fmla="*/ 0 w 10000"/>
                <a:gd name="connsiteY0" fmla="*/ 0 h 10332"/>
                <a:gd name="connsiteX1" fmla="*/ 5561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332"/>
                <a:gd name="connsiteX1" fmla="*/ 5238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128"/>
                <a:gd name="connsiteX1" fmla="*/ 5238 w 10000"/>
                <a:gd name="connsiteY1" fmla="*/ 9694 h 10128"/>
                <a:gd name="connsiteX2" fmla="*/ 10000 w 10000"/>
                <a:gd name="connsiteY2" fmla="*/ 6957 h 10128"/>
                <a:gd name="connsiteX0" fmla="*/ 0 w 10000"/>
                <a:gd name="connsiteY0" fmla="*/ 0 h 11095"/>
                <a:gd name="connsiteX1" fmla="*/ 5253 w 10000"/>
                <a:gd name="connsiteY1" fmla="*/ 10791 h 11095"/>
                <a:gd name="connsiteX2" fmla="*/ 10000 w 10000"/>
                <a:gd name="connsiteY2" fmla="*/ 6957 h 11095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601"/>
                <a:gd name="connsiteX1" fmla="*/ 5407 w 10000"/>
                <a:gd name="connsiteY1" fmla="*/ 10242 h 10601"/>
                <a:gd name="connsiteX2" fmla="*/ 10000 w 10000"/>
                <a:gd name="connsiteY2" fmla="*/ 6957 h 10601"/>
                <a:gd name="connsiteX0" fmla="*/ 0 w 9631"/>
                <a:gd name="connsiteY0" fmla="*/ 0 h 16261"/>
                <a:gd name="connsiteX1" fmla="*/ 5407 w 9631"/>
                <a:gd name="connsiteY1" fmla="*/ 10242 h 16261"/>
                <a:gd name="connsiteX2" fmla="*/ 9631 w 9631"/>
                <a:gd name="connsiteY2" fmla="*/ 15546 h 16261"/>
                <a:gd name="connsiteX0" fmla="*/ 0 w 10000"/>
                <a:gd name="connsiteY0" fmla="*/ 0 h 9560"/>
                <a:gd name="connsiteX1" fmla="*/ 5614 w 10000"/>
                <a:gd name="connsiteY1" fmla="*/ 6299 h 9560"/>
                <a:gd name="connsiteX2" fmla="*/ 10000 w 10000"/>
                <a:gd name="connsiteY2" fmla="*/ 9560 h 956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3180 h 10000"/>
                <a:gd name="connsiteX2" fmla="*/ 10000 w 10000"/>
                <a:gd name="connsiteY2" fmla="*/ 10000 h 10000"/>
                <a:gd name="connsiteX0" fmla="*/ 0 w 10032"/>
                <a:gd name="connsiteY0" fmla="*/ 0 h 9765"/>
                <a:gd name="connsiteX1" fmla="*/ 5630 w 10032"/>
                <a:gd name="connsiteY1" fmla="*/ 3180 h 9765"/>
                <a:gd name="connsiteX2" fmla="*/ 10032 w 10032"/>
                <a:gd name="connsiteY2" fmla="*/ 9765 h 9765"/>
                <a:gd name="connsiteX0" fmla="*/ 0 w 10000"/>
                <a:gd name="connsiteY0" fmla="*/ 0 h 10722"/>
                <a:gd name="connsiteX1" fmla="*/ 5612 w 10000"/>
                <a:gd name="connsiteY1" fmla="*/ 3979 h 10722"/>
                <a:gd name="connsiteX2" fmla="*/ 10000 w 10000"/>
                <a:gd name="connsiteY2" fmla="*/ 10722 h 10722"/>
                <a:gd name="connsiteX0" fmla="*/ 0 w 9968"/>
                <a:gd name="connsiteY0" fmla="*/ 0 h 12287"/>
                <a:gd name="connsiteX1" fmla="*/ 5580 w 9968"/>
                <a:gd name="connsiteY1" fmla="*/ 5544 h 12287"/>
                <a:gd name="connsiteX2" fmla="*/ 9968 w 9968"/>
                <a:gd name="connsiteY2" fmla="*/ 12287 h 12287"/>
                <a:gd name="connsiteX0" fmla="*/ 0 w 10000"/>
                <a:gd name="connsiteY0" fmla="*/ 0 h 10000"/>
                <a:gd name="connsiteX1" fmla="*/ 5598 w 10000"/>
                <a:gd name="connsiteY1" fmla="*/ 4512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4022 h 10000"/>
                <a:gd name="connsiteX2" fmla="*/ 10000 w 10000"/>
                <a:gd name="connsiteY2" fmla="*/ 10000 h 10000"/>
                <a:gd name="connsiteX0" fmla="*/ 0 w 9426"/>
                <a:gd name="connsiteY0" fmla="*/ 0 h 16663"/>
                <a:gd name="connsiteX1" fmla="*/ 5630 w 9426"/>
                <a:gd name="connsiteY1" fmla="*/ 4022 h 16663"/>
                <a:gd name="connsiteX2" fmla="*/ 9426 w 9426"/>
                <a:gd name="connsiteY2" fmla="*/ 16663 h 16663"/>
                <a:gd name="connsiteX0" fmla="*/ 0 w 10000"/>
                <a:gd name="connsiteY0" fmla="*/ 0 h 10000"/>
                <a:gd name="connsiteX1" fmla="*/ 5821 w 10000"/>
                <a:gd name="connsiteY1" fmla="*/ 3178 h 10000"/>
                <a:gd name="connsiteX2" fmla="*/ 10000 w 10000"/>
                <a:gd name="connsiteY2" fmla="*/ 10000 h 10000"/>
                <a:gd name="connsiteX0" fmla="*/ 0 w 10034"/>
                <a:gd name="connsiteY0" fmla="*/ 0 h 9588"/>
                <a:gd name="connsiteX1" fmla="*/ 5821 w 10034"/>
                <a:gd name="connsiteY1" fmla="*/ 3178 h 9588"/>
                <a:gd name="connsiteX2" fmla="*/ 10034 w 10034"/>
                <a:gd name="connsiteY2" fmla="*/ 9588 h 9588"/>
                <a:gd name="connsiteX0" fmla="*/ 0 w 10000"/>
                <a:gd name="connsiteY0" fmla="*/ 0 h 10000"/>
                <a:gd name="connsiteX1" fmla="*/ 5801 w 10000"/>
                <a:gd name="connsiteY1" fmla="*/ 331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801 w 10000"/>
                <a:gd name="connsiteY1" fmla="*/ 331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868 w 10000"/>
                <a:gd name="connsiteY1" fmla="*/ 3254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935 w 10000"/>
                <a:gd name="connsiteY1" fmla="*/ 2886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935 w 10000"/>
                <a:gd name="connsiteY1" fmla="*/ 2886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935 w 10000"/>
                <a:gd name="connsiteY1" fmla="*/ 2886 h 10000"/>
                <a:gd name="connsiteX2" fmla="*/ 1000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2691" y="707"/>
                    <a:pt x="4269" y="1219"/>
                    <a:pt x="5935" y="2886"/>
                  </a:cubicBezTo>
                  <a:cubicBezTo>
                    <a:pt x="7602" y="4552"/>
                    <a:pt x="8463" y="5800"/>
                    <a:pt x="10000" y="1000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61" name="Freeform 12">
              <a:extLst>
                <a:ext uri="{FF2B5EF4-FFF2-40B4-BE49-F238E27FC236}">
                  <a16:creationId xmlns:a16="http://schemas.microsoft.com/office/drawing/2014/main" id="{12C27F41-6636-6BF1-BB28-F33342BCC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4316" y="250800"/>
              <a:ext cx="2051357" cy="642744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7878"/>
                <a:gd name="connsiteY0" fmla="*/ 40345 h 63406"/>
                <a:gd name="connsiteX1" fmla="*/ 3255 w 7878"/>
                <a:gd name="connsiteY1" fmla="*/ 62443 h 63406"/>
                <a:gd name="connsiteX2" fmla="*/ 7878 w 7878"/>
                <a:gd name="connsiteY2" fmla="*/ 0 h 63406"/>
                <a:gd name="connsiteX0" fmla="*/ 0 w 10000"/>
                <a:gd name="connsiteY0" fmla="*/ 6363 h 7418"/>
                <a:gd name="connsiteX1" fmla="*/ 4385 w 10000"/>
                <a:gd name="connsiteY1" fmla="*/ 7119 h 7418"/>
                <a:gd name="connsiteX2" fmla="*/ 10000 w 10000"/>
                <a:gd name="connsiteY2" fmla="*/ 0 h 7418"/>
                <a:gd name="connsiteX0" fmla="*/ 0 w 12678"/>
                <a:gd name="connsiteY0" fmla="*/ 4439 h 9657"/>
                <a:gd name="connsiteX1" fmla="*/ 7063 w 12678"/>
                <a:gd name="connsiteY1" fmla="*/ 9597 h 9657"/>
                <a:gd name="connsiteX2" fmla="*/ 12678 w 12678"/>
                <a:gd name="connsiteY2" fmla="*/ 0 h 9657"/>
                <a:gd name="connsiteX0" fmla="*/ 0 w 10000"/>
                <a:gd name="connsiteY0" fmla="*/ 4597 h 10057"/>
                <a:gd name="connsiteX1" fmla="*/ 5571 w 10000"/>
                <a:gd name="connsiteY1" fmla="*/ 9938 h 10057"/>
                <a:gd name="connsiteX2" fmla="*/ 10000 w 10000"/>
                <a:gd name="connsiteY2" fmla="*/ 0 h 10057"/>
                <a:gd name="connsiteX0" fmla="*/ 0 w 10000"/>
                <a:gd name="connsiteY0" fmla="*/ 2499 h 9963"/>
                <a:gd name="connsiteX1" fmla="*/ 5571 w 10000"/>
                <a:gd name="connsiteY1" fmla="*/ 9938 h 9963"/>
                <a:gd name="connsiteX2" fmla="*/ 10000 w 10000"/>
                <a:gd name="connsiteY2" fmla="*/ 0 h 9963"/>
                <a:gd name="connsiteX0" fmla="*/ 0 w 10000"/>
                <a:gd name="connsiteY0" fmla="*/ 2508 h 10015"/>
                <a:gd name="connsiteX1" fmla="*/ 5571 w 10000"/>
                <a:gd name="connsiteY1" fmla="*/ 9975 h 10015"/>
                <a:gd name="connsiteX2" fmla="*/ 10000 w 10000"/>
                <a:gd name="connsiteY2" fmla="*/ 0 h 10015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49"/>
                <a:gd name="connsiteY0" fmla="*/ 2391 h 11521"/>
                <a:gd name="connsiteX1" fmla="*/ 5113 w 10049"/>
                <a:gd name="connsiteY1" fmla="*/ 11496 h 11521"/>
                <a:gd name="connsiteX2" fmla="*/ 10049 w 10049"/>
                <a:gd name="connsiteY2" fmla="*/ 0 h 11521"/>
                <a:gd name="connsiteX0" fmla="*/ 0 w 10049"/>
                <a:gd name="connsiteY0" fmla="*/ 2391 h 11496"/>
                <a:gd name="connsiteX1" fmla="*/ 5113 w 10049"/>
                <a:gd name="connsiteY1" fmla="*/ 11496 h 11496"/>
                <a:gd name="connsiteX2" fmla="*/ 10049 w 10049"/>
                <a:gd name="connsiteY2" fmla="*/ 0 h 11496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9316"/>
                <a:gd name="connsiteY0" fmla="*/ 0 h 10129"/>
                <a:gd name="connsiteX1" fmla="*/ 5181 w 9316"/>
                <a:gd name="connsiteY1" fmla="*/ 9105 h 10129"/>
                <a:gd name="connsiteX2" fmla="*/ 9316 w 9316"/>
                <a:gd name="connsiteY2" fmla="*/ 5333 h 10129"/>
                <a:gd name="connsiteX0" fmla="*/ 0 w 10000"/>
                <a:gd name="connsiteY0" fmla="*/ 0 h 9273"/>
                <a:gd name="connsiteX1" fmla="*/ 5561 w 10000"/>
                <a:gd name="connsiteY1" fmla="*/ 8989 h 9273"/>
                <a:gd name="connsiteX2" fmla="*/ 10000 w 10000"/>
                <a:gd name="connsiteY2" fmla="*/ 5265 h 9273"/>
                <a:gd name="connsiteX0" fmla="*/ 0 w 10000"/>
                <a:gd name="connsiteY0" fmla="*/ 0 h 10332"/>
                <a:gd name="connsiteX1" fmla="*/ 5561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332"/>
                <a:gd name="connsiteX1" fmla="*/ 5238 w 10000"/>
                <a:gd name="connsiteY1" fmla="*/ 9694 h 10332"/>
                <a:gd name="connsiteX2" fmla="*/ 10000 w 10000"/>
                <a:gd name="connsiteY2" fmla="*/ 6957 h 10332"/>
                <a:gd name="connsiteX0" fmla="*/ 0 w 10000"/>
                <a:gd name="connsiteY0" fmla="*/ 0 h 10128"/>
                <a:gd name="connsiteX1" fmla="*/ 5238 w 10000"/>
                <a:gd name="connsiteY1" fmla="*/ 9694 h 10128"/>
                <a:gd name="connsiteX2" fmla="*/ 10000 w 10000"/>
                <a:gd name="connsiteY2" fmla="*/ 6957 h 10128"/>
                <a:gd name="connsiteX0" fmla="*/ 0 w 10000"/>
                <a:gd name="connsiteY0" fmla="*/ 0 h 11095"/>
                <a:gd name="connsiteX1" fmla="*/ 5253 w 10000"/>
                <a:gd name="connsiteY1" fmla="*/ 10791 h 11095"/>
                <a:gd name="connsiteX2" fmla="*/ 10000 w 10000"/>
                <a:gd name="connsiteY2" fmla="*/ 6957 h 11095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763"/>
                <a:gd name="connsiteX1" fmla="*/ 5284 w 10000"/>
                <a:gd name="connsiteY1" fmla="*/ 10425 h 10763"/>
                <a:gd name="connsiteX2" fmla="*/ 10000 w 10000"/>
                <a:gd name="connsiteY2" fmla="*/ 6957 h 10763"/>
                <a:gd name="connsiteX0" fmla="*/ 0 w 10000"/>
                <a:gd name="connsiteY0" fmla="*/ 0 h 10601"/>
                <a:gd name="connsiteX1" fmla="*/ 5407 w 10000"/>
                <a:gd name="connsiteY1" fmla="*/ 10242 h 10601"/>
                <a:gd name="connsiteX2" fmla="*/ 10000 w 10000"/>
                <a:gd name="connsiteY2" fmla="*/ 6957 h 10601"/>
                <a:gd name="connsiteX0" fmla="*/ 0 w 9631"/>
                <a:gd name="connsiteY0" fmla="*/ 0 h 16261"/>
                <a:gd name="connsiteX1" fmla="*/ 5407 w 9631"/>
                <a:gd name="connsiteY1" fmla="*/ 10242 h 16261"/>
                <a:gd name="connsiteX2" fmla="*/ 9631 w 9631"/>
                <a:gd name="connsiteY2" fmla="*/ 15546 h 16261"/>
                <a:gd name="connsiteX0" fmla="*/ 0 w 10000"/>
                <a:gd name="connsiteY0" fmla="*/ 0 h 9560"/>
                <a:gd name="connsiteX1" fmla="*/ 5614 w 10000"/>
                <a:gd name="connsiteY1" fmla="*/ 6299 h 9560"/>
                <a:gd name="connsiteX2" fmla="*/ 10000 w 10000"/>
                <a:gd name="connsiteY2" fmla="*/ 9560 h 956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553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598 w 10000"/>
                <a:gd name="connsiteY1" fmla="*/ 400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3180 h 10000"/>
                <a:gd name="connsiteX2" fmla="*/ 10000 w 10000"/>
                <a:gd name="connsiteY2" fmla="*/ 10000 h 10000"/>
                <a:gd name="connsiteX0" fmla="*/ 0 w 10032"/>
                <a:gd name="connsiteY0" fmla="*/ 0 h 9765"/>
                <a:gd name="connsiteX1" fmla="*/ 5630 w 10032"/>
                <a:gd name="connsiteY1" fmla="*/ 3180 h 9765"/>
                <a:gd name="connsiteX2" fmla="*/ 10032 w 10032"/>
                <a:gd name="connsiteY2" fmla="*/ 9765 h 9765"/>
                <a:gd name="connsiteX0" fmla="*/ 0 w 10000"/>
                <a:gd name="connsiteY0" fmla="*/ 0 h 10722"/>
                <a:gd name="connsiteX1" fmla="*/ 5612 w 10000"/>
                <a:gd name="connsiteY1" fmla="*/ 3979 h 10722"/>
                <a:gd name="connsiteX2" fmla="*/ 10000 w 10000"/>
                <a:gd name="connsiteY2" fmla="*/ 10722 h 10722"/>
                <a:gd name="connsiteX0" fmla="*/ 0 w 9968"/>
                <a:gd name="connsiteY0" fmla="*/ 0 h 12287"/>
                <a:gd name="connsiteX1" fmla="*/ 5580 w 9968"/>
                <a:gd name="connsiteY1" fmla="*/ 5544 h 12287"/>
                <a:gd name="connsiteX2" fmla="*/ 9968 w 9968"/>
                <a:gd name="connsiteY2" fmla="*/ 12287 h 12287"/>
                <a:gd name="connsiteX0" fmla="*/ 0 w 10000"/>
                <a:gd name="connsiteY0" fmla="*/ 0 h 10000"/>
                <a:gd name="connsiteX1" fmla="*/ 5598 w 10000"/>
                <a:gd name="connsiteY1" fmla="*/ 4512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630 w 10000"/>
                <a:gd name="connsiteY1" fmla="*/ 4022 h 10000"/>
                <a:gd name="connsiteX2" fmla="*/ 10000 w 10000"/>
                <a:gd name="connsiteY2" fmla="*/ 10000 h 10000"/>
                <a:gd name="connsiteX0" fmla="*/ 0 w 9426"/>
                <a:gd name="connsiteY0" fmla="*/ 0 h 16663"/>
                <a:gd name="connsiteX1" fmla="*/ 5630 w 9426"/>
                <a:gd name="connsiteY1" fmla="*/ 4022 h 16663"/>
                <a:gd name="connsiteX2" fmla="*/ 9426 w 9426"/>
                <a:gd name="connsiteY2" fmla="*/ 16663 h 16663"/>
                <a:gd name="connsiteX0" fmla="*/ 0 w 10000"/>
                <a:gd name="connsiteY0" fmla="*/ 0 h 10000"/>
                <a:gd name="connsiteX1" fmla="*/ 5821 w 10000"/>
                <a:gd name="connsiteY1" fmla="*/ 3178 h 10000"/>
                <a:gd name="connsiteX2" fmla="*/ 10000 w 10000"/>
                <a:gd name="connsiteY2" fmla="*/ 10000 h 10000"/>
                <a:gd name="connsiteX0" fmla="*/ 0 w 10034"/>
                <a:gd name="connsiteY0" fmla="*/ 0 h 9588"/>
                <a:gd name="connsiteX1" fmla="*/ 5821 w 10034"/>
                <a:gd name="connsiteY1" fmla="*/ 3178 h 9588"/>
                <a:gd name="connsiteX2" fmla="*/ 10034 w 10034"/>
                <a:gd name="connsiteY2" fmla="*/ 9588 h 9588"/>
                <a:gd name="connsiteX0" fmla="*/ 0 w 10000"/>
                <a:gd name="connsiteY0" fmla="*/ 0 h 10000"/>
                <a:gd name="connsiteX1" fmla="*/ 5801 w 10000"/>
                <a:gd name="connsiteY1" fmla="*/ 331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801 w 10000"/>
                <a:gd name="connsiteY1" fmla="*/ 331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868 w 10000"/>
                <a:gd name="connsiteY1" fmla="*/ 3254 h 10000"/>
                <a:gd name="connsiteX2" fmla="*/ 10000 w 10000"/>
                <a:gd name="connsiteY2" fmla="*/ 10000 h 10000"/>
                <a:gd name="connsiteX0" fmla="*/ 0 w 9798"/>
                <a:gd name="connsiteY0" fmla="*/ 0 h 11165"/>
                <a:gd name="connsiteX1" fmla="*/ 5868 w 9798"/>
                <a:gd name="connsiteY1" fmla="*/ 3254 h 11165"/>
                <a:gd name="connsiteX2" fmla="*/ 9798 w 9798"/>
                <a:gd name="connsiteY2" fmla="*/ 11165 h 11165"/>
                <a:gd name="connsiteX0" fmla="*/ 0 w 10000"/>
                <a:gd name="connsiteY0" fmla="*/ 0 h 10000"/>
                <a:gd name="connsiteX1" fmla="*/ 5989 w 10000"/>
                <a:gd name="connsiteY1" fmla="*/ 2914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6350 w 10000"/>
                <a:gd name="connsiteY1" fmla="*/ 2859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6350 w 10000"/>
                <a:gd name="connsiteY1" fmla="*/ 2859 h 10000"/>
                <a:gd name="connsiteX2" fmla="*/ 1000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2746" y="633"/>
                    <a:pt x="4872" y="1302"/>
                    <a:pt x="6350" y="2859"/>
                  </a:cubicBezTo>
                  <a:cubicBezTo>
                    <a:pt x="7828" y="4416"/>
                    <a:pt x="8638" y="5525"/>
                    <a:pt x="10000" y="1000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341762" name="Freeform 17">
            <a:extLst>
              <a:ext uri="{FF2B5EF4-FFF2-40B4-BE49-F238E27FC236}">
                <a16:creationId xmlns:a16="http://schemas.microsoft.com/office/drawing/2014/main" id="{6C923AB3-636C-5728-4B7C-44F371E230C0}"/>
              </a:ext>
            </a:extLst>
          </p:cNvPr>
          <p:cNvSpPr>
            <a:spLocks/>
          </p:cNvSpPr>
          <p:nvPr/>
        </p:nvSpPr>
        <p:spPr bwMode="auto">
          <a:xfrm>
            <a:off x="8713567" y="894396"/>
            <a:ext cx="327359" cy="1001101"/>
          </a:xfrm>
          <a:custGeom>
            <a:avLst/>
            <a:gdLst>
              <a:gd name="T0" fmla="*/ 0 w 665"/>
              <a:gd name="T1" fmla="*/ 2147483647 h 1238"/>
              <a:gd name="T2" fmla="*/ 309305898 w 665"/>
              <a:gd name="T3" fmla="*/ 2056447500 h 1238"/>
              <a:gd name="T4" fmla="*/ 903496596 w 665"/>
              <a:gd name="T5" fmla="*/ 871974063 h 1238"/>
              <a:gd name="T6" fmla="*/ 1804280287 w 665"/>
              <a:gd name="T7" fmla="*/ 0 h 1238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10000 h 10000"/>
              <a:gd name="connsiteX1" fmla="*/ 1273 w 10000"/>
              <a:gd name="connsiteY1" fmla="*/ 6447 h 10000"/>
              <a:gd name="connsiteX2" fmla="*/ 5008 w 10000"/>
              <a:gd name="connsiteY2" fmla="*/ 27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1273 w 10000"/>
              <a:gd name="connsiteY1" fmla="*/ 6447 h 10000"/>
              <a:gd name="connsiteX2" fmla="*/ 3904 w 10000"/>
              <a:gd name="connsiteY2" fmla="*/ 2939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3904 w 10000"/>
              <a:gd name="connsiteY2" fmla="*/ 2939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4345 w 10000"/>
              <a:gd name="connsiteY2" fmla="*/ 2939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5007 w 10000"/>
              <a:gd name="connsiteY2" fmla="*/ 2314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942 w 10000"/>
              <a:gd name="connsiteY1" fmla="*/ 6495 h 10000"/>
              <a:gd name="connsiteX2" fmla="*/ 3572 w 10000"/>
              <a:gd name="connsiteY2" fmla="*/ 3324 h 10000"/>
              <a:gd name="connsiteX3" fmla="*/ 10000 w 10000"/>
              <a:gd name="connsiteY3" fmla="*/ 0 h 10000"/>
              <a:gd name="connsiteX0" fmla="*/ 1999 w 11999"/>
              <a:gd name="connsiteY0" fmla="*/ 10000 h 10000"/>
              <a:gd name="connsiteX1" fmla="*/ 83 w 11999"/>
              <a:gd name="connsiteY1" fmla="*/ 6495 h 10000"/>
              <a:gd name="connsiteX2" fmla="*/ 5571 w 11999"/>
              <a:gd name="connsiteY2" fmla="*/ 3324 h 10000"/>
              <a:gd name="connsiteX3" fmla="*/ 11999 w 11999"/>
              <a:gd name="connsiteY3" fmla="*/ 0 h 10000"/>
              <a:gd name="connsiteX0" fmla="*/ 1931 w 11931"/>
              <a:gd name="connsiteY0" fmla="*/ 10000 h 10000"/>
              <a:gd name="connsiteX1" fmla="*/ 15 w 11931"/>
              <a:gd name="connsiteY1" fmla="*/ 6495 h 10000"/>
              <a:gd name="connsiteX2" fmla="*/ 3247 w 11931"/>
              <a:gd name="connsiteY2" fmla="*/ 3028 h 10000"/>
              <a:gd name="connsiteX3" fmla="*/ 11931 w 11931"/>
              <a:gd name="connsiteY3" fmla="*/ 0 h 10000"/>
              <a:gd name="connsiteX0" fmla="*/ 1931 w 11931"/>
              <a:gd name="connsiteY0" fmla="*/ 10000 h 10000"/>
              <a:gd name="connsiteX1" fmla="*/ 15 w 11931"/>
              <a:gd name="connsiteY1" fmla="*/ 6495 h 10000"/>
              <a:gd name="connsiteX2" fmla="*/ 3247 w 11931"/>
              <a:gd name="connsiteY2" fmla="*/ 3028 h 10000"/>
              <a:gd name="connsiteX3" fmla="*/ 11931 w 11931"/>
              <a:gd name="connsiteY3" fmla="*/ 0 h 10000"/>
              <a:gd name="connsiteX0" fmla="*/ 1931 w 11931"/>
              <a:gd name="connsiteY0" fmla="*/ 9796 h 9796"/>
              <a:gd name="connsiteX1" fmla="*/ 15 w 11931"/>
              <a:gd name="connsiteY1" fmla="*/ 6291 h 9796"/>
              <a:gd name="connsiteX2" fmla="*/ 3247 w 11931"/>
              <a:gd name="connsiteY2" fmla="*/ 2824 h 9796"/>
              <a:gd name="connsiteX3" fmla="*/ 11931 w 11931"/>
              <a:gd name="connsiteY3" fmla="*/ 0 h 9796"/>
              <a:gd name="connsiteX0" fmla="*/ 1617 w 9999"/>
              <a:gd name="connsiteY0" fmla="*/ 10000 h 10000"/>
              <a:gd name="connsiteX1" fmla="*/ 12 w 9999"/>
              <a:gd name="connsiteY1" fmla="*/ 6422 h 10000"/>
              <a:gd name="connsiteX2" fmla="*/ 2720 w 9999"/>
              <a:gd name="connsiteY2" fmla="*/ 2883 h 10000"/>
              <a:gd name="connsiteX3" fmla="*/ 9999 w 9999"/>
              <a:gd name="connsiteY3" fmla="*/ 0 h 10000"/>
              <a:gd name="connsiteX0" fmla="*/ 1608 w 9991"/>
              <a:gd name="connsiteY0" fmla="*/ 10000 h 10000"/>
              <a:gd name="connsiteX1" fmla="*/ 3 w 9991"/>
              <a:gd name="connsiteY1" fmla="*/ 6422 h 10000"/>
              <a:gd name="connsiteX2" fmla="*/ 2711 w 9991"/>
              <a:gd name="connsiteY2" fmla="*/ 2883 h 10000"/>
              <a:gd name="connsiteX3" fmla="*/ 9991 w 9991"/>
              <a:gd name="connsiteY3" fmla="*/ 0 h 10000"/>
              <a:gd name="connsiteX0" fmla="*/ 2051 w 10000"/>
              <a:gd name="connsiteY0" fmla="*/ 9168 h 9168"/>
              <a:gd name="connsiteX1" fmla="*/ 3 w 10000"/>
              <a:gd name="connsiteY1" fmla="*/ 6422 h 9168"/>
              <a:gd name="connsiteX2" fmla="*/ 2713 w 10000"/>
              <a:gd name="connsiteY2" fmla="*/ 2883 h 9168"/>
              <a:gd name="connsiteX3" fmla="*/ 10000 w 10000"/>
              <a:gd name="connsiteY3" fmla="*/ 0 h 9168"/>
              <a:gd name="connsiteX0" fmla="*/ 2059 w 10008"/>
              <a:gd name="connsiteY0" fmla="*/ 10000 h 10000"/>
              <a:gd name="connsiteX1" fmla="*/ 11 w 10008"/>
              <a:gd name="connsiteY1" fmla="*/ 7005 h 10000"/>
              <a:gd name="connsiteX2" fmla="*/ 2721 w 10008"/>
              <a:gd name="connsiteY2" fmla="*/ 3145 h 10000"/>
              <a:gd name="connsiteX3" fmla="*/ 10008 w 10008"/>
              <a:gd name="connsiteY3" fmla="*/ 0 h 10000"/>
              <a:gd name="connsiteX0" fmla="*/ 2059 w 10008"/>
              <a:gd name="connsiteY0" fmla="*/ 10000 h 10000"/>
              <a:gd name="connsiteX1" fmla="*/ 11 w 10008"/>
              <a:gd name="connsiteY1" fmla="*/ 6654 h 10000"/>
              <a:gd name="connsiteX2" fmla="*/ 2721 w 10008"/>
              <a:gd name="connsiteY2" fmla="*/ 3145 h 10000"/>
              <a:gd name="connsiteX3" fmla="*/ 10008 w 10008"/>
              <a:gd name="connsiteY3" fmla="*/ 0 h 10000"/>
              <a:gd name="connsiteX0" fmla="*/ 2059 w 10008"/>
              <a:gd name="connsiteY0" fmla="*/ 10000 h 10000"/>
              <a:gd name="connsiteX1" fmla="*/ 11 w 10008"/>
              <a:gd name="connsiteY1" fmla="*/ 6654 h 10000"/>
              <a:gd name="connsiteX2" fmla="*/ 2721 w 10008"/>
              <a:gd name="connsiteY2" fmla="*/ 3145 h 10000"/>
              <a:gd name="connsiteX3" fmla="*/ 10008 w 10008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8" h="10000">
                <a:moveTo>
                  <a:pt x="2059" y="10000"/>
                </a:moveTo>
                <a:cubicBezTo>
                  <a:pt x="659" y="8884"/>
                  <a:pt x="-99" y="7796"/>
                  <a:pt x="11" y="6654"/>
                </a:cubicBezTo>
                <a:cubicBezTo>
                  <a:pt x="121" y="5512"/>
                  <a:pt x="1055" y="4254"/>
                  <a:pt x="2721" y="3145"/>
                </a:cubicBezTo>
                <a:cubicBezTo>
                  <a:pt x="4387" y="2036"/>
                  <a:pt x="8444" y="627"/>
                  <a:pt x="10008" y="0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763" name="楕円 341762">
            <a:extLst>
              <a:ext uri="{FF2B5EF4-FFF2-40B4-BE49-F238E27FC236}">
                <a16:creationId xmlns:a16="http://schemas.microsoft.com/office/drawing/2014/main" id="{3251EAB8-F23A-2264-32B0-C28F4072C806}"/>
              </a:ext>
            </a:extLst>
          </p:cNvPr>
          <p:cNvSpPr>
            <a:spLocks noChangeAspect="1"/>
          </p:cNvSpPr>
          <p:nvPr/>
        </p:nvSpPr>
        <p:spPr bwMode="auto">
          <a:xfrm>
            <a:off x="8533950" y="1629382"/>
            <a:ext cx="464441" cy="464072"/>
          </a:xfrm>
          <a:prstGeom prst="ellipse">
            <a:avLst/>
          </a:prstGeom>
          <a:solidFill>
            <a:srgbClr val="0099FF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764" name="Rectangle 18">
            <a:extLst>
              <a:ext uri="{FF2B5EF4-FFF2-40B4-BE49-F238E27FC236}">
                <a16:creationId xmlns:a16="http://schemas.microsoft.com/office/drawing/2014/main" id="{AAE6D714-343D-2D72-6A01-CB1C0145C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709" y="2018966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Times New Roman" pitchFamily="18" charset="0"/>
              </a:rPr>
              <a:t>星</a:t>
            </a:r>
          </a:p>
        </p:txBody>
      </p:sp>
      <p:sp>
        <p:nvSpPr>
          <p:cNvPr id="341693" name="Rectangle 18">
            <a:extLst>
              <a:ext uri="{FF2B5EF4-FFF2-40B4-BE49-F238E27FC236}">
                <a16:creationId xmlns:a16="http://schemas.microsoft.com/office/drawing/2014/main" id="{4FBB3D5C-7969-3846-0D2A-677360318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4685" y="1687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ＭＳ Ｐゴシック" pitchFamily="50" charset="-128"/>
                <a:ea typeface="ＭＳ Ｐゴシック" panose="020B0600070205080204" pitchFamily="50" charset="-128"/>
                <a:cs typeface="Times New Roman" pitchFamily="18" charset="0"/>
              </a:rPr>
              <a:t>慣性運動</a:t>
            </a:r>
          </a:p>
        </p:txBody>
      </p:sp>
      <p:sp>
        <p:nvSpPr>
          <p:cNvPr id="341695" name="Freeform 12">
            <a:extLst>
              <a:ext uri="{FF2B5EF4-FFF2-40B4-BE49-F238E27FC236}">
                <a16:creationId xmlns:a16="http://schemas.microsoft.com/office/drawing/2014/main" id="{B2EE0B45-76D7-7B25-3EC0-15CECF801192}"/>
              </a:ext>
            </a:extLst>
          </p:cNvPr>
          <p:cNvSpPr>
            <a:spLocks/>
          </p:cNvSpPr>
          <p:nvPr/>
        </p:nvSpPr>
        <p:spPr bwMode="auto">
          <a:xfrm>
            <a:off x="6790204" y="444245"/>
            <a:ext cx="1534798" cy="1526503"/>
          </a:xfrm>
          <a:custGeom>
            <a:avLst/>
            <a:gdLst>
              <a:gd name="T0" fmla="*/ 0 w 1160"/>
              <a:gd name="T1" fmla="*/ 1787676651 h 516"/>
              <a:gd name="T2" fmla="*/ 1152097653 w 1160"/>
              <a:gd name="T3" fmla="*/ 748330107 h 516"/>
              <a:gd name="T4" fmla="*/ 2147483647 w 1160"/>
              <a:gd name="T5" fmla="*/ 121257159 h 516"/>
              <a:gd name="T6" fmla="*/ 2147483647 w 1160"/>
              <a:gd name="T7" fmla="*/ 10393577 h 516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9942 h 9942"/>
              <a:gd name="connsiteX1" fmla="*/ 3267 w 10000"/>
              <a:gd name="connsiteY1" fmla="*/ 4128 h 9942"/>
              <a:gd name="connsiteX2" fmla="*/ 6871 w 10000"/>
              <a:gd name="connsiteY2" fmla="*/ 890 h 9942"/>
              <a:gd name="connsiteX3" fmla="*/ 10000 w 10000"/>
              <a:gd name="connsiteY3" fmla="*/ 0 h 9942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871 w 10000"/>
              <a:gd name="connsiteY2" fmla="*/ 895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7133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573 w 10000"/>
              <a:gd name="connsiteY1" fmla="*/ 4432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699 w 10000"/>
              <a:gd name="connsiteY1" fmla="*/ 465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44 w 10000"/>
              <a:gd name="connsiteY1" fmla="*/ 4088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971 w 10000"/>
              <a:gd name="connsiteY1" fmla="*/ 4325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062 w 10000"/>
              <a:gd name="connsiteY1" fmla="*/ 4396 h 10000"/>
              <a:gd name="connsiteX2" fmla="*/ 6565 w 10000"/>
              <a:gd name="connsiteY2" fmla="*/ 1288 h 10000"/>
              <a:gd name="connsiteX3" fmla="*/ 10000 w 10000"/>
              <a:gd name="connsiteY3" fmla="*/ 0 h 10000"/>
              <a:gd name="connsiteX0" fmla="*/ 0 w 9076"/>
              <a:gd name="connsiteY0" fmla="*/ 9612 h 9612"/>
              <a:gd name="connsiteX1" fmla="*/ 3062 w 9076"/>
              <a:gd name="connsiteY1" fmla="*/ 4008 h 9612"/>
              <a:gd name="connsiteX2" fmla="*/ 6565 w 9076"/>
              <a:gd name="connsiteY2" fmla="*/ 900 h 9612"/>
              <a:gd name="connsiteX3" fmla="*/ 9076 w 9076"/>
              <a:gd name="connsiteY3" fmla="*/ 0 h 9612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3271 w 10000"/>
              <a:gd name="connsiteY1" fmla="*/ 4327 h 10000"/>
              <a:gd name="connsiteX2" fmla="*/ 7233 w 10000"/>
              <a:gd name="connsiteY2" fmla="*/ 936 h 10000"/>
              <a:gd name="connsiteX3" fmla="*/ 10000 w 10000"/>
              <a:gd name="connsiteY3" fmla="*/ 0 h 10000"/>
              <a:gd name="connsiteX0" fmla="*/ 0 w 9788"/>
              <a:gd name="connsiteY0" fmla="*/ 11098 h 11098"/>
              <a:gd name="connsiteX1" fmla="*/ 3059 w 9788"/>
              <a:gd name="connsiteY1" fmla="*/ 4327 h 11098"/>
              <a:gd name="connsiteX2" fmla="*/ 7021 w 9788"/>
              <a:gd name="connsiteY2" fmla="*/ 936 h 11098"/>
              <a:gd name="connsiteX3" fmla="*/ 9788 w 9788"/>
              <a:gd name="connsiteY3" fmla="*/ 0 h 11098"/>
              <a:gd name="connsiteX0" fmla="*/ 0 w 10000"/>
              <a:gd name="connsiteY0" fmla="*/ 10000 h 10000"/>
              <a:gd name="connsiteX1" fmla="*/ 3125 w 10000"/>
              <a:gd name="connsiteY1" fmla="*/ 3899 h 10000"/>
              <a:gd name="connsiteX2" fmla="*/ 7173 w 10000"/>
              <a:gd name="connsiteY2" fmla="*/ 843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530 w 10000"/>
              <a:gd name="connsiteY1" fmla="*/ 3977 h 10000"/>
              <a:gd name="connsiteX2" fmla="*/ 7173 w 10000"/>
              <a:gd name="connsiteY2" fmla="*/ 843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530 w 10000"/>
              <a:gd name="connsiteY1" fmla="*/ 3977 h 10000"/>
              <a:gd name="connsiteX2" fmla="*/ 7173 w 10000"/>
              <a:gd name="connsiteY2" fmla="*/ 843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2530 w 10000"/>
              <a:gd name="connsiteY1" fmla="*/ 3977 h 10000"/>
              <a:gd name="connsiteX2" fmla="*/ 6605 w 10000"/>
              <a:gd name="connsiteY2" fmla="*/ 999 h 10000"/>
              <a:gd name="connsiteX3" fmla="*/ 10000 w 10000"/>
              <a:gd name="connsiteY3" fmla="*/ 0 h 10000"/>
              <a:gd name="connsiteX0" fmla="*/ 0 w 11353"/>
              <a:gd name="connsiteY0" fmla="*/ 9948 h 9948"/>
              <a:gd name="connsiteX1" fmla="*/ 2530 w 11353"/>
              <a:gd name="connsiteY1" fmla="*/ 3925 h 9948"/>
              <a:gd name="connsiteX2" fmla="*/ 6605 w 11353"/>
              <a:gd name="connsiteY2" fmla="*/ 947 h 9948"/>
              <a:gd name="connsiteX3" fmla="*/ 11353 w 11353"/>
              <a:gd name="connsiteY3" fmla="*/ 0 h 9948"/>
              <a:gd name="connsiteX0" fmla="*/ 0 w 10000"/>
              <a:gd name="connsiteY0" fmla="*/ 10010 h 10010"/>
              <a:gd name="connsiteX1" fmla="*/ 2228 w 10000"/>
              <a:gd name="connsiteY1" fmla="*/ 3956 h 10010"/>
              <a:gd name="connsiteX2" fmla="*/ 5818 w 10000"/>
              <a:gd name="connsiteY2" fmla="*/ 962 h 10010"/>
              <a:gd name="connsiteX3" fmla="*/ 10000 w 10000"/>
              <a:gd name="connsiteY3" fmla="*/ 10 h 10010"/>
              <a:gd name="connsiteX0" fmla="*/ 0 w 10000"/>
              <a:gd name="connsiteY0" fmla="*/ 10010 h 10010"/>
              <a:gd name="connsiteX1" fmla="*/ 2085 w 10000"/>
              <a:gd name="connsiteY1" fmla="*/ 3956 h 10010"/>
              <a:gd name="connsiteX2" fmla="*/ 5818 w 10000"/>
              <a:gd name="connsiteY2" fmla="*/ 962 h 10010"/>
              <a:gd name="connsiteX3" fmla="*/ 10000 w 10000"/>
              <a:gd name="connsiteY3" fmla="*/ 10 h 10010"/>
              <a:gd name="connsiteX0" fmla="*/ 0 w 10000"/>
              <a:gd name="connsiteY0" fmla="*/ 10013 h 10013"/>
              <a:gd name="connsiteX1" fmla="*/ 2085 w 10000"/>
              <a:gd name="connsiteY1" fmla="*/ 3959 h 10013"/>
              <a:gd name="connsiteX2" fmla="*/ 5723 w 10000"/>
              <a:gd name="connsiteY2" fmla="*/ 834 h 10013"/>
              <a:gd name="connsiteX3" fmla="*/ 10000 w 10000"/>
              <a:gd name="connsiteY3" fmla="*/ 13 h 10013"/>
              <a:gd name="connsiteX0" fmla="*/ 0 w 10000"/>
              <a:gd name="connsiteY0" fmla="*/ 10008 h 10008"/>
              <a:gd name="connsiteX1" fmla="*/ 2085 w 10000"/>
              <a:gd name="connsiteY1" fmla="*/ 3954 h 10008"/>
              <a:gd name="connsiteX2" fmla="*/ 5798 w 10000"/>
              <a:gd name="connsiteY2" fmla="*/ 1168 h 10008"/>
              <a:gd name="connsiteX3" fmla="*/ 10000 w 10000"/>
              <a:gd name="connsiteY3" fmla="*/ 8 h 10008"/>
              <a:gd name="connsiteX0" fmla="*/ 0 w 10000"/>
              <a:gd name="connsiteY0" fmla="*/ 10008 h 10008"/>
              <a:gd name="connsiteX1" fmla="*/ 2359 w 10000"/>
              <a:gd name="connsiteY1" fmla="*/ 3902 h 10008"/>
              <a:gd name="connsiteX2" fmla="*/ 5798 w 10000"/>
              <a:gd name="connsiteY2" fmla="*/ 1168 h 10008"/>
              <a:gd name="connsiteX3" fmla="*/ 10000 w 10000"/>
              <a:gd name="connsiteY3" fmla="*/ 8 h 10008"/>
              <a:gd name="connsiteX0" fmla="*/ 0 w 10000"/>
              <a:gd name="connsiteY0" fmla="*/ 10000 h 10000"/>
              <a:gd name="connsiteX1" fmla="*/ 2359 w 10000"/>
              <a:gd name="connsiteY1" fmla="*/ 3894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229 w 10000"/>
              <a:gd name="connsiteY1" fmla="*/ 261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229 w 10000"/>
              <a:gd name="connsiteY1" fmla="*/ 261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229 w 10000"/>
              <a:gd name="connsiteY1" fmla="*/ 2618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379 w 10000"/>
              <a:gd name="connsiteY1" fmla="*/ 2462 h 10000"/>
              <a:gd name="connsiteX2" fmla="*/ 10000 w 10000"/>
              <a:gd name="connsiteY2" fmla="*/ 0 h 10000"/>
              <a:gd name="connsiteX0" fmla="*/ 0 w 9751"/>
              <a:gd name="connsiteY0" fmla="*/ 10130 h 10130"/>
              <a:gd name="connsiteX1" fmla="*/ 4379 w 9751"/>
              <a:gd name="connsiteY1" fmla="*/ 2592 h 10130"/>
              <a:gd name="connsiteX2" fmla="*/ 9751 w 9751"/>
              <a:gd name="connsiteY2" fmla="*/ 0 h 10130"/>
              <a:gd name="connsiteX0" fmla="*/ 0 w 10000"/>
              <a:gd name="connsiteY0" fmla="*/ 10000 h 10000"/>
              <a:gd name="connsiteX1" fmla="*/ 4491 w 10000"/>
              <a:gd name="connsiteY1" fmla="*/ 2559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3852 w 10000"/>
              <a:gd name="connsiteY1" fmla="*/ 3176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3852 w 10000"/>
              <a:gd name="connsiteY1" fmla="*/ 3176 h 10000"/>
              <a:gd name="connsiteX2" fmla="*/ 1000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86" y="7388"/>
                  <a:pt x="2160" y="4714"/>
                  <a:pt x="3852" y="3176"/>
                </a:cubicBezTo>
                <a:cubicBezTo>
                  <a:pt x="5544" y="1638"/>
                  <a:pt x="7575" y="801"/>
                  <a:pt x="10000" y="0"/>
                </a:cubicBezTo>
              </a:path>
            </a:pathLst>
          </a:custGeom>
          <a:noFill/>
          <a:ln w="28575" cmpd="sng">
            <a:solidFill>
              <a:srgbClr val="FF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696" name="Oval 37">
            <a:extLst>
              <a:ext uri="{FF2B5EF4-FFF2-40B4-BE49-F238E27FC236}">
                <a16:creationId xmlns:a16="http://schemas.microsoft.com/office/drawing/2014/main" id="{0ACC3C62-2454-F5B0-BC87-41B5B2EB1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515" y="1888103"/>
            <a:ext cx="204184" cy="199940"/>
          </a:xfrm>
          <a:prstGeom prst="ellipse">
            <a:avLst/>
          </a:prstGeom>
          <a:solidFill>
            <a:srgbClr val="FF66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697" name="Rectangle 18">
            <a:extLst>
              <a:ext uri="{FF2B5EF4-FFF2-40B4-BE49-F238E27FC236}">
                <a16:creationId xmlns:a16="http://schemas.microsoft.com/office/drawing/2014/main" id="{6DDD55E0-E2F6-3006-7555-5D9994B76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595" y="1659503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Times New Roman" pitchFamily="18" charset="0"/>
              </a:rPr>
              <a:t>物体</a:t>
            </a:r>
          </a:p>
        </p:txBody>
      </p:sp>
      <p:sp>
        <p:nvSpPr>
          <p:cNvPr id="341819" name="フリーフォーム: 図形 341818">
            <a:extLst>
              <a:ext uri="{FF2B5EF4-FFF2-40B4-BE49-F238E27FC236}">
                <a16:creationId xmlns:a16="http://schemas.microsoft.com/office/drawing/2014/main" id="{261AE490-9BD1-32B6-5598-89F09033A49C}"/>
              </a:ext>
            </a:extLst>
          </p:cNvPr>
          <p:cNvSpPr/>
          <p:nvPr/>
        </p:nvSpPr>
        <p:spPr bwMode="auto">
          <a:xfrm>
            <a:off x="7119950" y="810802"/>
            <a:ext cx="261244" cy="256695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191551"/>
              <a:gd name="connsiteY0" fmla="*/ 1641186 h 1641186"/>
              <a:gd name="connsiteX1" fmla="*/ 2191551 w 2191551"/>
              <a:gd name="connsiteY1" fmla="*/ 0 h 1641186"/>
              <a:gd name="connsiteX0" fmla="*/ 0 w 2129621"/>
              <a:gd name="connsiteY0" fmla="*/ 1326212 h 1326212"/>
              <a:gd name="connsiteX1" fmla="*/ 2129621 w 2129621"/>
              <a:gd name="connsiteY1" fmla="*/ 0 h 1326212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7691" h="1525145">
                <a:moveTo>
                  <a:pt x="0" y="1525145"/>
                </a:moveTo>
                <a:cubicBezTo>
                  <a:pt x="644859" y="767658"/>
                  <a:pt x="1217431" y="391494"/>
                  <a:pt x="2067691" y="0"/>
                </a:cubicBezTo>
              </a:path>
            </a:pathLst>
          </a:cu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20" name="フリーフォーム: 図形 341819">
            <a:extLst>
              <a:ext uri="{FF2B5EF4-FFF2-40B4-BE49-F238E27FC236}">
                <a16:creationId xmlns:a16="http://schemas.microsoft.com/office/drawing/2014/main" id="{554B9127-775E-AA54-33CB-961246D62E50}"/>
              </a:ext>
            </a:extLst>
          </p:cNvPr>
          <p:cNvSpPr/>
          <p:nvPr/>
        </p:nvSpPr>
        <p:spPr bwMode="auto">
          <a:xfrm>
            <a:off x="7292387" y="909221"/>
            <a:ext cx="258326" cy="258701"/>
          </a:xfrm>
          <a:custGeom>
            <a:avLst/>
            <a:gdLst>
              <a:gd name="connsiteX0" fmla="*/ 214855 w 2447692"/>
              <a:gd name="connsiteY0" fmla="*/ 1265274 h 1622076"/>
              <a:gd name="connsiteX1" fmla="*/ 214855 w 2447692"/>
              <a:gd name="connsiteY1" fmla="*/ 1541721 h 1622076"/>
              <a:gd name="connsiteX2" fmla="*/ 2447692 w 2447692"/>
              <a:gd name="connsiteY2" fmla="*/ 0 h 1622076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232837"/>
              <a:gd name="connsiteY0" fmla="*/ 1541721 h 1541721"/>
              <a:gd name="connsiteX1" fmla="*/ 2232837 w 2232837"/>
              <a:gd name="connsiteY1" fmla="*/ 0 h 1541721"/>
              <a:gd name="connsiteX0" fmla="*/ 0 w 2191551"/>
              <a:gd name="connsiteY0" fmla="*/ 1641186 h 1641186"/>
              <a:gd name="connsiteX1" fmla="*/ 2191551 w 2191551"/>
              <a:gd name="connsiteY1" fmla="*/ 0 h 1641186"/>
              <a:gd name="connsiteX0" fmla="*/ 0 w 2129621"/>
              <a:gd name="connsiteY0" fmla="*/ 1326212 h 1326212"/>
              <a:gd name="connsiteX1" fmla="*/ 2129621 w 2129621"/>
              <a:gd name="connsiteY1" fmla="*/ 0 h 1326212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  <a:gd name="connsiteX0" fmla="*/ 0 w 2067691"/>
              <a:gd name="connsiteY0" fmla="*/ 1525145 h 1525145"/>
              <a:gd name="connsiteX1" fmla="*/ 2067691 w 2067691"/>
              <a:gd name="connsiteY1" fmla="*/ 0 h 15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7691" h="1525145">
                <a:moveTo>
                  <a:pt x="0" y="1525145"/>
                </a:moveTo>
                <a:cubicBezTo>
                  <a:pt x="644859" y="767658"/>
                  <a:pt x="1217431" y="391494"/>
                  <a:pt x="2067691" y="0"/>
                </a:cubicBezTo>
              </a:path>
            </a:pathLst>
          </a:cu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35" name="円形吹き出し 183">
            <a:extLst>
              <a:ext uri="{FF2B5EF4-FFF2-40B4-BE49-F238E27FC236}">
                <a16:creationId xmlns:a16="http://schemas.microsoft.com/office/drawing/2014/main" id="{A9816EE4-DA1E-D3F9-B5F1-02E624398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903" y="619289"/>
            <a:ext cx="926028" cy="943492"/>
          </a:xfrm>
          <a:prstGeom prst="wedgeEllipseCallout">
            <a:avLst>
              <a:gd name="adj1" fmla="val 76875"/>
              <a:gd name="adj2" fmla="val -2156"/>
            </a:avLst>
          </a:prstGeom>
          <a:solidFill>
            <a:schemeClr val="bg1"/>
          </a:solidFill>
          <a:ln w="9525" algn="ctr">
            <a:solidFill>
              <a:srgbClr val="CC66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両側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の時計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同じ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40" name="Rectangle 30">
            <a:extLst>
              <a:ext uri="{FF2B5EF4-FFF2-40B4-BE49-F238E27FC236}">
                <a16:creationId xmlns:a16="http://schemas.microsoft.com/office/drawing/2014/main" id="{E257E594-213A-5221-F4CF-CDF9DF0FE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2172" y="-52089"/>
            <a:ext cx="1129167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Times New Roman" pitchFamily="18" charset="0"/>
              </a:rPr>
              <a:t>時空</a:t>
            </a:r>
          </a:p>
        </p:txBody>
      </p:sp>
      <p:sp>
        <p:nvSpPr>
          <p:cNvPr id="341699" name="Line 5">
            <a:extLst>
              <a:ext uri="{FF2B5EF4-FFF2-40B4-BE49-F238E27FC236}">
                <a16:creationId xmlns:a16="http://schemas.microsoft.com/office/drawing/2014/main" id="{7AF69E2D-C1A1-238E-D0EF-A4149D133C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66471" y="2139696"/>
            <a:ext cx="3041557" cy="3624409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41825" name="グループ化 341824">
            <a:extLst>
              <a:ext uri="{FF2B5EF4-FFF2-40B4-BE49-F238E27FC236}">
                <a16:creationId xmlns:a16="http://schemas.microsoft.com/office/drawing/2014/main" id="{3DEA4D65-6DC7-5624-8410-10E33834B8A4}"/>
              </a:ext>
            </a:extLst>
          </p:cNvPr>
          <p:cNvGrpSpPr/>
          <p:nvPr/>
        </p:nvGrpSpPr>
        <p:grpSpPr>
          <a:xfrm>
            <a:off x="-923035" y="-984651"/>
            <a:ext cx="5097628" cy="5313027"/>
            <a:chOff x="-1442896" y="-825349"/>
            <a:chExt cx="5097628" cy="5319464"/>
          </a:xfrm>
        </p:grpSpPr>
        <p:sp>
          <p:nvSpPr>
            <p:cNvPr id="341827" name="四角形: 角を丸くする 341826">
              <a:extLst>
                <a:ext uri="{FF2B5EF4-FFF2-40B4-BE49-F238E27FC236}">
                  <a16:creationId xmlns:a16="http://schemas.microsoft.com/office/drawing/2014/main" id="{8B953A0F-867F-CE62-3B64-C17BD59F04B7}"/>
                </a:ext>
              </a:extLst>
            </p:cNvPr>
            <p:cNvSpPr/>
            <p:nvPr/>
          </p:nvSpPr>
          <p:spPr bwMode="auto">
            <a:xfrm>
              <a:off x="-1442896" y="-825349"/>
              <a:ext cx="5097628" cy="5319464"/>
            </a:xfrm>
            <a:prstGeom prst="roundRect">
              <a:avLst>
                <a:gd name="adj" fmla="val 26993"/>
              </a:avLst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softEdge rad="1270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341828" name="グループ化 341827">
              <a:extLst>
                <a:ext uri="{FF2B5EF4-FFF2-40B4-BE49-F238E27FC236}">
                  <a16:creationId xmlns:a16="http://schemas.microsoft.com/office/drawing/2014/main" id="{0A0E2571-DA15-717D-EEB1-363246C9BDAE}"/>
                </a:ext>
              </a:extLst>
            </p:cNvPr>
            <p:cNvGrpSpPr/>
            <p:nvPr/>
          </p:nvGrpSpPr>
          <p:grpSpPr>
            <a:xfrm>
              <a:off x="430797" y="395836"/>
              <a:ext cx="2491738" cy="2555629"/>
              <a:chOff x="1529170" y="822481"/>
              <a:chExt cx="2491738" cy="2555629"/>
            </a:xfrm>
          </p:grpSpPr>
          <p:pic>
            <p:nvPicPr>
              <p:cNvPr id="341833" name="Picture 2">
                <a:extLst>
                  <a:ext uri="{FF2B5EF4-FFF2-40B4-BE49-F238E27FC236}">
                    <a16:creationId xmlns:a16="http://schemas.microsoft.com/office/drawing/2014/main" id="{35A7C26F-212B-6FC5-EA5D-AAAF7BC72C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9170" y="822481"/>
                <a:ext cx="2491738" cy="25556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1834" name="Oval 37">
                <a:extLst>
                  <a:ext uri="{FF2B5EF4-FFF2-40B4-BE49-F238E27FC236}">
                    <a16:creationId xmlns:a16="http://schemas.microsoft.com/office/drawing/2014/main" id="{7BB59C88-3C38-4EBF-EDD9-08177BFF3F4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334646" y="2314454"/>
                <a:ext cx="360000" cy="360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836" name="Oval 37">
                <a:extLst>
                  <a:ext uri="{FF2B5EF4-FFF2-40B4-BE49-F238E27FC236}">
                    <a16:creationId xmlns:a16="http://schemas.microsoft.com/office/drawing/2014/main" id="{74391259-CE41-84A9-B9DC-C59EC61104E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16324" y="2382014"/>
                <a:ext cx="224880" cy="22488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cxnSp>
            <p:nvCxnSpPr>
              <p:cNvPr id="341837" name="直線矢印コネクタ 341836">
                <a:extLst>
                  <a:ext uri="{FF2B5EF4-FFF2-40B4-BE49-F238E27FC236}">
                    <a16:creationId xmlns:a16="http://schemas.microsoft.com/office/drawing/2014/main" id="{46B2B8CE-E027-AFF2-6AD8-0F595EFC9160}"/>
                  </a:ext>
                </a:extLst>
              </p:cNvPr>
              <p:cNvCxnSpPr>
                <a:cxnSpLocks noChangeAspect="1"/>
              </p:cNvCxnSpPr>
              <p:nvPr/>
            </p:nvCxnSpPr>
            <p:spPr bwMode="auto">
              <a:xfrm>
                <a:off x="2530978" y="1865448"/>
                <a:ext cx="0" cy="37332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1838" name="直線矢印コネクタ 341837">
                <a:extLst>
                  <a:ext uri="{FF2B5EF4-FFF2-40B4-BE49-F238E27FC236}">
                    <a16:creationId xmlns:a16="http://schemas.microsoft.com/office/drawing/2014/main" id="{0494A2B4-E425-5563-8F2C-23763386751C}"/>
                  </a:ext>
                </a:extLst>
              </p:cNvPr>
              <p:cNvCxnSpPr>
                <a:cxnSpLocks noChangeAspect="1"/>
              </p:cNvCxnSpPr>
              <p:nvPr/>
            </p:nvCxnSpPr>
            <p:spPr bwMode="auto">
              <a:xfrm>
                <a:off x="2914000" y="1865448"/>
                <a:ext cx="0" cy="37332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41793" name="グループ化 341792">
            <a:extLst>
              <a:ext uri="{FF2B5EF4-FFF2-40B4-BE49-F238E27FC236}">
                <a16:creationId xmlns:a16="http://schemas.microsoft.com/office/drawing/2014/main" id="{B9737D75-F52F-5972-8452-E106A559FA22}"/>
              </a:ext>
            </a:extLst>
          </p:cNvPr>
          <p:cNvGrpSpPr/>
          <p:nvPr/>
        </p:nvGrpSpPr>
        <p:grpSpPr>
          <a:xfrm>
            <a:off x="7031191" y="3661455"/>
            <a:ext cx="2160718" cy="1174994"/>
            <a:chOff x="7031191" y="3263927"/>
            <a:chExt cx="2160718" cy="1174994"/>
          </a:xfrm>
        </p:grpSpPr>
        <p:grpSp>
          <p:nvGrpSpPr>
            <p:cNvPr id="341794" name="Group 151">
              <a:extLst>
                <a:ext uri="{FF2B5EF4-FFF2-40B4-BE49-F238E27FC236}">
                  <a16:creationId xmlns:a16="http://schemas.microsoft.com/office/drawing/2014/main" id="{1B20630C-3659-7218-D8A4-E33AAD0F79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87406" y="3405587"/>
              <a:ext cx="957438" cy="1033334"/>
              <a:chOff x="318" y="3380"/>
              <a:chExt cx="554" cy="641"/>
            </a:xfrm>
            <a:solidFill>
              <a:srgbClr val="FFCCFF"/>
            </a:solidFill>
          </p:grpSpPr>
          <p:sp>
            <p:nvSpPr>
              <p:cNvPr id="341798" name="Freeform 152">
                <a:extLst>
                  <a:ext uri="{FF2B5EF4-FFF2-40B4-BE49-F238E27FC236}">
                    <a16:creationId xmlns:a16="http://schemas.microsoft.com/office/drawing/2014/main" id="{0F1C187E-AA96-AD87-DDEF-225E6F214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3458"/>
                <a:ext cx="554" cy="563"/>
              </a:xfrm>
              <a:custGeom>
                <a:avLst/>
                <a:gdLst>
                  <a:gd name="T0" fmla="*/ 334 w 554"/>
                  <a:gd name="T1" fmla="*/ 18 h 563"/>
                  <a:gd name="T2" fmla="*/ 536 w 554"/>
                  <a:gd name="T3" fmla="*/ 124 h 563"/>
                  <a:gd name="T4" fmla="*/ 440 w 554"/>
                  <a:gd name="T5" fmla="*/ 504 h 563"/>
                  <a:gd name="T6" fmla="*/ 86 w 554"/>
                  <a:gd name="T7" fmla="*/ 480 h 563"/>
                  <a:gd name="T8" fmla="*/ 14 w 554"/>
                  <a:gd name="T9" fmla="*/ 138 h 563"/>
                  <a:gd name="T10" fmla="*/ 172 w 554"/>
                  <a:gd name="T11" fmla="*/ 20 h 563"/>
                  <a:gd name="T12" fmla="*/ 324 w 554"/>
                  <a:gd name="T13" fmla="*/ 18 h 5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4"/>
                  <a:gd name="T22" fmla="*/ 0 h 563"/>
                  <a:gd name="T23" fmla="*/ 554 w 554"/>
                  <a:gd name="T24" fmla="*/ 563 h 5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4" h="563">
                    <a:moveTo>
                      <a:pt x="334" y="18"/>
                    </a:moveTo>
                    <a:cubicBezTo>
                      <a:pt x="368" y="36"/>
                      <a:pt x="518" y="43"/>
                      <a:pt x="536" y="124"/>
                    </a:cubicBezTo>
                    <a:cubicBezTo>
                      <a:pt x="554" y="205"/>
                      <a:pt x="515" y="445"/>
                      <a:pt x="440" y="504"/>
                    </a:cubicBezTo>
                    <a:cubicBezTo>
                      <a:pt x="365" y="563"/>
                      <a:pt x="157" y="541"/>
                      <a:pt x="86" y="480"/>
                    </a:cubicBezTo>
                    <a:cubicBezTo>
                      <a:pt x="15" y="419"/>
                      <a:pt x="0" y="215"/>
                      <a:pt x="14" y="138"/>
                    </a:cubicBezTo>
                    <a:cubicBezTo>
                      <a:pt x="28" y="61"/>
                      <a:pt x="120" y="40"/>
                      <a:pt x="172" y="20"/>
                    </a:cubicBezTo>
                    <a:cubicBezTo>
                      <a:pt x="224" y="0"/>
                      <a:pt x="292" y="18"/>
                      <a:pt x="324" y="18"/>
                    </a:cubicBezTo>
                  </a:path>
                </a:pathLst>
              </a:custGeom>
              <a:grpFill/>
              <a:ln w="12700" cap="flat" cmpd="sng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341799" name="Freeform 153">
                <a:extLst>
                  <a:ext uri="{FF2B5EF4-FFF2-40B4-BE49-F238E27FC236}">
                    <a16:creationId xmlns:a16="http://schemas.microsoft.com/office/drawing/2014/main" id="{F637A2DF-86BB-3A11-0CB3-4C38A6FBD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3544"/>
                <a:ext cx="206" cy="24"/>
              </a:xfrm>
              <a:custGeom>
                <a:avLst/>
                <a:gdLst>
                  <a:gd name="T0" fmla="*/ 0 w 206"/>
                  <a:gd name="T1" fmla="*/ 0 h 24"/>
                  <a:gd name="T2" fmla="*/ 124 w 206"/>
                  <a:gd name="T3" fmla="*/ 24 h 24"/>
                  <a:gd name="T4" fmla="*/ 206 w 206"/>
                  <a:gd name="T5" fmla="*/ 2 h 24"/>
                  <a:gd name="T6" fmla="*/ 0 60000 65536"/>
                  <a:gd name="T7" fmla="*/ 0 60000 65536"/>
                  <a:gd name="T8" fmla="*/ 0 60000 65536"/>
                  <a:gd name="T9" fmla="*/ 0 w 206"/>
                  <a:gd name="T10" fmla="*/ 0 h 24"/>
                  <a:gd name="T11" fmla="*/ 206 w 206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6" h="24">
                    <a:moveTo>
                      <a:pt x="0" y="0"/>
                    </a:moveTo>
                    <a:cubicBezTo>
                      <a:pt x="45" y="12"/>
                      <a:pt x="90" y="24"/>
                      <a:pt x="124" y="24"/>
                    </a:cubicBezTo>
                    <a:cubicBezTo>
                      <a:pt x="158" y="24"/>
                      <a:pt x="182" y="13"/>
                      <a:pt x="206" y="2"/>
                    </a:cubicBezTo>
                  </a:path>
                </a:pathLst>
              </a:custGeom>
              <a:grpFill/>
              <a:ln w="19050" cap="flat" cmpd="sng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341800" name="Freeform 154">
                <a:extLst>
                  <a:ext uri="{FF2B5EF4-FFF2-40B4-BE49-F238E27FC236}">
                    <a16:creationId xmlns:a16="http://schemas.microsoft.com/office/drawing/2014/main" id="{9B139928-ECC7-09EB-B3CD-B6E4EE714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" y="3380"/>
                <a:ext cx="11" cy="182"/>
              </a:xfrm>
              <a:custGeom>
                <a:avLst/>
                <a:gdLst>
                  <a:gd name="T0" fmla="*/ 0 w 54"/>
                  <a:gd name="T1" fmla="*/ 162 h 162"/>
                  <a:gd name="T2" fmla="*/ 14 w 54"/>
                  <a:gd name="T3" fmla="*/ 86 h 162"/>
                  <a:gd name="T4" fmla="*/ 54 w 54"/>
                  <a:gd name="T5" fmla="*/ 0 h 162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62"/>
                  <a:gd name="T11" fmla="*/ 54 w 54"/>
                  <a:gd name="T12" fmla="*/ 162 h 162"/>
                  <a:gd name="connsiteX0" fmla="*/ 85 w 2992"/>
                  <a:gd name="connsiteY0" fmla="*/ 11877 h 11877"/>
                  <a:gd name="connsiteX1" fmla="*/ 2678 w 2992"/>
                  <a:gd name="connsiteY1" fmla="*/ 7186 h 11877"/>
                  <a:gd name="connsiteX2" fmla="*/ 253 w 2992"/>
                  <a:gd name="connsiteY2" fmla="*/ 0 h 11877"/>
                  <a:gd name="connsiteX0" fmla="*/ 13838 w 14400"/>
                  <a:gd name="connsiteY0" fmla="*/ 10000 h 10000"/>
                  <a:gd name="connsiteX1" fmla="*/ 997 w 14400"/>
                  <a:gd name="connsiteY1" fmla="*/ 6276 h 10000"/>
                  <a:gd name="connsiteX2" fmla="*/ 14400 w 14400"/>
                  <a:gd name="connsiteY2" fmla="*/ 0 h 10000"/>
                  <a:gd name="connsiteX0" fmla="*/ 13838 w 14400"/>
                  <a:gd name="connsiteY0" fmla="*/ 8644 h 8644"/>
                  <a:gd name="connsiteX1" fmla="*/ 997 w 14400"/>
                  <a:gd name="connsiteY1" fmla="*/ 4920 h 8644"/>
                  <a:gd name="connsiteX2" fmla="*/ 14400 w 14400"/>
                  <a:gd name="connsiteY2" fmla="*/ 0 h 8644"/>
                  <a:gd name="connsiteX0" fmla="*/ 1180 w 10960"/>
                  <a:gd name="connsiteY0" fmla="*/ 10100 h 10100"/>
                  <a:gd name="connsiteX1" fmla="*/ 1652 w 10960"/>
                  <a:gd name="connsiteY1" fmla="*/ 5692 h 10100"/>
                  <a:gd name="connsiteX2" fmla="*/ 10960 w 10960"/>
                  <a:gd name="connsiteY2" fmla="*/ 0 h 10100"/>
                  <a:gd name="connsiteX0" fmla="*/ 1180 w 2941"/>
                  <a:gd name="connsiteY0" fmla="*/ 10300 h 10300"/>
                  <a:gd name="connsiteX1" fmla="*/ 1652 w 2941"/>
                  <a:gd name="connsiteY1" fmla="*/ 5892 h 10300"/>
                  <a:gd name="connsiteX2" fmla="*/ 2556 w 2941"/>
                  <a:gd name="connsiteY2" fmla="*/ 0 h 10300"/>
                  <a:gd name="connsiteX0" fmla="*/ 45477 w 50156"/>
                  <a:gd name="connsiteY0" fmla="*/ 10000 h 10000"/>
                  <a:gd name="connsiteX1" fmla="*/ 1896 w 50156"/>
                  <a:gd name="connsiteY1" fmla="*/ 5430 h 10000"/>
                  <a:gd name="connsiteX2" fmla="*/ 50156 w 50156"/>
                  <a:gd name="connsiteY2" fmla="*/ 0 h 10000"/>
                  <a:gd name="connsiteX0" fmla="*/ 21830 w 26509"/>
                  <a:gd name="connsiteY0" fmla="*/ 10000 h 10000"/>
                  <a:gd name="connsiteX1" fmla="*/ 2973 w 26509"/>
                  <a:gd name="connsiteY1" fmla="*/ 5333 h 10000"/>
                  <a:gd name="connsiteX2" fmla="*/ 26509 w 26509"/>
                  <a:gd name="connsiteY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" h="10000">
                    <a:moveTo>
                      <a:pt x="21830" y="10000"/>
                    </a:moveTo>
                    <a:cubicBezTo>
                      <a:pt x="24751" y="9242"/>
                      <a:pt x="-10182" y="6909"/>
                      <a:pt x="2973" y="5333"/>
                    </a:cubicBezTo>
                    <a:lnTo>
                      <a:pt x="26509" y="0"/>
                    </a:lnTo>
                  </a:path>
                </a:pathLst>
              </a:custGeom>
              <a:grpFill/>
              <a:ln w="38100" cap="flat" cmpd="sng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41795" name="正方形/長方形 341431">
              <a:extLst>
                <a:ext uri="{FF2B5EF4-FFF2-40B4-BE49-F238E27FC236}">
                  <a16:creationId xmlns:a16="http://schemas.microsoft.com/office/drawing/2014/main" id="{58FD6710-76CA-E088-50DD-CA7B5534F4FC}"/>
                </a:ext>
              </a:extLst>
            </p:cNvPr>
            <p:cNvSpPr/>
            <p:nvPr/>
          </p:nvSpPr>
          <p:spPr bwMode="auto">
            <a:xfrm>
              <a:off x="7974168" y="3263927"/>
              <a:ext cx="1217741" cy="388082"/>
            </a:xfrm>
            <a:custGeom>
              <a:avLst/>
              <a:gdLst>
                <a:gd name="connsiteX0" fmla="*/ 0 w 1124848"/>
                <a:gd name="connsiteY0" fmla="*/ 0 h 396740"/>
                <a:gd name="connsiteX1" fmla="*/ 1124848 w 1124848"/>
                <a:gd name="connsiteY1" fmla="*/ 0 h 396740"/>
                <a:gd name="connsiteX2" fmla="*/ 1124848 w 1124848"/>
                <a:gd name="connsiteY2" fmla="*/ 396740 h 396740"/>
                <a:gd name="connsiteX3" fmla="*/ 0 w 1124848"/>
                <a:gd name="connsiteY3" fmla="*/ 396740 h 396740"/>
                <a:gd name="connsiteX4" fmla="*/ 0 w 1124848"/>
                <a:gd name="connsiteY4" fmla="*/ 0 h 396740"/>
                <a:gd name="connsiteX0" fmla="*/ 0 w 1124848"/>
                <a:gd name="connsiteY0" fmla="*/ 0 h 396740"/>
                <a:gd name="connsiteX1" fmla="*/ 1124848 w 1124848"/>
                <a:gd name="connsiteY1" fmla="*/ 0 h 396740"/>
                <a:gd name="connsiteX2" fmla="*/ 1124848 w 1124848"/>
                <a:gd name="connsiteY2" fmla="*/ 396740 h 396740"/>
                <a:gd name="connsiteX3" fmla="*/ 18709 w 1124848"/>
                <a:gd name="connsiteY3" fmla="*/ 279809 h 396740"/>
                <a:gd name="connsiteX4" fmla="*/ 0 w 1124848"/>
                <a:gd name="connsiteY4" fmla="*/ 0 h 396740"/>
                <a:gd name="connsiteX0" fmla="*/ 49111 w 1173959"/>
                <a:gd name="connsiteY0" fmla="*/ 0 h 396740"/>
                <a:gd name="connsiteX1" fmla="*/ 1173959 w 1173959"/>
                <a:gd name="connsiteY1" fmla="*/ 0 h 396740"/>
                <a:gd name="connsiteX2" fmla="*/ 1173959 w 1173959"/>
                <a:gd name="connsiteY2" fmla="*/ 396740 h 396740"/>
                <a:gd name="connsiteX3" fmla="*/ 0 w 1173959"/>
                <a:gd name="connsiteY3" fmla="*/ 256423 h 396740"/>
                <a:gd name="connsiteX4" fmla="*/ 49111 w 1173959"/>
                <a:gd name="connsiteY4" fmla="*/ 0 h 396740"/>
                <a:gd name="connsiteX0" fmla="*/ 49111 w 1173959"/>
                <a:gd name="connsiteY0" fmla="*/ 0 h 396740"/>
                <a:gd name="connsiteX1" fmla="*/ 1162265 w 1173959"/>
                <a:gd name="connsiteY1" fmla="*/ 72497 h 396740"/>
                <a:gd name="connsiteX2" fmla="*/ 1173959 w 1173959"/>
                <a:gd name="connsiteY2" fmla="*/ 396740 h 396740"/>
                <a:gd name="connsiteX3" fmla="*/ 0 w 1173959"/>
                <a:gd name="connsiteY3" fmla="*/ 256423 h 396740"/>
                <a:gd name="connsiteX4" fmla="*/ 49111 w 1173959"/>
                <a:gd name="connsiteY4" fmla="*/ 0 h 396740"/>
                <a:gd name="connsiteX0" fmla="*/ 7016 w 1173959"/>
                <a:gd name="connsiteY0" fmla="*/ 0 h 399078"/>
                <a:gd name="connsiteX1" fmla="*/ 1162265 w 1173959"/>
                <a:gd name="connsiteY1" fmla="*/ 74835 h 399078"/>
                <a:gd name="connsiteX2" fmla="*/ 1173959 w 1173959"/>
                <a:gd name="connsiteY2" fmla="*/ 399078 h 399078"/>
                <a:gd name="connsiteX3" fmla="*/ 0 w 1173959"/>
                <a:gd name="connsiteY3" fmla="*/ 258761 h 399078"/>
                <a:gd name="connsiteX4" fmla="*/ 7016 w 1173959"/>
                <a:gd name="connsiteY4" fmla="*/ 0 h 399078"/>
                <a:gd name="connsiteX0" fmla="*/ 7016 w 1183312"/>
                <a:gd name="connsiteY0" fmla="*/ 0 h 399078"/>
                <a:gd name="connsiteX1" fmla="*/ 1183312 w 1183312"/>
                <a:gd name="connsiteY1" fmla="*/ 72496 h 399078"/>
                <a:gd name="connsiteX2" fmla="*/ 1173959 w 1183312"/>
                <a:gd name="connsiteY2" fmla="*/ 399078 h 399078"/>
                <a:gd name="connsiteX3" fmla="*/ 0 w 1183312"/>
                <a:gd name="connsiteY3" fmla="*/ 258761 h 399078"/>
                <a:gd name="connsiteX4" fmla="*/ 7016 w 1183312"/>
                <a:gd name="connsiteY4" fmla="*/ 0 h 399078"/>
                <a:gd name="connsiteX0" fmla="*/ 7016 w 1183314"/>
                <a:gd name="connsiteY0" fmla="*/ 0 h 396739"/>
                <a:gd name="connsiteX1" fmla="*/ 1183312 w 1183314"/>
                <a:gd name="connsiteY1" fmla="*/ 72496 h 396739"/>
                <a:gd name="connsiteX2" fmla="*/ 1183314 w 1183314"/>
                <a:gd name="connsiteY2" fmla="*/ 396739 h 396739"/>
                <a:gd name="connsiteX3" fmla="*/ 0 w 1183314"/>
                <a:gd name="connsiteY3" fmla="*/ 258761 h 396739"/>
                <a:gd name="connsiteX4" fmla="*/ 7016 w 1183314"/>
                <a:gd name="connsiteY4" fmla="*/ 0 h 396739"/>
                <a:gd name="connsiteX0" fmla="*/ 7016 w 1183314"/>
                <a:gd name="connsiteY0" fmla="*/ 0 h 396739"/>
                <a:gd name="connsiteX1" fmla="*/ 634010 w 1183314"/>
                <a:gd name="connsiteY1" fmla="*/ 68129 h 396739"/>
                <a:gd name="connsiteX2" fmla="*/ 1183312 w 1183314"/>
                <a:gd name="connsiteY2" fmla="*/ 72496 h 396739"/>
                <a:gd name="connsiteX3" fmla="*/ 1183314 w 1183314"/>
                <a:gd name="connsiteY3" fmla="*/ 396739 h 396739"/>
                <a:gd name="connsiteX4" fmla="*/ 0 w 1183314"/>
                <a:gd name="connsiteY4" fmla="*/ 258761 h 396739"/>
                <a:gd name="connsiteX5" fmla="*/ 7016 w 1183314"/>
                <a:gd name="connsiteY5" fmla="*/ 0 h 396739"/>
                <a:gd name="connsiteX0" fmla="*/ 7016 w 1183314"/>
                <a:gd name="connsiteY0" fmla="*/ 0 h 396739"/>
                <a:gd name="connsiteX1" fmla="*/ 634010 w 1183314"/>
                <a:gd name="connsiteY1" fmla="*/ 68129 h 396739"/>
                <a:gd name="connsiteX2" fmla="*/ 1183312 w 1183314"/>
                <a:gd name="connsiteY2" fmla="*/ 72496 h 396739"/>
                <a:gd name="connsiteX3" fmla="*/ 1183314 w 1183314"/>
                <a:gd name="connsiteY3" fmla="*/ 396739 h 396739"/>
                <a:gd name="connsiteX4" fmla="*/ 584899 w 1183314"/>
                <a:gd name="connsiteY4" fmla="*/ 348763 h 396739"/>
                <a:gd name="connsiteX5" fmla="*/ 0 w 1183314"/>
                <a:gd name="connsiteY5" fmla="*/ 258761 h 396739"/>
                <a:gd name="connsiteX6" fmla="*/ 7016 w 1183314"/>
                <a:gd name="connsiteY6" fmla="*/ 0 h 396739"/>
                <a:gd name="connsiteX0" fmla="*/ 13582 w 1183314"/>
                <a:gd name="connsiteY0" fmla="*/ 0 h 527879"/>
                <a:gd name="connsiteX1" fmla="*/ 634010 w 1183314"/>
                <a:gd name="connsiteY1" fmla="*/ 199269 h 527879"/>
                <a:gd name="connsiteX2" fmla="*/ 1183312 w 1183314"/>
                <a:gd name="connsiteY2" fmla="*/ 203636 h 527879"/>
                <a:gd name="connsiteX3" fmla="*/ 1183314 w 1183314"/>
                <a:gd name="connsiteY3" fmla="*/ 527879 h 527879"/>
                <a:gd name="connsiteX4" fmla="*/ 584899 w 1183314"/>
                <a:gd name="connsiteY4" fmla="*/ 479903 h 527879"/>
                <a:gd name="connsiteX5" fmla="*/ 0 w 1183314"/>
                <a:gd name="connsiteY5" fmla="*/ 389901 h 527879"/>
                <a:gd name="connsiteX6" fmla="*/ 13582 w 1183314"/>
                <a:gd name="connsiteY6" fmla="*/ 0 h 527879"/>
                <a:gd name="connsiteX0" fmla="*/ 0 w 1169732"/>
                <a:gd name="connsiteY0" fmla="*/ 0 h 527879"/>
                <a:gd name="connsiteX1" fmla="*/ 620428 w 1169732"/>
                <a:gd name="connsiteY1" fmla="*/ 199269 h 527879"/>
                <a:gd name="connsiteX2" fmla="*/ 1169730 w 1169732"/>
                <a:gd name="connsiteY2" fmla="*/ 203636 h 527879"/>
                <a:gd name="connsiteX3" fmla="*/ 1169732 w 1169732"/>
                <a:gd name="connsiteY3" fmla="*/ 527879 h 527879"/>
                <a:gd name="connsiteX4" fmla="*/ 571317 w 1169732"/>
                <a:gd name="connsiteY4" fmla="*/ 479903 h 527879"/>
                <a:gd name="connsiteX5" fmla="*/ 17058 w 1169732"/>
                <a:gd name="connsiteY5" fmla="*/ 201187 h 527879"/>
                <a:gd name="connsiteX6" fmla="*/ 0 w 1169732"/>
                <a:gd name="connsiteY6" fmla="*/ 0 h 527879"/>
                <a:gd name="connsiteX0" fmla="*/ 0 w 1169732"/>
                <a:gd name="connsiteY0" fmla="*/ 0 h 527879"/>
                <a:gd name="connsiteX1" fmla="*/ 620428 w 1169732"/>
                <a:gd name="connsiteY1" fmla="*/ 199269 h 527879"/>
                <a:gd name="connsiteX2" fmla="*/ 1169730 w 1169732"/>
                <a:gd name="connsiteY2" fmla="*/ 203636 h 527879"/>
                <a:gd name="connsiteX3" fmla="*/ 1169732 w 1169732"/>
                <a:gd name="connsiteY3" fmla="*/ 527879 h 527879"/>
                <a:gd name="connsiteX4" fmla="*/ 411556 w 1169732"/>
                <a:gd name="connsiteY4" fmla="*/ 419132 h 527879"/>
                <a:gd name="connsiteX5" fmla="*/ 17058 w 1169732"/>
                <a:gd name="connsiteY5" fmla="*/ 201187 h 527879"/>
                <a:gd name="connsiteX6" fmla="*/ 0 w 1169732"/>
                <a:gd name="connsiteY6" fmla="*/ 0 h 527879"/>
                <a:gd name="connsiteX0" fmla="*/ 0 w 1169732"/>
                <a:gd name="connsiteY0" fmla="*/ 0 h 547070"/>
                <a:gd name="connsiteX1" fmla="*/ 620428 w 1169732"/>
                <a:gd name="connsiteY1" fmla="*/ 199269 h 547070"/>
                <a:gd name="connsiteX2" fmla="*/ 1169730 w 1169732"/>
                <a:gd name="connsiteY2" fmla="*/ 203636 h 547070"/>
                <a:gd name="connsiteX3" fmla="*/ 1169732 w 1169732"/>
                <a:gd name="connsiteY3" fmla="*/ 527879 h 547070"/>
                <a:gd name="connsiteX4" fmla="*/ 836825 w 1169732"/>
                <a:gd name="connsiteY4" fmla="*/ 504889 h 547070"/>
                <a:gd name="connsiteX5" fmla="*/ 411556 w 1169732"/>
                <a:gd name="connsiteY5" fmla="*/ 419132 h 547070"/>
                <a:gd name="connsiteX6" fmla="*/ 17058 w 1169732"/>
                <a:gd name="connsiteY6" fmla="*/ 201187 h 547070"/>
                <a:gd name="connsiteX7" fmla="*/ 0 w 1169732"/>
                <a:gd name="connsiteY7" fmla="*/ 0 h 547070"/>
                <a:gd name="connsiteX0" fmla="*/ 4828 w 1174560"/>
                <a:gd name="connsiteY0" fmla="*/ 0 h 547071"/>
                <a:gd name="connsiteX1" fmla="*/ 625256 w 1174560"/>
                <a:gd name="connsiteY1" fmla="*/ 199269 h 547071"/>
                <a:gd name="connsiteX2" fmla="*/ 1174558 w 1174560"/>
                <a:gd name="connsiteY2" fmla="*/ 203636 h 547071"/>
                <a:gd name="connsiteX3" fmla="*/ 1174560 w 1174560"/>
                <a:gd name="connsiteY3" fmla="*/ 527879 h 547071"/>
                <a:gd name="connsiteX4" fmla="*/ 841653 w 1174560"/>
                <a:gd name="connsiteY4" fmla="*/ 504889 h 547071"/>
                <a:gd name="connsiteX5" fmla="*/ 416384 w 1174560"/>
                <a:gd name="connsiteY5" fmla="*/ 419132 h 547071"/>
                <a:gd name="connsiteX6" fmla="*/ 0 w 1174560"/>
                <a:gd name="connsiteY6" fmla="*/ 181995 h 547071"/>
                <a:gd name="connsiteX7" fmla="*/ 4828 w 1174560"/>
                <a:gd name="connsiteY7" fmla="*/ 0 h 54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4560" h="547071">
                  <a:moveTo>
                    <a:pt x="4828" y="0"/>
                  </a:moveTo>
                  <a:cubicBezTo>
                    <a:pt x="213826" y="12576"/>
                    <a:pt x="416258" y="186693"/>
                    <a:pt x="625256" y="199269"/>
                  </a:cubicBezTo>
                  <a:lnTo>
                    <a:pt x="1174558" y="203636"/>
                  </a:lnTo>
                  <a:cubicBezTo>
                    <a:pt x="1174559" y="311717"/>
                    <a:pt x="1174559" y="419798"/>
                    <a:pt x="1174560" y="527879"/>
                  </a:cubicBezTo>
                  <a:cubicBezTo>
                    <a:pt x="1119076" y="574889"/>
                    <a:pt x="968016" y="523013"/>
                    <a:pt x="841653" y="504889"/>
                  </a:cubicBezTo>
                  <a:cubicBezTo>
                    <a:pt x="715290" y="486765"/>
                    <a:pt x="553012" y="466550"/>
                    <a:pt x="416384" y="419132"/>
                  </a:cubicBezTo>
                  <a:lnTo>
                    <a:pt x="0" y="181995"/>
                  </a:lnTo>
                  <a:lnTo>
                    <a:pt x="4828" y="0"/>
                  </a:lnTo>
                  <a:close/>
                </a:path>
              </a:pathLst>
            </a:custGeom>
            <a:solidFill>
              <a:srgbClr val="996633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796" name="Rectangle 1442">
              <a:extLst>
                <a:ext uri="{FF2B5EF4-FFF2-40B4-BE49-F238E27FC236}">
                  <a16:creationId xmlns:a16="http://schemas.microsoft.com/office/drawing/2014/main" id="{B9355CD6-547F-3F40-D472-A6E3C0960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1191" y="3820480"/>
              <a:ext cx="95743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4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静止</a:t>
              </a:r>
            </a:p>
          </p:txBody>
        </p:sp>
        <p:sp>
          <p:nvSpPr>
            <p:cNvPr id="341797" name="Rectangle 1442">
              <a:extLst>
                <a:ext uri="{FF2B5EF4-FFF2-40B4-BE49-F238E27FC236}">
                  <a16:creationId xmlns:a16="http://schemas.microsoft.com/office/drawing/2014/main" id="{0532D497-D774-0ED6-B142-A607C525F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4281" y="3379582"/>
              <a:ext cx="95743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4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物体</a:t>
              </a:r>
            </a:p>
          </p:txBody>
        </p:sp>
      </p:grpSp>
      <p:grpSp>
        <p:nvGrpSpPr>
          <p:cNvPr id="341801" name="グループ化 341800">
            <a:extLst>
              <a:ext uri="{FF2B5EF4-FFF2-40B4-BE49-F238E27FC236}">
                <a16:creationId xmlns:a16="http://schemas.microsoft.com/office/drawing/2014/main" id="{C7951DF3-C062-1895-EFDD-576502D64B2A}"/>
              </a:ext>
            </a:extLst>
          </p:cNvPr>
          <p:cNvGrpSpPr/>
          <p:nvPr/>
        </p:nvGrpSpPr>
        <p:grpSpPr>
          <a:xfrm>
            <a:off x="7884858" y="4007865"/>
            <a:ext cx="333616" cy="745675"/>
            <a:chOff x="7903618" y="3769702"/>
            <a:chExt cx="333616" cy="745675"/>
          </a:xfrm>
        </p:grpSpPr>
        <p:grpSp>
          <p:nvGrpSpPr>
            <p:cNvPr id="341802" name="グループ化 341801">
              <a:extLst>
                <a:ext uri="{FF2B5EF4-FFF2-40B4-BE49-F238E27FC236}">
                  <a16:creationId xmlns:a16="http://schemas.microsoft.com/office/drawing/2014/main" id="{6982CE4F-F3D7-A8D9-744C-AC61ADFB9E44}"/>
                </a:ext>
              </a:extLst>
            </p:cNvPr>
            <p:cNvGrpSpPr/>
            <p:nvPr/>
          </p:nvGrpSpPr>
          <p:grpSpPr>
            <a:xfrm rot="5400000">
              <a:off x="7903618" y="3769702"/>
              <a:ext cx="329100" cy="329100"/>
              <a:chOff x="8296449" y="5540954"/>
              <a:chExt cx="329100" cy="329100"/>
            </a:xfrm>
            <a:solidFill>
              <a:schemeClr val="bg1"/>
            </a:solidFill>
          </p:grpSpPr>
          <p:sp>
            <p:nvSpPr>
              <p:cNvPr id="341807" name="楕円 341806">
                <a:extLst>
                  <a:ext uri="{FF2B5EF4-FFF2-40B4-BE49-F238E27FC236}">
                    <a16:creationId xmlns:a16="http://schemas.microsoft.com/office/drawing/2014/main" id="{B5B208A1-9C14-0873-438C-DB45E4EBAF0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96449" y="5540954"/>
                <a:ext cx="329100" cy="329100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808" name="Line 61">
                <a:extLst>
                  <a:ext uri="{FF2B5EF4-FFF2-40B4-BE49-F238E27FC236}">
                    <a16:creationId xmlns:a16="http://schemas.microsoft.com/office/drawing/2014/main" id="{BE83C4A2-58E4-CB96-0D00-EC0078432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60432" y="5584146"/>
                <a:ext cx="0" cy="148931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341803" name="グループ化 341802">
              <a:extLst>
                <a:ext uri="{FF2B5EF4-FFF2-40B4-BE49-F238E27FC236}">
                  <a16:creationId xmlns:a16="http://schemas.microsoft.com/office/drawing/2014/main" id="{46F9DF6E-74D8-5F2B-853C-B97B1ED34BC5}"/>
                </a:ext>
              </a:extLst>
            </p:cNvPr>
            <p:cNvGrpSpPr/>
            <p:nvPr/>
          </p:nvGrpSpPr>
          <p:grpSpPr>
            <a:xfrm rot="4200000">
              <a:off x="7908134" y="4186277"/>
              <a:ext cx="329100" cy="329100"/>
              <a:chOff x="8296449" y="5540954"/>
              <a:chExt cx="329100" cy="329100"/>
            </a:xfrm>
            <a:solidFill>
              <a:schemeClr val="bg1"/>
            </a:solidFill>
          </p:grpSpPr>
          <p:sp>
            <p:nvSpPr>
              <p:cNvPr id="341805" name="楕円 341804">
                <a:extLst>
                  <a:ext uri="{FF2B5EF4-FFF2-40B4-BE49-F238E27FC236}">
                    <a16:creationId xmlns:a16="http://schemas.microsoft.com/office/drawing/2014/main" id="{D8385CAB-F127-5610-CA85-AD445AE3A7A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96449" y="5540954"/>
                <a:ext cx="329100" cy="329100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806" name="Line 61">
                <a:extLst>
                  <a:ext uri="{FF2B5EF4-FFF2-40B4-BE49-F238E27FC236}">
                    <a16:creationId xmlns:a16="http://schemas.microsoft.com/office/drawing/2014/main" id="{991FC9F5-B7E3-84E7-284B-5FF3E8A135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60432" y="5584146"/>
                <a:ext cx="0" cy="148931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sp>
        <p:nvSpPr>
          <p:cNvPr id="341809" name="Rectangle 1442">
            <a:extLst>
              <a:ext uri="{FF2B5EF4-FFF2-40B4-BE49-F238E27FC236}">
                <a16:creationId xmlns:a16="http://schemas.microsoft.com/office/drawing/2014/main" id="{D914C63D-D878-AE8A-11D1-C6890B441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6526" y="3235185"/>
            <a:ext cx="18318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星の静止系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41810" name="グループ化 341809">
            <a:extLst>
              <a:ext uri="{FF2B5EF4-FFF2-40B4-BE49-F238E27FC236}">
                <a16:creationId xmlns:a16="http://schemas.microsoft.com/office/drawing/2014/main" id="{0871A84E-CD96-EBAE-422B-C1891589701D}"/>
              </a:ext>
            </a:extLst>
          </p:cNvPr>
          <p:cNvGrpSpPr/>
          <p:nvPr/>
        </p:nvGrpSpPr>
        <p:grpSpPr>
          <a:xfrm>
            <a:off x="6984750" y="5105365"/>
            <a:ext cx="1560094" cy="968851"/>
            <a:chOff x="6984750" y="4649243"/>
            <a:chExt cx="1560094" cy="968851"/>
          </a:xfrm>
        </p:grpSpPr>
        <p:grpSp>
          <p:nvGrpSpPr>
            <p:cNvPr id="341811" name="Group 151">
              <a:extLst>
                <a:ext uri="{FF2B5EF4-FFF2-40B4-BE49-F238E27FC236}">
                  <a16:creationId xmlns:a16="http://schemas.microsoft.com/office/drawing/2014/main" id="{44331774-2E11-0669-FBA0-7CB6D6AD39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87406" y="4649243"/>
              <a:ext cx="957438" cy="968851"/>
              <a:chOff x="318" y="3420"/>
              <a:chExt cx="554" cy="601"/>
            </a:xfrm>
            <a:solidFill>
              <a:srgbClr val="FFCCFF"/>
            </a:solidFill>
          </p:grpSpPr>
          <p:sp>
            <p:nvSpPr>
              <p:cNvPr id="341814" name="Freeform 152">
                <a:extLst>
                  <a:ext uri="{FF2B5EF4-FFF2-40B4-BE49-F238E27FC236}">
                    <a16:creationId xmlns:a16="http://schemas.microsoft.com/office/drawing/2014/main" id="{23F891D6-6B88-D7BA-6C35-CD4C3E6AF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3458"/>
                <a:ext cx="554" cy="563"/>
              </a:xfrm>
              <a:custGeom>
                <a:avLst/>
                <a:gdLst>
                  <a:gd name="T0" fmla="*/ 334 w 554"/>
                  <a:gd name="T1" fmla="*/ 18 h 563"/>
                  <a:gd name="T2" fmla="*/ 536 w 554"/>
                  <a:gd name="T3" fmla="*/ 124 h 563"/>
                  <a:gd name="T4" fmla="*/ 440 w 554"/>
                  <a:gd name="T5" fmla="*/ 504 h 563"/>
                  <a:gd name="T6" fmla="*/ 86 w 554"/>
                  <a:gd name="T7" fmla="*/ 480 h 563"/>
                  <a:gd name="T8" fmla="*/ 14 w 554"/>
                  <a:gd name="T9" fmla="*/ 138 h 563"/>
                  <a:gd name="T10" fmla="*/ 172 w 554"/>
                  <a:gd name="T11" fmla="*/ 20 h 563"/>
                  <a:gd name="T12" fmla="*/ 324 w 554"/>
                  <a:gd name="T13" fmla="*/ 18 h 5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4"/>
                  <a:gd name="T22" fmla="*/ 0 h 563"/>
                  <a:gd name="T23" fmla="*/ 554 w 554"/>
                  <a:gd name="T24" fmla="*/ 563 h 5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4" h="563">
                    <a:moveTo>
                      <a:pt x="334" y="18"/>
                    </a:moveTo>
                    <a:cubicBezTo>
                      <a:pt x="368" y="36"/>
                      <a:pt x="518" y="43"/>
                      <a:pt x="536" y="124"/>
                    </a:cubicBezTo>
                    <a:cubicBezTo>
                      <a:pt x="554" y="205"/>
                      <a:pt x="515" y="445"/>
                      <a:pt x="440" y="504"/>
                    </a:cubicBezTo>
                    <a:cubicBezTo>
                      <a:pt x="365" y="563"/>
                      <a:pt x="157" y="541"/>
                      <a:pt x="86" y="480"/>
                    </a:cubicBezTo>
                    <a:cubicBezTo>
                      <a:pt x="15" y="419"/>
                      <a:pt x="0" y="215"/>
                      <a:pt x="14" y="138"/>
                    </a:cubicBezTo>
                    <a:cubicBezTo>
                      <a:pt x="28" y="61"/>
                      <a:pt x="120" y="40"/>
                      <a:pt x="172" y="20"/>
                    </a:cubicBezTo>
                    <a:cubicBezTo>
                      <a:pt x="224" y="0"/>
                      <a:pt x="292" y="18"/>
                      <a:pt x="324" y="18"/>
                    </a:cubicBezTo>
                  </a:path>
                </a:pathLst>
              </a:custGeom>
              <a:grpFill/>
              <a:ln w="12700" cap="flat" cmpd="sng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341815" name="Freeform 153">
                <a:extLst>
                  <a:ext uri="{FF2B5EF4-FFF2-40B4-BE49-F238E27FC236}">
                    <a16:creationId xmlns:a16="http://schemas.microsoft.com/office/drawing/2014/main" id="{700F094C-BCFF-ADCD-DCA4-219C718E4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3544"/>
                <a:ext cx="206" cy="24"/>
              </a:xfrm>
              <a:custGeom>
                <a:avLst/>
                <a:gdLst>
                  <a:gd name="T0" fmla="*/ 0 w 206"/>
                  <a:gd name="T1" fmla="*/ 0 h 24"/>
                  <a:gd name="T2" fmla="*/ 124 w 206"/>
                  <a:gd name="T3" fmla="*/ 24 h 24"/>
                  <a:gd name="T4" fmla="*/ 206 w 206"/>
                  <a:gd name="T5" fmla="*/ 2 h 24"/>
                  <a:gd name="T6" fmla="*/ 0 60000 65536"/>
                  <a:gd name="T7" fmla="*/ 0 60000 65536"/>
                  <a:gd name="T8" fmla="*/ 0 60000 65536"/>
                  <a:gd name="T9" fmla="*/ 0 w 206"/>
                  <a:gd name="T10" fmla="*/ 0 h 24"/>
                  <a:gd name="T11" fmla="*/ 206 w 206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6" h="24">
                    <a:moveTo>
                      <a:pt x="0" y="0"/>
                    </a:moveTo>
                    <a:cubicBezTo>
                      <a:pt x="45" y="12"/>
                      <a:pt x="90" y="24"/>
                      <a:pt x="124" y="24"/>
                    </a:cubicBezTo>
                    <a:cubicBezTo>
                      <a:pt x="158" y="24"/>
                      <a:pt x="182" y="13"/>
                      <a:pt x="206" y="2"/>
                    </a:cubicBezTo>
                  </a:path>
                </a:pathLst>
              </a:custGeom>
              <a:grpFill/>
              <a:ln w="19050" cap="flat" cmpd="sng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341816" name="Freeform 154">
                <a:extLst>
                  <a:ext uri="{FF2B5EF4-FFF2-40B4-BE49-F238E27FC236}">
                    <a16:creationId xmlns:a16="http://schemas.microsoft.com/office/drawing/2014/main" id="{9A782147-E424-CCE9-B031-636D78EC9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" y="3420"/>
                <a:ext cx="79" cy="140"/>
              </a:xfrm>
              <a:custGeom>
                <a:avLst/>
                <a:gdLst>
                  <a:gd name="T0" fmla="*/ 0 w 54"/>
                  <a:gd name="T1" fmla="*/ 162 h 162"/>
                  <a:gd name="T2" fmla="*/ 14 w 54"/>
                  <a:gd name="T3" fmla="*/ 86 h 162"/>
                  <a:gd name="T4" fmla="*/ 54 w 54"/>
                  <a:gd name="T5" fmla="*/ 0 h 162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62"/>
                  <a:gd name="T11" fmla="*/ 54 w 54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62">
                    <a:moveTo>
                      <a:pt x="0" y="162"/>
                    </a:moveTo>
                    <a:cubicBezTo>
                      <a:pt x="2" y="149"/>
                      <a:pt x="5" y="113"/>
                      <a:pt x="14" y="86"/>
                    </a:cubicBezTo>
                    <a:cubicBezTo>
                      <a:pt x="23" y="59"/>
                      <a:pt x="46" y="18"/>
                      <a:pt x="54" y="0"/>
                    </a:cubicBezTo>
                  </a:path>
                </a:pathLst>
              </a:custGeom>
              <a:grpFill/>
              <a:ln w="38100" cap="flat" cmpd="sng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41812" name="Rectangle 1442">
              <a:extLst>
                <a:ext uri="{FF2B5EF4-FFF2-40B4-BE49-F238E27FC236}">
                  <a16:creationId xmlns:a16="http://schemas.microsoft.com/office/drawing/2014/main" id="{4FEE495F-189C-552A-A472-555E27B58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4750" y="4810165"/>
              <a:ext cx="79430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加速</a:t>
              </a:r>
            </a:p>
          </p:txBody>
        </p:sp>
        <p:sp>
          <p:nvSpPr>
            <p:cNvPr id="341813" name="Line 30">
              <a:extLst>
                <a:ext uri="{FF2B5EF4-FFF2-40B4-BE49-F238E27FC236}">
                  <a16:creationId xmlns:a16="http://schemas.microsoft.com/office/drawing/2014/main" id="{F55FF465-A2CC-048E-C7D4-89279AEB43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423963" y="5136391"/>
              <a:ext cx="6697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341817" name="グループ化 341816">
            <a:extLst>
              <a:ext uri="{FF2B5EF4-FFF2-40B4-BE49-F238E27FC236}">
                <a16:creationId xmlns:a16="http://schemas.microsoft.com/office/drawing/2014/main" id="{2B9D7CBA-07D5-F556-BF88-F461C3E989F4}"/>
              </a:ext>
            </a:extLst>
          </p:cNvPr>
          <p:cNvGrpSpPr/>
          <p:nvPr/>
        </p:nvGrpSpPr>
        <p:grpSpPr>
          <a:xfrm>
            <a:off x="7908134" y="5257647"/>
            <a:ext cx="351218" cy="754766"/>
            <a:chOff x="7908134" y="4939467"/>
            <a:chExt cx="351218" cy="754766"/>
          </a:xfrm>
        </p:grpSpPr>
        <p:grpSp>
          <p:nvGrpSpPr>
            <p:cNvPr id="341818" name="グループ化 341817">
              <a:extLst>
                <a:ext uri="{FF2B5EF4-FFF2-40B4-BE49-F238E27FC236}">
                  <a16:creationId xmlns:a16="http://schemas.microsoft.com/office/drawing/2014/main" id="{0B32E87B-0616-DF27-F134-E7507E3337E0}"/>
                </a:ext>
              </a:extLst>
            </p:cNvPr>
            <p:cNvGrpSpPr/>
            <p:nvPr/>
          </p:nvGrpSpPr>
          <p:grpSpPr>
            <a:xfrm rot="5400000">
              <a:off x="7930252" y="5365133"/>
              <a:ext cx="329100" cy="329100"/>
              <a:chOff x="8296449" y="5540954"/>
              <a:chExt cx="329100" cy="329100"/>
            </a:xfrm>
            <a:solidFill>
              <a:schemeClr val="bg1"/>
            </a:solidFill>
          </p:grpSpPr>
          <p:sp>
            <p:nvSpPr>
              <p:cNvPr id="341857" name="楕円 341856">
                <a:extLst>
                  <a:ext uri="{FF2B5EF4-FFF2-40B4-BE49-F238E27FC236}">
                    <a16:creationId xmlns:a16="http://schemas.microsoft.com/office/drawing/2014/main" id="{C572B69E-004B-7996-951B-5C0AF66D53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96449" y="5540954"/>
                <a:ext cx="329100" cy="329100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858" name="Line 61">
                <a:extLst>
                  <a:ext uri="{FF2B5EF4-FFF2-40B4-BE49-F238E27FC236}">
                    <a16:creationId xmlns:a16="http://schemas.microsoft.com/office/drawing/2014/main" id="{8B8C3C79-4968-929F-39DE-0430D5C216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60432" y="5584146"/>
                <a:ext cx="0" cy="148931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341821" name="グループ化 341820">
              <a:extLst>
                <a:ext uri="{FF2B5EF4-FFF2-40B4-BE49-F238E27FC236}">
                  <a16:creationId xmlns:a16="http://schemas.microsoft.com/office/drawing/2014/main" id="{8EDCA2B0-7C86-E447-878E-4B6A02E6CDED}"/>
                </a:ext>
              </a:extLst>
            </p:cNvPr>
            <p:cNvGrpSpPr/>
            <p:nvPr/>
          </p:nvGrpSpPr>
          <p:grpSpPr>
            <a:xfrm rot="5400000">
              <a:off x="7908134" y="4939467"/>
              <a:ext cx="329100" cy="329100"/>
              <a:chOff x="8296449" y="5540954"/>
              <a:chExt cx="329100" cy="329100"/>
            </a:xfrm>
            <a:solidFill>
              <a:schemeClr val="bg1"/>
            </a:solidFill>
          </p:grpSpPr>
          <p:sp>
            <p:nvSpPr>
              <p:cNvPr id="341823" name="楕円 341822">
                <a:extLst>
                  <a:ext uri="{FF2B5EF4-FFF2-40B4-BE49-F238E27FC236}">
                    <a16:creationId xmlns:a16="http://schemas.microsoft.com/office/drawing/2014/main" id="{40FC2F66-F22E-8099-6866-E3B56ED08BC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96449" y="5540954"/>
                <a:ext cx="329100" cy="329100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856" name="Line 61">
                <a:extLst>
                  <a:ext uri="{FF2B5EF4-FFF2-40B4-BE49-F238E27FC236}">
                    <a16:creationId xmlns:a16="http://schemas.microsoft.com/office/drawing/2014/main" id="{52AE8C3C-FC7B-AE26-2C29-F6DD768CD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60432" y="5584146"/>
                <a:ext cx="0" cy="148931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sp>
        <p:nvSpPr>
          <p:cNvPr id="341863" name="正方形/長方形 341430">
            <a:extLst>
              <a:ext uri="{FF2B5EF4-FFF2-40B4-BE49-F238E27FC236}">
                <a16:creationId xmlns:a16="http://schemas.microsoft.com/office/drawing/2014/main" id="{0EC2AB0B-8E3F-B0D3-3877-ADBD70480B09}"/>
              </a:ext>
            </a:extLst>
          </p:cNvPr>
          <p:cNvSpPr/>
          <p:nvPr/>
        </p:nvSpPr>
        <p:spPr bwMode="auto">
          <a:xfrm>
            <a:off x="7012091" y="6399907"/>
            <a:ext cx="2146053" cy="476348"/>
          </a:xfrm>
          <a:custGeom>
            <a:avLst/>
            <a:gdLst>
              <a:gd name="connsiteX0" fmla="*/ 0 w 1972550"/>
              <a:gd name="connsiteY0" fmla="*/ 0 h 416621"/>
              <a:gd name="connsiteX1" fmla="*/ 1972550 w 1972550"/>
              <a:gd name="connsiteY1" fmla="*/ 0 h 416621"/>
              <a:gd name="connsiteX2" fmla="*/ 1972550 w 1972550"/>
              <a:gd name="connsiteY2" fmla="*/ 416621 h 416621"/>
              <a:gd name="connsiteX3" fmla="*/ 0 w 1972550"/>
              <a:gd name="connsiteY3" fmla="*/ 416621 h 416621"/>
              <a:gd name="connsiteX4" fmla="*/ 0 w 1972550"/>
              <a:gd name="connsiteY4" fmla="*/ 0 h 416621"/>
              <a:gd name="connsiteX0" fmla="*/ 0 w 1972550"/>
              <a:gd name="connsiteY0" fmla="*/ 59294 h 475915"/>
              <a:gd name="connsiteX1" fmla="*/ 989111 w 1972550"/>
              <a:gd name="connsiteY1" fmla="*/ 0 h 475915"/>
              <a:gd name="connsiteX2" fmla="*/ 1972550 w 1972550"/>
              <a:gd name="connsiteY2" fmla="*/ 59294 h 475915"/>
              <a:gd name="connsiteX3" fmla="*/ 1972550 w 1972550"/>
              <a:gd name="connsiteY3" fmla="*/ 475915 h 475915"/>
              <a:gd name="connsiteX4" fmla="*/ 0 w 1972550"/>
              <a:gd name="connsiteY4" fmla="*/ 475915 h 475915"/>
              <a:gd name="connsiteX5" fmla="*/ 0 w 1972550"/>
              <a:gd name="connsiteY5" fmla="*/ 59294 h 475915"/>
              <a:gd name="connsiteX0" fmla="*/ 0 w 1972550"/>
              <a:gd name="connsiteY0" fmla="*/ 206168 h 622789"/>
              <a:gd name="connsiteX1" fmla="*/ 989111 w 1972550"/>
              <a:gd name="connsiteY1" fmla="*/ 0 h 622789"/>
              <a:gd name="connsiteX2" fmla="*/ 1972550 w 1972550"/>
              <a:gd name="connsiteY2" fmla="*/ 206168 h 622789"/>
              <a:gd name="connsiteX3" fmla="*/ 1972550 w 1972550"/>
              <a:gd name="connsiteY3" fmla="*/ 622789 h 622789"/>
              <a:gd name="connsiteX4" fmla="*/ 0 w 1972550"/>
              <a:gd name="connsiteY4" fmla="*/ 622789 h 622789"/>
              <a:gd name="connsiteX5" fmla="*/ 0 w 1972550"/>
              <a:gd name="connsiteY5" fmla="*/ 206168 h 622789"/>
              <a:gd name="connsiteX0" fmla="*/ 0 w 1972550"/>
              <a:gd name="connsiteY0" fmla="*/ 206168 h 622789"/>
              <a:gd name="connsiteX1" fmla="*/ 989111 w 1972550"/>
              <a:gd name="connsiteY1" fmla="*/ 0 h 622789"/>
              <a:gd name="connsiteX2" fmla="*/ 1972550 w 1972550"/>
              <a:gd name="connsiteY2" fmla="*/ 206168 h 622789"/>
              <a:gd name="connsiteX3" fmla="*/ 1972550 w 1972550"/>
              <a:gd name="connsiteY3" fmla="*/ 622789 h 622789"/>
              <a:gd name="connsiteX4" fmla="*/ 0 w 1972550"/>
              <a:gd name="connsiteY4" fmla="*/ 622789 h 622789"/>
              <a:gd name="connsiteX5" fmla="*/ 0 w 1972550"/>
              <a:gd name="connsiteY5" fmla="*/ 206168 h 622789"/>
              <a:gd name="connsiteX0" fmla="*/ 0 w 1972550"/>
              <a:gd name="connsiteY0" fmla="*/ 206168 h 622789"/>
              <a:gd name="connsiteX1" fmla="*/ 989111 w 1972550"/>
              <a:gd name="connsiteY1" fmla="*/ 0 h 622789"/>
              <a:gd name="connsiteX2" fmla="*/ 1972550 w 1972550"/>
              <a:gd name="connsiteY2" fmla="*/ 206168 h 622789"/>
              <a:gd name="connsiteX3" fmla="*/ 1972550 w 1972550"/>
              <a:gd name="connsiteY3" fmla="*/ 622789 h 622789"/>
              <a:gd name="connsiteX4" fmla="*/ 0 w 1972550"/>
              <a:gd name="connsiteY4" fmla="*/ 622789 h 622789"/>
              <a:gd name="connsiteX5" fmla="*/ 0 w 1972550"/>
              <a:gd name="connsiteY5" fmla="*/ 206168 h 622789"/>
              <a:gd name="connsiteX0" fmla="*/ 0 w 1972550"/>
              <a:gd name="connsiteY0" fmla="*/ 206168 h 622789"/>
              <a:gd name="connsiteX1" fmla="*/ 989111 w 1972550"/>
              <a:gd name="connsiteY1" fmla="*/ 0 h 622789"/>
              <a:gd name="connsiteX2" fmla="*/ 1972550 w 1972550"/>
              <a:gd name="connsiteY2" fmla="*/ 206168 h 622789"/>
              <a:gd name="connsiteX3" fmla="*/ 1972550 w 1972550"/>
              <a:gd name="connsiteY3" fmla="*/ 622789 h 622789"/>
              <a:gd name="connsiteX4" fmla="*/ 0 w 1972550"/>
              <a:gd name="connsiteY4" fmla="*/ 622789 h 622789"/>
              <a:gd name="connsiteX5" fmla="*/ 0 w 1972550"/>
              <a:gd name="connsiteY5" fmla="*/ 206168 h 622789"/>
              <a:gd name="connsiteX0" fmla="*/ 0 w 1972550"/>
              <a:gd name="connsiteY0" fmla="*/ 206168 h 622789"/>
              <a:gd name="connsiteX1" fmla="*/ 989111 w 1972550"/>
              <a:gd name="connsiteY1" fmla="*/ 0 h 622789"/>
              <a:gd name="connsiteX2" fmla="*/ 1972550 w 1972550"/>
              <a:gd name="connsiteY2" fmla="*/ 206168 h 622789"/>
              <a:gd name="connsiteX3" fmla="*/ 1972550 w 1972550"/>
              <a:gd name="connsiteY3" fmla="*/ 622789 h 622789"/>
              <a:gd name="connsiteX4" fmla="*/ 0 w 1972550"/>
              <a:gd name="connsiteY4" fmla="*/ 622789 h 622789"/>
              <a:gd name="connsiteX5" fmla="*/ 0 w 1972550"/>
              <a:gd name="connsiteY5" fmla="*/ 206168 h 622789"/>
              <a:gd name="connsiteX0" fmla="*/ 0 w 1972550"/>
              <a:gd name="connsiteY0" fmla="*/ 206168 h 622789"/>
              <a:gd name="connsiteX1" fmla="*/ 989111 w 1972550"/>
              <a:gd name="connsiteY1" fmla="*/ 0 h 622789"/>
              <a:gd name="connsiteX2" fmla="*/ 1972550 w 1972550"/>
              <a:gd name="connsiteY2" fmla="*/ 206168 h 622789"/>
              <a:gd name="connsiteX3" fmla="*/ 1972550 w 1972550"/>
              <a:gd name="connsiteY3" fmla="*/ 622789 h 622789"/>
              <a:gd name="connsiteX4" fmla="*/ 0 w 1972550"/>
              <a:gd name="connsiteY4" fmla="*/ 622789 h 622789"/>
              <a:gd name="connsiteX5" fmla="*/ 0 w 1972550"/>
              <a:gd name="connsiteY5" fmla="*/ 206168 h 622789"/>
              <a:gd name="connsiteX0" fmla="*/ 0 w 1972550"/>
              <a:gd name="connsiteY0" fmla="*/ 206178 h 622799"/>
              <a:gd name="connsiteX1" fmla="*/ 989111 w 1972550"/>
              <a:gd name="connsiteY1" fmla="*/ 10 h 622799"/>
              <a:gd name="connsiteX2" fmla="*/ 1972550 w 1972550"/>
              <a:gd name="connsiteY2" fmla="*/ 206178 h 622799"/>
              <a:gd name="connsiteX3" fmla="*/ 1972550 w 1972550"/>
              <a:gd name="connsiteY3" fmla="*/ 622799 h 622799"/>
              <a:gd name="connsiteX4" fmla="*/ 0 w 1972550"/>
              <a:gd name="connsiteY4" fmla="*/ 622799 h 622799"/>
              <a:gd name="connsiteX5" fmla="*/ 0 w 1972550"/>
              <a:gd name="connsiteY5" fmla="*/ 206178 h 622799"/>
              <a:gd name="connsiteX0" fmla="*/ 0 w 1972550"/>
              <a:gd name="connsiteY0" fmla="*/ 206178 h 622799"/>
              <a:gd name="connsiteX1" fmla="*/ 1024191 w 1972550"/>
              <a:gd name="connsiteY1" fmla="*/ 10 h 622799"/>
              <a:gd name="connsiteX2" fmla="*/ 1972550 w 1972550"/>
              <a:gd name="connsiteY2" fmla="*/ 206178 h 622799"/>
              <a:gd name="connsiteX3" fmla="*/ 1972550 w 1972550"/>
              <a:gd name="connsiteY3" fmla="*/ 622799 h 622799"/>
              <a:gd name="connsiteX4" fmla="*/ 0 w 1972550"/>
              <a:gd name="connsiteY4" fmla="*/ 622799 h 622799"/>
              <a:gd name="connsiteX5" fmla="*/ 0 w 1972550"/>
              <a:gd name="connsiteY5" fmla="*/ 206178 h 622799"/>
              <a:gd name="connsiteX0" fmla="*/ 0 w 1972550"/>
              <a:gd name="connsiteY0" fmla="*/ 206212 h 622833"/>
              <a:gd name="connsiteX1" fmla="*/ 1024191 w 1972550"/>
              <a:gd name="connsiteY1" fmla="*/ 44 h 622833"/>
              <a:gd name="connsiteX2" fmla="*/ 1972550 w 1972550"/>
              <a:gd name="connsiteY2" fmla="*/ 206212 h 622833"/>
              <a:gd name="connsiteX3" fmla="*/ 1972550 w 1972550"/>
              <a:gd name="connsiteY3" fmla="*/ 622833 h 622833"/>
              <a:gd name="connsiteX4" fmla="*/ 0 w 1972550"/>
              <a:gd name="connsiteY4" fmla="*/ 622833 h 622833"/>
              <a:gd name="connsiteX5" fmla="*/ 0 w 1972550"/>
              <a:gd name="connsiteY5" fmla="*/ 206212 h 622833"/>
              <a:gd name="connsiteX0" fmla="*/ 0 w 1972550"/>
              <a:gd name="connsiteY0" fmla="*/ 206212 h 622833"/>
              <a:gd name="connsiteX1" fmla="*/ 1024191 w 1972550"/>
              <a:gd name="connsiteY1" fmla="*/ 44 h 622833"/>
              <a:gd name="connsiteX2" fmla="*/ 1972550 w 1972550"/>
              <a:gd name="connsiteY2" fmla="*/ 206212 h 622833"/>
              <a:gd name="connsiteX3" fmla="*/ 1972550 w 1972550"/>
              <a:gd name="connsiteY3" fmla="*/ 622833 h 622833"/>
              <a:gd name="connsiteX4" fmla="*/ 0 w 1972550"/>
              <a:gd name="connsiteY4" fmla="*/ 622833 h 622833"/>
              <a:gd name="connsiteX5" fmla="*/ 0 w 1972550"/>
              <a:gd name="connsiteY5" fmla="*/ 206212 h 622833"/>
              <a:gd name="connsiteX0" fmla="*/ 0 w 1972550"/>
              <a:gd name="connsiteY0" fmla="*/ 206212 h 622833"/>
              <a:gd name="connsiteX1" fmla="*/ 1024191 w 1972550"/>
              <a:gd name="connsiteY1" fmla="*/ 44 h 622833"/>
              <a:gd name="connsiteX2" fmla="*/ 1972550 w 1972550"/>
              <a:gd name="connsiteY2" fmla="*/ 206212 h 622833"/>
              <a:gd name="connsiteX3" fmla="*/ 1972550 w 1972550"/>
              <a:gd name="connsiteY3" fmla="*/ 622833 h 622833"/>
              <a:gd name="connsiteX4" fmla="*/ 0 w 1972550"/>
              <a:gd name="connsiteY4" fmla="*/ 622833 h 622833"/>
              <a:gd name="connsiteX5" fmla="*/ 0 w 1972550"/>
              <a:gd name="connsiteY5" fmla="*/ 206212 h 622833"/>
              <a:gd name="connsiteX0" fmla="*/ 0 w 1972550"/>
              <a:gd name="connsiteY0" fmla="*/ 206169 h 622790"/>
              <a:gd name="connsiteX1" fmla="*/ 1024191 w 1972550"/>
              <a:gd name="connsiteY1" fmla="*/ 1 h 622790"/>
              <a:gd name="connsiteX2" fmla="*/ 1972550 w 1972550"/>
              <a:gd name="connsiteY2" fmla="*/ 206169 h 622790"/>
              <a:gd name="connsiteX3" fmla="*/ 1972550 w 1972550"/>
              <a:gd name="connsiteY3" fmla="*/ 622790 h 622790"/>
              <a:gd name="connsiteX4" fmla="*/ 0 w 1972550"/>
              <a:gd name="connsiteY4" fmla="*/ 622790 h 622790"/>
              <a:gd name="connsiteX5" fmla="*/ 0 w 1972550"/>
              <a:gd name="connsiteY5" fmla="*/ 206169 h 622790"/>
              <a:gd name="connsiteX0" fmla="*/ 12785 w 1972550"/>
              <a:gd name="connsiteY0" fmla="*/ 140311 h 626488"/>
              <a:gd name="connsiteX1" fmla="*/ 1024191 w 1972550"/>
              <a:gd name="connsiteY1" fmla="*/ 3699 h 626488"/>
              <a:gd name="connsiteX2" fmla="*/ 1972550 w 1972550"/>
              <a:gd name="connsiteY2" fmla="*/ 209867 h 626488"/>
              <a:gd name="connsiteX3" fmla="*/ 1972550 w 1972550"/>
              <a:gd name="connsiteY3" fmla="*/ 626488 h 626488"/>
              <a:gd name="connsiteX4" fmla="*/ 0 w 1972550"/>
              <a:gd name="connsiteY4" fmla="*/ 626488 h 626488"/>
              <a:gd name="connsiteX5" fmla="*/ 12785 w 1972550"/>
              <a:gd name="connsiteY5" fmla="*/ 140311 h 626488"/>
              <a:gd name="connsiteX0" fmla="*/ 12785 w 1972550"/>
              <a:gd name="connsiteY0" fmla="*/ 137290 h 623467"/>
              <a:gd name="connsiteX1" fmla="*/ 1024191 w 1972550"/>
              <a:gd name="connsiteY1" fmla="*/ 678 h 623467"/>
              <a:gd name="connsiteX2" fmla="*/ 1972550 w 1972550"/>
              <a:gd name="connsiteY2" fmla="*/ 109467 h 623467"/>
              <a:gd name="connsiteX3" fmla="*/ 1972550 w 1972550"/>
              <a:gd name="connsiteY3" fmla="*/ 623467 h 623467"/>
              <a:gd name="connsiteX4" fmla="*/ 0 w 1972550"/>
              <a:gd name="connsiteY4" fmla="*/ 623467 h 623467"/>
              <a:gd name="connsiteX5" fmla="*/ 12785 w 1972550"/>
              <a:gd name="connsiteY5" fmla="*/ 137290 h 623467"/>
              <a:gd name="connsiteX0" fmla="*/ 12785 w 1972550"/>
              <a:gd name="connsiteY0" fmla="*/ 137058 h 623235"/>
              <a:gd name="connsiteX1" fmla="*/ 1024191 w 1972550"/>
              <a:gd name="connsiteY1" fmla="*/ 446 h 623235"/>
              <a:gd name="connsiteX2" fmla="*/ 1972550 w 1972550"/>
              <a:gd name="connsiteY2" fmla="*/ 109235 h 623235"/>
              <a:gd name="connsiteX3" fmla="*/ 1972550 w 1972550"/>
              <a:gd name="connsiteY3" fmla="*/ 623235 h 623235"/>
              <a:gd name="connsiteX4" fmla="*/ 0 w 1972550"/>
              <a:gd name="connsiteY4" fmla="*/ 623235 h 623235"/>
              <a:gd name="connsiteX5" fmla="*/ 12785 w 1972550"/>
              <a:gd name="connsiteY5" fmla="*/ 137058 h 623235"/>
              <a:gd name="connsiteX0" fmla="*/ 25572 w 1972550"/>
              <a:gd name="connsiteY0" fmla="*/ 100162 h 632709"/>
              <a:gd name="connsiteX1" fmla="*/ 1024191 w 1972550"/>
              <a:gd name="connsiteY1" fmla="*/ 9920 h 632709"/>
              <a:gd name="connsiteX2" fmla="*/ 1972550 w 1972550"/>
              <a:gd name="connsiteY2" fmla="*/ 118709 h 632709"/>
              <a:gd name="connsiteX3" fmla="*/ 1972550 w 1972550"/>
              <a:gd name="connsiteY3" fmla="*/ 632709 h 632709"/>
              <a:gd name="connsiteX4" fmla="*/ 0 w 1972550"/>
              <a:gd name="connsiteY4" fmla="*/ 632709 h 632709"/>
              <a:gd name="connsiteX5" fmla="*/ 25572 w 1972550"/>
              <a:gd name="connsiteY5" fmla="*/ 100162 h 632709"/>
              <a:gd name="connsiteX0" fmla="*/ 25572 w 1972550"/>
              <a:gd name="connsiteY0" fmla="*/ 92579 h 625126"/>
              <a:gd name="connsiteX1" fmla="*/ 1024191 w 1972550"/>
              <a:gd name="connsiteY1" fmla="*/ 2337 h 625126"/>
              <a:gd name="connsiteX2" fmla="*/ 1972550 w 1972550"/>
              <a:gd name="connsiteY2" fmla="*/ 111126 h 625126"/>
              <a:gd name="connsiteX3" fmla="*/ 1972550 w 1972550"/>
              <a:gd name="connsiteY3" fmla="*/ 625126 h 625126"/>
              <a:gd name="connsiteX4" fmla="*/ 0 w 1972550"/>
              <a:gd name="connsiteY4" fmla="*/ 625126 h 625126"/>
              <a:gd name="connsiteX5" fmla="*/ 25572 w 1972550"/>
              <a:gd name="connsiteY5" fmla="*/ 92579 h 625126"/>
              <a:gd name="connsiteX0" fmla="*/ 25572 w 1972550"/>
              <a:gd name="connsiteY0" fmla="*/ 94383 h 626930"/>
              <a:gd name="connsiteX1" fmla="*/ 1024191 w 1972550"/>
              <a:gd name="connsiteY1" fmla="*/ 4141 h 626930"/>
              <a:gd name="connsiteX2" fmla="*/ 1972550 w 1972550"/>
              <a:gd name="connsiteY2" fmla="*/ 66559 h 626930"/>
              <a:gd name="connsiteX3" fmla="*/ 1972550 w 1972550"/>
              <a:gd name="connsiteY3" fmla="*/ 626930 h 626930"/>
              <a:gd name="connsiteX4" fmla="*/ 0 w 1972550"/>
              <a:gd name="connsiteY4" fmla="*/ 626930 h 626930"/>
              <a:gd name="connsiteX5" fmla="*/ 25572 w 1972550"/>
              <a:gd name="connsiteY5" fmla="*/ 94383 h 626930"/>
              <a:gd name="connsiteX0" fmla="*/ 25572 w 1972550"/>
              <a:gd name="connsiteY0" fmla="*/ 90964 h 623511"/>
              <a:gd name="connsiteX1" fmla="*/ 1024191 w 1972550"/>
              <a:gd name="connsiteY1" fmla="*/ 722 h 623511"/>
              <a:gd name="connsiteX2" fmla="*/ 1972550 w 1972550"/>
              <a:gd name="connsiteY2" fmla="*/ 63140 h 623511"/>
              <a:gd name="connsiteX3" fmla="*/ 1972550 w 1972550"/>
              <a:gd name="connsiteY3" fmla="*/ 623511 h 623511"/>
              <a:gd name="connsiteX4" fmla="*/ 0 w 1972550"/>
              <a:gd name="connsiteY4" fmla="*/ 623511 h 623511"/>
              <a:gd name="connsiteX5" fmla="*/ 25572 w 1972550"/>
              <a:gd name="connsiteY5" fmla="*/ 90964 h 623511"/>
              <a:gd name="connsiteX0" fmla="*/ 25572 w 1972550"/>
              <a:gd name="connsiteY0" fmla="*/ 127614 h 660161"/>
              <a:gd name="connsiteX1" fmla="*/ 1075334 w 1972550"/>
              <a:gd name="connsiteY1" fmla="*/ 276 h 660161"/>
              <a:gd name="connsiteX2" fmla="*/ 1972550 w 1972550"/>
              <a:gd name="connsiteY2" fmla="*/ 99790 h 660161"/>
              <a:gd name="connsiteX3" fmla="*/ 1972550 w 1972550"/>
              <a:gd name="connsiteY3" fmla="*/ 660161 h 660161"/>
              <a:gd name="connsiteX4" fmla="*/ 0 w 1972550"/>
              <a:gd name="connsiteY4" fmla="*/ 660161 h 660161"/>
              <a:gd name="connsiteX5" fmla="*/ 25572 w 1972550"/>
              <a:gd name="connsiteY5" fmla="*/ 127614 h 660161"/>
              <a:gd name="connsiteX0" fmla="*/ 25572 w 1972550"/>
              <a:gd name="connsiteY0" fmla="*/ 113790 h 646337"/>
              <a:gd name="connsiteX1" fmla="*/ 1094513 w 1972550"/>
              <a:gd name="connsiteY1" fmla="*/ 363 h 646337"/>
              <a:gd name="connsiteX2" fmla="*/ 1972550 w 1972550"/>
              <a:gd name="connsiteY2" fmla="*/ 85966 h 646337"/>
              <a:gd name="connsiteX3" fmla="*/ 1972550 w 1972550"/>
              <a:gd name="connsiteY3" fmla="*/ 646337 h 646337"/>
              <a:gd name="connsiteX4" fmla="*/ 0 w 1972550"/>
              <a:gd name="connsiteY4" fmla="*/ 646337 h 646337"/>
              <a:gd name="connsiteX5" fmla="*/ 25572 w 1972550"/>
              <a:gd name="connsiteY5" fmla="*/ 113790 h 646337"/>
              <a:gd name="connsiteX0" fmla="*/ 25572 w 1972550"/>
              <a:gd name="connsiteY0" fmla="*/ 114302 h 646849"/>
              <a:gd name="connsiteX1" fmla="*/ 1094513 w 1972550"/>
              <a:gd name="connsiteY1" fmla="*/ 875 h 646849"/>
              <a:gd name="connsiteX2" fmla="*/ 1972550 w 1972550"/>
              <a:gd name="connsiteY2" fmla="*/ 86478 h 646849"/>
              <a:gd name="connsiteX3" fmla="*/ 1972550 w 1972550"/>
              <a:gd name="connsiteY3" fmla="*/ 646849 h 646849"/>
              <a:gd name="connsiteX4" fmla="*/ 0 w 1972550"/>
              <a:gd name="connsiteY4" fmla="*/ 646849 h 646849"/>
              <a:gd name="connsiteX5" fmla="*/ 25572 w 1972550"/>
              <a:gd name="connsiteY5" fmla="*/ 114302 h 646849"/>
              <a:gd name="connsiteX0" fmla="*/ 12786 w 1972550"/>
              <a:gd name="connsiteY0" fmla="*/ 118543 h 646452"/>
              <a:gd name="connsiteX1" fmla="*/ 1094513 w 1972550"/>
              <a:gd name="connsiteY1" fmla="*/ 478 h 646452"/>
              <a:gd name="connsiteX2" fmla="*/ 1972550 w 1972550"/>
              <a:gd name="connsiteY2" fmla="*/ 86081 h 646452"/>
              <a:gd name="connsiteX3" fmla="*/ 1972550 w 1972550"/>
              <a:gd name="connsiteY3" fmla="*/ 646452 h 646452"/>
              <a:gd name="connsiteX4" fmla="*/ 0 w 1972550"/>
              <a:gd name="connsiteY4" fmla="*/ 646452 h 646452"/>
              <a:gd name="connsiteX5" fmla="*/ 12786 w 1972550"/>
              <a:gd name="connsiteY5" fmla="*/ 118543 h 646452"/>
              <a:gd name="connsiteX0" fmla="*/ 0 w 1985335"/>
              <a:gd name="connsiteY0" fmla="*/ 123308 h 646579"/>
              <a:gd name="connsiteX1" fmla="*/ 1107298 w 1985335"/>
              <a:gd name="connsiteY1" fmla="*/ 605 h 646579"/>
              <a:gd name="connsiteX2" fmla="*/ 1985335 w 1985335"/>
              <a:gd name="connsiteY2" fmla="*/ 86208 h 646579"/>
              <a:gd name="connsiteX3" fmla="*/ 1985335 w 1985335"/>
              <a:gd name="connsiteY3" fmla="*/ 646579 h 646579"/>
              <a:gd name="connsiteX4" fmla="*/ 12785 w 1985335"/>
              <a:gd name="connsiteY4" fmla="*/ 646579 h 646579"/>
              <a:gd name="connsiteX5" fmla="*/ 0 w 1985335"/>
              <a:gd name="connsiteY5" fmla="*/ 123308 h 646579"/>
              <a:gd name="connsiteX0" fmla="*/ 0 w 1985335"/>
              <a:gd name="connsiteY0" fmla="*/ 123290 h 646561"/>
              <a:gd name="connsiteX1" fmla="*/ 1107298 w 1985335"/>
              <a:gd name="connsiteY1" fmla="*/ 587 h 646561"/>
              <a:gd name="connsiteX2" fmla="*/ 1985335 w 1985335"/>
              <a:gd name="connsiteY2" fmla="*/ 86190 h 646561"/>
              <a:gd name="connsiteX3" fmla="*/ 1985335 w 1985335"/>
              <a:gd name="connsiteY3" fmla="*/ 646561 h 646561"/>
              <a:gd name="connsiteX4" fmla="*/ 12785 w 1985335"/>
              <a:gd name="connsiteY4" fmla="*/ 646561 h 646561"/>
              <a:gd name="connsiteX5" fmla="*/ 0 w 1985335"/>
              <a:gd name="connsiteY5" fmla="*/ 123290 h 646561"/>
              <a:gd name="connsiteX0" fmla="*/ 0 w 1985335"/>
              <a:gd name="connsiteY0" fmla="*/ 123290 h 646561"/>
              <a:gd name="connsiteX1" fmla="*/ 1107298 w 1985335"/>
              <a:gd name="connsiteY1" fmla="*/ 587 h 646561"/>
              <a:gd name="connsiteX2" fmla="*/ 1985335 w 1985335"/>
              <a:gd name="connsiteY2" fmla="*/ 86190 h 646561"/>
              <a:gd name="connsiteX3" fmla="*/ 1985335 w 1985335"/>
              <a:gd name="connsiteY3" fmla="*/ 646561 h 646561"/>
              <a:gd name="connsiteX4" fmla="*/ 12785 w 1985335"/>
              <a:gd name="connsiteY4" fmla="*/ 646561 h 646561"/>
              <a:gd name="connsiteX5" fmla="*/ 0 w 1985335"/>
              <a:gd name="connsiteY5" fmla="*/ 123290 h 646561"/>
              <a:gd name="connsiteX0" fmla="*/ 0 w 1975614"/>
              <a:gd name="connsiteY0" fmla="*/ 126462 h 646649"/>
              <a:gd name="connsiteX1" fmla="*/ 1097577 w 1975614"/>
              <a:gd name="connsiteY1" fmla="*/ 675 h 646649"/>
              <a:gd name="connsiteX2" fmla="*/ 1975614 w 1975614"/>
              <a:gd name="connsiteY2" fmla="*/ 86278 h 646649"/>
              <a:gd name="connsiteX3" fmla="*/ 1975614 w 1975614"/>
              <a:gd name="connsiteY3" fmla="*/ 646649 h 646649"/>
              <a:gd name="connsiteX4" fmla="*/ 3064 w 1975614"/>
              <a:gd name="connsiteY4" fmla="*/ 646649 h 646649"/>
              <a:gd name="connsiteX5" fmla="*/ 0 w 1975614"/>
              <a:gd name="connsiteY5" fmla="*/ 126462 h 646649"/>
              <a:gd name="connsiteX0" fmla="*/ 0 w 1975614"/>
              <a:gd name="connsiteY0" fmla="*/ 125865 h 646052"/>
              <a:gd name="connsiteX1" fmla="*/ 1097577 w 1975614"/>
              <a:gd name="connsiteY1" fmla="*/ 78 h 646052"/>
              <a:gd name="connsiteX2" fmla="*/ 1975614 w 1975614"/>
              <a:gd name="connsiteY2" fmla="*/ 85681 h 646052"/>
              <a:gd name="connsiteX3" fmla="*/ 1975614 w 1975614"/>
              <a:gd name="connsiteY3" fmla="*/ 646052 h 646052"/>
              <a:gd name="connsiteX4" fmla="*/ 3064 w 1975614"/>
              <a:gd name="connsiteY4" fmla="*/ 646052 h 646052"/>
              <a:gd name="connsiteX5" fmla="*/ 0 w 1975614"/>
              <a:gd name="connsiteY5" fmla="*/ 125865 h 646052"/>
              <a:gd name="connsiteX0" fmla="*/ 0 w 1980520"/>
              <a:gd name="connsiteY0" fmla="*/ 201612 h 649665"/>
              <a:gd name="connsiteX1" fmla="*/ 1102483 w 1980520"/>
              <a:gd name="connsiteY1" fmla="*/ 3691 h 649665"/>
              <a:gd name="connsiteX2" fmla="*/ 1980520 w 1980520"/>
              <a:gd name="connsiteY2" fmla="*/ 89294 h 649665"/>
              <a:gd name="connsiteX3" fmla="*/ 1980520 w 1980520"/>
              <a:gd name="connsiteY3" fmla="*/ 649665 h 649665"/>
              <a:gd name="connsiteX4" fmla="*/ 7970 w 1980520"/>
              <a:gd name="connsiteY4" fmla="*/ 649665 h 649665"/>
              <a:gd name="connsiteX5" fmla="*/ 0 w 1980520"/>
              <a:gd name="connsiteY5" fmla="*/ 201612 h 649665"/>
              <a:gd name="connsiteX0" fmla="*/ 0 w 1980520"/>
              <a:gd name="connsiteY0" fmla="*/ 197940 h 645993"/>
              <a:gd name="connsiteX1" fmla="*/ 1102483 w 1980520"/>
              <a:gd name="connsiteY1" fmla="*/ 19 h 645993"/>
              <a:gd name="connsiteX2" fmla="*/ 1980520 w 1980520"/>
              <a:gd name="connsiteY2" fmla="*/ 186610 h 645993"/>
              <a:gd name="connsiteX3" fmla="*/ 1980520 w 1980520"/>
              <a:gd name="connsiteY3" fmla="*/ 645993 h 645993"/>
              <a:gd name="connsiteX4" fmla="*/ 7970 w 1980520"/>
              <a:gd name="connsiteY4" fmla="*/ 645993 h 645993"/>
              <a:gd name="connsiteX5" fmla="*/ 0 w 1980520"/>
              <a:gd name="connsiteY5" fmla="*/ 197940 h 645993"/>
              <a:gd name="connsiteX0" fmla="*/ 0 w 1980520"/>
              <a:gd name="connsiteY0" fmla="*/ 197952 h 646005"/>
              <a:gd name="connsiteX1" fmla="*/ 1102483 w 1980520"/>
              <a:gd name="connsiteY1" fmla="*/ 31 h 646005"/>
              <a:gd name="connsiteX2" fmla="*/ 1980520 w 1980520"/>
              <a:gd name="connsiteY2" fmla="*/ 186622 h 646005"/>
              <a:gd name="connsiteX3" fmla="*/ 1980520 w 1980520"/>
              <a:gd name="connsiteY3" fmla="*/ 646005 h 646005"/>
              <a:gd name="connsiteX4" fmla="*/ 7970 w 1980520"/>
              <a:gd name="connsiteY4" fmla="*/ 646005 h 646005"/>
              <a:gd name="connsiteX5" fmla="*/ 0 w 1980520"/>
              <a:gd name="connsiteY5" fmla="*/ 197952 h 646005"/>
              <a:gd name="connsiteX0" fmla="*/ 0 w 1980520"/>
              <a:gd name="connsiteY0" fmla="*/ 197952 h 646005"/>
              <a:gd name="connsiteX1" fmla="*/ 1102483 w 1980520"/>
              <a:gd name="connsiteY1" fmla="*/ 31 h 646005"/>
              <a:gd name="connsiteX2" fmla="*/ 1980520 w 1980520"/>
              <a:gd name="connsiteY2" fmla="*/ 186622 h 646005"/>
              <a:gd name="connsiteX3" fmla="*/ 1980520 w 1980520"/>
              <a:gd name="connsiteY3" fmla="*/ 646005 h 646005"/>
              <a:gd name="connsiteX4" fmla="*/ 7970 w 1980520"/>
              <a:gd name="connsiteY4" fmla="*/ 646005 h 646005"/>
              <a:gd name="connsiteX5" fmla="*/ 0 w 1980520"/>
              <a:gd name="connsiteY5" fmla="*/ 197952 h 646005"/>
              <a:gd name="connsiteX0" fmla="*/ 0 w 1980520"/>
              <a:gd name="connsiteY0" fmla="*/ 197952 h 646005"/>
              <a:gd name="connsiteX1" fmla="*/ 1004359 w 1980520"/>
              <a:gd name="connsiteY1" fmla="*/ 31 h 646005"/>
              <a:gd name="connsiteX2" fmla="*/ 1980520 w 1980520"/>
              <a:gd name="connsiteY2" fmla="*/ 186622 h 646005"/>
              <a:gd name="connsiteX3" fmla="*/ 1980520 w 1980520"/>
              <a:gd name="connsiteY3" fmla="*/ 646005 h 646005"/>
              <a:gd name="connsiteX4" fmla="*/ 7970 w 1980520"/>
              <a:gd name="connsiteY4" fmla="*/ 646005 h 646005"/>
              <a:gd name="connsiteX5" fmla="*/ 0 w 1980520"/>
              <a:gd name="connsiteY5" fmla="*/ 197952 h 646005"/>
              <a:gd name="connsiteX0" fmla="*/ 0 w 1980520"/>
              <a:gd name="connsiteY0" fmla="*/ 227134 h 646333"/>
              <a:gd name="connsiteX1" fmla="*/ 1004359 w 1980520"/>
              <a:gd name="connsiteY1" fmla="*/ 359 h 646333"/>
              <a:gd name="connsiteX2" fmla="*/ 1980520 w 1980520"/>
              <a:gd name="connsiteY2" fmla="*/ 186950 h 646333"/>
              <a:gd name="connsiteX3" fmla="*/ 1980520 w 1980520"/>
              <a:gd name="connsiteY3" fmla="*/ 646333 h 646333"/>
              <a:gd name="connsiteX4" fmla="*/ 7970 w 1980520"/>
              <a:gd name="connsiteY4" fmla="*/ 646333 h 646333"/>
              <a:gd name="connsiteX5" fmla="*/ 0 w 1980520"/>
              <a:gd name="connsiteY5" fmla="*/ 227134 h 64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0520" h="646333">
                <a:moveTo>
                  <a:pt x="0" y="227134"/>
                </a:moveTo>
                <a:cubicBezTo>
                  <a:pt x="378146" y="71593"/>
                  <a:pt x="674272" y="7056"/>
                  <a:pt x="1004359" y="359"/>
                </a:cubicBezTo>
                <a:cubicBezTo>
                  <a:pt x="1334446" y="-6338"/>
                  <a:pt x="1669618" y="81079"/>
                  <a:pt x="1980520" y="186950"/>
                </a:cubicBezTo>
                <a:lnTo>
                  <a:pt x="1980520" y="646333"/>
                </a:lnTo>
                <a:lnTo>
                  <a:pt x="7970" y="646333"/>
                </a:lnTo>
                <a:cubicBezTo>
                  <a:pt x="7970" y="507459"/>
                  <a:pt x="0" y="366008"/>
                  <a:pt x="0" y="227134"/>
                </a:cubicBezTo>
                <a:close/>
              </a:path>
            </a:pathLst>
          </a:custGeom>
          <a:solidFill>
            <a:srgbClr val="00B0F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星</a:t>
            </a:r>
          </a:p>
        </p:txBody>
      </p:sp>
      <p:sp>
        <p:nvSpPr>
          <p:cNvPr id="341869" name="円形吹き出し 183">
            <a:extLst>
              <a:ext uri="{FF2B5EF4-FFF2-40B4-BE49-F238E27FC236}">
                <a16:creationId xmlns:a16="http://schemas.microsoft.com/office/drawing/2014/main" id="{4BD813E7-9B66-D96B-4DA7-2D3693D34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88" y="564011"/>
            <a:ext cx="1110353" cy="889147"/>
          </a:xfrm>
          <a:prstGeom prst="wedgeEllipseCallout">
            <a:avLst>
              <a:gd name="adj1" fmla="val 63075"/>
              <a:gd name="adj2" fmla="val 55161"/>
            </a:avLst>
          </a:prstGeom>
          <a:noFill/>
          <a:ln w="9525" algn="ctr">
            <a:solidFill>
              <a:srgbClr val="CC66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同時に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落ちる</a:t>
            </a:r>
          </a:p>
        </p:txBody>
      </p:sp>
      <p:sp>
        <p:nvSpPr>
          <p:cNvPr id="341870" name="円形吹き出し 183">
            <a:extLst>
              <a:ext uri="{FF2B5EF4-FFF2-40B4-BE49-F238E27FC236}">
                <a16:creationId xmlns:a16="http://schemas.microsoft.com/office/drawing/2014/main" id="{609539AA-D05D-0F53-99E3-581F5A971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664" y="1669882"/>
            <a:ext cx="1110353" cy="587750"/>
          </a:xfrm>
          <a:prstGeom prst="wedgeEllipseCallout">
            <a:avLst>
              <a:gd name="adj1" fmla="val 13984"/>
              <a:gd name="adj2" fmla="val -107037"/>
            </a:avLst>
          </a:prstGeom>
          <a:noFill/>
          <a:ln w="9525" algn="ctr">
            <a:solidFill>
              <a:srgbClr val="CC66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なぜ？</a:t>
            </a:r>
          </a:p>
        </p:txBody>
      </p:sp>
      <p:sp>
        <p:nvSpPr>
          <p:cNvPr id="341871" name="Rectangle 1442">
            <a:extLst>
              <a:ext uri="{FF2B5EF4-FFF2-40B4-BE49-F238E27FC236}">
                <a16:creationId xmlns:a16="http://schemas.microsoft.com/office/drawing/2014/main" id="{CB817603-AE61-CDDA-3EED-F1587A4C0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4" y="4272428"/>
            <a:ext cx="28575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星の静止系で見ると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72" name="Rectangle 1442">
            <a:extLst>
              <a:ext uri="{FF2B5EF4-FFF2-40B4-BE49-F238E27FC236}">
                <a16:creationId xmlns:a16="http://schemas.microsoft.com/office/drawing/2014/main" id="{60E7B7E6-F940-8356-CA5A-0446E99C7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0358" y="4272428"/>
            <a:ext cx="43616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物体は星に向かって加速される。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31" name="Rectangle 1442">
            <a:extLst>
              <a:ext uri="{FF2B5EF4-FFF2-40B4-BE49-F238E27FC236}">
                <a16:creationId xmlns:a16="http://schemas.microsoft.com/office/drawing/2014/main" id="{91F9BDD0-6253-40B6-F463-8C2DAA3D9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5" y="6458510"/>
            <a:ext cx="7769204" cy="43858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リンゴの落下は地球によって曲がった時空中の慣性運動！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Line 30">
            <a:extLst>
              <a:ext uri="{FF2B5EF4-FFF2-40B4-BE49-F238E27FC236}">
                <a16:creationId xmlns:a16="http://schemas.microsoft.com/office/drawing/2014/main" id="{7B5E2EE1-5D03-ED17-70B6-6A5526694DE9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7916961" y="526044"/>
            <a:ext cx="85588" cy="483928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694" name="Line 9">
            <a:extLst>
              <a:ext uri="{FF2B5EF4-FFF2-40B4-BE49-F238E27FC236}">
                <a16:creationId xmlns:a16="http://schemas.microsoft.com/office/drawing/2014/main" id="{53D42829-5939-4B97-4B94-1A07F5CA19CF}"/>
              </a:ext>
            </a:extLst>
          </p:cNvPr>
          <p:cNvSpPr>
            <a:spLocks noChangeShapeType="1"/>
          </p:cNvSpPr>
          <p:nvPr/>
        </p:nvSpPr>
        <p:spPr bwMode="auto">
          <a:xfrm>
            <a:off x="-14929" y="5755384"/>
            <a:ext cx="5129890" cy="0"/>
          </a:xfrm>
          <a:prstGeom prst="line">
            <a:avLst/>
          </a:prstGeom>
          <a:noFill/>
          <a:ln w="28575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円形吹き出し 183">
            <a:extLst>
              <a:ext uri="{FF2B5EF4-FFF2-40B4-BE49-F238E27FC236}">
                <a16:creationId xmlns:a16="http://schemas.microsoft.com/office/drawing/2014/main" id="{07AF9F1C-5A2E-5BFE-31BE-CE93BD390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915" y="4375485"/>
            <a:ext cx="795405" cy="507907"/>
          </a:xfrm>
          <a:prstGeom prst="wedgeEllipseCallout">
            <a:avLst>
              <a:gd name="adj1" fmla="val -65119"/>
              <a:gd name="adj2" fmla="val -9070"/>
            </a:avLst>
          </a:prstGeom>
          <a:solidFill>
            <a:srgbClr val="CC66FF"/>
          </a:solidFill>
          <a:ln w="9525" algn="ctr">
            <a:noFill/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遅れる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" name="円形吹き出し 183">
            <a:extLst>
              <a:ext uri="{FF2B5EF4-FFF2-40B4-BE49-F238E27FC236}">
                <a16:creationId xmlns:a16="http://schemas.microsoft.com/office/drawing/2014/main" id="{6B8745DA-0E02-7802-3B6C-C82F7376D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0896" y="5611080"/>
            <a:ext cx="672526" cy="449336"/>
          </a:xfrm>
          <a:prstGeom prst="wedgeEllipseCallout">
            <a:avLst>
              <a:gd name="adj1" fmla="val -74089"/>
              <a:gd name="adj2" fmla="val 3648"/>
            </a:avLst>
          </a:prstGeom>
          <a:solidFill>
            <a:srgbClr val="CC66FF"/>
          </a:solidFill>
          <a:ln w="9525" algn="ctr">
            <a:solidFill>
              <a:srgbClr val="FF66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i="0" dirty="0">
                <a:solidFill>
                  <a:schemeClr val="bg1"/>
                </a:solidFill>
                <a:latin typeface="Times New Roman"/>
                <a:ea typeface="ＭＳ Ｐゴシック"/>
              </a:rPr>
              <a:t>同じ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8" name="円形吹き出し 183">
            <a:extLst>
              <a:ext uri="{FF2B5EF4-FFF2-40B4-BE49-F238E27FC236}">
                <a16:creationId xmlns:a16="http://schemas.microsoft.com/office/drawing/2014/main" id="{18D9BB19-D9E4-6683-A2F3-95DC39374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8366" y="874280"/>
            <a:ext cx="672526" cy="449336"/>
          </a:xfrm>
          <a:prstGeom prst="wedgeEllipseCallout">
            <a:avLst>
              <a:gd name="adj1" fmla="val -53451"/>
              <a:gd name="adj2" fmla="val -72665"/>
            </a:avLst>
          </a:prstGeom>
          <a:solidFill>
            <a:schemeClr val="bg1"/>
          </a:solidFill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lvl="0">
              <a:spcBef>
                <a:spcPts val="0"/>
              </a:spcBef>
              <a:defRPr/>
            </a:pPr>
            <a:r>
              <a:rPr lang="ja-JP" altLang="en-US" sz="2000" i="0">
                <a:solidFill>
                  <a:srgbClr val="9900FF"/>
                </a:solidFill>
              </a:rPr>
              <a:t>加速</a:t>
            </a:r>
            <a:endParaRPr lang="ja-JP" altLang="en-US" sz="2000" i="0" dirty="0">
              <a:solidFill>
                <a:srgbClr val="9900FF"/>
              </a:solidFill>
            </a:endParaRPr>
          </a:p>
        </p:txBody>
      </p:sp>
      <p:sp>
        <p:nvSpPr>
          <p:cNvPr id="9" name="円形吹き出し 183">
            <a:extLst>
              <a:ext uri="{FF2B5EF4-FFF2-40B4-BE49-F238E27FC236}">
                <a16:creationId xmlns:a16="http://schemas.microsoft.com/office/drawing/2014/main" id="{D18F4A5F-DB59-6D22-C3F7-3B50973CC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7352" y="1356495"/>
            <a:ext cx="1381406" cy="449336"/>
          </a:xfrm>
          <a:prstGeom prst="wedgeEllipseCallout">
            <a:avLst>
              <a:gd name="adj1" fmla="val -22175"/>
              <a:gd name="adj2" fmla="val -79934"/>
            </a:avLst>
          </a:prstGeom>
          <a:solidFill>
            <a:schemeClr val="bg1"/>
          </a:solidFill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lvl="0">
              <a:spcBef>
                <a:spcPts val="0"/>
              </a:spcBef>
              <a:defRPr/>
            </a:pPr>
            <a:r>
              <a:rPr lang="ja-JP" altLang="en-US" sz="2000" i="0" dirty="0">
                <a:solidFill>
                  <a:srgbClr val="9900FF"/>
                </a:solidFill>
              </a:rPr>
              <a:t>見かけの力</a:t>
            </a:r>
          </a:p>
        </p:txBody>
      </p:sp>
      <p:sp>
        <p:nvSpPr>
          <p:cNvPr id="6" name="円形吹き出し 183">
            <a:extLst>
              <a:ext uri="{FF2B5EF4-FFF2-40B4-BE49-F238E27FC236}">
                <a16:creationId xmlns:a16="http://schemas.microsoft.com/office/drawing/2014/main" id="{CDB11D7D-6EF0-61C0-FE77-BEE1ADFE9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658" y="1813820"/>
            <a:ext cx="672526" cy="449336"/>
          </a:xfrm>
          <a:prstGeom prst="wedgeEllipseCallout">
            <a:avLst>
              <a:gd name="adj1" fmla="val 9676"/>
              <a:gd name="adj2" fmla="val -67214"/>
            </a:avLst>
          </a:prstGeom>
          <a:solidFill>
            <a:srgbClr val="CC66FF"/>
          </a:solidFill>
          <a:ln w="9525" algn="ctr">
            <a:noFill/>
            <a:round/>
            <a:headEnd/>
            <a:tailEnd/>
          </a:ln>
        </p:spPr>
        <p:txBody>
          <a:bodyPr wrap="none" anchor="ctr" anchorCtr="1"/>
          <a:lstStyle/>
          <a:p>
            <a:pPr lvl="0">
              <a:spcBef>
                <a:spcPts val="0"/>
              </a:spcBef>
              <a:defRPr/>
            </a:pPr>
            <a:r>
              <a:rPr lang="ja-JP" altLang="en-US" sz="2000" b="1" i="0" dirty="0">
                <a:solidFill>
                  <a:schemeClr val="bg1"/>
                </a:solidFill>
              </a:rPr>
              <a:t>重力</a:t>
            </a:r>
          </a:p>
        </p:txBody>
      </p:sp>
      <p:sp>
        <p:nvSpPr>
          <p:cNvPr id="11" name="Oval 37">
            <a:extLst>
              <a:ext uri="{FF2B5EF4-FFF2-40B4-BE49-F238E27FC236}">
                <a16:creationId xmlns:a16="http://schemas.microsoft.com/office/drawing/2014/main" id="{9B801DC8-F79E-640B-4DB1-4B7F9379F2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7456" y="2009169"/>
            <a:ext cx="554878" cy="554878"/>
          </a:xfrm>
          <a:prstGeom prst="ellipse">
            <a:avLst/>
          </a:prstGeom>
          <a:solidFill>
            <a:srgbClr val="CC66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i="0" dirty="0">
                <a:solidFill>
                  <a:schemeClr val="bg1"/>
                </a:solidFill>
                <a:latin typeface="Arial" charset="0"/>
              </a:rPr>
              <a:t>謎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41868" name="円形吹き出し 183">
            <a:extLst>
              <a:ext uri="{FF2B5EF4-FFF2-40B4-BE49-F238E27FC236}">
                <a16:creationId xmlns:a16="http://schemas.microsoft.com/office/drawing/2014/main" id="{5AE13C41-253B-7464-D963-6FF7008A4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99" y="2554974"/>
            <a:ext cx="3488872" cy="1006261"/>
          </a:xfrm>
          <a:prstGeom prst="wedgeEllipseCallout">
            <a:avLst>
              <a:gd name="adj1" fmla="val -31350"/>
              <a:gd name="adj2" fmla="val -73032"/>
            </a:avLst>
          </a:prstGeom>
          <a:solidFill>
            <a:schemeClr val="bg1"/>
          </a:solidFill>
          <a:ln w="9525" algn="ctr">
            <a:solidFill>
              <a:srgbClr val="CC66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lvl="0">
              <a:spcBef>
                <a:spcPts val="0"/>
              </a:spcBef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∵</a:t>
            </a:r>
            <a:r>
              <a:rPr lang="ja-JP" altLang="en-US" sz="2000" i="0" dirty="0">
                <a:solidFill>
                  <a:srgbClr val="C00000"/>
                </a:solidFill>
              </a:rPr>
              <a:t>この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加速は時空の現象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lvl="0">
              <a:spcBef>
                <a:spcPts val="0"/>
              </a:spcBef>
              <a:defRPr/>
            </a:pPr>
            <a:r>
              <a:rPr lang="ja-JP" altLang="en-US" sz="2000" i="0" dirty="0">
                <a:solidFill>
                  <a:srgbClr val="C00000"/>
                </a:solidFill>
              </a:rPr>
              <a:t>   ∴物体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の性質によらない！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Oval 37">
            <a:extLst>
              <a:ext uri="{FF2B5EF4-FFF2-40B4-BE49-F238E27FC236}">
                <a16:creationId xmlns:a16="http://schemas.microsoft.com/office/drawing/2014/main" id="{C0E51886-8533-E7D0-E4E3-1437561300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1262" y="367724"/>
            <a:ext cx="622449" cy="41652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17C.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8" name="Oval 37">
            <a:extLst>
              <a:ext uri="{FF2B5EF4-FFF2-40B4-BE49-F238E27FC236}">
                <a16:creationId xmlns:a16="http://schemas.microsoft.com/office/drawing/2014/main" id="{D5407173-73AE-A4C8-AEC6-B132C4EDE0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381" y="2452087"/>
            <a:ext cx="622449" cy="41652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20C.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41692" name="Line 13">
            <a:extLst>
              <a:ext uri="{FF2B5EF4-FFF2-40B4-BE49-F238E27FC236}">
                <a16:creationId xmlns:a16="http://schemas.microsoft.com/office/drawing/2014/main" id="{E20D6C1E-BAC9-766B-7D7B-9B3F0FE736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7278" y="652709"/>
            <a:ext cx="3397372" cy="4855556"/>
          </a:xfrm>
          <a:prstGeom prst="line">
            <a:avLst/>
          </a:prstGeom>
          <a:noFill/>
          <a:ln w="76200">
            <a:solidFill>
              <a:srgbClr val="FF7C8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349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4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3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3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41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41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701" grpId="0"/>
      <p:bldP spid="7" grpId="0"/>
      <p:bldP spid="341829" grpId="0"/>
      <p:bldP spid="341830" grpId="0"/>
      <p:bldP spid="341700" grpId="0" animBg="1"/>
      <p:bldP spid="341700" grpId="1" animBg="1"/>
      <p:bldP spid="341676" grpId="0" animBg="1"/>
      <p:bldP spid="341676" grpId="1" animBg="1"/>
      <p:bldP spid="341840" grpId="0" animBg="1"/>
      <p:bldP spid="341840" grpId="1" animBg="1"/>
      <p:bldP spid="341699" grpId="0" animBg="1"/>
      <p:bldP spid="341699" grpId="1" animBg="1"/>
      <p:bldP spid="341869" grpId="0" animBg="1"/>
      <p:bldP spid="341869" grpId="1" animBg="1"/>
      <p:bldP spid="341870" grpId="0" animBg="1"/>
      <p:bldP spid="341870" grpId="1" animBg="1"/>
      <p:bldP spid="341831" grpId="0" animBg="1"/>
      <p:bldP spid="341694" grpId="0" animBg="1"/>
      <p:bldP spid="341694" grpId="1" animBg="1"/>
      <p:bldP spid="11" grpId="0" animBg="1"/>
      <p:bldP spid="11" grpId="1" animBg="1"/>
      <p:bldP spid="341868" grpId="0" animBg="1"/>
      <p:bldP spid="341868" grpId="1" animBg="1"/>
      <p:bldP spid="27" grpId="0" animBg="1"/>
      <p:bldP spid="27" grpId="1" animBg="1"/>
      <p:bldP spid="28" grpId="0" animBg="1"/>
      <p:bldP spid="28" grpId="1" animBg="1"/>
      <p:bldP spid="341692" grpId="0" animBg="1"/>
      <p:bldP spid="34169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849" name="Rectangle 46">
            <a:extLst>
              <a:ext uri="{FF2B5EF4-FFF2-40B4-BE49-F238E27FC236}">
                <a16:creationId xmlns:a16="http://schemas.microsoft.com/office/drawing/2014/main" id="{359C7511-9F67-5340-78BE-C172BDCBE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50" y="0"/>
            <a:ext cx="6185586" cy="244626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EF01987-1EAF-CF75-1088-1D2F124F5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5178" cy="549275"/>
          </a:xfrm>
        </p:spPr>
        <p:txBody>
          <a:bodyPr/>
          <a:lstStyle/>
          <a:p>
            <a:pPr algn="l"/>
            <a:r>
              <a:rPr lang="ja-JP" altLang="en-US" sz="2400" dirty="0">
                <a:solidFill>
                  <a:srgbClr val="0000FF"/>
                </a:solidFill>
              </a:rPr>
              <a:t>一般相対性理論（</a:t>
            </a:r>
            <a:r>
              <a:rPr lang="en-US" altLang="ja-JP" sz="2400" dirty="0">
                <a:solidFill>
                  <a:srgbClr val="0000FF"/>
                </a:solidFill>
              </a:rPr>
              <a:t>Einstein, 1916</a:t>
            </a:r>
            <a:r>
              <a:rPr lang="ja-JP" altLang="en-US" sz="2400" dirty="0">
                <a:solidFill>
                  <a:srgbClr val="0000FF"/>
                </a:solidFill>
              </a:rPr>
              <a:t>）と重力の起源</a:t>
            </a:r>
          </a:p>
        </p:txBody>
      </p:sp>
      <p:grpSp>
        <p:nvGrpSpPr>
          <p:cNvPr id="341690" name="グループ化 341689">
            <a:extLst>
              <a:ext uri="{FF2B5EF4-FFF2-40B4-BE49-F238E27FC236}">
                <a16:creationId xmlns:a16="http://schemas.microsoft.com/office/drawing/2014/main" id="{52E1B1DD-3F42-EE74-15A8-4BD0207FB6B4}"/>
              </a:ext>
            </a:extLst>
          </p:cNvPr>
          <p:cNvGrpSpPr/>
          <p:nvPr/>
        </p:nvGrpSpPr>
        <p:grpSpPr>
          <a:xfrm>
            <a:off x="-23082" y="457884"/>
            <a:ext cx="6579102" cy="1257847"/>
            <a:chOff x="-23082" y="457884"/>
            <a:chExt cx="6579102" cy="1257847"/>
          </a:xfrm>
        </p:grpSpPr>
        <p:sp>
          <p:nvSpPr>
            <p:cNvPr id="10" name="Rectangle 1442">
              <a:extLst>
                <a:ext uri="{FF2B5EF4-FFF2-40B4-BE49-F238E27FC236}">
                  <a16:creationId xmlns:a16="http://schemas.microsoft.com/office/drawing/2014/main" id="{AD92EEC9-8F47-616A-4A05-66A2B6CE1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" y="457884"/>
              <a:ext cx="59394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①この理論では、一般相対性原理に基づき、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Rectangle 1442">
              <a:extLst>
                <a:ext uri="{FF2B5EF4-FFF2-40B4-BE49-F238E27FC236}">
                  <a16:creationId xmlns:a16="http://schemas.microsoft.com/office/drawing/2014/main" id="{CC424D82-60C1-382E-F2F1-BB0483BB5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865111"/>
              <a:ext cx="627467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物質分布に応じて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時空の曲りが生じる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とする。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Rectangle 108">
              <a:extLst>
                <a:ext uri="{FF2B5EF4-FFF2-40B4-BE49-F238E27FC236}">
                  <a16:creationId xmlns:a16="http://schemas.microsoft.com/office/drawing/2014/main" id="{E530E580-E22B-FC3A-82ED-F10AF7D38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82" y="1254066"/>
              <a:ext cx="35169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静的球対称な星。</a:t>
              </a:r>
              <a:endPara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8" name="Rectangle 108">
              <a:extLst>
                <a:ext uri="{FF2B5EF4-FFF2-40B4-BE49-F238E27FC236}">
                  <a16:creationId xmlns:a16="http://schemas.microsoft.com/office/drawing/2014/main" id="{44384E05-CD81-9095-2717-75D111674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122" y="1248402"/>
              <a:ext cx="42898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星に</a:t>
              </a: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近いほど時間の遅れ①</a:t>
              </a: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'</a:t>
              </a: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。</a:t>
              </a:r>
              <a:endPara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341691" name="Rectangle 1442">
            <a:extLst>
              <a:ext uri="{FF2B5EF4-FFF2-40B4-BE49-F238E27FC236}">
                <a16:creationId xmlns:a16="http://schemas.microsoft.com/office/drawing/2014/main" id="{DC04A963-1E7C-CD43-A74F-239B1448A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449" y="1629949"/>
            <a:ext cx="59815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②物体は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力を受けず慣性運動する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ものとする。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847" name="Rectangle 1442">
            <a:extLst>
              <a:ext uri="{FF2B5EF4-FFF2-40B4-BE49-F238E27FC236}">
                <a16:creationId xmlns:a16="http://schemas.microsoft.com/office/drawing/2014/main" id="{387302E4-C3A3-31DF-E223-845890827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0" y="2015061"/>
            <a:ext cx="6121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∴物体上、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両側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の時計の進み方が同じ②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'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41793" name="グループ化 341792">
            <a:extLst>
              <a:ext uri="{FF2B5EF4-FFF2-40B4-BE49-F238E27FC236}">
                <a16:creationId xmlns:a16="http://schemas.microsoft.com/office/drawing/2014/main" id="{B9737D75-F52F-5972-8452-E106A559FA22}"/>
              </a:ext>
            </a:extLst>
          </p:cNvPr>
          <p:cNvGrpSpPr/>
          <p:nvPr/>
        </p:nvGrpSpPr>
        <p:grpSpPr>
          <a:xfrm>
            <a:off x="7031191" y="3661455"/>
            <a:ext cx="2160718" cy="1174994"/>
            <a:chOff x="7031191" y="3263927"/>
            <a:chExt cx="2160718" cy="1174994"/>
          </a:xfrm>
        </p:grpSpPr>
        <p:grpSp>
          <p:nvGrpSpPr>
            <p:cNvPr id="341794" name="Group 151">
              <a:extLst>
                <a:ext uri="{FF2B5EF4-FFF2-40B4-BE49-F238E27FC236}">
                  <a16:creationId xmlns:a16="http://schemas.microsoft.com/office/drawing/2014/main" id="{1B20630C-3659-7218-D8A4-E33AAD0F79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87406" y="3405587"/>
              <a:ext cx="957438" cy="1033334"/>
              <a:chOff x="318" y="3380"/>
              <a:chExt cx="554" cy="641"/>
            </a:xfrm>
            <a:solidFill>
              <a:srgbClr val="FFCCFF"/>
            </a:solidFill>
          </p:grpSpPr>
          <p:sp>
            <p:nvSpPr>
              <p:cNvPr id="341798" name="Freeform 152">
                <a:extLst>
                  <a:ext uri="{FF2B5EF4-FFF2-40B4-BE49-F238E27FC236}">
                    <a16:creationId xmlns:a16="http://schemas.microsoft.com/office/drawing/2014/main" id="{0F1C187E-AA96-AD87-DDEF-225E6F214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3458"/>
                <a:ext cx="554" cy="563"/>
              </a:xfrm>
              <a:custGeom>
                <a:avLst/>
                <a:gdLst>
                  <a:gd name="T0" fmla="*/ 334 w 554"/>
                  <a:gd name="T1" fmla="*/ 18 h 563"/>
                  <a:gd name="T2" fmla="*/ 536 w 554"/>
                  <a:gd name="T3" fmla="*/ 124 h 563"/>
                  <a:gd name="T4" fmla="*/ 440 w 554"/>
                  <a:gd name="T5" fmla="*/ 504 h 563"/>
                  <a:gd name="T6" fmla="*/ 86 w 554"/>
                  <a:gd name="T7" fmla="*/ 480 h 563"/>
                  <a:gd name="T8" fmla="*/ 14 w 554"/>
                  <a:gd name="T9" fmla="*/ 138 h 563"/>
                  <a:gd name="T10" fmla="*/ 172 w 554"/>
                  <a:gd name="T11" fmla="*/ 20 h 563"/>
                  <a:gd name="T12" fmla="*/ 324 w 554"/>
                  <a:gd name="T13" fmla="*/ 18 h 5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4"/>
                  <a:gd name="T22" fmla="*/ 0 h 563"/>
                  <a:gd name="T23" fmla="*/ 554 w 554"/>
                  <a:gd name="T24" fmla="*/ 563 h 5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4" h="563">
                    <a:moveTo>
                      <a:pt x="334" y="18"/>
                    </a:moveTo>
                    <a:cubicBezTo>
                      <a:pt x="368" y="36"/>
                      <a:pt x="518" y="43"/>
                      <a:pt x="536" y="124"/>
                    </a:cubicBezTo>
                    <a:cubicBezTo>
                      <a:pt x="554" y="205"/>
                      <a:pt x="515" y="445"/>
                      <a:pt x="440" y="504"/>
                    </a:cubicBezTo>
                    <a:cubicBezTo>
                      <a:pt x="365" y="563"/>
                      <a:pt x="157" y="541"/>
                      <a:pt x="86" y="480"/>
                    </a:cubicBezTo>
                    <a:cubicBezTo>
                      <a:pt x="15" y="419"/>
                      <a:pt x="0" y="215"/>
                      <a:pt x="14" y="138"/>
                    </a:cubicBezTo>
                    <a:cubicBezTo>
                      <a:pt x="28" y="61"/>
                      <a:pt x="120" y="40"/>
                      <a:pt x="172" y="20"/>
                    </a:cubicBezTo>
                    <a:cubicBezTo>
                      <a:pt x="224" y="0"/>
                      <a:pt x="292" y="18"/>
                      <a:pt x="324" y="18"/>
                    </a:cubicBezTo>
                  </a:path>
                </a:pathLst>
              </a:custGeom>
              <a:grpFill/>
              <a:ln w="12700" cap="flat" cmpd="sng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341799" name="Freeform 153">
                <a:extLst>
                  <a:ext uri="{FF2B5EF4-FFF2-40B4-BE49-F238E27FC236}">
                    <a16:creationId xmlns:a16="http://schemas.microsoft.com/office/drawing/2014/main" id="{F637A2DF-86BB-3A11-0CB3-4C38A6FBD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3544"/>
                <a:ext cx="206" cy="24"/>
              </a:xfrm>
              <a:custGeom>
                <a:avLst/>
                <a:gdLst>
                  <a:gd name="T0" fmla="*/ 0 w 206"/>
                  <a:gd name="T1" fmla="*/ 0 h 24"/>
                  <a:gd name="T2" fmla="*/ 124 w 206"/>
                  <a:gd name="T3" fmla="*/ 24 h 24"/>
                  <a:gd name="T4" fmla="*/ 206 w 206"/>
                  <a:gd name="T5" fmla="*/ 2 h 24"/>
                  <a:gd name="T6" fmla="*/ 0 60000 65536"/>
                  <a:gd name="T7" fmla="*/ 0 60000 65536"/>
                  <a:gd name="T8" fmla="*/ 0 60000 65536"/>
                  <a:gd name="T9" fmla="*/ 0 w 206"/>
                  <a:gd name="T10" fmla="*/ 0 h 24"/>
                  <a:gd name="T11" fmla="*/ 206 w 206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6" h="24">
                    <a:moveTo>
                      <a:pt x="0" y="0"/>
                    </a:moveTo>
                    <a:cubicBezTo>
                      <a:pt x="45" y="12"/>
                      <a:pt x="90" y="24"/>
                      <a:pt x="124" y="24"/>
                    </a:cubicBezTo>
                    <a:cubicBezTo>
                      <a:pt x="158" y="24"/>
                      <a:pt x="182" y="13"/>
                      <a:pt x="206" y="2"/>
                    </a:cubicBezTo>
                  </a:path>
                </a:pathLst>
              </a:custGeom>
              <a:grpFill/>
              <a:ln w="19050" cap="flat" cmpd="sng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341800" name="Freeform 154">
                <a:extLst>
                  <a:ext uri="{FF2B5EF4-FFF2-40B4-BE49-F238E27FC236}">
                    <a16:creationId xmlns:a16="http://schemas.microsoft.com/office/drawing/2014/main" id="{9B139928-ECC7-09EB-B3CD-B6E4EE714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" y="3380"/>
                <a:ext cx="11" cy="182"/>
              </a:xfrm>
              <a:custGeom>
                <a:avLst/>
                <a:gdLst>
                  <a:gd name="T0" fmla="*/ 0 w 54"/>
                  <a:gd name="T1" fmla="*/ 162 h 162"/>
                  <a:gd name="T2" fmla="*/ 14 w 54"/>
                  <a:gd name="T3" fmla="*/ 86 h 162"/>
                  <a:gd name="T4" fmla="*/ 54 w 54"/>
                  <a:gd name="T5" fmla="*/ 0 h 162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62"/>
                  <a:gd name="T11" fmla="*/ 54 w 54"/>
                  <a:gd name="T12" fmla="*/ 162 h 162"/>
                  <a:gd name="connsiteX0" fmla="*/ 85 w 2992"/>
                  <a:gd name="connsiteY0" fmla="*/ 11877 h 11877"/>
                  <a:gd name="connsiteX1" fmla="*/ 2678 w 2992"/>
                  <a:gd name="connsiteY1" fmla="*/ 7186 h 11877"/>
                  <a:gd name="connsiteX2" fmla="*/ 253 w 2992"/>
                  <a:gd name="connsiteY2" fmla="*/ 0 h 11877"/>
                  <a:gd name="connsiteX0" fmla="*/ 13838 w 14400"/>
                  <a:gd name="connsiteY0" fmla="*/ 10000 h 10000"/>
                  <a:gd name="connsiteX1" fmla="*/ 997 w 14400"/>
                  <a:gd name="connsiteY1" fmla="*/ 6276 h 10000"/>
                  <a:gd name="connsiteX2" fmla="*/ 14400 w 14400"/>
                  <a:gd name="connsiteY2" fmla="*/ 0 h 10000"/>
                  <a:gd name="connsiteX0" fmla="*/ 13838 w 14400"/>
                  <a:gd name="connsiteY0" fmla="*/ 8644 h 8644"/>
                  <a:gd name="connsiteX1" fmla="*/ 997 w 14400"/>
                  <a:gd name="connsiteY1" fmla="*/ 4920 h 8644"/>
                  <a:gd name="connsiteX2" fmla="*/ 14400 w 14400"/>
                  <a:gd name="connsiteY2" fmla="*/ 0 h 8644"/>
                  <a:gd name="connsiteX0" fmla="*/ 1180 w 10960"/>
                  <a:gd name="connsiteY0" fmla="*/ 10100 h 10100"/>
                  <a:gd name="connsiteX1" fmla="*/ 1652 w 10960"/>
                  <a:gd name="connsiteY1" fmla="*/ 5692 h 10100"/>
                  <a:gd name="connsiteX2" fmla="*/ 10960 w 10960"/>
                  <a:gd name="connsiteY2" fmla="*/ 0 h 10100"/>
                  <a:gd name="connsiteX0" fmla="*/ 1180 w 2941"/>
                  <a:gd name="connsiteY0" fmla="*/ 10300 h 10300"/>
                  <a:gd name="connsiteX1" fmla="*/ 1652 w 2941"/>
                  <a:gd name="connsiteY1" fmla="*/ 5892 h 10300"/>
                  <a:gd name="connsiteX2" fmla="*/ 2556 w 2941"/>
                  <a:gd name="connsiteY2" fmla="*/ 0 h 10300"/>
                  <a:gd name="connsiteX0" fmla="*/ 45477 w 50156"/>
                  <a:gd name="connsiteY0" fmla="*/ 10000 h 10000"/>
                  <a:gd name="connsiteX1" fmla="*/ 1896 w 50156"/>
                  <a:gd name="connsiteY1" fmla="*/ 5430 h 10000"/>
                  <a:gd name="connsiteX2" fmla="*/ 50156 w 50156"/>
                  <a:gd name="connsiteY2" fmla="*/ 0 h 10000"/>
                  <a:gd name="connsiteX0" fmla="*/ 21830 w 26509"/>
                  <a:gd name="connsiteY0" fmla="*/ 10000 h 10000"/>
                  <a:gd name="connsiteX1" fmla="*/ 2973 w 26509"/>
                  <a:gd name="connsiteY1" fmla="*/ 5333 h 10000"/>
                  <a:gd name="connsiteX2" fmla="*/ 26509 w 26509"/>
                  <a:gd name="connsiteY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" h="10000">
                    <a:moveTo>
                      <a:pt x="21830" y="10000"/>
                    </a:moveTo>
                    <a:cubicBezTo>
                      <a:pt x="24751" y="9242"/>
                      <a:pt x="-10182" y="6909"/>
                      <a:pt x="2973" y="5333"/>
                    </a:cubicBezTo>
                    <a:lnTo>
                      <a:pt x="26509" y="0"/>
                    </a:lnTo>
                  </a:path>
                </a:pathLst>
              </a:custGeom>
              <a:grpFill/>
              <a:ln w="38100" cap="flat" cmpd="sng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41795" name="正方形/長方形 341431">
              <a:extLst>
                <a:ext uri="{FF2B5EF4-FFF2-40B4-BE49-F238E27FC236}">
                  <a16:creationId xmlns:a16="http://schemas.microsoft.com/office/drawing/2014/main" id="{58FD6710-76CA-E088-50DD-CA7B5534F4FC}"/>
                </a:ext>
              </a:extLst>
            </p:cNvPr>
            <p:cNvSpPr/>
            <p:nvPr/>
          </p:nvSpPr>
          <p:spPr bwMode="auto">
            <a:xfrm>
              <a:off x="7974168" y="3263927"/>
              <a:ext cx="1217741" cy="388082"/>
            </a:xfrm>
            <a:custGeom>
              <a:avLst/>
              <a:gdLst>
                <a:gd name="connsiteX0" fmla="*/ 0 w 1124848"/>
                <a:gd name="connsiteY0" fmla="*/ 0 h 396740"/>
                <a:gd name="connsiteX1" fmla="*/ 1124848 w 1124848"/>
                <a:gd name="connsiteY1" fmla="*/ 0 h 396740"/>
                <a:gd name="connsiteX2" fmla="*/ 1124848 w 1124848"/>
                <a:gd name="connsiteY2" fmla="*/ 396740 h 396740"/>
                <a:gd name="connsiteX3" fmla="*/ 0 w 1124848"/>
                <a:gd name="connsiteY3" fmla="*/ 396740 h 396740"/>
                <a:gd name="connsiteX4" fmla="*/ 0 w 1124848"/>
                <a:gd name="connsiteY4" fmla="*/ 0 h 396740"/>
                <a:gd name="connsiteX0" fmla="*/ 0 w 1124848"/>
                <a:gd name="connsiteY0" fmla="*/ 0 h 396740"/>
                <a:gd name="connsiteX1" fmla="*/ 1124848 w 1124848"/>
                <a:gd name="connsiteY1" fmla="*/ 0 h 396740"/>
                <a:gd name="connsiteX2" fmla="*/ 1124848 w 1124848"/>
                <a:gd name="connsiteY2" fmla="*/ 396740 h 396740"/>
                <a:gd name="connsiteX3" fmla="*/ 18709 w 1124848"/>
                <a:gd name="connsiteY3" fmla="*/ 279809 h 396740"/>
                <a:gd name="connsiteX4" fmla="*/ 0 w 1124848"/>
                <a:gd name="connsiteY4" fmla="*/ 0 h 396740"/>
                <a:gd name="connsiteX0" fmla="*/ 49111 w 1173959"/>
                <a:gd name="connsiteY0" fmla="*/ 0 h 396740"/>
                <a:gd name="connsiteX1" fmla="*/ 1173959 w 1173959"/>
                <a:gd name="connsiteY1" fmla="*/ 0 h 396740"/>
                <a:gd name="connsiteX2" fmla="*/ 1173959 w 1173959"/>
                <a:gd name="connsiteY2" fmla="*/ 396740 h 396740"/>
                <a:gd name="connsiteX3" fmla="*/ 0 w 1173959"/>
                <a:gd name="connsiteY3" fmla="*/ 256423 h 396740"/>
                <a:gd name="connsiteX4" fmla="*/ 49111 w 1173959"/>
                <a:gd name="connsiteY4" fmla="*/ 0 h 396740"/>
                <a:gd name="connsiteX0" fmla="*/ 49111 w 1173959"/>
                <a:gd name="connsiteY0" fmla="*/ 0 h 396740"/>
                <a:gd name="connsiteX1" fmla="*/ 1162265 w 1173959"/>
                <a:gd name="connsiteY1" fmla="*/ 72497 h 396740"/>
                <a:gd name="connsiteX2" fmla="*/ 1173959 w 1173959"/>
                <a:gd name="connsiteY2" fmla="*/ 396740 h 396740"/>
                <a:gd name="connsiteX3" fmla="*/ 0 w 1173959"/>
                <a:gd name="connsiteY3" fmla="*/ 256423 h 396740"/>
                <a:gd name="connsiteX4" fmla="*/ 49111 w 1173959"/>
                <a:gd name="connsiteY4" fmla="*/ 0 h 396740"/>
                <a:gd name="connsiteX0" fmla="*/ 7016 w 1173959"/>
                <a:gd name="connsiteY0" fmla="*/ 0 h 399078"/>
                <a:gd name="connsiteX1" fmla="*/ 1162265 w 1173959"/>
                <a:gd name="connsiteY1" fmla="*/ 74835 h 399078"/>
                <a:gd name="connsiteX2" fmla="*/ 1173959 w 1173959"/>
                <a:gd name="connsiteY2" fmla="*/ 399078 h 399078"/>
                <a:gd name="connsiteX3" fmla="*/ 0 w 1173959"/>
                <a:gd name="connsiteY3" fmla="*/ 258761 h 399078"/>
                <a:gd name="connsiteX4" fmla="*/ 7016 w 1173959"/>
                <a:gd name="connsiteY4" fmla="*/ 0 h 399078"/>
                <a:gd name="connsiteX0" fmla="*/ 7016 w 1183312"/>
                <a:gd name="connsiteY0" fmla="*/ 0 h 399078"/>
                <a:gd name="connsiteX1" fmla="*/ 1183312 w 1183312"/>
                <a:gd name="connsiteY1" fmla="*/ 72496 h 399078"/>
                <a:gd name="connsiteX2" fmla="*/ 1173959 w 1183312"/>
                <a:gd name="connsiteY2" fmla="*/ 399078 h 399078"/>
                <a:gd name="connsiteX3" fmla="*/ 0 w 1183312"/>
                <a:gd name="connsiteY3" fmla="*/ 258761 h 399078"/>
                <a:gd name="connsiteX4" fmla="*/ 7016 w 1183312"/>
                <a:gd name="connsiteY4" fmla="*/ 0 h 399078"/>
                <a:gd name="connsiteX0" fmla="*/ 7016 w 1183314"/>
                <a:gd name="connsiteY0" fmla="*/ 0 h 396739"/>
                <a:gd name="connsiteX1" fmla="*/ 1183312 w 1183314"/>
                <a:gd name="connsiteY1" fmla="*/ 72496 h 396739"/>
                <a:gd name="connsiteX2" fmla="*/ 1183314 w 1183314"/>
                <a:gd name="connsiteY2" fmla="*/ 396739 h 396739"/>
                <a:gd name="connsiteX3" fmla="*/ 0 w 1183314"/>
                <a:gd name="connsiteY3" fmla="*/ 258761 h 396739"/>
                <a:gd name="connsiteX4" fmla="*/ 7016 w 1183314"/>
                <a:gd name="connsiteY4" fmla="*/ 0 h 396739"/>
                <a:gd name="connsiteX0" fmla="*/ 7016 w 1183314"/>
                <a:gd name="connsiteY0" fmla="*/ 0 h 396739"/>
                <a:gd name="connsiteX1" fmla="*/ 634010 w 1183314"/>
                <a:gd name="connsiteY1" fmla="*/ 68129 h 396739"/>
                <a:gd name="connsiteX2" fmla="*/ 1183312 w 1183314"/>
                <a:gd name="connsiteY2" fmla="*/ 72496 h 396739"/>
                <a:gd name="connsiteX3" fmla="*/ 1183314 w 1183314"/>
                <a:gd name="connsiteY3" fmla="*/ 396739 h 396739"/>
                <a:gd name="connsiteX4" fmla="*/ 0 w 1183314"/>
                <a:gd name="connsiteY4" fmla="*/ 258761 h 396739"/>
                <a:gd name="connsiteX5" fmla="*/ 7016 w 1183314"/>
                <a:gd name="connsiteY5" fmla="*/ 0 h 396739"/>
                <a:gd name="connsiteX0" fmla="*/ 7016 w 1183314"/>
                <a:gd name="connsiteY0" fmla="*/ 0 h 396739"/>
                <a:gd name="connsiteX1" fmla="*/ 634010 w 1183314"/>
                <a:gd name="connsiteY1" fmla="*/ 68129 h 396739"/>
                <a:gd name="connsiteX2" fmla="*/ 1183312 w 1183314"/>
                <a:gd name="connsiteY2" fmla="*/ 72496 h 396739"/>
                <a:gd name="connsiteX3" fmla="*/ 1183314 w 1183314"/>
                <a:gd name="connsiteY3" fmla="*/ 396739 h 396739"/>
                <a:gd name="connsiteX4" fmla="*/ 584899 w 1183314"/>
                <a:gd name="connsiteY4" fmla="*/ 348763 h 396739"/>
                <a:gd name="connsiteX5" fmla="*/ 0 w 1183314"/>
                <a:gd name="connsiteY5" fmla="*/ 258761 h 396739"/>
                <a:gd name="connsiteX6" fmla="*/ 7016 w 1183314"/>
                <a:gd name="connsiteY6" fmla="*/ 0 h 396739"/>
                <a:gd name="connsiteX0" fmla="*/ 13582 w 1183314"/>
                <a:gd name="connsiteY0" fmla="*/ 0 h 527879"/>
                <a:gd name="connsiteX1" fmla="*/ 634010 w 1183314"/>
                <a:gd name="connsiteY1" fmla="*/ 199269 h 527879"/>
                <a:gd name="connsiteX2" fmla="*/ 1183312 w 1183314"/>
                <a:gd name="connsiteY2" fmla="*/ 203636 h 527879"/>
                <a:gd name="connsiteX3" fmla="*/ 1183314 w 1183314"/>
                <a:gd name="connsiteY3" fmla="*/ 527879 h 527879"/>
                <a:gd name="connsiteX4" fmla="*/ 584899 w 1183314"/>
                <a:gd name="connsiteY4" fmla="*/ 479903 h 527879"/>
                <a:gd name="connsiteX5" fmla="*/ 0 w 1183314"/>
                <a:gd name="connsiteY5" fmla="*/ 389901 h 527879"/>
                <a:gd name="connsiteX6" fmla="*/ 13582 w 1183314"/>
                <a:gd name="connsiteY6" fmla="*/ 0 h 527879"/>
                <a:gd name="connsiteX0" fmla="*/ 0 w 1169732"/>
                <a:gd name="connsiteY0" fmla="*/ 0 h 527879"/>
                <a:gd name="connsiteX1" fmla="*/ 620428 w 1169732"/>
                <a:gd name="connsiteY1" fmla="*/ 199269 h 527879"/>
                <a:gd name="connsiteX2" fmla="*/ 1169730 w 1169732"/>
                <a:gd name="connsiteY2" fmla="*/ 203636 h 527879"/>
                <a:gd name="connsiteX3" fmla="*/ 1169732 w 1169732"/>
                <a:gd name="connsiteY3" fmla="*/ 527879 h 527879"/>
                <a:gd name="connsiteX4" fmla="*/ 571317 w 1169732"/>
                <a:gd name="connsiteY4" fmla="*/ 479903 h 527879"/>
                <a:gd name="connsiteX5" fmla="*/ 17058 w 1169732"/>
                <a:gd name="connsiteY5" fmla="*/ 201187 h 527879"/>
                <a:gd name="connsiteX6" fmla="*/ 0 w 1169732"/>
                <a:gd name="connsiteY6" fmla="*/ 0 h 527879"/>
                <a:gd name="connsiteX0" fmla="*/ 0 w 1169732"/>
                <a:gd name="connsiteY0" fmla="*/ 0 h 527879"/>
                <a:gd name="connsiteX1" fmla="*/ 620428 w 1169732"/>
                <a:gd name="connsiteY1" fmla="*/ 199269 h 527879"/>
                <a:gd name="connsiteX2" fmla="*/ 1169730 w 1169732"/>
                <a:gd name="connsiteY2" fmla="*/ 203636 h 527879"/>
                <a:gd name="connsiteX3" fmla="*/ 1169732 w 1169732"/>
                <a:gd name="connsiteY3" fmla="*/ 527879 h 527879"/>
                <a:gd name="connsiteX4" fmla="*/ 411556 w 1169732"/>
                <a:gd name="connsiteY4" fmla="*/ 419132 h 527879"/>
                <a:gd name="connsiteX5" fmla="*/ 17058 w 1169732"/>
                <a:gd name="connsiteY5" fmla="*/ 201187 h 527879"/>
                <a:gd name="connsiteX6" fmla="*/ 0 w 1169732"/>
                <a:gd name="connsiteY6" fmla="*/ 0 h 527879"/>
                <a:gd name="connsiteX0" fmla="*/ 0 w 1169732"/>
                <a:gd name="connsiteY0" fmla="*/ 0 h 547070"/>
                <a:gd name="connsiteX1" fmla="*/ 620428 w 1169732"/>
                <a:gd name="connsiteY1" fmla="*/ 199269 h 547070"/>
                <a:gd name="connsiteX2" fmla="*/ 1169730 w 1169732"/>
                <a:gd name="connsiteY2" fmla="*/ 203636 h 547070"/>
                <a:gd name="connsiteX3" fmla="*/ 1169732 w 1169732"/>
                <a:gd name="connsiteY3" fmla="*/ 527879 h 547070"/>
                <a:gd name="connsiteX4" fmla="*/ 836825 w 1169732"/>
                <a:gd name="connsiteY4" fmla="*/ 504889 h 547070"/>
                <a:gd name="connsiteX5" fmla="*/ 411556 w 1169732"/>
                <a:gd name="connsiteY5" fmla="*/ 419132 h 547070"/>
                <a:gd name="connsiteX6" fmla="*/ 17058 w 1169732"/>
                <a:gd name="connsiteY6" fmla="*/ 201187 h 547070"/>
                <a:gd name="connsiteX7" fmla="*/ 0 w 1169732"/>
                <a:gd name="connsiteY7" fmla="*/ 0 h 547070"/>
                <a:gd name="connsiteX0" fmla="*/ 4828 w 1174560"/>
                <a:gd name="connsiteY0" fmla="*/ 0 h 547071"/>
                <a:gd name="connsiteX1" fmla="*/ 625256 w 1174560"/>
                <a:gd name="connsiteY1" fmla="*/ 199269 h 547071"/>
                <a:gd name="connsiteX2" fmla="*/ 1174558 w 1174560"/>
                <a:gd name="connsiteY2" fmla="*/ 203636 h 547071"/>
                <a:gd name="connsiteX3" fmla="*/ 1174560 w 1174560"/>
                <a:gd name="connsiteY3" fmla="*/ 527879 h 547071"/>
                <a:gd name="connsiteX4" fmla="*/ 841653 w 1174560"/>
                <a:gd name="connsiteY4" fmla="*/ 504889 h 547071"/>
                <a:gd name="connsiteX5" fmla="*/ 416384 w 1174560"/>
                <a:gd name="connsiteY5" fmla="*/ 419132 h 547071"/>
                <a:gd name="connsiteX6" fmla="*/ 0 w 1174560"/>
                <a:gd name="connsiteY6" fmla="*/ 181995 h 547071"/>
                <a:gd name="connsiteX7" fmla="*/ 4828 w 1174560"/>
                <a:gd name="connsiteY7" fmla="*/ 0 h 54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4560" h="547071">
                  <a:moveTo>
                    <a:pt x="4828" y="0"/>
                  </a:moveTo>
                  <a:cubicBezTo>
                    <a:pt x="213826" y="12576"/>
                    <a:pt x="416258" y="186693"/>
                    <a:pt x="625256" y="199269"/>
                  </a:cubicBezTo>
                  <a:lnTo>
                    <a:pt x="1174558" y="203636"/>
                  </a:lnTo>
                  <a:cubicBezTo>
                    <a:pt x="1174559" y="311717"/>
                    <a:pt x="1174559" y="419798"/>
                    <a:pt x="1174560" y="527879"/>
                  </a:cubicBezTo>
                  <a:cubicBezTo>
                    <a:pt x="1119076" y="574889"/>
                    <a:pt x="968016" y="523013"/>
                    <a:pt x="841653" y="504889"/>
                  </a:cubicBezTo>
                  <a:cubicBezTo>
                    <a:pt x="715290" y="486765"/>
                    <a:pt x="553012" y="466550"/>
                    <a:pt x="416384" y="419132"/>
                  </a:cubicBezTo>
                  <a:lnTo>
                    <a:pt x="0" y="181995"/>
                  </a:lnTo>
                  <a:lnTo>
                    <a:pt x="4828" y="0"/>
                  </a:lnTo>
                  <a:close/>
                </a:path>
              </a:pathLst>
            </a:custGeom>
            <a:solidFill>
              <a:srgbClr val="996633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796" name="Rectangle 1442">
              <a:extLst>
                <a:ext uri="{FF2B5EF4-FFF2-40B4-BE49-F238E27FC236}">
                  <a16:creationId xmlns:a16="http://schemas.microsoft.com/office/drawing/2014/main" id="{B9355CD6-547F-3F40-D472-A6E3C0960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1191" y="3820480"/>
              <a:ext cx="95743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4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静止</a:t>
              </a:r>
            </a:p>
          </p:txBody>
        </p:sp>
        <p:sp>
          <p:nvSpPr>
            <p:cNvPr id="341797" name="Rectangle 1442">
              <a:extLst>
                <a:ext uri="{FF2B5EF4-FFF2-40B4-BE49-F238E27FC236}">
                  <a16:creationId xmlns:a16="http://schemas.microsoft.com/office/drawing/2014/main" id="{0532D497-D774-0ED6-B142-A607C525F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4281" y="3379582"/>
              <a:ext cx="95743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4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物体</a:t>
              </a:r>
            </a:p>
          </p:txBody>
        </p:sp>
      </p:grpSp>
      <p:grpSp>
        <p:nvGrpSpPr>
          <p:cNvPr id="341801" name="グループ化 341800">
            <a:extLst>
              <a:ext uri="{FF2B5EF4-FFF2-40B4-BE49-F238E27FC236}">
                <a16:creationId xmlns:a16="http://schemas.microsoft.com/office/drawing/2014/main" id="{C7951DF3-C062-1895-EFDD-576502D64B2A}"/>
              </a:ext>
            </a:extLst>
          </p:cNvPr>
          <p:cNvGrpSpPr/>
          <p:nvPr/>
        </p:nvGrpSpPr>
        <p:grpSpPr>
          <a:xfrm>
            <a:off x="7884858" y="4007865"/>
            <a:ext cx="333616" cy="745675"/>
            <a:chOff x="7903618" y="3769702"/>
            <a:chExt cx="333616" cy="745675"/>
          </a:xfrm>
        </p:grpSpPr>
        <p:grpSp>
          <p:nvGrpSpPr>
            <p:cNvPr id="341802" name="グループ化 341801">
              <a:extLst>
                <a:ext uri="{FF2B5EF4-FFF2-40B4-BE49-F238E27FC236}">
                  <a16:creationId xmlns:a16="http://schemas.microsoft.com/office/drawing/2014/main" id="{6982CE4F-F3D7-A8D9-744C-AC61ADFB9E44}"/>
                </a:ext>
              </a:extLst>
            </p:cNvPr>
            <p:cNvGrpSpPr/>
            <p:nvPr/>
          </p:nvGrpSpPr>
          <p:grpSpPr>
            <a:xfrm rot="5400000">
              <a:off x="7903618" y="3769702"/>
              <a:ext cx="329100" cy="329100"/>
              <a:chOff x="8296449" y="5540954"/>
              <a:chExt cx="329100" cy="329100"/>
            </a:xfrm>
            <a:solidFill>
              <a:schemeClr val="bg1"/>
            </a:solidFill>
          </p:grpSpPr>
          <p:sp>
            <p:nvSpPr>
              <p:cNvPr id="341807" name="楕円 341806">
                <a:extLst>
                  <a:ext uri="{FF2B5EF4-FFF2-40B4-BE49-F238E27FC236}">
                    <a16:creationId xmlns:a16="http://schemas.microsoft.com/office/drawing/2014/main" id="{B5B208A1-9C14-0873-438C-DB45E4EBAF0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96449" y="5540954"/>
                <a:ext cx="329100" cy="329100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808" name="Line 61">
                <a:extLst>
                  <a:ext uri="{FF2B5EF4-FFF2-40B4-BE49-F238E27FC236}">
                    <a16:creationId xmlns:a16="http://schemas.microsoft.com/office/drawing/2014/main" id="{BE83C4A2-58E4-CB96-0D00-EC0078432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60432" y="5584146"/>
                <a:ext cx="0" cy="148931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341803" name="グループ化 341802">
              <a:extLst>
                <a:ext uri="{FF2B5EF4-FFF2-40B4-BE49-F238E27FC236}">
                  <a16:creationId xmlns:a16="http://schemas.microsoft.com/office/drawing/2014/main" id="{46F9DF6E-74D8-5F2B-853C-B97B1ED34BC5}"/>
                </a:ext>
              </a:extLst>
            </p:cNvPr>
            <p:cNvGrpSpPr/>
            <p:nvPr/>
          </p:nvGrpSpPr>
          <p:grpSpPr>
            <a:xfrm rot="4200000">
              <a:off x="7908134" y="4186277"/>
              <a:ext cx="329100" cy="329100"/>
              <a:chOff x="8296449" y="5540954"/>
              <a:chExt cx="329100" cy="329100"/>
            </a:xfrm>
            <a:solidFill>
              <a:schemeClr val="bg1"/>
            </a:solidFill>
          </p:grpSpPr>
          <p:sp>
            <p:nvSpPr>
              <p:cNvPr id="341805" name="楕円 341804">
                <a:extLst>
                  <a:ext uri="{FF2B5EF4-FFF2-40B4-BE49-F238E27FC236}">
                    <a16:creationId xmlns:a16="http://schemas.microsoft.com/office/drawing/2014/main" id="{D8385CAB-F127-5610-CA85-AD445AE3A7A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96449" y="5540954"/>
                <a:ext cx="329100" cy="329100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806" name="Line 61">
                <a:extLst>
                  <a:ext uri="{FF2B5EF4-FFF2-40B4-BE49-F238E27FC236}">
                    <a16:creationId xmlns:a16="http://schemas.microsoft.com/office/drawing/2014/main" id="{991FC9F5-B7E3-84E7-284B-5FF3E8A135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60432" y="5584146"/>
                <a:ext cx="0" cy="148931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sp>
        <p:nvSpPr>
          <p:cNvPr id="341809" name="Rectangle 1442">
            <a:extLst>
              <a:ext uri="{FF2B5EF4-FFF2-40B4-BE49-F238E27FC236}">
                <a16:creationId xmlns:a16="http://schemas.microsoft.com/office/drawing/2014/main" id="{D914C63D-D878-AE8A-11D1-C6890B441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6526" y="3235185"/>
            <a:ext cx="18318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星の静止系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41810" name="グループ化 341809">
            <a:extLst>
              <a:ext uri="{FF2B5EF4-FFF2-40B4-BE49-F238E27FC236}">
                <a16:creationId xmlns:a16="http://schemas.microsoft.com/office/drawing/2014/main" id="{0871A84E-CD96-EBAE-422B-C1891589701D}"/>
              </a:ext>
            </a:extLst>
          </p:cNvPr>
          <p:cNvGrpSpPr/>
          <p:nvPr/>
        </p:nvGrpSpPr>
        <p:grpSpPr>
          <a:xfrm>
            <a:off x="6984750" y="5105365"/>
            <a:ext cx="1560094" cy="968851"/>
            <a:chOff x="6984750" y="4649243"/>
            <a:chExt cx="1560094" cy="968851"/>
          </a:xfrm>
        </p:grpSpPr>
        <p:grpSp>
          <p:nvGrpSpPr>
            <p:cNvPr id="341811" name="Group 151">
              <a:extLst>
                <a:ext uri="{FF2B5EF4-FFF2-40B4-BE49-F238E27FC236}">
                  <a16:creationId xmlns:a16="http://schemas.microsoft.com/office/drawing/2014/main" id="{44331774-2E11-0669-FBA0-7CB6D6AD39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87406" y="4649243"/>
              <a:ext cx="957438" cy="968851"/>
              <a:chOff x="318" y="3420"/>
              <a:chExt cx="554" cy="601"/>
            </a:xfrm>
            <a:solidFill>
              <a:srgbClr val="FFCCFF"/>
            </a:solidFill>
          </p:grpSpPr>
          <p:sp>
            <p:nvSpPr>
              <p:cNvPr id="341814" name="Freeform 152">
                <a:extLst>
                  <a:ext uri="{FF2B5EF4-FFF2-40B4-BE49-F238E27FC236}">
                    <a16:creationId xmlns:a16="http://schemas.microsoft.com/office/drawing/2014/main" id="{23F891D6-6B88-D7BA-6C35-CD4C3E6AF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3458"/>
                <a:ext cx="554" cy="563"/>
              </a:xfrm>
              <a:custGeom>
                <a:avLst/>
                <a:gdLst>
                  <a:gd name="T0" fmla="*/ 334 w 554"/>
                  <a:gd name="T1" fmla="*/ 18 h 563"/>
                  <a:gd name="T2" fmla="*/ 536 w 554"/>
                  <a:gd name="T3" fmla="*/ 124 h 563"/>
                  <a:gd name="T4" fmla="*/ 440 w 554"/>
                  <a:gd name="T5" fmla="*/ 504 h 563"/>
                  <a:gd name="T6" fmla="*/ 86 w 554"/>
                  <a:gd name="T7" fmla="*/ 480 h 563"/>
                  <a:gd name="T8" fmla="*/ 14 w 554"/>
                  <a:gd name="T9" fmla="*/ 138 h 563"/>
                  <a:gd name="T10" fmla="*/ 172 w 554"/>
                  <a:gd name="T11" fmla="*/ 20 h 563"/>
                  <a:gd name="T12" fmla="*/ 324 w 554"/>
                  <a:gd name="T13" fmla="*/ 18 h 5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4"/>
                  <a:gd name="T22" fmla="*/ 0 h 563"/>
                  <a:gd name="T23" fmla="*/ 554 w 554"/>
                  <a:gd name="T24" fmla="*/ 563 h 5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4" h="563">
                    <a:moveTo>
                      <a:pt x="334" y="18"/>
                    </a:moveTo>
                    <a:cubicBezTo>
                      <a:pt x="368" y="36"/>
                      <a:pt x="518" y="43"/>
                      <a:pt x="536" y="124"/>
                    </a:cubicBezTo>
                    <a:cubicBezTo>
                      <a:pt x="554" y="205"/>
                      <a:pt x="515" y="445"/>
                      <a:pt x="440" y="504"/>
                    </a:cubicBezTo>
                    <a:cubicBezTo>
                      <a:pt x="365" y="563"/>
                      <a:pt x="157" y="541"/>
                      <a:pt x="86" y="480"/>
                    </a:cubicBezTo>
                    <a:cubicBezTo>
                      <a:pt x="15" y="419"/>
                      <a:pt x="0" y="215"/>
                      <a:pt x="14" y="138"/>
                    </a:cubicBezTo>
                    <a:cubicBezTo>
                      <a:pt x="28" y="61"/>
                      <a:pt x="120" y="40"/>
                      <a:pt x="172" y="20"/>
                    </a:cubicBezTo>
                    <a:cubicBezTo>
                      <a:pt x="224" y="0"/>
                      <a:pt x="292" y="18"/>
                      <a:pt x="324" y="18"/>
                    </a:cubicBezTo>
                  </a:path>
                </a:pathLst>
              </a:custGeom>
              <a:grpFill/>
              <a:ln w="12700" cap="flat" cmpd="sng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341815" name="Freeform 153">
                <a:extLst>
                  <a:ext uri="{FF2B5EF4-FFF2-40B4-BE49-F238E27FC236}">
                    <a16:creationId xmlns:a16="http://schemas.microsoft.com/office/drawing/2014/main" id="{700F094C-BCFF-ADCD-DCA4-219C718E4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3544"/>
                <a:ext cx="206" cy="24"/>
              </a:xfrm>
              <a:custGeom>
                <a:avLst/>
                <a:gdLst>
                  <a:gd name="T0" fmla="*/ 0 w 206"/>
                  <a:gd name="T1" fmla="*/ 0 h 24"/>
                  <a:gd name="T2" fmla="*/ 124 w 206"/>
                  <a:gd name="T3" fmla="*/ 24 h 24"/>
                  <a:gd name="T4" fmla="*/ 206 w 206"/>
                  <a:gd name="T5" fmla="*/ 2 h 24"/>
                  <a:gd name="T6" fmla="*/ 0 60000 65536"/>
                  <a:gd name="T7" fmla="*/ 0 60000 65536"/>
                  <a:gd name="T8" fmla="*/ 0 60000 65536"/>
                  <a:gd name="T9" fmla="*/ 0 w 206"/>
                  <a:gd name="T10" fmla="*/ 0 h 24"/>
                  <a:gd name="T11" fmla="*/ 206 w 206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6" h="24">
                    <a:moveTo>
                      <a:pt x="0" y="0"/>
                    </a:moveTo>
                    <a:cubicBezTo>
                      <a:pt x="45" y="12"/>
                      <a:pt x="90" y="24"/>
                      <a:pt x="124" y="24"/>
                    </a:cubicBezTo>
                    <a:cubicBezTo>
                      <a:pt x="158" y="24"/>
                      <a:pt x="182" y="13"/>
                      <a:pt x="206" y="2"/>
                    </a:cubicBezTo>
                  </a:path>
                </a:pathLst>
              </a:custGeom>
              <a:grpFill/>
              <a:ln w="19050" cap="flat" cmpd="sng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341816" name="Freeform 154">
                <a:extLst>
                  <a:ext uri="{FF2B5EF4-FFF2-40B4-BE49-F238E27FC236}">
                    <a16:creationId xmlns:a16="http://schemas.microsoft.com/office/drawing/2014/main" id="{9A782147-E424-CCE9-B031-636D78EC9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" y="3420"/>
                <a:ext cx="79" cy="140"/>
              </a:xfrm>
              <a:custGeom>
                <a:avLst/>
                <a:gdLst>
                  <a:gd name="T0" fmla="*/ 0 w 54"/>
                  <a:gd name="T1" fmla="*/ 162 h 162"/>
                  <a:gd name="T2" fmla="*/ 14 w 54"/>
                  <a:gd name="T3" fmla="*/ 86 h 162"/>
                  <a:gd name="T4" fmla="*/ 54 w 54"/>
                  <a:gd name="T5" fmla="*/ 0 h 162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62"/>
                  <a:gd name="T11" fmla="*/ 54 w 54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62">
                    <a:moveTo>
                      <a:pt x="0" y="162"/>
                    </a:moveTo>
                    <a:cubicBezTo>
                      <a:pt x="2" y="149"/>
                      <a:pt x="5" y="113"/>
                      <a:pt x="14" y="86"/>
                    </a:cubicBezTo>
                    <a:cubicBezTo>
                      <a:pt x="23" y="59"/>
                      <a:pt x="46" y="18"/>
                      <a:pt x="54" y="0"/>
                    </a:cubicBezTo>
                  </a:path>
                </a:pathLst>
              </a:custGeom>
              <a:grpFill/>
              <a:ln w="38100" cap="flat" cmpd="sng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41812" name="Rectangle 1442">
              <a:extLst>
                <a:ext uri="{FF2B5EF4-FFF2-40B4-BE49-F238E27FC236}">
                  <a16:creationId xmlns:a16="http://schemas.microsoft.com/office/drawing/2014/main" id="{4FEE495F-189C-552A-A472-555E27B58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4750" y="4810165"/>
              <a:ext cx="79430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加速</a:t>
              </a:r>
            </a:p>
          </p:txBody>
        </p:sp>
        <p:sp>
          <p:nvSpPr>
            <p:cNvPr id="341813" name="Line 30">
              <a:extLst>
                <a:ext uri="{FF2B5EF4-FFF2-40B4-BE49-F238E27FC236}">
                  <a16:creationId xmlns:a16="http://schemas.microsoft.com/office/drawing/2014/main" id="{F55FF465-A2CC-048E-C7D4-89279AEB43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423963" y="5136391"/>
              <a:ext cx="6697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341817" name="グループ化 341816">
            <a:extLst>
              <a:ext uri="{FF2B5EF4-FFF2-40B4-BE49-F238E27FC236}">
                <a16:creationId xmlns:a16="http://schemas.microsoft.com/office/drawing/2014/main" id="{2B9D7CBA-07D5-F556-BF88-F461C3E989F4}"/>
              </a:ext>
            </a:extLst>
          </p:cNvPr>
          <p:cNvGrpSpPr/>
          <p:nvPr/>
        </p:nvGrpSpPr>
        <p:grpSpPr>
          <a:xfrm>
            <a:off x="7908134" y="5257647"/>
            <a:ext cx="351218" cy="754766"/>
            <a:chOff x="7908134" y="4939467"/>
            <a:chExt cx="351218" cy="754766"/>
          </a:xfrm>
        </p:grpSpPr>
        <p:grpSp>
          <p:nvGrpSpPr>
            <p:cNvPr id="341818" name="グループ化 341817">
              <a:extLst>
                <a:ext uri="{FF2B5EF4-FFF2-40B4-BE49-F238E27FC236}">
                  <a16:creationId xmlns:a16="http://schemas.microsoft.com/office/drawing/2014/main" id="{0B32E87B-0616-DF27-F134-E7507E3337E0}"/>
                </a:ext>
              </a:extLst>
            </p:cNvPr>
            <p:cNvGrpSpPr/>
            <p:nvPr/>
          </p:nvGrpSpPr>
          <p:grpSpPr>
            <a:xfrm rot="5400000">
              <a:off x="7930252" y="5365133"/>
              <a:ext cx="329100" cy="329100"/>
              <a:chOff x="8296449" y="5540954"/>
              <a:chExt cx="329100" cy="329100"/>
            </a:xfrm>
            <a:solidFill>
              <a:schemeClr val="bg1"/>
            </a:solidFill>
          </p:grpSpPr>
          <p:sp>
            <p:nvSpPr>
              <p:cNvPr id="341857" name="楕円 341856">
                <a:extLst>
                  <a:ext uri="{FF2B5EF4-FFF2-40B4-BE49-F238E27FC236}">
                    <a16:creationId xmlns:a16="http://schemas.microsoft.com/office/drawing/2014/main" id="{C572B69E-004B-7996-951B-5C0AF66D53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96449" y="5540954"/>
                <a:ext cx="329100" cy="329100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858" name="Line 61">
                <a:extLst>
                  <a:ext uri="{FF2B5EF4-FFF2-40B4-BE49-F238E27FC236}">
                    <a16:creationId xmlns:a16="http://schemas.microsoft.com/office/drawing/2014/main" id="{8B8C3C79-4968-929F-39DE-0430D5C216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60432" y="5584146"/>
                <a:ext cx="0" cy="148931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341821" name="グループ化 341820">
              <a:extLst>
                <a:ext uri="{FF2B5EF4-FFF2-40B4-BE49-F238E27FC236}">
                  <a16:creationId xmlns:a16="http://schemas.microsoft.com/office/drawing/2014/main" id="{8EDCA2B0-7C86-E447-878E-4B6A02E6CDED}"/>
                </a:ext>
              </a:extLst>
            </p:cNvPr>
            <p:cNvGrpSpPr/>
            <p:nvPr/>
          </p:nvGrpSpPr>
          <p:grpSpPr>
            <a:xfrm rot="5400000">
              <a:off x="7908134" y="4939467"/>
              <a:ext cx="329100" cy="329100"/>
              <a:chOff x="8296449" y="5540954"/>
              <a:chExt cx="329100" cy="329100"/>
            </a:xfrm>
            <a:solidFill>
              <a:schemeClr val="bg1"/>
            </a:solidFill>
          </p:grpSpPr>
          <p:sp>
            <p:nvSpPr>
              <p:cNvPr id="341823" name="楕円 341822">
                <a:extLst>
                  <a:ext uri="{FF2B5EF4-FFF2-40B4-BE49-F238E27FC236}">
                    <a16:creationId xmlns:a16="http://schemas.microsoft.com/office/drawing/2014/main" id="{40FC2F66-F22E-8099-6866-E3B56ED08BC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96449" y="5540954"/>
                <a:ext cx="329100" cy="329100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856" name="Line 61">
                <a:extLst>
                  <a:ext uri="{FF2B5EF4-FFF2-40B4-BE49-F238E27FC236}">
                    <a16:creationId xmlns:a16="http://schemas.microsoft.com/office/drawing/2014/main" id="{52AE8C3C-FC7B-AE26-2C29-F6DD768CD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60432" y="5584146"/>
                <a:ext cx="0" cy="148931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sp>
        <p:nvSpPr>
          <p:cNvPr id="341863" name="正方形/長方形 341430">
            <a:extLst>
              <a:ext uri="{FF2B5EF4-FFF2-40B4-BE49-F238E27FC236}">
                <a16:creationId xmlns:a16="http://schemas.microsoft.com/office/drawing/2014/main" id="{0EC2AB0B-8E3F-B0D3-3877-ADBD70480B09}"/>
              </a:ext>
            </a:extLst>
          </p:cNvPr>
          <p:cNvSpPr/>
          <p:nvPr/>
        </p:nvSpPr>
        <p:spPr bwMode="auto">
          <a:xfrm>
            <a:off x="7012091" y="6399907"/>
            <a:ext cx="2146053" cy="476348"/>
          </a:xfrm>
          <a:custGeom>
            <a:avLst/>
            <a:gdLst>
              <a:gd name="connsiteX0" fmla="*/ 0 w 1972550"/>
              <a:gd name="connsiteY0" fmla="*/ 0 h 416621"/>
              <a:gd name="connsiteX1" fmla="*/ 1972550 w 1972550"/>
              <a:gd name="connsiteY1" fmla="*/ 0 h 416621"/>
              <a:gd name="connsiteX2" fmla="*/ 1972550 w 1972550"/>
              <a:gd name="connsiteY2" fmla="*/ 416621 h 416621"/>
              <a:gd name="connsiteX3" fmla="*/ 0 w 1972550"/>
              <a:gd name="connsiteY3" fmla="*/ 416621 h 416621"/>
              <a:gd name="connsiteX4" fmla="*/ 0 w 1972550"/>
              <a:gd name="connsiteY4" fmla="*/ 0 h 416621"/>
              <a:gd name="connsiteX0" fmla="*/ 0 w 1972550"/>
              <a:gd name="connsiteY0" fmla="*/ 59294 h 475915"/>
              <a:gd name="connsiteX1" fmla="*/ 989111 w 1972550"/>
              <a:gd name="connsiteY1" fmla="*/ 0 h 475915"/>
              <a:gd name="connsiteX2" fmla="*/ 1972550 w 1972550"/>
              <a:gd name="connsiteY2" fmla="*/ 59294 h 475915"/>
              <a:gd name="connsiteX3" fmla="*/ 1972550 w 1972550"/>
              <a:gd name="connsiteY3" fmla="*/ 475915 h 475915"/>
              <a:gd name="connsiteX4" fmla="*/ 0 w 1972550"/>
              <a:gd name="connsiteY4" fmla="*/ 475915 h 475915"/>
              <a:gd name="connsiteX5" fmla="*/ 0 w 1972550"/>
              <a:gd name="connsiteY5" fmla="*/ 59294 h 475915"/>
              <a:gd name="connsiteX0" fmla="*/ 0 w 1972550"/>
              <a:gd name="connsiteY0" fmla="*/ 206168 h 622789"/>
              <a:gd name="connsiteX1" fmla="*/ 989111 w 1972550"/>
              <a:gd name="connsiteY1" fmla="*/ 0 h 622789"/>
              <a:gd name="connsiteX2" fmla="*/ 1972550 w 1972550"/>
              <a:gd name="connsiteY2" fmla="*/ 206168 h 622789"/>
              <a:gd name="connsiteX3" fmla="*/ 1972550 w 1972550"/>
              <a:gd name="connsiteY3" fmla="*/ 622789 h 622789"/>
              <a:gd name="connsiteX4" fmla="*/ 0 w 1972550"/>
              <a:gd name="connsiteY4" fmla="*/ 622789 h 622789"/>
              <a:gd name="connsiteX5" fmla="*/ 0 w 1972550"/>
              <a:gd name="connsiteY5" fmla="*/ 206168 h 622789"/>
              <a:gd name="connsiteX0" fmla="*/ 0 w 1972550"/>
              <a:gd name="connsiteY0" fmla="*/ 206168 h 622789"/>
              <a:gd name="connsiteX1" fmla="*/ 989111 w 1972550"/>
              <a:gd name="connsiteY1" fmla="*/ 0 h 622789"/>
              <a:gd name="connsiteX2" fmla="*/ 1972550 w 1972550"/>
              <a:gd name="connsiteY2" fmla="*/ 206168 h 622789"/>
              <a:gd name="connsiteX3" fmla="*/ 1972550 w 1972550"/>
              <a:gd name="connsiteY3" fmla="*/ 622789 h 622789"/>
              <a:gd name="connsiteX4" fmla="*/ 0 w 1972550"/>
              <a:gd name="connsiteY4" fmla="*/ 622789 h 622789"/>
              <a:gd name="connsiteX5" fmla="*/ 0 w 1972550"/>
              <a:gd name="connsiteY5" fmla="*/ 206168 h 622789"/>
              <a:gd name="connsiteX0" fmla="*/ 0 w 1972550"/>
              <a:gd name="connsiteY0" fmla="*/ 206168 h 622789"/>
              <a:gd name="connsiteX1" fmla="*/ 989111 w 1972550"/>
              <a:gd name="connsiteY1" fmla="*/ 0 h 622789"/>
              <a:gd name="connsiteX2" fmla="*/ 1972550 w 1972550"/>
              <a:gd name="connsiteY2" fmla="*/ 206168 h 622789"/>
              <a:gd name="connsiteX3" fmla="*/ 1972550 w 1972550"/>
              <a:gd name="connsiteY3" fmla="*/ 622789 h 622789"/>
              <a:gd name="connsiteX4" fmla="*/ 0 w 1972550"/>
              <a:gd name="connsiteY4" fmla="*/ 622789 h 622789"/>
              <a:gd name="connsiteX5" fmla="*/ 0 w 1972550"/>
              <a:gd name="connsiteY5" fmla="*/ 206168 h 622789"/>
              <a:gd name="connsiteX0" fmla="*/ 0 w 1972550"/>
              <a:gd name="connsiteY0" fmla="*/ 206168 h 622789"/>
              <a:gd name="connsiteX1" fmla="*/ 989111 w 1972550"/>
              <a:gd name="connsiteY1" fmla="*/ 0 h 622789"/>
              <a:gd name="connsiteX2" fmla="*/ 1972550 w 1972550"/>
              <a:gd name="connsiteY2" fmla="*/ 206168 h 622789"/>
              <a:gd name="connsiteX3" fmla="*/ 1972550 w 1972550"/>
              <a:gd name="connsiteY3" fmla="*/ 622789 h 622789"/>
              <a:gd name="connsiteX4" fmla="*/ 0 w 1972550"/>
              <a:gd name="connsiteY4" fmla="*/ 622789 h 622789"/>
              <a:gd name="connsiteX5" fmla="*/ 0 w 1972550"/>
              <a:gd name="connsiteY5" fmla="*/ 206168 h 622789"/>
              <a:gd name="connsiteX0" fmla="*/ 0 w 1972550"/>
              <a:gd name="connsiteY0" fmla="*/ 206168 h 622789"/>
              <a:gd name="connsiteX1" fmla="*/ 989111 w 1972550"/>
              <a:gd name="connsiteY1" fmla="*/ 0 h 622789"/>
              <a:gd name="connsiteX2" fmla="*/ 1972550 w 1972550"/>
              <a:gd name="connsiteY2" fmla="*/ 206168 h 622789"/>
              <a:gd name="connsiteX3" fmla="*/ 1972550 w 1972550"/>
              <a:gd name="connsiteY3" fmla="*/ 622789 h 622789"/>
              <a:gd name="connsiteX4" fmla="*/ 0 w 1972550"/>
              <a:gd name="connsiteY4" fmla="*/ 622789 h 622789"/>
              <a:gd name="connsiteX5" fmla="*/ 0 w 1972550"/>
              <a:gd name="connsiteY5" fmla="*/ 206168 h 622789"/>
              <a:gd name="connsiteX0" fmla="*/ 0 w 1972550"/>
              <a:gd name="connsiteY0" fmla="*/ 206168 h 622789"/>
              <a:gd name="connsiteX1" fmla="*/ 989111 w 1972550"/>
              <a:gd name="connsiteY1" fmla="*/ 0 h 622789"/>
              <a:gd name="connsiteX2" fmla="*/ 1972550 w 1972550"/>
              <a:gd name="connsiteY2" fmla="*/ 206168 h 622789"/>
              <a:gd name="connsiteX3" fmla="*/ 1972550 w 1972550"/>
              <a:gd name="connsiteY3" fmla="*/ 622789 h 622789"/>
              <a:gd name="connsiteX4" fmla="*/ 0 w 1972550"/>
              <a:gd name="connsiteY4" fmla="*/ 622789 h 622789"/>
              <a:gd name="connsiteX5" fmla="*/ 0 w 1972550"/>
              <a:gd name="connsiteY5" fmla="*/ 206168 h 622789"/>
              <a:gd name="connsiteX0" fmla="*/ 0 w 1972550"/>
              <a:gd name="connsiteY0" fmla="*/ 206178 h 622799"/>
              <a:gd name="connsiteX1" fmla="*/ 989111 w 1972550"/>
              <a:gd name="connsiteY1" fmla="*/ 10 h 622799"/>
              <a:gd name="connsiteX2" fmla="*/ 1972550 w 1972550"/>
              <a:gd name="connsiteY2" fmla="*/ 206178 h 622799"/>
              <a:gd name="connsiteX3" fmla="*/ 1972550 w 1972550"/>
              <a:gd name="connsiteY3" fmla="*/ 622799 h 622799"/>
              <a:gd name="connsiteX4" fmla="*/ 0 w 1972550"/>
              <a:gd name="connsiteY4" fmla="*/ 622799 h 622799"/>
              <a:gd name="connsiteX5" fmla="*/ 0 w 1972550"/>
              <a:gd name="connsiteY5" fmla="*/ 206178 h 622799"/>
              <a:gd name="connsiteX0" fmla="*/ 0 w 1972550"/>
              <a:gd name="connsiteY0" fmla="*/ 206178 h 622799"/>
              <a:gd name="connsiteX1" fmla="*/ 1024191 w 1972550"/>
              <a:gd name="connsiteY1" fmla="*/ 10 h 622799"/>
              <a:gd name="connsiteX2" fmla="*/ 1972550 w 1972550"/>
              <a:gd name="connsiteY2" fmla="*/ 206178 h 622799"/>
              <a:gd name="connsiteX3" fmla="*/ 1972550 w 1972550"/>
              <a:gd name="connsiteY3" fmla="*/ 622799 h 622799"/>
              <a:gd name="connsiteX4" fmla="*/ 0 w 1972550"/>
              <a:gd name="connsiteY4" fmla="*/ 622799 h 622799"/>
              <a:gd name="connsiteX5" fmla="*/ 0 w 1972550"/>
              <a:gd name="connsiteY5" fmla="*/ 206178 h 622799"/>
              <a:gd name="connsiteX0" fmla="*/ 0 w 1972550"/>
              <a:gd name="connsiteY0" fmla="*/ 206212 h 622833"/>
              <a:gd name="connsiteX1" fmla="*/ 1024191 w 1972550"/>
              <a:gd name="connsiteY1" fmla="*/ 44 h 622833"/>
              <a:gd name="connsiteX2" fmla="*/ 1972550 w 1972550"/>
              <a:gd name="connsiteY2" fmla="*/ 206212 h 622833"/>
              <a:gd name="connsiteX3" fmla="*/ 1972550 w 1972550"/>
              <a:gd name="connsiteY3" fmla="*/ 622833 h 622833"/>
              <a:gd name="connsiteX4" fmla="*/ 0 w 1972550"/>
              <a:gd name="connsiteY4" fmla="*/ 622833 h 622833"/>
              <a:gd name="connsiteX5" fmla="*/ 0 w 1972550"/>
              <a:gd name="connsiteY5" fmla="*/ 206212 h 622833"/>
              <a:gd name="connsiteX0" fmla="*/ 0 w 1972550"/>
              <a:gd name="connsiteY0" fmla="*/ 206212 h 622833"/>
              <a:gd name="connsiteX1" fmla="*/ 1024191 w 1972550"/>
              <a:gd name="connsiteY1" fmla="*/ 44 h 622833"/>
              <a:gd name="connsiteX2" fmla="*/ 1972550 w 1972550"/>
              <a:gd name="connsiteY2" fmla="*/ 206212 h 622833"/>
              <a:gd name="connsiteX3" fmla="*/ 1972550 w 1972550"/>
              <a:gd name="connsiteY3" fmla="*/ 622833 h 622833"/>
              <a:gd name="connsiteX4" fmla="*/ 0 w 1972550"/>
              <a:gd name="connsiteY4" fmla="*/ 622833 h 622833"/>
              <a:gd name="connsiteX5" fmla="*/ 0 w 1972550"/>
              <a:gd name="connsiteY5" fmla="*/ 206212 h 622833"/>
              <a:gd name="connsiteX0" fmla="*/ 0 w 1972550"/>
              <a:gd name="connsiteY0" fmla="*/ 206212 h 622833"/>
              <a:gd name="connsiteX1" fmla="*/ 1024191 w 1972550"/>
              <a:gd name="connsiteY1" fmla="*/ 44 h 622833"/>
              <a:gd name="connsiteX2" fmla="*/ 1972550 w 1972550"/>
              <a:gd name="connsiteY2" fmla="*/ 206212 h 622833"/>
              <a:gd name="connsiteX3" fmla="*/ 1972550 w 1972550"/>
              <a:gd name="connsiteY3" fmla="*/ 622833 h 622833"/>
              <a:gd name="connsiteX4" fmla="*/ 0 w 1972550"/>
              <a:gd name="connsiteY4" fmla="*/ 622833 h 622833"/>
              <a:gd name="connsiteX5" fmla="*/ 0 w 1972550"/>
              <a:gd name="connsiteY5" fmla="*/ 206212 h 622833"/>
              <a:gd name="connsiteX0" fmla="*/ 0 w 1972550"/>
              <a:gd name="connsiteY0" fmla="*/ 206169 h 622790"/>
              <a:gd name="connsiteX1" fmla="*/ 1024191 w 1972550"/>
              <a:gd name="connsiteY1" fmla="*/ 1 h 622790"/>
              <a:gd name="connsiteX2" fmla="*/ 1972550 w 1972550"/>
              <a:gd name="connsiteY2" fmla="*/ 206169 h 622790"/>
              <a:gd name="connsiteX3" fmla="*/ 1972550 w 1972550"/>
              <a:gd name="connsiteY3" fmla="*/ 622790 h 622790"/>
              <a:gd name="connsiteX4" fmla="*/ 0 w 1972550"/>
              <a:gd name="connsiteY4" fmla="*/ 622790 h 622790"/>
              <a:gd name="connsiteX5" fmla="*/ 0 w 1972550"/>
              <a:gd name="connsiteY5" fmla="*/ 206169 h 622790"/>
              <a:gd name="connsiteX0" fmla="*/ 12785 w 1972550"/>
              <a:gd name="connsiteY0" fmla="*/ 140311 h 626488"/>
              <a:gd name="connsiteX1" fmla="*/ 1024191 w 1972550"/>
              <a:gd name="connsiteY1" fmla="*/ 3699 h 626488"/>
              <a:gd name="connsiteX2" fmla="*/ 1972550 w 1972550"/>
              <a:gd name="connsiteY2" fmla="*/ 209867 h 626488"/>
              <a:gd name="connsiteX3" fmla="*/ 1972550 w 1972550"/>
              <a:gd name="connsiteY3" fmla="*/ 626488 h 626488"/>
              <a:gd name="connsiteX4" fmla="*/ 0 w 1972550"/>
              <a:gd name="connsiteY4" fmla="*/ 626488 h 626488"/>
              <a:gd name="connsiteX5" fmla="*/ 12785 w 1972550"/>
              <a:gd name="connsiteY5" fmla="*/ 140311 h 626488"/>
              <a:gd name="connsiteX0" fmla="*/ 12785 w 1972550"/>
              <a:gd name="connsiteY0" fmla="*/ 137290 h 623467"/>
              <a:gd name="connsiteX1" fmla="*/ 1024191 w 1972550"/>
              <a:gd name="connsiteY1" fmla="*/ 678 h 623467"/>
              <a:gd name="connsiteX2" fmla="*/ 1972550 w 1972550"/>
              <a:gd name="connsiteY2" fmla="*/ 109467 h 623467"/>
              <a:gd name="connsiteX3" fmla="*/ 1972550 w 1972550"/>
              <a:gd name="connsiteY3" fmla="*/ 623467 h 623467"/>
              <a:gd name="connsiteX4" fmla="*/ 0 w 1972550"/>
              <a:gd name="connsiteY4" fmla="*/ 623467 h 623467"/>
              <a:gd name="connsiteX5" fmla="*/ 12785 w 1972550"/>
              <a:gd name="connsiteY5" fmla="*/ 137290 h 623467"/>
              <a:gd name="connsiteX0" fmla="*/ 12785 w 1972550"/>
              <a:gd name="connsiteY0" fmla="*/ 137058 h 623235"/>
              <a:gd name="connsiteX1" fmla="*/ 1024191 w 1972550"/>
              <a:gd name="connsiteY1" fmla="*/ 446 h 623235"/>
              <a:gd name="connsiteX2" fmla="*/ 1972550 w 1972550"/>
              <a:gd name="connsiteY2" fmla="*/ 109235 h 623235"/>
              <a:gd name="connsiteX3" fmla="*/ 1972550 w 1972550"/>
              <a:gd name="connsiteY3" fmla="*/ 623235 h 623235"/>
              <a:gd name="connsiteX4" fmla="*/ 0 w 1972550"/>
              <a:gd name="connsiteY4" fmla="*/ 623235 h 623235"/>
              <a:gd name="connsiteX5" fmla="*/ 12785 w 1972550"/>
              <a:gd name="connsiteY5" fmla="*/ 137058 h 623235"/>
              <a:gd name="connsiteX0" fmla="*/ 25572 w 1972550"/>
              <a:gd name="connsiteY0" fmla="*/ 100162 h 632709"/>
              <a:gd name="connsiteX1" fmla="*/ 1024191 w 1972550"/>
              <a:gd name="connsiteY1" fmla="*/ 9920 h 632709"/>
              <a:gd name="connsiteX2" fmla="*/ 1972550 w 1972550"/>
              <a:gd name="connsiteY2" fmla="*/ 118709 h 632709"/>
              <a:gd name="connsiteX3" fmla="*/ 1972550 w 1972550"/>
              <a:gd name="connsiteY3" fmla="*/ 632709 h 632709"/>
              <a:gd name="connsiteX4" fmla="*/ 0 w 1972550"/>
              <a:gd name="connsiteY4" fmla="*/ 632709 h 632709"/>
              <a:gd name="connsiteX5" fmla="*/ 25572 w 1972550"/>
              <a:gd name="connsiteY5" fmla="*/ 100162 h 632709"/>
              <a:gd name="connsiteX0" fmla="*/ 25572 w 1972550"/>
              <a:gd name="connsiteY0" fmla="*/ 92579 h 625126"/>
              <a:gd name="connsiteX1" fmla="*/ 1024191 w 1972550"/>
              <a:gd name="connsiteY1" fmla="*/ 2337 h 625126"/>
              <a:gd name="connsiteX2" fmla="*/ 1972550 w 1972550"/>
              <a:gd name="connsiteY2" fmla="*/ 111126 h 625126"/>
              <a:gd name="connsiteX3" fmla="*/ 1972550 w 1972550"/>
              <a:gd name="connsiteY3" fmla="*/ 625126 h 625126"/>
              <a:gd name="connsiteX4" fmla="*/ 0 w 1972550"/>
              <a:gd name="connsiteY4" fmla="*/ 625126 h 625126"/>
              <a:gd name="connsiteX5" fmla="*/ 25572 w 1972550"/>
              <a:gd name="connsiteY5" fmla="*/ 92579 h 625126"/>
              <a:gd name="connsiteX0" fmla="*/ 25572 w 1972550"/>
              <a:gd name="connsiteY0" fmla="*/ 94383 h 626930"/>
              <a:gd name="connsiteX1" fmla="*/ 1024191 w 1972550"/>
              <a:gd name="connsiteY1" fmla="*/ 4141 h 626930"/>
              <a:gd name="connsiteX2" fmla="*/ 1972550 w 1972550"/>
              <a:gd name="connsiteY2" fmla="*/ 66559 h 626930"/>
              <a:gd name="connsiteX3" fmla="*/ 1972550 w 1972550"/>
              <a:gd name="connsiteY3" fmla="*/ 626930 h 626930"/>
              <a:gd name="connsiteX4" fmla="*/ 0 w 1972550"/>
              <a:gd name="connsiteY4" fmla="*/ 626930 h 626930"/>
              <a:gd name="connsiteX5" fmla="*/ 25572 w 1972550"/>
              <a:gd name="connsiteY5" fmla="*/ 94383 h 626930"/>
              <a:gd name="connsiteX0" fmla="*/ 25572 w 1972550"/>
              <a:gd name="connsiteY0" fmla="*/ 90964 h 623511"/>
              <a:gd name="connsiteX1" fmla="*/ 1024191 w 1972550"/>
              <a:gd name="connsiteY1" fmla="*/ 722 h 623511"/>
              <a:gd name="connsiteX2" fmla="*/ 1972550 w 1972550"/>
              <a:gd name="connsiteY2" fmla="*/ 63140 h 623511"/>
              <a:gd name="connsiteX3" fmla="*/ 1972550 w 1972550"/>
              <a:gd name="connsiteY3" fmla="*/ 623511 h 623511"/>
              <a:gd name="connsiteX4" fmla="*/ 0 w 1972550"/>
              <a:gd name="connsiteY4" fmla="*/ 623511 h 623511"/>
              <a:gd name="connsiteX5" fmla="*/ 25572 w 1972550"/>
              <a:gd name="connsiteY5" fmla="*/ 90964 h 623511"/>
              <a:gd name="connsiteX0" fmla="*/ 25572 w 1972550"/>
              <a:gd name="connsiteY0" fmla="*/ 127614 h 660161"/>
              <a:gd name="connsiteX1" fmla="*/ 1075334 w 1972550"/>
              <a:gd name="connsiteY1" fmla="*/ 276 h 660161"/>
              <a:gd name="connsiteX2" fmla="*/ 1972550 w 1972550"/>
              <a:gd name="connsiteY2" fmla="*/ 99790 h 660161"/>
              <a:gd name="connsiteX3" fmla="*/ 1972550 w 1972550"/>
              <a:gd name="connsiteY3" fmla="*/ 660161 h 660161"/>
              <a:gd name="connsiteX4" fmla="*/ 0 w 1972550"/>
              <a:gd name="connsiteY4" fmla="*/ 660161 h 660161"/>
              <a:gd name="connsiteX5" fmla="*/ 25572 w 1972550"/>
              <a:gd name="connsiteY5" fmla="*/ 127614 h 660161"/>
              <a:gd name="connsiteX0" fmla="*/ 25572 w 1972550"/>
              <a:gd name="connsiteY0" fmla="*/ 113790 h 646337"/>
              <a:gd name="connsiteX1" fmla="*/ 1094513 w 1972550"/>
              <a:gd name="connsiteY1" fmla="*/ 363 h 646337"/>
              <a:gd name="connsiteX2" fmla="*/ 1972550 w 1972550"/>
              <a:gd name="connsiteY2" fmla="*/ 85966 h 646337"/>
              <a:gd name="connsiteX3" fmla="*/ 1972550 w 1972550"/>
              <a:gd name="connsiteY3" fmla="*/ 646337 h 646337"/>
              <a:gd name="connsiteX4" fmla="*/ 0 w 1972550"/>
              <a:gd name="connsiteY4" fmla="*/ 646337 h 646337"/>
              <a:gd name="connsiteX5" fmla="*/ 25572 w 1972550"/>
              <a:gd name="connsiteY5" fmla="*/ 113790 h 646337"/>
              <a:gd name="connsiteX0" fmla="*/ 25572 w 1972550"/>
              <a:gd name="connsiteY0" fmla="*/ 114302 h 646849"/>
              <a:gd name="connsiteX1" fmla="*/ 1094513 w 1972550"/>
              <a:gd name="connsiteY1" fmla="*/ 875 h 646849"/>
              <a:gd name="connsiteX2" fmla="*/ 1972550 w 1972550"/>
              <a:gd name="connsiteY2" fmla="*/ 86478 h 646849"/>
              <a:gd name="connsiteX3" fmla="*/ 1972550 w 1972550"/>
              <a:gd name="connsiteY3" fmla="*/ 646849 h 646849"/>
              <a:gd name="connsiteX4" fmla="*/ 0 w 1972550"/>
              <a:gd name="connsiteY4" fmla="*/ 646849 h 646849"/>
              <a:gd name="connsiteX5" fmla="*/ 25572 w 1972550"/>
              <a:gd name="connsiteY5" fmla="*/ 114302 h 646849"/>
              <a:gd name="connsiteX0" fmla="*/ 12786 w 1972550"/>
              <a:gd name="connsiteY0" fmla="*/ 118543 h 646452"/>
              <a:gd name="connsiteX1" fmla="*/ 1094513 w 1972550"/>
              <a:gd name="connsiteY1" fmla="*/ 478 h 646452"/>
              <a:gd name="connsiteX2" fmla="*/ 1972550 w 1972550"/>
              <a:gd name="connsiteY2" fmla="*/ 86081 h 646452"/>
              <a:gd name="connsiteX3" fmla="*/ 1972550 w 1972550"/>
              <a:gd name="connsiteY3" fmla="*/ 646452 h 646452"/>
              <a:gd name="connsiteX4" fmla="*/ 0 w 1972550"/>
              <a:gd name="connsiteY4" fmla="*/ 646452 h 646452"/>
              <a:gd name="connsiteX5" fmla="*/ 12786 w 1972550"/>
              <a:gd name="connsiteY5" fmla="*/ 118543 h 646452"/>
              <a:gd name="connsiteX0" fmla="*/ 0 w 1985335"/>
              <a:gd name="connsiteY0" fmla="*/ 123308 h 646579"/>
              <a:gd name="connsiteX1" fmla="*/ 1107298 w 1985335"/>
              <a:gd name="connsiteY1" fmla="*/ 605 h 646579"/>
              <a:gd name="connsiteX2" fmla="*/ 1985335 w 1985335"/>
              <a:gd name="connsiteY2" fmla="*/ 86208 h 646579"/>
              <a:gd name="connsiteX3" fmla="*/ 1985335 w 1985335"/>
              <a:gd name="connsiteY3" fmla="*/ 646579 h 646579"/>
              <a:gd name="connsiteX4" fmla="*/ 12785 w 1985335"/>
              <a:gd name="connsiteY4" fmla="*/ 646579 h 646579"/>
              <a:gd name="connsiteX5" fmla="*/ 0 w 1985335"/>
              <a:gd name="connsiteY5" fmla="*/ 123308 h 646579"/>
              <a:gd name="connsiteX0" fmla="*/ 0 w 1985335"/>
              <a:gd name="connsiteY0" fmla="*/ 123290 h 646561"/>
              <a:gd name="connsiteX1" fmla="*/ 1107298 w 1985335"/>
              <a:gd name="connsiteY1" fmla="*/ 587 h 646561"/>
              <a:gd name="connsiteX2" fmla="*/ 1985335 w 1985335"/>
              <a:gd name="connsiteY2" fmla="*/ 86190 h 646561"/>
              <a:gd name="connsiteX3" fmla="*/ 1985335 w 1985335"/>
              <a:gd name="connsiteY3" fmla="*/ 646561 h 646561"/>
              <a:gd name="connsiteX4" fmla="*/ 12785 w 1985335"/>
              <a:gd name="connsiteY4" fmla="*/ 646561 h 646561"/>
              <a:gd name="connsiteX5" fmla="*/ 0 w 1985335"/>
              <a:gd name="connsiteY5" fmla="*/ 123290 h 646561"/>
              <a:gd name="connsiteX0" fmla="*/ 0 w 1985335"/>
              <a:gd name="connsiteY0" fmla="*/ 123290 h 646561"/>
              <a:gd name="connsiteX1" fmla="*/ 1107298 w 1985335"/>
              <a:gd name="connsiteY1" fmla="*/ 587 h 646561"/>
              <a:gd name="connsiteX2" fmla="*/ 1985335 w 1985335"/>
              <a:gd name="connsiteY2" fmla="*/ 86190 h 646561"/>
              <a:gd name="connsiteX3" fmla="*/ 1985335 w 1985335"/>
              <a:gd name="connsiteY3" fmla="*/ 646561 h 646561"/>
              <a:gd name="connsiteX4" fmla="*/ 12785 w 1985335"/>
              <a:gd name="connsiteY4" fmla="*/ 646561 h 646561"/>
              <a:gd name="connsiteX5" fmla="*/ 0 w 1985335"/>
              <a:gd name="connsiteY5" fmla="*/ 123290 h 646561"/>
              <a:gd name="connsiteX0" fmla="*/ 0 w 1975614"/>
              <a:gd name="connsiteY0" fmla="*/ 126462 h 646649"/>
              <a:gd name="connsiteX1" fmla="*/ 1097577 w 1975614"/>
              <a:gd name="connsiteY1" fmla="*/ 675 h 646649"/>
              <a:gd name="connsiteX2" fmla="*/ 1975614 w 1975614"/>
              <a:gd name="connsiteY2" fmla="*/ 86278 h 646649"/>
              <a:gd name="connsiteX3" fmla="*/ 1975614 w 1975614"/>
              <a:gd name="connsiteY3" fmla="*/ 646649 h 646649"/>
              <a:gd name="connsiteX4" fmla="*/ 3064 w 1975614"/>
              <a:gd name="connsiteY4" fmla="*/ 646649 h 646649"/>
              <a:gd name="connsiteX5" fmla="*/ 0 w 1975614"/>
              <a:gd name="connsiteY5" fmla="*/ 126462 h 646649"/>
              <a:gd name="connsiteX0" fmla="*/ 0 w 1975614"/>
              <a:gd name="connsiteY0" fmla="*/ 125865 h 646052"/>
              <a:gd name="connsiteX1" fmla="*/ 1097577 w 1975614"/>
              <a:gd name="connsiteY1" fmla="*/ 78 h 646052"/>
              <a:gd name="connsiteX2" fmla="*/ 1975614 w 1975614"/>
              <a:gd name="connsiteY2" fmla="*/ 85681 h 646052"/>
              <a:gd name="connsiteX3" fmla="*/ 1975614 w 1975614"/>
              <a:gd name="connsiteY3" fmla="*/ 646052 h 646052"/>
              <a:gd name="connsiteX4" fmla="*/ 3064 w 1975614"/>
              <a:gd name="connsiteY4" fmla="*/ 646052 h 646052"/>
              <a:gd name="connsiteX5" fmla="*/ 0 w 1975614"/>
              <a:gd name="connsiteY5" fmla="*/ 125865 h 646052"/>
              <a:gd name="connsiteX0" fmla="*/ 0 w 1980520"/>
              <a:gd name="connsiteY0" fmla="*/ 201612 h 649665"/>
              <a:gd name="connsiteX1" fmla="*/ 1102483 w 1980520"/>
              <a:gd name="connsiteY1" fmla="*/ 3691 h 649665"/>
              <a:gd name="connsiteX2" fmla="*/ 1980520 w 1980520"/>
              <a:gd name="connsiteY2" fmla="*/ 89294 h 649665"/>
              <a:gd name="connsiteX3" fmla="*/ 1980520 w 1980520"/>
              <a:gd name="connsiteY3" fmla="*/ 649665 h 649665"/>
              <a:gd name="connsiteX4" fmla="*/ 7970 w 1980520"/>
              <a:gd name="connsiteY4" fmla="*/ 649665 h 649665"/>
              <a:gd name="connsiteX5" fmla="*/ 0 w 1980520"/>
              <a:gd name="connsiteY5" fmla="*/ 201612 h 649665"/>
              <a:gd name="connsiteX0" fmla="*/ 0 w 1980520"/>
              <a:gd name="connsiteY0" fmla="*/ 197940 h 645993"/>
              <a:gd name="connsiteX1" fmla="*/ 1102483 w 1980520"/>
              <a:gd name="connsiteY1" fmla="*/ 19 h 645993"/>
              <a:gd name="connsiteX2" fmla="*/ 1980520 w 1980520"/>
              <a:gd name="connsiteY2" fmla="*/ 186610 h 645993"/>
              <a:gd name="connsiteX3" fmla="*/ 1980520 w 1980520"/>
              <a:gd name="connsiteY3" fmla="*/ 645993 h 645993"/>
              <a:gd name="connsiteX4" fmla="*/ 7970 w 1980520"/>
              <a:gd name="connsiteY4" fmla="*/ 645993 h 645993"/>
              <a:gd name="connsiteX5" fmla="*/ 0 w 1980520"/>
              <a:gd name="connsiteY5" fmla="*/ 197940 h 645993"/>
              <a:gd name="connsiteX0" fmla="*/ 0 w 1980520"/>
              <a:gd name="connsiteY0" fmla="*/ 197952 h 646005"/>
              <a:gd name="connsiteX1" fmla="*/ 1102483 w 1980520"/>
              <a:gd name="connsiteY1" fmla="*/ 31 h 646005"/>
              <a:gd name="connsiteX2" fmla="*/ 1980520 w 1980520"/>
              <a:gd name="connsiteY2" fmla="*/ 186622 h 646005"/>
              <a:gd name="connsiteX3" fmla="*/ 1980520 w 1980520"/>
              <a:gd name="connsiteY3" fmla="*/ 646005 h 646005"/>
              <a:gd name="connsiteX4" fmla="*/ 7970 w 1980520"/>
              <a:gd name="connsiteY4" fmla="*/ 646005 h 646005"/>
              <a:gd name="connsiteX5" fmla="*/ 0 w 1980520"/>
              <a:gd name="connsiteY5" fmla="*/ 197952 h 646005"/>
              <a:gd name="connsiteX0" fmla="*/ 0 w 1980520"/>
              <a:gd name="connsiteY0" fmla="*/ 197952 h 646005"/>
              <a:gd name="connsiteX1" fmla="*/ 1102483 w 1980520"/>
              <a:gd name="connsiteY1" fmla="*/ 31 h 646005"/>
              <a:gd name="connsiteX2" fmla="*/ 1980520 w 1980520"/>
              <a:gd name="connsiteY2" fmla="*/ 186622 h 646005"/>
              <a:gd name="connsiteX3" fmla="*/ 1980520 w 1980520"/>
              <a:gd name="connsiteY3" fmla="*/ 646005 h 646005"/>
              <a:gd name="connsiteX4" fmla="*/ 7970 w 1980520"/>
              <a:gd name="connsiteY4" fmla="*/ 646005 h 646005"/>
              <a:gd name="connsiteX5" fmla="*/ 0 w 1980520"/>
              <a:gd name="connsiteY5" fmla="*/ 197952 h 646005"/>
              <a:gd name="connsiteX0" fmla="*/ 0 w 1980520"/>
              <a:gd name="connsiteY0" fmla="*/ 197952 h 646005"/>
              <a:gd name="connsiteX1" fmla="*/ 1004359 w 1980520"/>
              <a:gd name="connsiteY1" fmla="*/ 31 h 646005"/>
              <a:gd name="connsiteX2" fmla="*/ 1980520 w 1980520"/>
              <a:gd name="connsiteY2" fmla="*/ 186622 h 646005"/>
              <a:gd name="connsiteX3" fmla="*/ 1980520 w 1980520"/>
              <a:gd name="connsiteY3" fmla="*/ 646005 h 646005"/>
              <a:gd name="connsiteX4" fmla="*/ 7970 w 1980520"/>
              <a:gd name="connsiteY4" fmla="*/ 646005 h 646005"/>
              <a:gd name="connsiteX5" fmla="*/ 0 w 1980520"/>
              <a:gd name="connsiteY5" fmla="*/ 197952 h 646005"/>
              <a:gd name="connsiteX0" fmla="*/ 0 w 1980520"/>
              <a:gd name="connsiteY0" fmla="*/ 227134 h 646333"/>
              <a:gd name="connsiteX1" fmla="*/ 1004359 w 1980520"/>
              <a:gd name="connsiteY1" fmla="*/ 359 h 646333"/>
              <a:gd name="connsiteX2" fmla="*/ 1980520 w 1980520"/>
              <a:gd name="connsiteY2" fmla="*/ 186950 h 646333"/>
              <a:gd name="connsiteX3" fmla="*/ 1980520 w 1980520"/>
              <a:gd name="connsiteY3" fmla="*/ 646333 h 646333"/>
              <a:gd name="connsiteX4" fmla="*/ 7970 w 1980520"/>
              <a:gd name="connsiteY4" fmla="*/ 646333 h 646333"/>
              <a:gd name="connsiteX5" fmla="*/ 0 w 1980520"/>
              <a:gd name="connsiteY5" fmla="*/ 227134 h 64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0520" h="646333">
                <a:moveTo>
                  <a:pt x="0" y="227134"/>
                </a:moveTo>
                <a:cubicBezTo>
                  <a:pt x="378146" y="71593"/>
                  <a:pt x="674272" y="7056"/>
                  <a:pt x="1004359" y="359"/>
                </a:cubicBezTo>
                <a:cubicBezTo>
                  <a:pt x="1334446" y="-6338"/>
                  <a:pt x="1669618" y="81079"/>
                  <a:pt x="1980520" y="186950"/>
                </a:cubicBezTo>
                <a:lnTo>
                  <a:pt x="1980520" y="646333"/>
                </a:lnTo>
                <a:lnTo>
                  <a:pt x="7970" y="646333"/>
                </a:lnTo>
                <a:cubicBezTo>
                  <a:pt x="7970" y="507459"/>
                  <a:pt x="0" y="366008"/>
                  <a:pt x="0" y="227134"/>
                </a:cubicBezTo>
                <a:close/>
              </a:path>
            </a:pathLst>
          </a:custGeom>
          <a:solidFill>
            <a:srgbClr val="00B0F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星</a:t>
            </a:r>
          </a:p>
        </p:txBody>
      </p:sp>
      <p:sp>
        <p:nvSpPr>
          <p:cNvPr id="3" name="円形吹き出し 183">
            <a:extLst>
              <a:ext uri="{FF2B5EF4-FFF2-40B4-BE49-F238E27FC236}">
                <a16:creationId xmlns:a16="http://schemas.microsoft.com/office/drawing/2014/main" id="{07AF9F1C-5A2E-5BFE-31BE-CE93BD390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915" y="4375485"/>
            <a:ext cx="795405" cy="507907"/>
          </a:xfrm>
          <a:prstGeom prst="wedgeEllipseCallout">
            <a:avLst>
              <a:gd name="adj1" fmla="val -65119"/>
              <a:gd name="adj2" fmla="val -9070"/>
            </a:avLst>
          </a:prstGeom>
          <a:solidFill>
            <a:srgbClr val="CC66FF"/>
          </a:solidFill>
          <a:ln w="9525" algn="ctr">
            <a:noFill/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遅れる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" name="円形吹き出し 183">
            <a:extLst>
              <a:ext uri="{FF2B5EF4-FFF2-40B4-BE49-F238E27FC236}">
                <a16:creationId xmlns:a16="http://schemas.microsoft.com/office/drawing/2014/main" id="{6B8745DA-0E02-7802-3B6C-C82F7376D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0896" y="5611080"/>
            <a:ext cx="672526" cy="449336"/>
          </a:xfrm>
          <a:prstGeom prst="wedgeEllipseCallout">
            <a:avLst>
              <a:gd name="adj1" fmla="val -74089"/>
              <a:gd name="adj2" fmla="val 3648"/>
            </a:avLst>
          </a:prstGeom>
          <a:solidFill>
            <a:srgbClr val="CC66FF"/>
          </a:solidFill>
          <a:ln w="9525" algn="ctr">
            <a:solidFill>
              <a:srgbClr val="FF66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i="0" dirty="0">
                <a:solidFill>
                  <a:schemeClr val="bg1"/>
                </a:solidFill>
                <a:latin typeface="Times New Roman"/>
                <a:ea typeface="ＭＳ Ｐゴシック"/>
              </a:rPr>
              <a:t>同じ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341714" name="グループ化 341713">
            <a:extLst>
              <a:ext uri="{FF2B5EF4-FFF2-40B4-BE49-F238E27FC236}">
                <a16:creationId xmlns:a16="http://schemas.microsoft.com/office/drawing/2014/main" id="{DCE7987F-9152-26C9-09C8-DB0174D56838}"/>
              </a:ext>
            </a:extLst>
          </p:cNvPr>
          <p:cNvGrpSpPr/>
          <p:nvPr/>
        </p:nvGrpSpPr>
        <p:grpSpPr>
          <a:xfrm>
            <a:off x="6053903" y="1687"/>
            <a:ext cx="3094855" cy="2478944"/>
            <a:chOff x="6053903" y="1687"/>
            <a:chExt cx="3094855" cy="2478944"/>
          </a:xfrm>
        </p:grpSpPr>
        <p:sp>
          <p:nvSpPr>
            <p:cNvPr id="341669" name="Freeform 10">
              <a:extLst>
                <a:ext uri="{FF2B5EF4-FFF2-40B4-BE49-F238E27FC236}">
                  <a16:creationId xmlns:a16="http://schemas.microsoft.com/office/drawing/2014/main" id="{F78F23E6-E6DA-9853-332B-00C1B05D2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302" y="242876"/>
              <a:ext cx="2701624" cy="1850578"/>
            </a:xfrm>
            <a:custGeom>
              <a:avLst/>
              <a:gdLst>
                <a:gd name="T0" fmla="*/ 1799391789 w 2499"/>
                <a:gd name="T1" fmla="*/ 211693163 h 1733"/>
                <a:gd name="T2" fmla="*/ 929938567 w 2499"/>
                <a:gd name="T3" fmla="*/ 1227317111 h 1733"/>
                <a:gd name="T4" fmla="*/ 378023485 w 2499"/>
                <a:gd name="T5" fmla="*/ 2147483647 h 1733"/>
                <a:gd name="T6" fmla="*/ 68045021 w 2499"/>
                <a:gd name="T7" fmla="*/ 2147483647 h 1733"/>
                <a:gd name="T8" fmla="*/ 55443444 w 2499"/>
                <a:gd name="T9" fmla="*/ 2147483647 h 1733"/>
                <a:gd name="T10" fmla="*/ 405746001 w 2499"/>
                <a:gd name="T11" fmla="*/ 2147483647 h 1733"/>
                <a:gd name="T12" fmla="*/ 2147483647 w 2499"/>
                <a:gd name="T13" fmla="*/ 2147483647 h 1733"/>
                <a:gd name="T14" fmla="*/ 2147483647 w 2499"/>
                <a:gd name="T15" fmla="*/ 2147483647 h 1733"/>
                <a:gd name="T16" fmla="*/ 2147483647 w 2499"/>
                <a:gd name="T17" fmla="*/ 2147483647 h 1733"/>
                <a:gd name="T18" fmla="*/ 2147483647 w 2499"/>
                <a:gd name="T19" fmla="*/ 2147483647 h 1733"/>
                <a:gd name="T20" fmla="*/ 2147483647 w 2499"/>
                <a:gd name="T21" fmla="*/ 2147483647 h 1733"/>
                <a:gd name="T22" fmla="*/ 2147483647 w 2499"/>
                <a:gd name="T23" fmla="*/ 1905238471 h 1733"/>
                <a:gd name="T24" fmla="*/ 2147483647 w 2499"/>
                <a:gd name="T25" fmla="*/ 1166833350 h 1733"/>
                <a:gd name="T26" fmla="*/ 2147483647 w 2499"/>
                <a:gd name="T27" fmla="*/ 1164312399 h 1733"/>
                <a:gd name="T28" fmla="*/ 2147483647 w 2499"/>
                <a:gd name="T29" fmla="*/ 1144151145 h 1733"/>
                <a:gd name="T30" fmla="*/ 2147483647 w 2499"/>
                <a:gd name="T31" fmla="*/ 471270098 h 1733"/>
                <a:gd name="T32" fmla="*/ 2147483647 w 2499"/>
                <a:gd name="T33" fmla="*/ 83165965 h 1733"/>
                <a:gd name="T34" fmla="*/ 2147483647 w 2499"/>
                <a:gd name="T35" fmla="*/ 22682204 h 1733"/>
                <a:gd name="T36" fmla="*/ 1799391789 w 2499"/>
                <a:gd name="T37" fmla="*/ 211693163 h 17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connsiteX0" fmla="*/ 3427 w 10433"/>
                <a:gd name="connsiteY0" fmla="*/ 459 h 9818"/>
                <a:gd name="connsiteX1" fmla="*/ 2047 w 10433"/>
                <a:gd name="connsiteY1" fmla="*/ 2784 h 9818"/>
                <a:gd name="connsiteX2" fmla="*/ 1170 w 10433"/>
                <a:gd name="connsiteY2" fmla="*/ 5889 h 9818"/>
                <a:gd name="connsiteX3" fmla="*/ 678 w 10433"/>
                <a:gd name="connsiteY3" fmla="*/ 9022 h 9818"/>
                <a:gd name="connsiteX4" fmla="*/ 7 w 10433"/>
                <a:gd name="connsiteY4" fmla="*/ 9253 h 9818"/>
                <a:gd name="connsiteX5" fmla="*/ 1214 w 10433"/>
                <a:gd name="connsiteY5" fmla="*/ 8855 h 9818"/>
                <a:gd name="connsiteX6" fmla="*/ 4095 w 10433"/>
                <a:gd name="connsiteY6" fmla="*/ 6968 h 9818"/>
                <a:gd name="connsiteX7" fmla="*/ 6084 w 10433"/>
                <a:gd name="connsiteY7" fmla="*/ 7747 h 9818"/>
                <a:gd name="connsiteX8" fmla="*/ 7521 w 10433"/>
                <a:gd name="connsiteY8" fmla="*/ 9755 h 9818"/>
                <a:gd name="connsiteX9" fmla="*/ 7697 w 10433"/>
                <a:gd name="connsiteY9" fmla="*/ 9085 h 9818"/>
                <a:gd name="connsiteX10" fmla="*/ 8257 w 10433"/>
                <a:gd name="connsiteY10" fmla="*/ 6708 h 9818"/>
                <a:gd name="connsiteX11" fmla="*/ 9221 w 10433"/>
                <a:gd name="connsiteY11" fmla="*/ 4336 h 9818"/>
                <a:gd name="connsiteX12" fmla="*/ 10310 w 10433"/>
                <a:gd name="connsiteY12" fmla="*/ 2646 h 9818"/>
                <a:gd name="connsiteX13" fmla="*/ 10366 w 10433"/>
                <a:gd name="connsiteY13" fmla="*/ 2640 h 9818"/>
                <a:gd name="connsiteX14" fmla="*/ 10274 w 10433"/>
                <a:gd name="connsiteY14" fmla="*/ 2594 h 9818"/>
                <a:gd name="connsiteX15" fmla="*/ 8577 w 10433"/>
                <a:gd name="connsiteY15" fmla="*/ 1053 h 9818"/>
                <a:gd name="connsiteX16" fmla="*/ 6628 w 10433"/>
                <a:gd name="connsiteY16" fmla="*/ 164 h 9818"/>
                <a:gd name="connsiteX17" fmla="*/ 4756 w 10433"/>
                <a:gd name="connsiteY17" fmla="*/ 26 h 9818"/>
                <a:gd name="connsiteX18" fmla="*/ 3427 w 10433"/>
                <a:gd name="connsiteY18" fmla="*/ 459 h 9818"/>
                <a:gd name="connsiteX0" fmla="*/ 3491 w 10206"/>
                <a:gd name="connsiteY0" fmla="*/ 468 h 10000"/>
                <a:gd name="connsiteX1" fmla="*/ 2168 w 10206"/>
                <a:gd name="connsiteY1" fmla="*/ 2836 h 10000"/>
                <a:gd name="connsiteX2" fmla="*/ 1327 w 10206"/>
                <a:gd name="connsiteY2" fmla="*/ 5998 h 10000"/>
                <a:gd name="connsiteX3" fmla="*/ 40 w 10206"/>
                <a:gd name="connsiteY3" fmla="*/ 9447 h 10000"/>
                <a:gd name="connsiteX4" fmla="*/ 213 w 10206"/>
                <a:gd name="connsiteY4" fmla="*/ 9425 h 10000"/>
                <a:gd name="connsiteX5" fmla="*/ 1370 w 10206"/>
                <a:gd name="connsiteY5" fmla="*/ 9019 h 10000"/>
                <a:gd name="connsiteX6" fmla="*/ 4131 w 10206"/>
                <a:gd name="connsiteY6" fmla="*/ 7097 h 10000"/>
                <a:gd name="connsiteX7" fmla="*/ 6037 w 10206"/>
                <a:gd name="connsiteY7" fmla="*/ 7891 h 10000"/>
                <a:gd name="connsiteX8" fmla="*/ 7415 w 10206"/>
                <a:gd name="connsiteY8" fmla="*/ 9936 h 10000"/>
                <a:gd name="connsiteX9" fmla="*/ 7584 w 10206"/>
                <a:gd name="connsiteY9" fmla="*/ 9253 h 10000"/>
                <a:gd name="connsiteX10" fmla="*/ 8120 w 10206"/>
                <a:gd name="connsiteY10" fmla="*/ 6832 h 10000"/>
                <a:gd name="connsiteX11" fmla="*/ 9044 w 10206"/>
                <a:gd name="connsiteY11" fmla="*/ 4416 h 10000"/>
                <a:gd name="connsiteX12" fmla="*/ 10088 w 10206"/>
                <a:gd name="connsiteY12" fmla="*/ 2695 h 10000"/>
                <a:gd name="connsiteX13" fmla="*/ 10142 w 10206"/>
                <a:gd name="connsiteY13" fmla="*/ 2689 h 10000"/>
                <a:gd name="connsiteX14" fmla="*/ 10054 w 10206"/>
                <a:gd name="connsiteY14" fmla="*/ 2642 h 10000"/>
                <a:gd name="connsiteX15" fmla="*/ 8427 w 10206"/>
                <a:gd name="connsiteY15" fmla="*/ 1073 h 10000"/>
                <a:gd name="connsiteX16" fmla="*/ 6559 w 10206"/>
                <a:gd name="connsiteY16" fmla="*/ 167 h 10000"/>
                <a:gd name="connsiteX17" fmla="*/ 4765 w 10206"/>
                <a:gd name="connsiteY17" fmla="*/ 26 h 10000"/>
                <a:gd name="connsiteX18" fmla="*/ 3491 w 10206"/>
                <a:gd name="connsiteY18" fmla="*/ 468 h 10000"/>
                <a:gd name="connsiteX0" fmla="*/ 3491 w 10206"/>
                <a:gd name="connsiteY0" fmla="*/ 468 h 10000"/>
                <a:gd name="connsiteX1" fmla="*/ 2168 w 10206"/>
                <a:gd name="connsiteY1" fmla="*/ 2836 h 10000"/>
                <a:gd name="connsiteX2" fmla="*/ 1063 w 10206"/>
                <a:gd name="connsiteY2" fmla="*/ 5888 h 10000"/>
                <a:gd name="connsiteX3" fmla="*/ 40 w 10206"/>
                <a:gd name="connsiteY3" fmla="*/ 9447 h 10000"/>
                <a:gd name="connsiteX4" fmla="*/ 213 w 10206"/>
                <a:gd name="connsiteY4" fmla="*/ 9425 h 10000"/>
                <a:gd name="connsiteX5" fmla="*/ 1370 w 10206"/>
                <a:gd name="connsiteY5" fmla="*/ 9019 h 10000"/>
                <a:gd name="connsiteX6" fmla="*/ 4131 w 10206"/>
                <a:gd name="connsiteY6" fmla="*/ 7097 h 10000"/>
                <a:gd name="connsiteX7" fmla="*/ 6037 w 10206"/>
                <a:gd name="connsiteY7" fmla="*/ 7891 h 10000"/>
                <a:gd name="connsiteX8" fmla="*/ 7415 w 10206"/>
                <a:gd name="connsiteY8" fmla="*/ 9936 h 10000"/>
                <a:gd name="connsiteX9" fmla="*/ 7584 w 10206"/>
                <a:gd name="connsiteY9" fmla="*/ 9253 h 10000"/>
                <a:gd name="connsiteX10" fmla="*/ 8120 w 10206"/>
                <a:gd name="connsiteY10" fmla="*/ 6832 h 10000"/>
                <a:gd name="connsiteX11" fmla="*/ 9044 w 10206"/>
                <a:gd name="connsiteY11" fmla="*/ 4416 h 10000"/>
                <a:gd name="connsiteX12" fmla="*/ 10088 w 10206"/>
                <a:gd name="connsiteY12" fmla="*/ 2695 h 10000"/>
                <a:gd name="connsiteX13" fmla="*/ 10142 w 10206"/>
                <a:gd name="connsiteY13" fmla="*/ 2689 h 10000"/>
                <a:gd name="connsiteX14" fmla="*/ 10054 w 10206"/>
                <a:gd name="connsiteY14" fmla="*/ 2642 h 10000"/>
                <a:gd name="connsiteX15" fmla="*/ 8427 w 10206"/>
                <a:gd name="connsiteY15" fmla="*/ 1073 h 10000"/>
                <a:gd name="connsiteX16" fmla="*/ 6559 w 10206"/>
                <a:gd name="connsiteY16" fmla="*/ 167 h 10000"/>
                <a:gd name="connsiteX17" fmla="*/ 4765 w 10206"/>
                <a:gd name="connsiteY17" fmla="*/ 26 h 10000"/>
                <a:gd name="connsiteX18" fmla="*/ 3491 w 10206"/>
                <a:gd name="connsiteY18" fmla="*/ 468 h 10000"/>
                <a:gd name="connsiteX0" fmla="*/ 3491 w 10206"/>
                <a:gd name="connsiteY0" fmla="*/ 468 h 10000"/>
                <a:gd name="connsiteX1" fmla="*/ 2168 w 10206"/>
                <a:gd name="connsiteY1" fmla="*/ 2836 h 10000"/>
                <a:gd name="connsiteX2" fmla="*/ 1063 w 10206"/>
                <a:gd name="connsiteY2" fmla="*/ 5888 h 10000"/>
                <a:gd name="connsiteX3" fmla="*/ 40 w 10206"/>
                <a:gd name="connsiteY3" fmla="*/ 9447 h 10000"/>
                <a:gd name="connsiteX4" fmla="*/ 213 w 10206"/>
                <a:gd name="connsiteY4" fmla="*/ 9425 h 10000"/>
                <a:gd name="connsiteX5" fmla="*/ 1370 w 10206"/>
                <a:gd name="connsiteY5" fmla="*/ 8504 h 10000"/>
                <a:gd name="connsiteX6" fmla="*/ 4131 w 10206"/>
                <a:gd name="connsiteY6" fmla="*/ 7097 h 10000"/>
                <a:gd name="connsiteX7" fmla="*/ 6037 w 10206"/>
                <a:gd name="connsiteY7" fmla="*/ 7891 h 10000"/>
                <a:gd name="connsiteX8" fmla="*/ 7415 w 10206"/>
                <a:gd name="connsiteY8" fmla="*/ 9936 h 10000"/>
                <a:gd name="connsiteX9" fmla="*/ 7584 w 10206"/>
                <a:gd name="connsiteY9" fmla="*/ 9253 h 10000"/>
                <a:gd name="connsiteX10" fmla="*/ 8120 w 10206"/>
                <a:gd name="connsiteY10" fmla="*/ 6832 h 10000"/>
                <a:gd name="connsiteX11" fmla="*/ 9044 w 10206"/>
                <a:gd name="connsiteY11" fmla="*/ 4416 h 10000"/>
                <a:gd name="connsiteX12" fmla="*/ 10088 w 10206"/>
                <a:gd name="connsiteY12" fmla="*/ 2695 h 10000"/>
                <a:gd name="connsiteX13" fmla="*/ 10142 w 10206"/>
                <a:gd name="connsiteY13" fmla="*/ 2689 h 10000"/>
                <a:gd name="connsiteX14" fmla="*/ 10054 w 10206"/>
                <a:gd name="connsiteY14" fmla="*/ 2642 h 10000"/>
                <a:gd name="connsiteX15" fmla="*/ 8427 w 10206"/>
                <a:gd name="connsiteY15" fmla="*/ 1073 h 10000"/>
                <a:gd name="connsiteX16" fmla="*/ 6559 w 10206"/>
                <a:gd name="connsiteY16" fmla="*/ 167 h 10000"/>
                <a:gd name="connsiteX17" fmla="*/ 4765 w 10206"/>
                <a:gd name="connsiteY17" fmla="*/ 26 h 10000"/>
                <a:gd name="connsiteX18" fmla="*/ 3491 w 10206"/>
                <a:gd name="connsiteY18" fmla="*/ 468 h 10000"/>
                <a:gd name="connsiteX0" fmla="*/ 3601 w 10206"/>
                <a:gd name="connsiteY0" fmla="*/ 22 h 10197"/>
                <a:gd name="connsiteX1" fmla="*/ 2168 w 10206"/>
                <a:gd name="connsiteY1" fmla="*/ 3033 h 10197"/>
                <a:gd name="connsiteX2" fmla="*/ 1063 w 10206"/>
                <a:gd name="connsiteY2" fmla="*/ 6085 h 10197"/>
                <a:gd name="connsiteX3" fmla="*/ 40 w 10206"/>
                <a:gd name="connsiteY3" fmla="*/ 9644 h 10197"/>
                <a:gd name="connsiteX4" fmla="*/ 213 w 10206"/>
                <a:gd name="connsiteY4" fmla="*/ 9622 h 10197"/>
                <a:gd name="connsiteX5" fmla="*/ 1370 w 10206"/>
                <a:gd name="connsiteY5" fmla="*/ 8701 h 10197"/>
                <a:gd name="connsiteX6" fmla="*/ 4131 w 10206"/>
                <a:gd name="connsiteY6" fmla="*/ 7294 h 10197"/>
                <a:gd name="connsiteX7" fmla="*/ 6037 w 10206"/>
                <a:gd name="connsiteY7" fmla="*/ 8088 h 10197"/>
                <a:gd name="connsiteX8" fmla="*/ 7415 w 10206"/>
                <a:gd name="connsiteY8" fmla="*/ 10133 h 10197"/>
                <a:gd name="connsiteX9" fmla="*/ 7584 w 10206"/>
                <a:gd name="connsiteY9" fmla="*/ 9450 h 10197"/>
                <a:gd name="connsiteX10" fmla="*/ 8120 w 10206"/>
                <a:gd name="connsiteY10" fmla="*/ 7029 h 10197"/>
                <a:gd name="connsiteX11" fmla="*/ 9044 w 10206"/>
                <a:gd name="connsiteY11" fmla="*/ 4613 h 10197"/>
                <a:gd name="connsiteX12" fmla="*/ 10088 w 10206"/>
                <a:gd name="connsiteY12" fmla="*/ 2892 h 10197"/>
                <a:gd name="connsiteX13" fmla="*/ 10142 w 10206"/>
                <a:gd name="connsiteY13" fmla="*/ 2886 h 10197"/>
                <a:gd name="connsiteX14" fmla="*/ 10054 w 10206"/>
                <a:gd name="connsiteY14" fmla="*/ 2839 h 10197"/>
                <a:gd name="connsiteX15" fmla="*/ 8427 w 10206"/>
                <a:gd name="connsiteY15" fmla="*/ 1270 h 10197"/>
                <a:gd name="connsiteX16" fmla="*/ 6559 w 10206"/>
                <a:gd name="connsiteY16" fmla="*/ 364 h 10197"/>
                <a:gd name="connsiteX17" fmla="*/ 4765 w 10206"/>
                <a:gd name="connsiteY17" fmla="*/ 223 h 10197"/>
                <a:gd name="connsiteX18" fmla="*/ 3601 w 10206"/>
                <a:gd name="connsiteY18" fmla="*/ 22 h 10197"/>
                <a:gd name="connsiteX0" fmla="*/ 3601 w 10206"/>
                <a:gd name="connsiteY0" fmla="*/ 46 h 10221"/>
                <a:gd name="connsiteX1" fmla="*/ 2168 w 10206"/>
                <a:gd name="connsiteY1" fmla="*/ 3057 h 10221"/>
                <a:gd name="connsiteX2" fmla="*/ 1063 w 10206"/>
                <a:gd name="connsiteY2" fmla="*/ 6109 h 10221"/>
                <a:gd name="connsiteX3" fmla="*/ 40 w 10206"/>
                <a:gd name="connsiteY3" fmla="*/ 9668 h 10221"/>
                <a:gd name="connsiteX4" fmla="*/ 213 w 10206"/>
                <a:gd name="connsiteY4" fmla="*/ 9646 h 10221"/>
                <a:gd name="connsiteX5" fmla="*/ 1370 w 10206"/>
                <a:gd name="connsiteY5" fmla="*/ 8725 h 10221"/>
                <a:gd name="connsiteX6" fmla="*/ 4131 w 10206"/>
                <a:gd name="connsiteY6" fmla="*/ 7318 h 10221"/>
                <a:gd name="connsiteX7" fmla="*/ 6037 w 10206"/>
                <a:gd name="connsiteY7" fmla="*/ 8112 h 10221"/>
                <a:gd name="connsiteX8" fmla="*/ 7415 w 10206"/>
                <a:gd name="connsiteY8" fmla="*/ 10157 h 10221"/>
                <a:gd name="connsiteX9" fmla="*/ 7584 w 10206"/>
                <a:gd name="connsiteY9" fmla="*/ 9474 h 10221"/>
                <a:gd name="connsiteX10" fmla="*/ 8120 w 10206"/>
                <a:gd name="connsiteY10" fmla="*/ 7053 h 10221"/>
                <a:gd name="connsiteX11" fmla="*/ 9044 w 10206"/>
                <a:gd name="connsiteY11" fmla="*/ 4637 h 10221"/>
                <a:gd name="connsiteX12" fmla="*/ 10088 w 10206"/>
                <a:gd name="connsiteY12" fmla="*/ 2916 h 10221"/>
                <a:gd name="connsiteX13" fmla="*/ 10142 w 10206"/>
                <a:gd name="connsiteY13" fmla="*/ 2910 h 10221"/>
                <a:gd name="connsiteX14" fmla="*/ 10054 w 10206"/>
                <a:gd name="connsiteY14" fmla="*/ 2863 h 10221"/>
                <a:gd name="connsiteX15" fmla="*/ 8427 w 10206"/>
                <a:gd name="connsiteY15" fmla="*/ 1294 h 10221"/>
                <a:gd name="connsiteX16" fmla="*/ 6559 w 10206"/>
                <a:gd name="connsiteY16" fmla="*/ 388 h 10221"/>
                <a:gd name="connsiteX17" fmla="*/ 4787 w 10206"/>
                <a:gd name="connsiteY17" fmla="*/ 78 h 10221"/>
                <a:gd name="connsiteX18" fmla="*/ 3601 w 10206"/>
                <a:gd name="connsiteY18" fmla="*/ 46 h 10221"/>
                <a:gd name="connsiteX0" fmla="*/ 3601 w 10206"/>
                <a:gd name="connsiteY0" fmla="*/ 46 h 10157"/>
                <a:gd name="connsiteX1" fmla="*/ 2168 w 10206"/>
                <a:gd name="connsiteY1" fmla="*/ 3057 h 10157"/>
                <a:gd name="connsiteX2" fmla="*/ 1063 w 10206"/>
                <a:gd name="connsiteY2" fmla="*/ 6109 h 10157"/>
                <a:gd name="connsiteX3" fmla="*/ 40 w 10206"/>
                <a:gd name="connsiteY3" fmla="*/ 9668 h 10157"/>
                <a:gd name="connsiteX4" fmla="*/ 213 w 10206"/>
                <a:gd name="connsiteY4" fmla="*/ 9646 h 10157"/>
                <a:gd name="connsiteX5" fmla="*/ 1370 w 10206"/>
                <a:gd name="connsiteY5" fmla="*/ 8725 h 10157"/>
                <a:gd name="connsiteX6" fmla="*/ 4131 w 10206"/>
                <a:gd name="connsiteY6" fmla="*/ 7318 h 10157"/>
                <a:gd name="connsiteX7" fmla="*/ 6037 w 10206"/>
                <a:gd name="connsiteY7" fmla="*/ 8112 h 10157"/>
                <a:gd name="connsiteX8" fmla="*/ 7415 w 10206"/>
                <a:gd name="connsiteY8" fmla="*/ 10157 h 10157"/>
                <a:gd name="connsiteX9" fmla="*/ 8120 w 10206"/>
                <a:gd name="connsiteY9" fmla="*/ 7053 h 10157"/>
                <a:gd name="connsiteX10" fmla="*/ 9044 w 10206"/>
                <a:gd name="connsiteY10" fmla="*/ 4637 h 10157"/>
                <a:gd name="connsiteX11" fmla="*/ 10088 w 10206"/>
                <a:gd name="connsiteY11" fmla="*/ 2916 h 10157"/>
                <a:gd name="connsiteX12" fmla="*/ 10142 w 10206"/>
                <a:gd name="connsiteY12" fmla="*/ 2910 h 10157"/>
                <a:gd name="connsiteX13" fmla="*/ 10054 w 10206"/>
                <a:gd name="connsiteY13" fmla="*/ 2863 h 10157"/>
                <a:gd name="connsiteX14" fmla="*/ 8427 w 10206"/>
                <a:gd name="connsiteY14" fmla="*/ 1294 h 10157"/>
                <a:gd name="connsiteX15" fmla="*/ 6559 w 10206"/>
                <a:gd name="connsiteY15" fmla="*/ 388 h 10157"/>
                <a:gd name="connsiteX16" fmla="*/ 4787 w 10206"/>
                <a:gd name="connsiteY16" fmla="*/ 78 h 10157"/>
                <a:gd name="connsiteX17" fmla="*/ 3601 w 10206"/>
                <a:gd name="connsiteY17" fmla="*/ 46 h 10157"/>
                <a:gd name="connsiteX0" fmla="*/ 3601 w 10206"/>
                <a:gd name="connsiteY0" fmla="*/ 46 h 9953"/>
                <a:gd name="connsiteX1" fmla="*/ 2168 w 10206"/>
                <a:gd name="connsiteY1" fmla="*/ 3057 h 9953"/>
                <a:gd name="connsiteX2" fmla="*/ 1063 w 10206"/>
                <a:gd name="connsiteY2" fmla="*/ 6109 h 9953"/>
                <a:gd name="connsiteX3" fmla="*/ 40 w 10206"/>
                <a:gd name="connsiteY3" fmla="*/ 9668 h 9953"/>
                <a:gd name="connsiteX4" fmla="*/ 213 w 10206"/>
                <a:gd name="connsiteY4" fmla="*/ 9646 h 9953"/>
                <a:gd name="connsiteX5" fmla="*/ 1370 w 10206"/>
                <a:gd name="connsiteY5" fmla="*/ 8725 h 9953"/>
                <a:gd name="connsiteX6" fmla="*/ 4131 w 10206"/>
                <a:gd name="connsiteY6" fmla="*/ 7318 h 9953"/>
                <a:gd name="connsiteX7" fmla="*/ 6037 w 10206"/>
                <a:gd name="connsiteY7" fmla="*/ 8112 h 9953"/>
                <a:gd name="connsiteX8" fmla="*/ 7629 w 10206"/>
                <a:gd name="connsiteY8" fmla="*/ 9320 h 9953"/>
                <a:gd name="connsiteX9" fmla="*/ 8120 w 10206"/>
                <a:gd name="connsiteY9" fmla="*/ 7053 h 9953"/>
                <a:gd name="connsiteX10" fmla="*/ 9044 w 10206"/>
                <a:gd name="connsiteY10" fmla="*/ 4637 h 9953"/>
                <a:gd name="connsiteX11" fmla="*/ 10088 w 10206"/>
                <a:gd name="connsiteY11" fmla="*/ 2916 h 9953"/>
                <a:gd name="connsiteX12" fmla="*/ 10142 w 10206"/>
                <a:gd name="connsiteY12" fmla="*/ 2910 h 9953"/>
                <a:gd name="connsiteX13" fmla="*/ 10054 w 10206"/>
                <a:gd name="connsiteY13" fmla="*/ 2863 h 9953"/>
                <a:gd name="connsiteX14" fmla="*/ 8427 w 10206"/>
                <a:gd name="connsiteY14" fmla="*/ 1294 h 9953"/>
                <a:gd name="connsiteX15" fmla="*/ 6559 w 10206"/>
                <a:gd name="connsiteY15" fmla="*/ 388 h 9953"/>
                <a:gd name="connsiteX16" fmla="*/ 4787 w 10206"/>
                <a:gd name="connsiteY16" fmla="*/ 78 h 9953"/>
                <a:gd name="connsiteX17" fmla="*/ 3601 w 10206"/>
                <a:gd name="connsiteY17" fmla="*/ 46 h 9953"/>
                <a:gd name="connsiteX0" fmla="*/ 3528 w 9999"/>
                <a:gd name="connsiteY0" fmla="*/ 46 h 10000"/>
                <a:gd name="connsiteX1" fmla="*/ 2124 w 9999"/>
                <a:gd name="connsiteY1" fmla="*/ 3071 h 10000"/>
                <a:gd name="connsiteX2" fmla="*/ 1042 w 9999"/>
                <a:gd name="connsiteY2" fmla="*/ 6138 h 10000"/>
                <a:gd name="connsiteX3" fmla="*/ 39 w 9999"/>
                <a:gd name="connsiteY3" fmla="*/ 9714 h 10000"/>
                <a:gd name="connsiteX4" fmla="*/ 209 w 9999"/>
                <a:gd name="connsiteY4" fmla="*/ 9692 h 10000"/>
                <a:gd name="connsiteX5" fmla="*/ 1342 w 9999"/>
                <a:gd name="connsiteY5" fmla="*/ 8766 h 10000"/>
                <a:gd name="connsiteX6" fmla="*/ 4048 w 9999"/>
                <a:gd name="connsiteY6" fmla="*/ 7353 h 10000"/>
                <a:gd name="connsiteX7" fmla="*/ 5915 w 9999"/>
                <a:gd name="connsiteY7" fmla="*/ 8150 h 10000"/>
                <a:gd name="connsiteX8" fmla="*/ 7475 w 9999"/>
                <a:gd name="connsiteY8" fmla="*/ 9364 h 10000"/>
                <a:gd name="connsiteX9" fmla="*/ 7956 w 9999"/>
                <a:gd name="connsiteY9" fmla="*/ 7086 h 10000"/>
                <a:gd name="connsiteX10" fmla="*/ 8861 w 9999"/>
                <a:gd name="connsiteY10" fmla="*/ 4659 h 10000"/>
                <a:gd name="connsiteX11" fmla="*/ 9884 w 9999"/>
                <a:gd name="connsiteY11" fmla="*/ 2930 h 10000"/>
                <a:gd name="connsiteX12" fmla="*/ 9937 w 9999"/>
                <a:gd name="connsiteY12" fmla="*/ 2924 h 10000"/>
                <a:gd name="connsiteX13" fmla="*/ 9851 w 9999"/>
                <a:gd name="connsiteY13" fmla="*/ 2877 h 10000"/>
                <a:gd name="connsiteX14" fmla="*/ 8257 w 9999"/>
                <a:gd name="connsiteY14" fmla="*/ 1300 h 10000"/>
                <a:gd name="connsiteX15" fmla="*/ 6427 w 9999"/>
                <a:gd name="connsiteY15" fmla="*/ 390 h 10000"/>
                <a:gd name="connsiteX16" fmla="*/ 4690 w 9999"/>
                <a:gd name="connsiteY16" fmla="*/ 78 h 10000"/>
                <a:gd name="connsiteX17" fmla="*/ 3528 w 9999"/>
                <a:gd name="connsiteY17" fmla="*/ 46 h 10000"/>
                <a:gd name="connsiteX0" fmla="*/ 3528 w 10000"/>
                <a:gd name="connsiteY0" fmla="*/ 46 h 10000"/>
                <a:gd name="connsiteX1" fmla="*/ 2124 w 10000"/>
                <a:gd name="connsiteY1" fmla="*/ 3071 h 10000"/>
                <a:gd name="connsiteX2" fmla="*/ 1042 w 10000"/>
                <a:gd name="connsiteY2" fmla="*/ 6138 h 10000"/>
                <a:gd name="connsiteX3" fmla="*/ 39 w 10000"/>
                <a:gd name="connsiteY3" fmla="*/ 9714 h 10000"/>
                <a:gd name="connsiteX4" fmla="*/ 209 w 10000"/>
                <a:gd name="connsiteY4" fmla="*/ 9692 h 10000"/>
                <a:gd name="connsiteX5" fmla="*/ 1342 w 10000"/>
                <a:gd name="connsiteY5" fmla="*/ 8766 h 10000"/>
                <a:gd name="connsiteX6" fmla="*/ 4048 w 10000"/>
                <a:gd name="connsiteY6" fmla="*/ 7353 h 10000"/>
                <a:gd name="connsiteX7" fmla="*/ 5916 w 10000"/>
                <a:gd name="connsiteY7" fmla="*/ 8150 h 10000"/>
                <a:gd name="connsiteX8" fmla="*/ 7476 w 10000"/>
                <a:gd name="connsiteY8" fmla="*/ 9364 h 10000"/>
                <a:gd name="connsiteX9" fmla="*/ 7957 w 10000"/>
                <a:gd name="connsiteY9" fmla="*/ 7086 h 10000"/>
                <a:gd name="connsiteX10" fmla="*/ 8862 w 10000"/>
                <a:gd name="connsiteY10" fmla="*/ 4659 h 10000"/>
                <a:gd name="connsiteX11" fmla="*/ 9885 w 10000"/>
                <a:gd name="connsiteY11" fmla="*/ 2930 h 10000"/>
                <a:gd name="connsiteX12" fmla="*/ 9938 w 10000"/>
                <a:gd name="connsiteY12" fmla="*/ 2924 h 10000"/>
                <a:gd name="connsiteX13" fmla="*/ 9852 w 10000"/>
                <a:gd name="connsiteY13" fmla="*/ 2877 h 10000"/>
                <a:gd name="connsiteX14" fmla="*/ 8258 w 10000"/>
                <a:gd name="connsiteY14" fmla="*/ 1300 h 10000"/>
                <a:gd name="connsiteX15" fmla="*/ 6428 w 10000"/>
                <a:gd name="connsiteY15" fmla="*/ 390 h 10000"/>
                <a:gd name="connsiteX16" fmla="*/ 4690 w 10000"/>
                <a:gd name="connsiteY16" fmla="*/ 78 h 10000"/>
                <a:gd name="connsiteX17" fmla="*/ 3528 w 10000"/>
                <a:gd name="connsiteY17" fmla="*/ 46 h 10000"/>
                <a:gd name="connsiteX0" fmla="*/ 3528 w 10000"/>
                <a:gd name="connsiteY0" fmla="*/ 46 h 10000"/>
                <a:gd name="connsiteX1" fmla="*/ 2124 w 10000"/>
                <a:gd name="connsiteY1" fmla="*/ 3071 h 10000"/>
                <a:gd name="connsiteX2" fmla="*/ 1042 w 10000"/>
                <a:gd name="connsiteY2" fmla="*/ 6138 h 10000"/>
                <a:gd name="connsiteX3" fmla="*/ 39 w 10000"/>
                <a:gd name="connsiteY3" fmla="*/ 9714 h 10000"/>
                <a:gd name="connsiteX4" fmla="*/ 209 w 10000"/>
                <a:gd name="connsiteY4" fmla="*/ 9692 h 10000"/>
                <a:gd name="connsiteX5" fmla="*/ 1342 w 10000"/>
                <a:gd name="connsiteY5" fmla="*/ 8766 h 10000"/>
                <a:gd name="connsiteX6" fmla="*/ 4048 w 10000"/>
                <a:gd name="connsiteY6" fmla="*/ 7353 h 10000"/>
                <a:gd name="connsiteX7" fmla="*/ 6034 w 10000"/>
                <a:gd name="connsiteY7" fmla="*/ 8076 h 10000"/>
                <a:gd name="connsiteX8" fmla="*/ 7476 w 10000"/>
                <a:gd name="connsiteY8" fmla="*/ 9364 h 10000"/>
                <a:gd name="connsiteX9" fmla="*/ 7957 w 10000"/>
                <a:gd name="connsiteY9" fmla="*/ 7086 h 10000"/>
                <a:gd name="connsiteX10" fmla="*/ 8862 w 10000"/>
                <a:gd name="connsiteY10" fmla="*/ 4659 h 10000"/>
                <a:gd name="connsiteX11" fmla="*/ 9885 w 10000"/>
                <a:gd name="connsiteY11" fmla="*/ 2930 h 10000"/>
                <a:gd name="connsiteX12" fmla="*/ 9938 w 10000"/>
                <a:gd name="connsiteY12" fmla="*/ 2924 h 10000"/>
                <a:gd name="connsiteX13" fmla="*/ 9852 w 10000"/>
                <a:gd name="connsiteY13" fmla="*/ 2877 h 10000"/>
                <a:gd name="connsiteX14" fmla="*/ 8258 w 10000"/>
                <a:gd name="connsiteY14" fmla="*/ 1300 h 10000"/>
                <a:gd name="connsiteX15" fmla="*/ 6428 w 10000"/>
                <a:gd name="connsiteY15" fmla="*/ 390 h 10000"/>
                <a:gd name="connsiteX16" fmla="*/ 4690 w 10000"/>
                <a:gd name="connsiteY16" fmla="*/ 78 h 10000"/>
                <a:gd name="connsiteX17" fmla="*/ 3528 w 10000"/>
                <a:gd name="connsiteY17" fmla="*/ 46 h 10000"/>
                <a:gd name="connsiteX0" fmla="*/ 3528 w 10000"/>
                <a:gd name="connsiteY0" fmla="*/ 46 h 10000"/>
                <a:gd name="connsiteX1" fmla="*/ 2124 w 10000"/>
                <a:gd name="connsiteY1" fmla="*/ 3071 h 10000"/>
                <a:gd name="connsiteX2" fmla="*/ 1042 w 10000"/>
                <a:gd name="connsiteY2" fmla="*/ 6138 h 10000"/>
                <a:gd name="connsiteX3" fmla="*/ 39 w 10000"/>
                <a:gd name="connsiteY3" fmla="*/ 9714 h 10000"/>
                <a:gd name="connsiteX4" fmla="*/ 209 w 10000"/>
                <a:gd name="connsiteY4" fmla="*/ 9692 h 10000"/>
                <a:gd name="connsiteX5" fmla="*/ 1342 w 10000"/>
                <a:gd name="connsiteY5" fmla="*/ 8766 h 10000"/>
                <a:gd name="connsiteX6" fmla="*/ 4048 w 10000"/>
                <a:gd name="connsiteY6" fmla="*/ 7353 h 10000"/>
                <a:gd name="connsiteX7" fmla="*/ 6010 w 10000"/>
                <a:gd name="connsiteY7" fmla="*/ 7854 h 10000"/>
                <a:gd name="connsiteX8" fmla="*/ 7476 w 10000"/>
                <a:gd name="connsiteY8" fmla="*/ 9364 h 10000"/>
                <a:gd name="connsiteX9" fmla="*/ 7957 w 10000"/>
                <a:gd name="connsiteY9" fmla="*/ 7086 h 10000"/>
                <a:gd name="connsiteX10" fmla="*/ 8862 w 10000"/>
                <a:gd name="connsiteY10" fmla="*/ 4659 h 10000"/>
                <a:gd name="connsiteX11" fmla="*/ 9885 w 10000"/>
                <a:gd name="connsiteY11" fmla="*/ 2930 h 10000"/>
                <a:gd name="connsiteX12" fmla="*/ 9938 w 10000"/>
                <a:gd name="connsiteY12" fmla="*/ 2924 h 10000"/>
                <a:gd name="connsiteX13" fmla="*/ 9852 w 10000"/>
                <a:gd name="connsiteY13" fmla="*/ 2877 h 10000"/>
                <a:gd name="connsiteX14" fmla="*/ 8258 w 10000"/>
                <a:gd name="connsiteY14" fmla="*/ 1300 h 10000"/>
                <a:gd name="connsiteX15" fmla="*/ 6428 w 10000"/>
                <a:gd name="connsiteY15" fmla="*/ 390 h 10000"/>
                <a:gd name="connsiteX16" fmla="*/ 4690 w 10000"/>
                <a:gd name="connsiteY16" fmla="*/ 78 h 10000"/>
                <a:gd name="connsiteX17" fmla="*/ 3528 w 10000"/>
                <a:gd name="connsiteY17" fmla="*/ 46 h 10000"/>
                <a:gd name="connsiteX0" fmla="*/ 4690 w 10000"/>
                <a:gd name="connsiteY0" fmla="*/ 165 h 10087"/>
                <a:gd name="connsiteX1" fmla="*/ 2124 w 10000"/>
                <a:gd name="connsiteY1" fmla="*/ 3158 h 10087"/>
                <a:gd name="connsiteX2" fmla="*/ 1042 w 10000"/>
                <a:gd name="connsiteY2" fmla="*/ 6225 h 10087"/>
                <a:gd name="connsiteX3" fmla="*/ 39 w 10000"/>
                <a:gd name="connsiteY3" fmla="*/ 9801 h 10087"/>
                <a:gd name="connsiteX4" fmla="*/ 209 w 10000"/>
                <a:gd name="connsiteY4" fmla="*/ 9779 h 10087"/>
                <a:gd name="connsiteX5" fmla="*/ 1342 w 10000"/>
                <a:gd name="connsiteY5" fmla="*/ 8853 h 10087"/>
                <a:gd name="connsiteX6" fmla="*/ 4048 w 10000"/>
                <a:gd name="connsiteY6" fmla="*/ 7440 h 10087"/>
                <a:gd name="connsiteX7" fmla="*/ 6010 w 10000"/>
                <a:gd name="connsiteY7" fmla="*/ 7941 h 10087"/>
                <a:gd name="connsiteX8" fmla="*/ 7476 w 10000"/>
                <a:gd name="connsiteY8" fmla="*/ 9451 h 10087"/>
                <a:gd name="connsiteX9" fmla="*/ 7957 w 10000"/>
                <a:gd name="connsiteY9" fmla="*/ 7173 h 10087"/>
                <a:gd name="connsiteX10" fmla="*/ 8862 w 10000"/>
                <a:gd name="connsiteY10" fmla="*/ 4746 h 10087"/>
                <a:gd name="connsiteX11" fmla="*/ 9885 w 10000"/>
                <a:gd name="connsiteY11" fmla="*/ 3017 h 10087"/>
                <a:gd name="connsiteX12" fmla="*/ 9938 w 10000"/>
                <a:gd name="connsiteY12" fmla="*/ 3011 h 10087"/>
                <a:gd name="connsiteX13" fmla="*/ 9852 w 10000"/>
                <a:gd name="connsiteY13" fmla="*/ 2964 h 10087"/>
                <a:gd name="connsiteX14" fmla="*/ 8258 w 10000"/>
                <a:gd name="connsiteY14" fmla="*/ 1387 h 10087"/>
                <a:gd name="connsiteX15" fmla="*/ 6428 w 10000"/>
                <a:gd name="connsiteY15" fmla="*/ 477 h 10087"/>
                <a:gd name="connsiteX16" fmla="*/ 4690 w 10000"/>
                <a:gd name="connsiteY16" fmla="*/ 165 h 10087"/>
                <a:gd name="connsiteX0" fmla="*/ 6428 w 10000"/>
                <a:gd name="connsiteY0" fmla="*/ 65 h 9675"/>
                <a:gd name="connsiteX1" fmla="*/ 2124 w 10000"/>
                <a:gd name="connsiteY1" fmla="*/ 2746 h 9675"/>
                <a:gd name="connsiteX2" fmla="*/ 1042 w 10000"/>
                <a:gd name="connsiteY2" fmla="*/ 5813 h 9675"/>
                <a:gd name="connsiteX3" fmla="*/ 39 w 10000"/>
                <a:gd name="connsiteY3" fmla="*/ 9389 h 9675"/>
                <a:gd name="connsiteX4" fmla="*/ 209 w 10000"/>
                <a:gd name="connsiteY4" fmla="*/ 9367 h 9675"/>
                <a:gd name="connsiteX5" fmla="*/ 1342 w 10000"/>
                <a:gd name="connsiteY5" fmla="*/ 8441 h 9675"/>
                <a:gd name="connsiteX6" fmla="*/ 4048 w 10000"/>
                <a:gd name="connsiteY6" fmla="*/ 7028 h 9675"/>
                <a:gd name="connsiteX7" fmla="*/ 6010 w 10000"/>
                <a:gd name="connsiteY7" fmla="*/ 7529 h 9675"/>
                <a:gd name="connsiteX8" fmla="*/ 7476 w 10000"/>
                <a:gd name="connsiteY8" fmla="*/ 9039 h 9675"/>
                <a:gd name="connsiteX9" fmla="*/ 7957 w 10000"/>
                <a:gd name="connsiteY9" fmla="*/ 6761 h 9675"/>
                <a:gd name="connsiteX10" fmla="*/ 8862 w 10000"/>
                <a:gd name="connsiteY10" fmla="*/ 4334 h 9675"/>
                <a:gd name="connsiteX11" fmla="*/ 9885 w 10000"/>
                <a:gd name="connsiteY11" fmla="*/ 2605 h 9675"/>
                <a:gd name="connsiteX12" fmla="*/ 9938 w 10000"/>
                <a:gd name="connsiteY12" fmla="*/ 2599 h 9675"/>
                <a:gd name="connsiteX13" fmla="*/ 9852 w 10000"/>
                <a:gd name="connsiteY13" fmla="*/ 2552 h 9675"/>
                <a:gd name="connsiteX14" fmla="*/ 8258 w 10000"/>
                <a:gd name="connsiteY14" fmla="*/ 975 h 9675"/>
                <a:gd name="connsiteX15" fmla="*/ 6428 w 10000"/>
                <a:gd name="connsiteY15" fmla="*/ 65 h 9675"/>
                <a:gd name="connsiteX0" fmla="*/ 5662 w 10000"/>
                <a:gd name="connsiteY0" fmla="*/ 111 h 9530"/>
                <a:gd name="connsiteX1" fmla="*/ 2124 w 10000"/>
                <a:gd name="connsiteY1" fmla="*/ 2368 h 9530"/>
                <a:gd name="connsiteX2" fmla="*/ 1042 w 10000"/>
                <a:gd name="connsiteY2" fmla="*/ 5538 h 9530"/>
                <a:gd name="connsiteX3" fmla="*/ 39 w 10000"/>
                <a:gd name="connsiteY3" fmla="*/ 9234 h 9530"/>
                <a:gd name="connsiteX4" fmla="*/ 209 w 10000"/>
                <a:gd name="connsiteY4" fmla="*/ 9212 h 9530"/>
                <a:gd name="connsiteX5" fmla="*/ 1342 w 10000"/>
                <a:gd name="connsiteY5" fmla="*/ 8255 h 9530"/>
                <a:gd name="connsiteX6" fmla="*/ 4048 w 10000"/>
                <a:gd name="connsiteY6" fmla="*/ 6794 h 9530"/>
                <a:gd name="connsiteX7" fmla="*/ 6010 w 10000"/>
                <a:gd name="connsiteY7" fmla="*/ 7312 h 9530"/>
                <a:gd name="connsiteX8" fmla="*/ 7476 w 10000"/>
                <a:gd name="connsiteY8" fmla="*/ 8873 h 9530"/>
                <a:gd name="connsiteX9" fmla="*/ 7957 w 10000"/>
                <a:gd name="connsiteY9" fmla="*/ 6518 h 9530"/>
                <a:gd name="connsiteX10" fmla="*/ 8862 w 10000"/>
                <a:gd name="connsiteY10" fmla="*/ 4010 h 9530"/>
                <a:gd name="connsiteX11" fmla="*/ 9885 w 10000"/>
                <a:gd name="connsiteY11" fmla="*/ 2223 h 9530"/>
                <a:gd name="connsiteX12" fmla="*/ 9938 w 10000"/>
                <a:gd name="connsiteY12" fmla="*/ 2216 h 9530"/>
                <a:gd name="connsiteX13" fmla="*/ 9852 w 10000"/>
                <a:gd name="connsiteY13" fmla="*/ 2168 h 9530"/>
                <a:gd name="connsiteX14" fmla="*/ 8258 w 10000"/>
                <a:gd name="connsiteY14" fmla="*/ 538 h 9530"/>
                <a:gd name="connsiteX15" fmla="*/ 5662 w 10000"/>
                <a:gd name="connsiteY15" fmla="*/ 111 h 9530"/>
                <a:gd name="connsiteX0" fmla="*/ 4712 w 10000"/>
                <a:gd name="connsiteY0" fmla="*/ 156 h 9815"/>
                <a:gd name="connsiteX1" fmla="*/ 2124 w 10000"/>
                <a:gd name="connsiteY1" fmla="*/ 2300 h 9815"/>
                <a:gd name="connsiteX2" fmla="*/ 1042 w 10000"/>
                <a:gd name="connsiteY2" fmla="*/ 5626 h 9815"/>
                <a:gd name="connsiteX3" fmla="*/ 39 w 10000"/>
                <a:gd name="connsiteY3" fmla="*/ 9504 h 9815"/>
                <a:gd name="connsiteX4" fmla="*/ 209 w 10000"/>
                <a:gd name="connsiteY4" fmla="*/ 9481 h 9815"/>
                <a:gd name="connsiteX5" fmla="*/ 1342 w 10000"/>
                <a:gd name="connsiteY5" fmla="*/ 8477 h 9815"/>
                <a:gd name="connsiteX6" fmla="*/ 4048 w 10000"/>
                <a:gd name="connsiteY6" fmla="*/ 6944 h 9815"/>
                <a:gd name="connsiteX7" fmla="*/ 6010 w 10000"/>
                <a:gd name="connsiteY7" fmla="*/ 7488 h 9815"/>
                <a:gd name="connsiteX8" fmla="*/ 7476 w 10000"/>
                <a:gd name="connsiteY8" fmla="*/ 9126 h 9815"/>
                <a:gd name="connsiteX9" fmla="*/ 7957 w 10000"/>
                <a:gd name="connsiteY9" fmla="*/ 6654 h 9815"/>
                <a:gd name="connsiteX10" fmla="*/ 8862 w 10000"/>
                <a:gd name="connsiteY10" fmla="*/ 4023 h 9815"/>
                <a:gd name="connsiteX11" fmla="*/ 9885 w 10000"/>
                <a:gd name="connsiteY11" fmla="*/ 2148 h 9815"/>
                <a:gd name="connsiteX12" fmla="*/ 9938 w 10000"/>
                <a:gd name="connsiteY12" fmla="*/ 2140 h 9815"/>
                <a:gd name="connsiteX13" fmla="*/ 9852 w 10000"/>
                <a:gd name="connsiteY13" fmla="*/ 2090 h 9815"/>
                <a:gd name="connsiteX14" fmla="*/ 8258 w 10000"/>
                <a:gd name="connsiteY14" fmla="*/ 380 h 9815"/>
                <a:gd name="connsiteX15" fmla="*/ 4712 w 10000"/>
                <a:gd name="connsiteY15" fmla="*/ 156 h 9815"/>
                <a:gd name="connsiteX0" fmla="*/ 5187 w 10000"/>
                <a:gd name="connsiteY0" fmla="*/ 198 h 9901"/>
                <a:gd name="connsiteX1" fmla="*/ 2124 w 10000"/>
                <a:gd name="connsiteY1" fmla="*/ 2244 h 9901"/>
                <a:gd name="connsiteX2" fmla="*/ 1042 w 10000"/>
                <a:gd name="connsiteY2" fmla="*/ 5633 h 9901"/>
                <a:gd name="connsiteX3" fmla="*/ 39 w 10000"/>
                <a:gd name="connsiteY3" fmla="*/ 9584 h 9901"/>
                <a:gd name="connsiteX4" fmla="*/ 209 w 10000"/>
                <a:gd name="connsiteY4" fmla="*/ 9561 h 9901"/>
                <a:gd name="connsiteX5" fmla="*/ 1342 w 10000"/>
                <a:gd name="connsiteY5" fmla="*/ 8538 h 9901"/>
                <a:gd name="connsiteX6" fmla="*/ 4048 w 10000"/>
                <a:gd name="connsiteY6" fmla="*/ 6976 h 9901"/>
                <a:gd name="connsiteX7" fmla="*/ 6010 w 10000"/>
                <a:gd name="connsiteY7" fmla="*/ 7530 h 9901"/>
                <a:gd name="connsiteX8" fmla="*/ 7476 w 10000"/>
                <a:gd name="connsiteY8" fmla="*/ 9199 h 9901"/>
                <a:gd name="connsiteX9" fmla="*/ 7957 w 10000"/>
                <a:gd name="connsiteY9" fmla="*/ 6680 h 9901"/>
                <a:gd name="connsiteX10" fmla="*/ 8862 w 10000"/>
                <a:gd name="connsiteY10" fmla="*/ 4000 h 9901"/>
                <a:gd name="connsiteX11" fmla="*/ 9885 w 10000"/>
                <a:gd name="connsiteY11" fmla="*/ 2089 h 9901"/>
                <a:gd name="connsiteX12" fmla="*/ 9938 w 10000"/>
                <a:gd name="connsiteY12" fmla="*/ 2081 h 9901"/>
                <a:gd name="connsiteX13" fmla="*/ 9852 w 10000"/>
                <a:gd name="connsiteY13" fmla="*/ 2030 h 9901"/>
                <a:gd name="connsiteX14" fmla="*/ 8258 w 10000"/>
                <a:gd name="connsiteY14" fmla="*/ 288 h 9901"/>
                <a:gd name="connsiteX15" fmla="*/ 5187 w 10000"/>
                <a:gd name="connsiteY15" fmla="*/ 198 h 9901"/>
                <a:gd name="connsiteX0" fmla="*/ 5187 w 10000"/>
                <a:gd name="connsiteY0" fmla="*/ 200 h 10000"/>
                <a:gd name="connsiteX1" fmla="*/ 1939 w 10000"/>
                <a:gd name="connsiteY1" fmla="*/ 2822 h 10000"/>
                <a:gd name="connsiteX2" fmla="*/ 1042 w 10000"/>
                <a:gd name="connsiteY2" fmla="*/ 5689 h 10000"/>
                <a:gd name="connsiteX3" fmla="*/ 39 w 10000"/>
                <a:gd name="connsiteY3" fmla="*/ 9680 h 10000"/>
                <a:gd name="connsiteX4" fmla="*/ 209 w 10000"/>
                <a:gd name="connsiteY4" fmla="*/ 9657 h 10000"/>
                <a:gd name="connsiteX5" fmla="*/ 1342 w 10000"/>
                <a:gd name="connsiteY5" fmla="*/ 8623 h 10000"/>
                <a:gd name="connsiteX6" fmla="*/ 4048 w 10000"/>
                <a:gd name="connsiteY6" fmla="*/ 7046 h 10000"/>
                <a:gd name="connsiteX7" fmla="*/ 6010 w 10000"/>
                <a:gd name="connsiteY7" fmla="*/ 7605 h 10000"/>
                <a:gd name="connsiteX8" fmla="*/ 7476 w 10000"/>
                <a:gd name="connsiteY8" fmla="*/ 9291 h 10000"/>
                <a:gd name="connsiteX9" fmla="*/ 7957 w 10000"/>
                <a:gd name="connsiteY9" fmla="*/ 6747 h 10000"/>
                <a:gd name="connsiteX10" fmla="*/ 8862 w 10000"/>
                <a:gd name="connsiteY10" fmla="*/ 4040 h 10000"/>
                <a:gd name="connsiteX11" fmla="*/ 9885 w 10000"/>
                <a:gd name="connsiteY11" fmla="*/ 2110 h 10000"/>
                <a:gd name="connsiteX12" fmla="*/ 9938 w 10000"/>
                <a:gd name="connsiteY12" fmla="*/ 2102 h 10000"/>
                <a:gd name="connsiteX13" fmla="*/ 9852 w 10000"/>
                <a:gd name="connsiteY13" fmla="*/ 2050 h 10000"/>
                <a:gd name="connsiteX14" fmla="*/ 8258 w 10000"/>
                <a:gd name="connsiteY14" fmla="*/ 291 h 10000"/>
                <a:gd name="connsiteX15" fmla="*/ 5187 w 10000"/>
                <a:gd name="connsiteY15" fmla="*/ 200 h 10000"/>
                <a:gd name="connsiteX0" fmla="*/ 5187 w 10000"/>
                <a:gd name="connsiteY0" fmla="*/ 200 h 10000"/>
                <a:gd name="connsiteX1" fmla="*/ 1939 w 10000"/>
                <a:gd name="connsiteY1" fmla="*/ 2822 h 10000"/>
                <a:gd name="connsiteX2" fmla="*/ 1042 w 10000"/>
                <a:gd name="connsiteY2" fmla="*/ 5689 h 10000"/>
                <a:gd name="connsiteX3" fmla="*/ 39 w 10000"/>
                <a:gd name="connsiteY3" fmla="*/ 9680 h 10000"/>
                <a:gd name="connsiteX4" fmla="*/ 209 w 10000"/>
                <a:gd name="connsiteY4" fmla="*/ 9657 h 10000"/>
                <a:gd name="connsiteX5" fmla="*/ 1342 w 10000"/>
                <a:gd name="connsiteY5" fmla="*/ 8623 h 10000"/>
                <a:gd name="connsiteX6" fmla="*/ 4048 w 10000"/>
                <a:gd name="connsiteY6" fmla="*/ 7046 h 10000"/>
                <a:gd name="connsiteX7" fmla="*/ 6010 w 10000"/>
                <a:gd name="connsiteY7" fmla="*/ 7605 h 10000"/>
                <a:gd name="connsiteX8" fmla="*/ 7476 w 10000"/>
                <a:gd name="connsiteY8" fmla="*/ 9291 h 10000"/>
                <a:gd name="connsiteX9" fmla="*/ 7957 w 10000"/>
                <a:gd name="connsiteY9" fmla="*/ 6747 h 10000"/>
                <a:gd name="connsiteX10" fmla="*/ 8862 w 10000"/>
                <a:gd name="connsiteY10" fmla="*/ 4040 h 10000"/>
                <a:gd name="connsiteX11" fmla="*/ 9885 w 10000"/>
                <a:gd name="connsiteY11" fmla="*/ 2110 h 10000"/>
                <a:gd name="connsiteX12" fmla="*/ 9938 w 10000"/>
                <a:gd name="connsiteY12" fmla="*/ 2102 h 10000"/>
                <a:gd name="connsiteX13" fmla="*/ 9852 w 10000"/>
                <a:gd name="connsiteY13" fmla="*/ 2050 h 10000"/>
                <a:gd name="connsiteX14" fmla="*/ 8258 w 10000"/>
                <a:gd name="connsiteY14" fmla="*/ 291 h 10000"/>
                <a:gd name="connsiteX15" fmla="*/ 5187 w 10000"/>
                <a:gd name="connsiteY15" fmla="*/ 200 h 10000"/>
                <a:gd name="connsiteX0" fmla="*/ 5187 w 10000"/>
                <a:gd name="connsiteY0" fmla="*/ 200 h 10000"/>
                <a:gd name="connsiteX1" fmla="*/ 1939 w 10000"/>
                <a:gd name="connsiteY1" fmla="*/ 2822 h 10000"/>
                <a:gd name="connsiteX2" fmla="*/ 1042 w 10000"/>
                <a:gd name="connsiteY2" fmla="*/ 5689 h 10000"/>
                <a:gd name="connsiteX3" fmla="*/ 39 w 10000"/>
                <a:gd name="connsiteY3" fmla="*/ 9680 h 10000"/>
                <a:gd name="connsiteX4" fmla="*/ 209 w 10000"/>
                <a:gd name="connsiteY4" fmla="*/ 9657 h 10000"/>
                <a:gd name="connsiteX5" fmla="*/ 1342 w 10000"/>
                <a:gd name="connsiteY5" fmla="*/ 8623 h 10000"/>
                <a:gd name="connsiteX6" fmla="*/ 4048 w 10000"/>
                <a:gd name="connsiteY6" fmla="*/ 7046 h 10000"/>
                <a:gd name="connsiteX7" fmla="*/ 6010 w 10000"/>
                <a:gd name="connsiteY7" fmla="*/ 7605 h 10000"/>
                <a:gd name="connsiteX8" fmla="*/ 7476 w 10000"/>
                <a:gd name="connsiteY8" fmla="*/ 9291 h 10000"/>
                <a:gd name="connsiteX9" fmla="*/ 7957 w 10000"/>
                <a:gd name="connsiteY9" fmla="*/ 6747 h 10000"/>
                <a:gd name="connsiteX10" fmla="*/ 8862 w 10000"/>
                <a:gd name="connsiteY10" fmla="*/ 4040 h 10000"/>
                <a:gd name="connsiteX11" fmla="*/ 9885 w 10000"/>
                <a:gd name="connsiteY11" fmla="*/ 2110 h 10000"/>
                <a:gd name="connsiteX12" fmla="*/ 9938 w 10000"/>
                <a:gd name="connsiteY12" fmla="*/ 2102 h 10000"/>
                <a:gd name="connsiteX13" fmla="*/ 9852 w 10000"/>
                <a:gd name="connsiteY13" fmla="*/ 2050 h 10000"/>
                <a:gd name="connsiteX14" fmla="*/ 8258 w 10000"/>
                <a:gd name="connsiteY14" fmla="*/ 291 h 10000"/>
                <a:gd name="connsiteX15" fmla="*/ 5187 w 10000"/>
                <a:gd name="connsiteY15" fmla="*/ 200 h 10000"/>
                <a:gd name="connsiteX0" fmla="*/ 5187 w 10000"/>
                <a:gd name="connsiteY0" fmla="*/ 1014 h 10814"/>
                <a:gd name="connsiteX1" fmla="*/ 3445 w 10000"/>
                <a:gd name="connsiteY1" fmla="*/ 5 h 10814"/>
                <a:gd name="connsiteX2" fmla="*/ 1042 w 10000"/>
                <a:gd name="connsiteY2" fmla="*/ 6503 h 10814"/>
                <a:gd name="connsiteX3" fmla="*/ 39 w 10000"/>
                <a:gd name="connsiteY3" fmla="*/ 10494 h 10814"/>
                <a:gd name="connsiteX4" fmla="*/ 209 w 10000"/>
                <a:gd name="connsiteY4" fmla="*/ 10471 h 10814"/>
                <a:gd name="connsiteX5" fmla="*/ 1342 w 10000"/>
                <a:gd name="connsiteY5" fmla="*/ 9437 h 10814"/>
                <a:gd name="connsiteX6" fmla="*/ 4048 w 10000"/>
                <a:gd name="connsiteY6" fmla="*/ 7860 h 10814"/>
                <a:gd name="connsiteX7" fmla="*/ 6010 w 10000"/>
                <a:gd name="connsiteY7" fmla="*/ 8419 h 10814"/>
                <a:gd name="connsiteX8" fmla="*/ 7476 w 10000"/>
                <a:gd name="connsiteY8" fmla="*/ 10105 h 10814"/>
                <a:gd name="connsiteX9" fmla="*/ 7957 w 10000"/>
                <a:gd name="connsiteY9" fmla="*/ 7561 h 10814"/>
                <a:gd name="connsiteX10" fmla="*/ 8862 w 10000"/>
                <a:gd name="connsiteY10" fmla="*/ 4854 h 10814"/>
                <a:gd name="connsiteX11" fmla="*/ 9885 w 10000"/>
                <a:gd name="connsiteY11" fmla="*/ 2924 h 10814"/>
                <a:gd name="connsiteX12" fmla="*/ 9938 w 10000"/>
                <a:gd name="connsiteY12" fmla="*/ 2916 h 10814"/>
                <a:gd name="connsiteX13" fmla="*/ 9852 w 10000"/>
                <a:gd name="connsiteY13" fmla="*/ 2864 h 10814"/>
                <a:gd name="connsiteX14" fmla="*/ 8258 w 10000"/>
                <a:gd name="connsiteY14" fmla="*/ 1105 h 10814"/>
                <a:gd name="connsiteX15" fmla="*/ 5187 w 10000"/>
                <a:gd name="connsiteY15" fmla="*/ 1014 h 10814"/>
                <a:gd name="connsiteX0" fmla="*/ 5328 w 10000"/>
                <a:gd name="connsiteY0" fmla="*/ 760 h 11220"/>
                <a:gd name="connsiteX1" fmla="*/ 3445 w 10000"/>
                <a:gd name="connsiteY1" fmla="*/ 411 h 11220"/>
                <a:gd name="connsiteX2" fmla="*/ 1042 w 10000"/>
                <a:gd name="connsiteY2" fmla="*/ 6909 h 11220"/>
                <a:gd name="connsiteX3" fmla="*/ 39 w 10000"/>
                <a:gd name="connsiteY3" fmla="*/ 10900 h 11220"/>
                <a:gd name="connsiteX4" fmla="*/ 209 w 10000"/>
                <a:gd name="connsiteY4" fmla="*/ 10877 h 11220"/>
                <a:gd name="connsiteX5" fmla="*/ 1342 w 10000"/>
                <a:gd name="connsiteY5" fmla="*/ 9843 h 11220"/>
                <a:gd name="connsiteX6" fmla="*/ 4048 w 10000"/>
                <a:gd name="connsiteY6" fmla="*/ 8266 h 11220"/>
                <a:gd name="connsiteX7" fmla="*/ 6010 w 10000"/>
                <a:gd name="connsiteY7" fmla="*/ 8825 h 11220"/>
                <a:gd name="connsiteX8" fmla="*/ 7476 w 10000"/>
                <a:gd name="connsiteY8" fmla="*/ 10511 h 11220"/>
                <a:gd name="connsiteX9" fmla="*/ 7957 w 10000"/>
                <a:gd name="connsiteY9" fmla="*/ 7967 h 11220"/>
                <a:gd name="connsiteX10" fmla="*/ 8862 w 10000"/>
                <a:gd name="connsiteY10" fmla="*/ 5260 h 11220"/>
                <a:gd name="connsiteX11" fmla="*/ 9885 w 10000"/>
                <a:gd name="connsiteY11" fmla="*/ 3330 h 11220"/>
                <a:gd name="connsiteX12" fmla="*/ 9938 w 10000"/>
                <a:gd name="connsiteY12" fmla="*/ 3322 h 11220"/>
                <a:gd name="connsiteX13" fmla="*/ 9852 w 10000"/>
                <a:gd name="connsiteY13" fmla="*/ 3270 h 11220"/>
                <a:gd name="connsiteX14" fmla="*/ 8258 w 10000"/>
                <a:gd name="connsiteY14" fmla="*/ 1511 h 11220"/>
                <a:gd name="connsiteX15" fmla="*/ 5328 w 10000"/>
                <a:gd name="connsiteY15" fmla="*/ 760 h 11220"/>
                <a:gd name="connsiteX0" fmla="*/ 5328 w 10000"/>
                <a:gd name="connsiteY0" fmla="*/ 644 h 11269"/>
                <a:gd name="connsiteX1" fmla="*/ 3445 w 10000"/>
                <a:gd name="connsiteY1" fmla="*/ 460 h 11269"/>
                <a:gd name="connsiteX2" fmla="*/ 1042 w 10000"/>
                <a:gd name="connsiteY2" fmla="*/ 6958 h 11269"/>
                <a:gd name="connsiteX3" fmla="*/ 39 w 10000"/>
                <a:gd name="connsiteY3" fmla="*/ 10949 h 11269"/>
                <a:gd name="connsiteX4" fmla="*/ 209 w 10000"/>
                <a:gd name="connsiteY4" fmla="*/ 10926 h 11269"/>
                <a:gd name="connsiteX5" fmla="*/ 1342 w 10000"/>
                <a:gd name="connsiteY5" fmla="*/ 9892 h 11269"/>
                <a:gd name="connsiteX6" fmla="*/ 4048 w 10000"/>
                <a:gd name="connsiteY6" fmla="*/ 8315 h 11269"/>
                <a:gd name="connsiteX7" fmla="*/ 6010 w 10000"/>
                <a:gd name="connsiteY7" fmla="*/ 8874 h 11269"/>
                <a:gd name="connsiteX8" fmla="*/ 7476 w 10000"/>
                <a:gd name="connsiteY8" fmla="*/ 10560 h 11269"/>
                <a:gd name="connsiteX9" fmla="*/ 7957 w 10000"/>
                <a:gd name="connsiteY9" fmla="*/ 8016 h 11269"/>
                <a:gd name="connsiteX10" fmla="*/ 8862 w 10000"/>
                <a:gd name="connsiteY10" fmla="*/ 5309 h 11269"/>
                <a:gd name="connsiteX11" fmla="*/ 9885 w 10000"/>
                <a:gd name="connsiteY11" fmla="*/ 3379 h 11269"/>
                <a:gd name="connsiteX12" fmla="*/ 9938 w 10000"/>
                <a:gd name="connsiteY12" fmla="*/ 3371 h 11269"/>
                <a:gd name="connsiteX13" fmla="*/ 9852 w 10000"/>
                <a:gd name="connsiteY13" fmla="*/ 3319 h 11269"/>
                <a:gd name="connsiteX14" fmla="*/ 8258 w 10000"/>
                <a:gd name="connsiteY14" fmla="*/ 1560 h 11269"/>
                <a:gd name="connsiteX15" fmla="*/ 5328 w 10000"/>
                <a:gd name="connsiteY15" fmla="*/ 644 h 11269"/>
                <a:gd name="connsiteX0" fmla="*/ 5328 w 10000"/>
                <a:gd name="connsiteY0" fmla="*/ 225 h 10850"/>
                <a:gd name="connsiteX1" fmla="*/ 3445 w 10000"/>
                <a:gd name="connsiteY1" fmla="*/ 41 h 10850"/>
                <a:gd name="connsiteX2" fmla="*/ 1042 w 10000"/>
                <a:gd name="connsiteY2" fmla="*/ 6539 h 10850"/>
                <a:gd name="connsiteX3" fmla="*/ 39 w 10000"/>
                <a:gd name="connsiteY3" fmla="*/ 10530 h 10850"/>
                <a:gd name="connsiteX4" fmla="*/ 209 w 10000"/>
                <a:gd name="connsiteY4" fmla="*/ 10507 h 10850"/>
                <a:gd name="connsiteX5" fmla="*/ 1342 w 10000"/>
                <a:gd name="connsiteY5" fmla="*/ 9473 h 10850"/>
                <a:gd name="connsiteX6" fmla="*/ 4048 w 10000"/>
                <a:gd name="connsiteY6" fmla="*/ 7896 h 10850"/>
                <a:gd name="connsiteX7" fmla="*/ 6010 w 10000"/>
                <a:gd name="connsiteY7" fmla="*/ 8455 h 10850"/>
                <a:gd name="connsiteX8" fmla="*/ 7476 w 10000"/>
                <a:gd name="connsiteY8" fmla="*/ 10141 h 10850"/>
                <a:gd name="connsiteX9" fmla="*/ 7957 w 10000"/>
                <a:gd name="connsiteY9" fmla="*/ 7597 h 10850"/>
                <a:gd name="connsiteX10" fmla="*/ 8862 w 10000"/>
                <a:gd name="connsiteY10" fmla="*/ 4890 h 10850"/>
                <a:gd name="connsiteX11" fmla="*/ 9885 w 10000"/>
                <a:gd name="connsiteY11" fmla="*/ 2960 h 10850"/>
                <a:gd name="connsiteX12" fmla="*/ 9938 w 10000"/>
                <a:gd name="connsiteY12" fmla="*/ 2952 h 10850"/>
                <a:gd name="connsiteX13" fmla="*/ 9852 w 10000"/>
                <a:gd name="connsiteY13" fmla="*/ 2900 h 10850"/>
                <a:gd name="connsiteX14" fmla="*/ 8258 w 10000"/>
                <a:gd name="connsiteY14" fmla="*/ 1141 h 10850"/>
                <a:gd name="connsiteX15" fmla="*/ 5328 w 10000"/>
                <a:gd name="connsiteY15" fmla="*/ 225 h 10850"/>
                <a:gd name="connsiteX0" fmla="*/ 5328 w 10000"/>
                <a:gd name="connsiteY0" fmla="*/ 654 h 11279"/>
                <a:gd name="connsiteX1" fmla="*/ 3445 w 10000"/>
                <a:gd name="connsiteY1" fmla="*/ 470 h 11279"/>
                <a:gd name="connsiteX2" fmla="*/ 1230 w 10000"/>
                <a:gd name="connsiteY2" fmla="*/ 7092 h 11279"/>
                <a:gd name="connsiteX3" fmla="*/ 39 w 10000"/>
                <a:gd name="connsiteY3" fmla="*/ 10959 h 11279"/>
                <a:gd name="connsiteX4" fmla="*/ 209 w 10000"/>
                <a:gd name="connsiteY4" fmla="*/ 10936 h 11279"/>
                <a:gd name="connsiteX5" fmla="*/ 1342 w 10000"/>
                <a:gd name="connsiteY5" fmla="*/ 9902 h 11279"/>
                <a:gd name="connsiteX6" fmla="*/ 4048 w 10000"/>
                <a:gd name="connsiteY6" fmla="*/ 8325 h 11279"/>
                <a:gd name="connsiteX7" fmla="*/ 6010 w 10000"/>
                <a:gd name="connsiteY7" fmla="*/ 8884 h 11279"/>
                <a:gd name="connsiteX8" fmla="*/ 7476 w 10000"/>
                <a:gd name="connsiteY8" fmla="*/ 10570 h 11279"/>
                <a:gd name="connsiteX9" fmla="*/ 7957 w 10000"/>
                <a:gd name="connsiteY9" fmla="*/ 8026 h 11279"/>
                <a:gd name="connsiteX10" fmla="*/ 8862 w 10000"/>
                <a:gd name="connsiteY10" fmla="*/ 5319 h 11279"/>
                <a:gd name="connsiteX11" fmla="*/ 9885 w 10000"/>
                <a:gd name="connsiteY11" fmla="*/ 3389 h 11279"/>
                <a:gd name="connsiteX12" fmla="*/ 9938 w 10000"/>
                <a:gd name="connsiteY12" fmla="*/ 3381 h 11279"/>
                <a:gd name="connsiteX13" fmla="*/ 9852 w 10000"/>
                <a:gd name="connsiteY13" fmla="*/ 3329 h 11279"/>
                <a:gd name="connsiteX14" fmla="*/ 8258 w 10000"/>
                <a:gd name="connsiteY14" fmla="*/ 1570 h 11279"/>
                <a:gd name="connsiteX15" fmla="*/ 5328 w 10000"/>
                <a:gd name="connsiteY15" fmla="*/ 654 h 11279"/>
                <a:gd name="connsiteX0" fmla="*/ 5328 w 10000"/>
                <a:gd name="connsiteY0" fmla="*/ 289 h 10914"/>
                <a:gd name="connsiteX1" fmla="*/ 3445 w 10000"/>
                <a:gd name="connsiteY1" fmla="*/ 105 h 10914"/>
                <a:gd name="connsiteX2" fmla="*/ 1230 w 10000"/>
                <a:gd name="connsiteY2" fmla="*/ 6727 h 10914"/>
                <a:gd name="connsiteX3" fmla="*/ 39 w 10000"/>
                <a:gd name="connsiteY3" fmla="*/ 10594 h 10914"/>
                <a:gd name="connsiteX4" fmla="*/ 209 w 10000"/>
                <a:gd name="connsiteY4" fmla="*/ 10571 h 10914"/>
                <a:gd name="connsiteX5" fmla="*/ 1342 w 10000"/>
                <a:gd name="connsiteY5" fmla="*/ 9537 h 10914"/>
                <a:gd name="connsiteX6" fmla="*/ 4048 w 10000"/>
                <a:gd name="connsiteY6" fmla="*/ 7960 h 10914"/>
                <a:gd name="connsiteX7" fmla="*/ 6010 w 10000"/>
                <a:gd name="connsiteY7" fmla="*/ 8519 h 10914"/>
                <a:gd name="connsiteX8" fmla="*/ 7476 w 10000"/>
                <a:gd name="connsiteY8" fmla="*/ 10205 h 10914"/>
                <a:gd name="connsiteX9" fmla="*/ 7957 w 10000"/>
                <a:gd name="connsiteY9" fmla="*/ 7661 h 10914"/>
                <a:gd name="connsiteX10" fmla="*/ 8862 w 10000"/>
                <a:gd name="connsiteY10" fmla="*/ 4954 h 10914"/>
                <a:gd name="connsiteX11" fmla="*/ 9885 w 10000"/>
                <a:gd name="connsiteY11" fmla="*/ 3024 h 10914"/>
                <a:gd name="connsiteX12" fmla="*/ 9938 w 10000"/>
                <a:gd name="connsiteY12" fmla="*/ 3016 h 10914"/>
                <a:gd name="connsiteX13" fmla="*/ 9852 w 10000"/>
                <a:gd name="connsiteY13" fmla="*/ 2964 h 10914"/>
                <a:gd name="connsiteX14" fmla="*/ 8258 w 10000"/>
                <a:gd name="connsiteY14" fmla="*/ 1205 h 10914"/>
                <a:gd name="connsiteX15" fmla="*/ 5328 w 10000"/>
                <a:gd name="connsiteY15" fmla="*/ 289 h 10914"/>
                <a:gd name="connsiteX0" fmla="*/ 5316 w 9988"/>
                <a:gd name="connsiteY0" fmla="*/ 289 h 10869"/>
                <a:gd name="connsiteX1" fmla="*/ 3433 w 9988"/>
                <a:gd name="connsiteY1" fmla="*/ 105 h 10869"/>
                <a:gd name="connsiteX2" fmla="*/ 1218 w 9988"/>
                <a:gd name="connsiteY2" fmla="*/ 6727 h 10869"/>
                <a:gd name="connsiteX3" fmla="*/ 27 w 9988"/>
                <a:gd name="connsiteY3" fmla="*/ 10594 h 10869"/>
                <a:gd name="connsiteX4" fmla="*/ 268 w 9988"/>
                <a:gd name="connsiteY4" fmla="*/ 10406 h 10869"/>
                <a:gd name="connsiteX5" fmla="*/ 1330 w 9988"/>
                <a:gd name="connsiteY5" fmla="*/ 9537 h 10869"/>
                <a:gd name="connsiteX6" fmla="*/ 4036 w 9988"/>
                <a:gd name="connsiteY6" fmla="*/ 7960 h 10869"/>
                <a:gd name="connsiteX7" fmla="*/ 5998 w 9988"/>
                <a:gd name="connsiteY7" fmla="*/ 8519 h 10869"/>
                <a:gd name="connsiteX8" fmla="*/ 7464 w 9988"/>
                <a:gd name="connsiteY8" fmla="*/ 10205 h 10869"/>
                <a:gd name="connsiteX9" fmla="*/ 7945 w 9988"/>
                <a:gd name="connsiteY9" fmla="*/ 7661 h 10869"/>
                <a:gd name="connsiteX10" fmla="*/ 8850 w 9988"/>
                <a:gd name="connsiteY10" fmla="*/ 4954 h 10869"/>
                <a:gd name="connsiteX11" fmla="*/ 9873 w 9988"/>
                <a:gd name="connsiteY11" fmla="*/ 3024 h 10869"/>
                <a:gd name="connsiteX12" fmla="*/ 9926 w 9988"/>
                <a:gd name="connsiteY12" fmla="*/ 3016 h 10869"/>
                <a:gd name="connsiteX13" fmla="*/ 9840 w 9988"/>
                <a:gd name="connsiteY13" fmla="*/ 2964 h 10869"/>
                <a:gd name="connsiteX14" fmla="*/ 8246 w 9988"/>
                <a:gd name="connsiteY14" fmla="*/ 1205 h 10869"/>
                <a:gd name="connsiteX15" fmla="*/ 5316 w 9988"/>
                <a:gd name="connsiteY15" fmla="*/ 289 h 10869"/>
                <a:gd name="connsiteX0" fmla="*/ 5322 w 10000"/>
                <a:gd name="connsiteY0" fmla="*/ 266 h 10000"/>
                <a:gd name="connsiteX1" fmla="*/ 3437 w 10000"/>
                <a:gd name="connsiteY1" fmla="*/ 97 h 10000"/>
                <a:gd name="connsiteX2" fmla="*/ 1219 w 10000"/>
                <a:gd name="connsiteY2" fmla="*/ 6189 h 10000"/>
                <a:gd name="connsiteX3" fmla="*/ 27 w 10000"/>
                <a:gd name="connsiteY3" fmla="*/ 9747 h 10000"/>
                <a:gd name="connsiteX4" fmla="*/ 268 w 10000"/>
                <a:gd name="connsiteY4" fmla="*/ 9574 h 10000"/>
                <a:gd name="connsiteX5" fmla="*/ 1332 w 10000"/>
                <a:gd name="connsiteY5" fmla="*/ 8774 h 10000"/>
                <a:gd name="connsiteX6" fmla="*/ 4041 w 10000"/>
                <a:gd name="connsiteY6" fmla="*/ 7324 h 10000"/>
                <a:gd name="connsiteX7" fmla="*/ 7473 w 10000"/>
                <a:gd name="connsiteY7" fmla="*/ 9389 h 10000"/>
                <a:gd name="connsiteX8" fmla="*/ 7955 w 10000"/>
                <a:gd name="connsiteY8" fmla="*/ 7048 h 10000"/>
                <a:gd name="connsiteX9" fmla="*/ 8861 w 10000"/>
                <a:gd name="connsiteY9" fmla="*/ 4558 h 10000"/>
                <a:gd name="connsiteX10" fmla="*/ 9885 w 10000"/>
                <a:gd name="connsiteY10" fmla="*/ 2782 h 10000"/>
                <a:gd name="connsiteX11" fmla="*/ 9938 w 10000"/>
                <a:gd name="connsiteY11" fmla="*/ 2775 h 10000"/>
                <a:gd name="connsiteX12" fmla="*/ 9852 w 10000"/>
                <a:gd name="connsiteY12" fmla="*/ 2727 h 10000"/>
                <a:gd name="connsiteX13" fmla="*/ 8256 w 10000"/>
                <a:gd name="connsiteY13" fmla="*/ 1109 h 10000"/>
                <a:gd name="connsiteX14" fmla="*/ 5322 w 10000"/>
                <a:gd name="connsiteY14" fmla="*/ 266 h 10000"/>
                <a:gd name="connsiteX0" fmla="*/ 5322 w 10000"/>
                <a:gd name="connsiteY0" fmla="*/ 266 h 10000"/>
                <a:gd name="connsiteX1" fmla="*/ 3437 w 10000"/>
                <a:gd name="connsiteY1" fmla="*/ 97 h 10000"/>
                <a:gd name="connsiteX2" fmla="*/ 1219 w 10000"/>
                <a:gd name="connsiteY2" fmla="*/ 6189 h 10000"/>
                <a:gd name="connsiteX3" fmla="*/ 27 w 10000"/>
                <a:gd name="connsiteY3" fmla="*/ 9747 h 10000"/>
                <a:gd name="connsiteX4" fmla="*/ 268 w 10000"/>
                <a:gd name="connsiteY4" fmla="*/ 9574 h 10000"/>
                <a:gd name="connsiteX5" fmla="*/ 1332 w 10000"/>
                <a:gd name="connsiteY5" fmla="*/ 8774 h 10000"/>
                <a:gd name="connsiteX6" fmla="*/ 7473 w 10000"/>
                <a:gd name="connsiteY6" fmla="*/ 9389 h 10000"/>
                <a:gd name="connsiteX7" fmla="*/ 7955 w 10000"/>
                <a:gd name="connsiteY7" fmla="*/ 7048 h 10000"/>
                <a:gd name="connsiteX8" fmla="*/ 8861 w 10000"/>
                <a:gd name="connsiteY8" fmla="*/ 4558 h 10000"/>
                <a:gd name="connsiteX9" fmla="*/ 9885 w 10000"/>
                <a:gd name="connsiteY9" fmla="*/ 2782 h 10000"/>
                <a:gd name="connsiteX10" fmla="*/ 9938 w 10000"/>
                <a:gd name="connsiteY10" fmla="*/ 2775 h 10000"/>
                <a:gd name="connsiteX11" fmla="*/ 9852 w 10000"/>
                <a:gd name="connsiteY11" fmla="*/ 2727 h 10000"/>
                <a:gd name="connsiteX12" fmla="*/ 8256 w 10000"/>
                <a:gd name="connsiteY12" fmla="*/ 1109 h 10000"/>
                <a:gd name="connsiteX13" fmla="*/ 5322 w 10000"/>
                <a:gd name="connsiteY13" fmla="*/ 266 h 10000"/>
                <a:gd name="connsiteX0" fmla="*/ 5322 w 10000"/>
                <a:gd name="connsiteY0" fmla="*/ 266 h 10000"/>
                <a:gd name="connsiteX1" fmla="*/ 3437 w 10000"/>
                <a:gd name="connsiteY1" fmla="*/ 97 h 10000"/>
                <a:gd name="connsiteX2" fmla="*/ 1219 w 10000"/>
                <a:gd name="connsiteY2" fmla="*/ 6189 h 10000"/>
                <a:gd name="connsiteX3" fmla="*/ 27 w 10000"/>
                <a:gd name="connsiteY3" fmla="*/ 9747 h 10000"/>
                <a:gd name="connsiteX4" fmla="*/ 268 w 10000"/>
                <a:gd name="connsiteY4" fmla="*/ 9574 h 10000"/>
                <a:gd name="connsiteX5" fmla="*/ 4583 w 10000"/>
                <a:gd name="connsiteY5" fmla="*/ 8622 h 10000"/>
                <a:gd name="connsiteX6" fmla="*/ 7473 w 10000"/>
                <a:gd name="connsiteY6" fmla="*/ 9389 h 10000"/>
                <a:gd name="connsiteX7" fmla="*/ 7955 w 10000"/>
                <a:gd name="connsiteY7" fmla="*/ 7048 h 10000"/>
                <a:gd name="connsiteX8" fmla="*/ 8861 w 10000"/>
                <a:gd name="connsiteY8" fmla="*/ 4558 h 10000"/>
                <a:gd name="connsiteX9" fmla="*/ 9885 w 10000"/>
                <a:gd name="connsiteY9" fmla="*/ 2782 h 10000"/>
                <a:gd name="connsiteX10" fmla="*/ 9938 w 10000"/>
                <a:gd name="connsiteY10" fmla="*/ 2775 h 10000"/>
                <a:gd name="connsiteX11" fmla="*/ 9852 w 10000"/>
                <a:gd name="connsiteY11" fmla="*/ 2727 h 10000"/>
                <a:gd name="connsiteX12" fmla="*/ 8256 w 10000"/>
                <a:gd name="connsiteY12" fmla="*/ 1109 h 10000"/>
                <a:gd name="connsiteX13" fmla="*/ 5322 w 10000"/>
                <a:gd name="connsiteY13" fmla="*/ 266 h 10000"/>
                <a:gd name="connsiteX0" fmla="*/ 5085 w 9763"/>
                <a:gd name="connsiteY0" fmla="*/ 266 h 9580"/>
                <a:gd name="connsiteX1" fmla="*/ 3200 w 9763"/>
                <a:gd name="connsiteY1" fmla="*/ 97 h 9580"/>
                <a:gd name="connsiteX2" fmla="*/ 982 w 9763"/>
                <a:gd name="connsiteY2" fmla="*/ 6189 h 9580"/>
                <a:gd name="connsiteX3" fmla="*/ 897 w 9763"/>
                <a:gd name="connsiteY3" fmla="*/ 6406 h 9580"/>
                <a:gd name="connsiteX4" fmla="*/ 31 w 9763"/>
                <a:gd name="connsiteY4" fmla="*/ 9574 h 9580"/>
                <a:gd name="connsiteX5" fmla="*/ 4346 w 9763"/>
                <a:gd name="connsiteY5" fmla="*/ 8622 h 9580"/>
                <a:gd name="connsiteX6" fmla="*/ 7236 w 9763"/>
                <a:gd name="connsiteY6" fmla="*/ 9389 h 9580"/>
                <a:gd name="connsiteX7" fmla="*/ 7718 w 9763"/>
                <a:gd name="connsiteY7" fmla="*/ 7048 h 9580"/>
                <a:gd name="connsiteX8" fmla="*/ 8624 w 9763"/>
                <a:gd name="connsiteY8" fmla="*/ 4558 h 9580"/>
                <a:gd name="connsiteX9" fmla="*/ 9648 w 9763"/>
                <a:gd name="connsiteY9" fmla="*/ 2782 h 9580"/>
                <a:gd name="connsiteX10" fmla="*/ 9701 w 9763"/>
                <a:gd name="connsiteY10" fmla="*/ 2775 h 9580"/>
                <a:gd name="connsiteX11" fmla="*/ 9615 w 9763"/>
                <a:gd name="connsiteY11" fmla="*/ 2727 h 9580"/>
                <a:gd name="connsiteX12" fmla="*/ 8019 w 9763"/>
                <a:gd name="connsiteY12" fmla="*/ 1109 h 9580"/>
                <a:gd name="connsiteX13" fmla="*/ 5085 w 9763"/>
                <a:gd name="connsiteY13" fmla="*/ 266 h 9580"/>
                <a:gd name="connsiteX0" fmla="*/ 4595 w 9387"/>
                <a:gd name="connsiteY0" fmla="*/ 278 h 9873"/>
                <a:gd name="connsiteX1" fmla="*/ 2665 w 9387"/>
                <a:gd name="connsiteY1" fmla="*/ 101 h 9873"/>
                <a:gd name="connsiteX2" fmla="*/ 393 w 9387"/>
                <a:gd name="connsiteY2" fmla="*/ 6460 h 9873"/>
                <a:gd name="connsiteX3" fmla="*/ 306 w 9387"/>
                <a:gd name="connsiteY3" fmla="*/ 6687 h 9873"/>
                <a:gd name="connsiteX4" fmla="*/ 71 w 9387"/>
                <a:gd name="connsiteY4" fmla="*/ 7418 h 9873"/>
                <a:gd name="connsiteX5" fmla="*/ 3839 w 9387"/>
                <a:gd name="connsiteY5" fmla="*/ 9000 h 9873"/>
                <a:gd name="connsiteX6" fmla="*/ 6799 w 9387"/>
                <a:gd name="connsiteY6" fmla="*/ 9801 h 9873"/>
                <a:gd name="connsiteX7" fmla="*/ 7292 w 9387"/>
                <a:gd name="connsiteY7" fmla="*/ 7357 h 9873"/>
                <a:gd name="connsiteX8" fmla="*/ 8220 w 9387"/>
                <a:gd name="connsiteY8" fmla="*/ 4758 h 9873"/>
                <a:gd name="connsiteX9" fmla="*/ 9269 w 9387"/>
                <a:gd name="connsiteY9" fmla="*/ 2904 h 9873"/>
                <a:gd name="connsiteX10" fmla="*/ 9323 w 9387"/>
                <a:gd name="connsiteY10" fmla="*/ 2897 h 9873"/>
                <a:gd name="connsiteX11" fmla="*/ 9235 w 9387"/>
                <a:gd name="connsiteY11" fmla="*/ 2847 h 9873"/>
                <a:gd name="connsiteX12" fmla="*/ 7601 w 9387"/>
                <a:gd name="connsiteY12" fmla="*/ 1158 h 9873"/>
                <a:gd name="connsiteX13" fmla="*/ 4595 w 9387"/>
                <a:gd name="connsiteY13" fmla="*/ 278 h 9873"/>
                <a:gd name="connsiteX0" fmla="*/ 4894 w 10000"/>
                <a:gd name="connsiteY0" fmla="*/ 282 h 9985"/>
                <a:gd name="connsiteX1" fmla="*/ 2838 w 10000"/>
                <a:gd name="connsiteY1" fmla="*/ 102 h 9985"/>
                <a:gd name="connsiteX2" fmla="*/ 418 w 10000"/>
                <a:gd name="connsiteY2" fmla="*/ 6543 h 9985"/>
                <a:gd name="connsiteX3" fmla="*/ 325 w 10000"/>
                <a:gd name="connsiteY3" fmla="*/ 6773 h 9985"/>
                <a:gd name="connsiteX4" fmla="*/ 75 w 10000"/>
                <a:gd name="connsiteY4" fmla="*/ 7513 h 9985"/>
                <a:gd name="connsiteX5" fmla="*/ 4192 w 10000"/>
                <a:gd name="connsiteY5" fmla="*/ 8875 h 9985"/>
                <a:gd name="connsiteX6" fmla="*/ 7242 w 10000"/>
                <a:gd name="connsiteY6" fmla="*/ 9927 h 9985"/>
                <a:gd name="connsiteX7" fmla="*/ 7767 w 10000"/>
                <a:gd name="connsiteY7" fmla="*/ 7452 h 9985"/>
                <a:gd name="connsiteX8" fmla="*/ 8756 w 10000"/>
                <a:gd name="connsiteY8" fmla="*/ 4819 h 9985"/>
                <a:gd name="connsiteX9" fmla="*/ 9873 w 10000"/>
                <a:gd name="connsiteY9" fmla="*/ 2941 h 9985"/>
                <a:gd name="connsiteX10" fmla="*/ 9931 w 10000"/>
                <a:gd name="connsiteY10" fmla="*/ 2934 h 9985"/>
                <a:gd name="connsiteX11" fmla="*/ 9837 w 10000"/>
                <a:gd name="connsiteY11" fmla="*/ 2884 h 9985"/>
                <a:gd name="connsiteX12" fmla="*/ 8096 w 10000"/>
                <a:gd name="connsiteY12" fmla="*/ 1173 h 9985"/>
                <a:gd name="connsiteX13" fmla="*/ 4894 w 10000"/>
                <a:gd name="connsiteY13" fmla="*/ 282 h 9985"/>
                <a:gd name="connsiteX0" fmla="*/ 4894 w 10000"/>
                <a:gd name="connsiteY0" fmla="*/ 282 h 9945"/>
                <a:gd name="connsiteX1" fmla="*/ 2838 w 10000"/>
                <a:gd name="connsiteY1" fmla="*/ 102 h 9945"/>
                <a:gd name="connsiteX2" fmla="*/ 418 w 10000"/>
                <a:gd name="connsiteY2" fmla="*/ 6553 h 9945"/>
                <a:gd name="connsiteX3" fmla="*/ 325 w 10000"/>
                <a:gd name="connsiteY3" fmla="*/ 6783 h 9945"/>
                <a:gd name="connsiteX4" fmla="*/ 75 w 10000"/>
                <a:gd name="connsiteY4" fmla="*/ 7524 h 9945"/>
                <a:gd name="connsiteX5" fmla="*/ 4192 w 10000"/>
                <a:gd name="connsiteY5" fmla="*/ 8888 h 9945"/>
                <a:gd name="connsiteX6" fmla="*/ 7242 w 10000"/>
                <a:gd name="connsiteY6" fmla="*/ 9942 h 9945"/>
                <a:gd name="connsiteX7" fmla="*/ 7767 w 10000"/>
                <a:gd name="connsiteY7" fmla="*/ 7463 h 9945"/>
                <a:gd name="connsiteX8" fmla="*/ 8756 w 10000"/>
                <a:gd name="connsiteY8" fmla="*/ 4826 h 9945"/>
                <a:gd name="connsiteX9" fmla="*/ 9873 w 10000"/>
                <a:gd name="connsiteY9" fmla="*/ 2945 h 9945"/>
                <a:gd name="connsiteX10" fmla="*/ 9931 w 10000"/>
                <a:gd name="connsiteY10" fmla="*/ 2938 h 9945"/>
                <a:gd name="connsiteX11" fmla="*/ 9837 w 10000"/>
                <a:gd name="connsiteY11" fmla="*/ 2888 h 9945"/>
                <a:gd name="connsiteX12" fmla="*/ 8096 w 10000"/>
                <a:gd name="connsiteY12" fmla="*/ 1175 h 9945"/>
                <a:gd name="connsiteX13" fmla="*/ 4894 w 10000"/>
                <a:gd name="connsiteY13" fmla="*/ 282 h 9945"/>
                <a:gd name="connsiteX0" fmla="*/ 4894 w 10000"/>
                <a:gd name="connsiteY0" fmla="*/ 284 h 10000"/>
                <a:gd name="connsiteX1" fmla="*/ 2838 w 10000"/>
                <a:gd name="connsiteY1" fmla="*/ 103 h 10000"/>
                <a:gd name="connsiteX2" fmla="*/ 418 w 10000"/>
                <a:gd name="connsiteY2" fmla="*/ 6589 h 10000"/>
                <a:gd name="connsiteX3" fmla="*/ 325 w 10000"/>
                <a:gd name="connsiteY3" fmla="*/ 6821 h 10000"/>
                <a:gd name="connsiteX4" fmla="*/ 75 w 10000"/>
                <a:gd name="connsiteY4" fmla="*/ 7566 h 10000"/>
                <a:gd name="connsiteX5" fmla="*/ 4192 w 10000"/>
                <a:gd name="connsiteY5" fmla="*/ 8937 h 10000"/>
                <a:gd name="connsiteX6" fmla="*/ 7242 w 10000"/>
                <a:gd name="connsiteY6" fmla="*/ 9997 h 10000"/>
                <a:gd name="connsiteX7" fmla="*/ 7767 w 10000"/>
                <a:gd name="connsiteY7" fmla="*/ 7504 h 10000"/>
                <a:gd name="connsiteX8" fmla="*/ 8756 w 10000"/>
                <a:gd name="connsiteY8" fmla="*/ 4853 h 10000"/>
                <a:gd name="connsiteX9" fmla="*/ 9873 w 10000"/>
                <a:gd name="connsiteY9" fmla="*/ 2961 h 10000"/>
                <a:gd name="connsiteX10" fmla="*/ 9931 w 10000"/>
                <a:gd name="connsiteY10" fmla="*/ 2954 h 10000"/>
                <a:gd name="connsiteX11" fmla="*/ 9837 w 10000"/>
                <a:gd name="connsiteY11" fmla="*/ 2904 h 10000"/>
                <a:gd name="connsiteX12" fmla="*/ 8096 w 10000"/>
                <a:gd name="connsiteY12" fmla="*/ 1181 h 10000"/>
                <a:gd name="connsiteX13" fmla="*/ 4894 w 10000"/>
                <a:gd name="connsiteY13" fmla="*/ 284 h 10000"/>
                <a:gd name="connsiteX0" fmla="*/ 4856 w 9962"/>
                <a:gd name="connsiteY0" fmla="*/ 284 h 10000"/>
                <a:gd name="connsiteX1" fmla="*/ 2800 w 9962"/>
                <a:gd name="connsiteY1" fmla="*/ 103 h 10000"/>
                <a:gd name="connsiteX2" fmla="*/ 380 w 9962"/>
                <a:gd name="connsiteY2" fmla="*/ 6589 h 10000"/>
                <a:gd name="connsiteX3" fmla="*/ 878 w 9962"/>
                <a:gd name="connsiteY3" fmla="*/ 4315 h 10000"/>
                <a:gd name="connsiteX4" fmla="*/ 37 w 9962"/>
                <a:gd name="connsiteY4" fmla="*/ 7566 h 10000"/>
                <a:gd name="connsiteX5" fmla="*/ 4154 w 9962"/>
                <a:gd name="connsiteY5" fmla="*/ 8937 h 10000"/>
                <a:gd name="connsiteX6" fmla="*/ 7204 w 9962"/>
                <a:gd name="connsiteY6" fmla="*/ 9997 h 10000"/>
                <a:gd name="connsiteX7" fmla="*/ 7729 w 9962"/>
                <a:gd name="connsiteY7" fmla="*/ 7504 h 10000"/>
                <a:gd name="connsiteX8" fmla="*/ 8718 w 9962"/>
                <a:gd name="connsiteY8" fmla="*/ 4853 h 10000"/>
                <a:gd name="connsiteX9" fmla="*/ 9835 w 9962"/>
                <a:gd name="connsiteY9" fmla="*/ 2961 h 10000"/>
                <a:gd name="connsiteX10" fmla="*/ 9893 w 9962"/>
                <a:gd name="connsiteY10" fmla="*/ 2954 h 10000"/>
                <a:gd name="connsiteX11" fmla="*/ 9799 w 9962"/>
                <a:gd name="connsiteY11" fmla="*/ 2904 h 10000"/>
                <a:gd name="connsiteX12" fmla="*/ 8058 w 9962"/>
                <a:gd name="connsiteY12" fmla="*/ 1181 h 10000"/>
                <a:gd name="connsiteX13" fmla="*/ 4856 w 9962"/>
                <a:gd name="connsiteY13" fmla="*/ 284 h 10000"/>
                <a:gd name="connsiteX0" fmla="*/ 4564 w 9689"/>
                <a:gd name="connsiteY0" fmla="*/ 284 h 10000"/>
                <a:gd name="connsiteX1" fmla="*/ 2500 w 9689"/>
                <a:gd name="connsiteY1" fmla="*/ 103 h 10000"/>
                <a:gd name="connsiteX2" fmla="*/ 70 w 9689"/>
                <a:gd name="connsiteY2" fmla="*/ 6589 h 10000"/>
                <a:gd name="connsiteX3" fmla="*/ 570 w 9689"/>
                <a:gd name="connsiteY3" fmla="*/ 4315 h 10000"/>
                <a:gd name="connsiteX4" fmla="*/ 371 w 9689"/>
                <a:gd name="connsiteY4" fmla="*/ 7566 h 10000"/>
                <a:gd name="connsiteX5" fmla="*/ 3859 w 9689"/>
                <a:gd name="connsiteY5" fmla="*/ 8937 h 10000"/>
                <a:gd name="connsiteX6" fmla="*/ 6920 w 9689"/>
                <a:gd name="connsiteY6" fmla="*/ 9997 h 10000"/>
                <a:gd name="connsiteX7" fmla="*/ 7447 w 9689"/>
                <a:gd name="connsiteY7" fmla="*/ 7504 h 10000"/>
                <a:gd name="connsiteX8" fmla="*/ 8440 w 9689"/>
                <a:gd name="connsiteY8" fmla="*/ 4853 h 10000"/>
                <a:gd name="connsiteX9" fmla="*/ 9562 w 9689"/>
                <a:gd name="connsiteY9" fmla="*/ 2961 h 10000"/>
                <a:gd name="connsiteX10" fmla="*/ 9620 w 9689"/>
                <a:gd name="connsiteY10" fmla="*/ 2954 h 10000"/>
                <a:gd name="connsiteX11" fmla="*/ 9525 w 9689"/>
                <a:gd name="connsiteY11" fmla="*/ 2904 h 10000"/>
                <a:gd name="connsiteX12" fmla="*/ 7778 w 9689"/>
                <a:gd name="connsiteY12" fmla="*/ 1181 h 10000"/>
                <a:gd name="connsiteX13" fmla="*/ 4564 w 9689"/>
                <a:gd name="connsiteY13" fmla="*/ 284 h 10000"/>
                <a:gd name="connsiteX0" fmla="*/ 4468 w 9758"/>
                <a:gd name="connsiteY0" fmla="*/ 473 h 10189"/>
                <a:gd name="connsiteX1" fmla="*/ 2338 w 9758"/>
                <a:gd name="connsiteY1" fmla="*/ 292 h 10189"/>
                <a:gd name="connsiteX2" fmla="*/ 346 w 9758"/>
                <a:gd name="connsiteY2" fmla="*/ 4504 h 10189"/>
                <a:gd name="connsiteX3" fmla="*/ 141 w 9758"/>
                <a:gd name="connsiteY3" fmla="*/ 7755 h 10189"/>
                <a:gd name="connsiteX4" fmla="*/ 3741 w 9758"/>
                <a:gd name="connsiteY4" fmla="*/ 9126 h 10189"/>
                <a:gd name="connsiteX5" fmla="*/ 6900 w 9758"/>
                <a:gd name="connsiteY5" fmla="*/ 10186 h 10189"/>
                <a:gd name="connsiteX6" fmla="*/ 7444 w 9758"/>
                <a:gd name="connsiteY6" fmla="*/ 7693 h 10189"/>
                <a:gd name="connsiteX7" fmla="*/ 8469 w 9758"/>
                <a:gd name="connsiteY7" fmla="*/ 5042 h 10189"/>
                <a:gd name="connsiteX8" fmla="*/ 9627 w 9758"/>
                <a:gd name="connsiteY8" fmla="*/ 3150 h 10189"/>
                <a:gd name="connsiteX9" fmla="*/ 9687 w 9758"/>
                <a:gd name="connsiteY9" fmla="*/ 3143 h 10189"/>
                <a:gd name="connsiteX10" fmla="*/ 9589 w 9758"/>
                <a:gd name="connsiteY10" fmla="*/ 3093 h 10189"/>
                <a:gd name="connsiteX11" fmla="*/ 7786 w 9758"/>
                <a:gd name="connsiteY11" fmla="*/ 1370 h 10189"/>
                <a:gd name="connsiteX12" fmla="*/ 4468 w 9758"/>
                <a:gd name="connsiteY12" fmla="*/ 473 h 10189"/>
                <a:gd name="connsiteX0" fmla="*/ 4579 w 10000"/>
                <a:gd name="connsiteY0" fmla="*/ 36 h 9572"/>
                <a:gd name="connsiteX1" fmla="*/ 1168 w 10000"/>
                <a:gd name="connsiteY1" fmla="*/ 2080 h 9572"/>
                <a:gd name="connsiteX2" fmla="*/ 355 w 10000"/>
                <a:gd name="connsiteY2" fmla="*/ 3992 h 9572"/>
                <a:gd name="connsiteX3" fmla="*/ 144 w 10000"/>
                <a:gd name="connsiteY3" fmla="*/ 7183 h 9572"/>
                <a:gd name="connsiteX4" fmla="*/ 3834 w 10000"/>
                <a:gd name="connsiteY4" fmla="*/ 8529 h 9572"/>
                <a:gd name="connsiteX5" fmla="*/ 7071 w 10000"/>
                <a:gd name="connsiteY5" fmla="*/ 9569 h 9572"/>
                <a:gd name="connsiteX6" fmla="*/ 7629 w 10000"/>
                <a:gd name="connsiteY6" fmla="*/ 7122 h 9572"/>
                <a:gd name="connsiteX7" fmla="*/ 8679 w 10000"/>
                <a:gd name="connsiteY7" fmla="*/ 4520 h 9572"/>
                <a:gd name="connsiteX8" fmla="*/ 9866 w 10000"/>
                <a:gd name="connsiteY8" fmla="*/ 2664 h 9572"/>
                <a:gd name="connsiteX9" fmla="*/ 9927 w 10000"/>
                <a:gd name="connsiteY9" fmla="*/ 2657 h 9572"/>
                <a:gd name="connsiteX10" fmla="*/ 9827 w 10000"/>
                <a:gd name="connsiteY10" fmla="*/ 2608 h 9572"/>
                <a:gd name="connsiteX11" fmla="*/ 7979 w 10000"/>
                <a:gd name="connsiteY11" fmla="*/ 917 h 9572"/>
                <a:gd name="connsiteX12" fmla="*/ 4579 w 10000"/>
                <a:gd name="connsiteY12" fmla="*/ 36 h 9572"/>
                <a:gd name="connsiteX0" fmla="*/ 4579 w 10000"/>
                <a:gd name="connsiteY0" fmla="*/ 118 h 10081"/>
                <a:gd name="connsiteX1" fmla="*/ 1987 w 10000"/>
                <a:gd name="connsiteY1" fmla="*/ 471 h 10081"/>
                <a:gd name="connsiteX2" fmla="*/ 355 w 10000"/>
                <a:gd name="connsiteY2" fmla="*/ 4250 h 10081"/>
                <a:gd name="connsiteX3" fmla="*/ 144 w 10000"/>
                <a:gd name="connsiteY3" fmla="*/ 7584 h 10081"/>
                <a:gd name="connsiteX4" fmla="*/ 3834 w 10000"/>
                <a:gd name="connsiteY4" fmla="*/ 8990 h 10081"/>
                <a:gd name="connsiteX5" fmla="*/ 7071 w 10000"/>
                <a:gd name="connsiteY5" fmla="*/ 10077 h 10081"/>
                <a:gd name="connsiteX6" fmla="*/ 7629 w 10000"/>
                <a:gd name="connsiteY6" fmla="*/ 7520 h 10081"/>
                <a:gd name="connsiteX7" fmla="*/ 8679 w 10000"/>
                <a:gd name="connsiteY7" fmla="*/ 4802 h 10081"/>
                <a:gd name="connsiteX8" fmla="*/ 9866 w 10000"/>
                <a:gd name="connsiteY8" fmla="*/ 2863 h 10081"/>
                <a:gd name="connsiteX9" fmla="*/ 9927 w 10000"/>
                <a:gd name="connsiteY9" fmla="*/ 2856 h 10081"/>
                <a:gd name="connsiteX10" fmla="*/ 9827 w 10000"/>
                <a:gd name="connsiteY10" fmla="*/ 2805 h 10081"/>
                <a:gd name="connsiteX11" fmla="*/ 7979 w 10000"/>
                <a:gd name="connsiteY11" fmla="*/ 1038 h 10081"/>
                <a:gd name="connsiteX12" fmla="*/ 4579 w 10000"/>
                <a:gd name="connsiteY12" fmla="*/ 118 h 10081"/>
                <a:gd name="connsiteX0" fmla="*/ 4470 w 10000"/>
                <a:gd name="connsiteY0" fmla="*/ 520 h 9820"/>
                <a:gd name="connsiteX1" fmla="*/ 1987 w 10000"/>
                <a:gd name="connsiteY1" fmla="*/ 210 h 9820"/>
                <a:gd name="connsiteX2" fmla="*/ 355 w 10000"/>
                <a:gd name="connsiteY2" fmla="*/ 3989 h 9820"/>
                <a:gd name="connsiteX3" fmla="*/ 144 w 10000"/>
                <a:gd name="connsiteY3" fmla="*/ 7323 h 9820"/>
                <a:gd name="connsiteX4" fmla="*/ 3834 w 10000"/>
                <a:gd name="connsiteY4" fmla="*/ 8729 h 9820"/>
                <a:gd name="connsiteX5" fmla="*/ 7071 w 10000"/>
                <a:gd name="connsiteY5" fmla="*/ 9816 h 9820"/>
                <a:gd name="connsiteX6" fmla="*/ 7629 w 10000"/>
                <a:gd name="connsiteY6" fmla="*/ 7259 h 9820"/>
                <a:gd name="connsiteX7" fmla="*/ 8679 w 10000"/>
                <a:gd name="connsiteY7" fmla="*/ 4541 h 9820"/>
                <a:gd name="connsiteX8" fmla="*/ 9866 w 10000"/>
                <a:gd name="connsiteY8" fmla="*/ 2602 h 9820"/>
                <a:gd name="connsiteX9" fmla="*/ 9927 w 10000"/>
                <a:gd name="connsiteY9" fmla="*/ 2595 h 9820"/>
                <a:gd name="connsiteX10" fmla="*/ 9827 w 10000"/>
                <a:gd name="connsiteY10" fmla="*/ 2544 h 9820"/>
                <a:gd name="connsiteX11" fmla="*/ 7979 w 10000"/>
                <a:gd name="connsiteY11" fmla="*/ 777 h 9820"/>
                <a:gd name="connsiteX12" fmla="*/ 4470 w 10000"/>
                <a:gd name="connsiteY12" fmla="*/ 520 h 9820"/>
                <a:gd name="connsiteX0" fmla="*/ 4470 w 10231"/>
                <a:gd name="connsiteY0" fmla="*/ 530 h 10000"/>
                <a:gd name="connsiteX1" fmla="*/ 1987 w 10231"/>
                <a:gd name="connsiteY1" fmla="*/ 214 h 10000"/>
                <a:gd name="connsiteX2" fmla="*/ 355 w 10231"/>
                <a:gd name="connsiteY2" fmla="*/ 4062 h 10000"/>
                <a:gd name="connsiteX3" fmla="*/ 144 w 10231"/>
                <a:gd name="connsiteY3" fmla="*/ 7457 h 10000"/>
                <a:gd name="connsiteX4" fmla="*/ 3834 w 10231"/>
                <a:gd name="connsiteY4" fmla="*/ 8889 h 10000"/>
                <a:gd name="connsiteX5" fmla="*/ 7071 w 10231"/>
                <a:gd name="connsiteY5" fmla="*/ 9996 h 10000"/>
                <a:gd name="connsiteX6" fmla="*/ 7629 w 10231"/>
                <a:gd name="connsiteY6" fmla="*/ 7392 h 10000"/>
                <a:gd name="connsiteX7" fmla="*/ 8679 w 10231"/>
                <a:gd name="connsiteY7" fmla="*/ 4624 h 10000"/>
                <a:gd name="connsiteX8" fmla="*/ 9866 w 10231"/>
                <a:gd name="connsiteY8" fmla="*/ 2650 h 10000"/>
                <a:gd name="connsiteX9" fmla="*/ 9927 w 10231"/>
                <a:gd name="connsiteY9" fmla="*/ 2643 h 10000"/>
                <a:gd name="connsiteX10" fmla="*/ 10127 w 10231"/>
                <a:gd name="connsiteY10" fmla="*/ 439 h 10000"/>
                <a:gd name="connsiteX11" fmla="*/ 7979 w 10231"/>
                <a:gd name="connsiteY11" fmla="*/ 791 h 10000"/>
                <a:gd name="connsiteX12" fmla="*/ 4470 w 10231"/>
                <a:gd name="connsiteY12" fmla="*/ 530 h 10000"/>
                <a:gd name="connsiteX0" fmla="*/ 4470 w 10127"/>
                <a:gd name="connsiteY0" fmla="*/ 530 h 10000"/>
                <a:gd name="connsiteX1" fmla="*/ 1987 w 10127"/>
                <a:gd name="connsiteY1" fmla="*/ 214 h 10000"/>
                <a:gd name="connsiteX2" fmla="*/ 355 w 10127"/>
                <a:gd name="connsiteY2" fmla="*/ 4062 h 10000"/>
                <a:gd name="connsiteX3" fmla="*/ 144 w 10127"/>
                <a:gd name="connsiteY3" fmla="*/ 7457 h 10000"/>
                <a:gd name="connsiteX4" fmla="*/ 3834 w 10127"/>
                <a:gd name="connsiteY4" fmla="*/ 8889 h 10000"/>
                <a:gd name="connsiteX5" fmla="*/ 7071 w 10127"/>
                <a:gd name="connsiteY5" fmla="*/ 9996 h 10000"/>
                <a:gd name="connsiteX6" fmla="*/ 7629 w 10127"/>
                <a:gd name="connsiteY6" fmla="*/ 7392 h 10000"/>
                <a:gd name="connsiteX7" fmla="*/ 8679 w 10127"/>
                <a:gd name="connsiteY7" fmla="*/ 4624 h 10000"/>
                <a:gd name="connsiteX8" fmla="*/ 9866 w 10127"/>
                <a:gd name="connsiteY8" fmla="*/ 2650 h 10000"/>
                <a:gd name="connsiteX9" fmla="*/ 9927 w 10127"/>
                <a:gd name="connsiteY9" fmla="*/ 2643 h 10000"/>
                <a:gd name="connsiteX10" fmla="*/ 10127 w 10127"/>
                <a:gd name="connsiteY10" fmla="*/ 439 h 10000"/>
                <a:gd name="connsiteX11" fmla="*/ 7979 w 10127"/>
                <a:gd name="connsiteY11" fmla="*/ 791 h 10000"/>
                <a:gd name="connsiteX12" fmla="*/ 4470 w 10127"/>
                <a:gd name="connsiteY12" fmla="*/ 530 h 10000"/>
                <a:gd name="connsiteX0" fmla="*/ 4470 w 10291"/>
                <a:gd name="connsiteY0" fmla="*/ 530 h 10000"/>
                <a:gd name="connsiteX1" fmla="*/ 1987 w 10291"/>
                <a:gd name="connsiteY1" fmla="*/ 214 h 10000"/>
                <a:gd name="connsiteX2" fmla="*/ 355 w 10291"/>
                <a:gd name="connsiteY2" fmla="*/ 4062 h 10000"/>
                <a:gd name="connsiteX3" fmla="*/ 144 w 10291"/>
                <a:gd name="connsiteY3" fmla="*/ 7457 h 10000"/>
                <a:gd name="connsiteX4" fmla="*/ 3834 w 10291"/>
                <a:gd name="connsiteY4" fmla="*/ 8889 h 10000"/>
                <a:gd name="connsiteX5" fmla="*/ 7071 w 10291"/>
                <a:gd name="connsiteY5" fmla="*/ 9996 h 10000"/>
                <a:gd name="connsiteX6" fmla="*/ 7629 w 10291"/>
                <a:gd name="connsiteY6" fmla="*/ 7392 h 10000"/>
                <a:gd name="connsiteX7" fmla="*/ 8679 w 10291"/>
                <a:gd name="connsiteY7" fmla="*/ 4624 h 10000"/>
                <a:gd name="connsiteX8" fmla="*/ 9866 w 10291"/>
                <a:gd name="connsiteY8" fmla="*/ 2650 h 10000"/>
                <a:gd name="connsiteX9" fmla="*/ 9927 w 10291"/>
                <a:gd name="connsiteY9" fmla="*/ 2643 h 10000"/>
                <a:gd name="connsiteX10" fmla="*/ 10291 w 10291"/>
                <a:gd name="connsiteY10" fmla="*/ 777 h 10000"/>
                <a:gd name="connsiteX11" fmla="*/ 7979 w 10291"/>
                <a:gd name="connsiteY11" fmla="*/ 791 h 10000"/>
                <a:gd name="connsiteX12" fmla="*/ 4470 w 10291"/>
                <a:gd name="connsiteY12" fmla="*/ 530 h 10000"/>
                <a:gd name="connsiteX0" fmla="*/ 4470 w 10291"/>
                <a:gd name="connsiteY0" fmla="*/ 525 h 9995"/>
                <a:gd name="connsiteX1" fmla="*/ 1987 w 10291"/>
                <a:gd name="connsiteY1" fmla="*/ 209 h 9995"/>
                <a:gd name="connsiteX2" fmla="*/ 355 w 10291"/>
                <a:gd name="connsiteY2" fmla="*/ 4057 h 9995"/>
                <a:gd name="connsiteX3" fmla="*/ 144 w 10291"/>
                <a:gd name="connsiteY3" fmla="*/ 7452 h 9995"/>
                <a:gd name="connsiteX4" fmla="*/ 3834 w 10291"/>
                <a:gd name="connsiteY4" fmla="*/ 8884 h 9995"/>
                <a:gd name="connsiteX5" fmla="*/ 7071 w 10291"/>
                <a:gd name="connsiteY5" fmla="*/ 9991 h 9995"/>
                <a:gd name="connsiteX6" fmla="*/ 7629 w 10291"/>
                <a:gd name="connsiteY6" fmla="*/ 7387 h 9995"/>
                <a:gd name="connsiteX7" fmla="*/ 8679 w 10291"/>
                <a:gd name="connsiteY7" fmla="*/ 4619 h 9995"/>
                <a:gd name="connsiteX8" fmla="*/ 9866 w 10291"/>
                <a:gd name="connsiteY8" fmla="*/ 2645 h 9995"/>
                <a:gd name="connsiteX9" fmla="*/ 9927 w 10291"/>
                <a:gd name="connsiteY9" fmla="*/ 2638 h 9995"/>
                <a:gd name="connsiteX10" fmla="*/ 10291 w 10291"/>
                <a:gd name="connsiteY10" fmla="*/ 772 h 9995"/>
                <a:gd name="connsiteX11" fmla="*/ 8143 w 10291"/>
                <a:gd name="connsiteY11" fmla="*/ 617 h 9995"/>
                <a:gd name="connsiteX12" fmla="*/ 4470 w 10291"/>
                <a:gd name="connsiteY12" fmla="*/ 525 h 9995"/>
                <a:gd name="connsiteX0" fmla="*/ 4344 w 10133"/>
                <a:gd name="connsiteY0" fmla="*/ 525 h 10000"/>
                <a:gd name="connsiteX1" fmla="*/ 1931 w 10133"/>
                <a:gd name="connsiteY1" fmla="*/ 209 h 10000"/>
                <a:gd name="connsiteX2" fmla="*/ 345 w 10133"/>
                <a:gd name="connsiteY2" fmla="*/ 4059 h 10000"/>
                <a:gd name="connsiteX3" fmla="*/ 140 w 10133"/>
                <a:gd name="connsiteY3" fmla="*/ 7456 h 10000"/>
                <a:gd name="connsiteX4" fmla="*/ 3726 w 10133"/>
                <a:gd name="connsiteY4" fmla="*/ 8888 h 10000"/>
                <a:gd name="connsiteX5" fmla="*/ 6871 w 10133"/>
                <a:gd name="connsiteY5" fmla="*/ 9996 h 10000"/>
                <a:gd name="connsiteX6" fmla="*/ 7413 w 10133"/>
                <a:gd name="connsiteY6" fmla="*/ 7391 h 10000"/>
                <a:gd name="connsiteX7" fmla="*/ 8434 w 10133"/>
                <a:gd name="connsiteY7" fmla="*/ 4621 h 10000"/>
                <a:gd name="connsiteX8" fmla="*/ 9587 w 10133"/>
                <a:gd name="connsiteY8" fmla="*/ 2646 h 10000"/>
                <a:gd name="connsiteX9" fmla="*/ 9646 w 10133"/>
                <a:gd name="connsiteY9" fmla="*/ 2639 h 10000"/>
                <a:gd name="connsiteX10" fmla="*/ 10133 w 10133"/>
                <a:gd name="connsiteY10" fmla="*/ 223 h 10000"/>
                <a:gd name="connsiteX11" fmla="*/ 7913 w 10133"/>
                <a:gd name="connsiteY11" fmla="*/ 617 h 10000"/>
                <a:gd name="connsiteX12" fmla="*/ 4344 w 10133"/>
                <a:gd name="connsiteY12" fmla="*/ 525 h 10000"/>
                <a:gd name="connsiteX0" fmla="*/ 4052 w 10133"/>
                <a:gd name="connsiteY0" fmla="*/ 763 h 9942"/>
                <a:gd name="connsiteX1" fmla="*/ 1931 w 10133"/>
                <a:gd name="connsiteY1" fmla="*/ 151 h 9942"/>
                <a:gd name="connsiteX2" fmla="*/ 345 w 10133"/>
                <a:gd name="connsiteY2" fmla="*/ 4001 h 9942"/>
                <a:gd name="connsiteX3" fmla="*/ 140 w 10133"/>
                <a:gd name="connsiteY3" fmla="*/ 7398 h 9942"/>
                <a:gd name="connsiteX4" fmla="*/ 3726 w 10133"/>
                <a:gd name="connsiteY4" fmla="*/ 8830 h 9942"/>
                <a:gd name="connsiteX5" fmla="*/ 6871 w 10133"/>
                <a:gd name="connsiteY5" fmla="*/ 9938 h 9942"/>
                <a:gd name="connsiteX6" fmla="*/ 7413 w 10133"/>
                <a:gd name="connsiteY6" fmla="*/ 7333 h 9942"/>
                <a:gd name="connsiteX7" fmla="*/ 8434 w 10133"/>
                <a:gd name="connsiteY7" fmla="*/ 4563 h 9942"/>
                <a:gd name="connsiteX8" fmla="*/ 9587 w 10133"/>
                <a:gd name="connsiteY8" fmla="*/ 2588 h 9942"/>
                <a:gd name="connsiteX9" fmla="*/ 9646 w 10133"/>
                <a:gd name="connsiteY9" fmla="*/ 2581 h 9942"/>
                <a:gd name="connsiteX10" fmla="*/ 10133 w 10133"/>
                <a:gd name="connsiteY10" fmla="*/ 165 h 9942"/>
                <a:gd name="connsiteX11" fmla="*/ 7913 w 10133"/>
                <a:gd name="connsiteY11" fmla="*/ 559 h 9942"/>
                <a:gd name="connsiteX12" fmla="*/ 4052 w 10133"/>
                <a:gd name="connsiteY12" fmla="*/ 763 h 9942"/>
                <a:gd name="connsiteX0" fmla="*/ 3999 w 10000"/>
                <a:gd name="connsiteY0" fmla="*/ 691 h 9924"/>
                <a:gd name="connsiteX1" fmla="*/ 1906 w 10000"/>
                <a:gd name="connsiteY1" fmla="*/ 76 h 9924"/>
                <a:gd name="connsiteX2" fmla="*/ 340 w 10000"/>
                <a:gd name="connsiteY2" fmla="*/ 3948 h 9924"/>
                <a:gd name="connsiteX3" fmla="*/ 138 w 10000"/>
                <a:gd name="connsiteY3" fmla="*/ 7365 h 9924"/>
                <a:gd name="connsiteX4" fmla="*/ 3677 w 10000"/>
                <a:gd name="connsiteY4" fmla="*/ 8806 h 9924"/>
                <a:gd name="connsiteX5" fmla="*/ 6781 w 10000"/>
                <a:gd name="connsiteY5" fmla="*/ 9920 h 9924"/>
                <a:gd name="connsiteX6" fmla="*/ 7316 w 10000"/>
                <a:gd name="connsiteY6" fmla="*/ 7300 h 9924"/>
                <a:gd name="connsiteX7" fmla="*/ 8323 w 10000"/>
                <a:gd name="connsiteY7" fmla="*/ 4514 h 9924"/>
                <a:gd name="connsiteX8" fmla="*/ 9461 w 10000"/>
                <a:gd name="connsiteY8" fmla="*/ 2527 h 9924"/>
                <a:gd name="connsiteX9" fmla="*/ 9519 w 10000"/>
                <a:gd name="connsiteY9" fmla="*/ 2520 h 9924"/>
                <a:gd name="connsiteX10" fmla="*/ 10000 w 10000"/>
                <a:gd name="connsiteY10" fmla="*/ 90 h 9924"/>
                <a:gd name="connsiteX11" fmla="*/ 7809 w 10000"/>
                <a:gd name="connsiteY11" fmla="*/ 486 h 9924"/>
                <a:gd name="connsiteX12" fmla="*/ 3999 w 10000"/>
                <a:gd name="connsiteY12" fmla="*/ 691 h 9924"/>
                <a:gd name="connsiteX0" fmla="*/ 3999 w 10000"/>
                <a:gd name="connsiteY0" fmla="*/ 696 h 10000"/>
                <a:gd name="connsiteX1" fmla="*/ 1906 w 10000"/>
                <a:gd name="connsiteY1" fmla="*/ 77 h 10000"/>
                <a:gd name="connsiteX2" fmla="*/ 340 w 10000"/>
                <a:gd name="connsiteY2" fmla="*/ 3978 h 10000"/>
                <a:gd name="connsiteX3" fmla="*/ 138 w 10000"/>
                <a:gd name="connsiteY3" fmla="*/ 7421 h 10000"/>
                <a:gd name="connsiteX4" fmla="*/ 3677 w 10000"/>
                <a:gd name="connsiteY4" fmla="*/ 8873 h 10000"/>
                <a:gd name="connsiteX5" fmla="*/ 6781 w 10000"/>
                <a:gd name="connsiteY5" fmla="*/ 9996 h 10000"/>
                <a:gd name="connsiteX6" fmla="*/ 7316 w 10000"/>
                <a:gd name="connsiteY6" fmla="*/ 7356 h 10000"/>
                <a:gd name="connsiteX7" fmla="*/ 8323 w 10000"/>
                <a:gd name="connsiteY7" fmla="*/ 4549 h 10000"/>
                <a:gd name="connsiteX8" fmla="*/ 9461 w 10000"/>
                <a:gd name="connsiteY8" fmla="*/ 2546 h 10000"/>
                <a:gd name="connsiteX9" fmla="*/ 8210 w 10000"/>
                <a:gd name="connsiteY9" fmla="*/ 2625 h 10000"/>
                <a:gd name="connsiteX10" fmla="*/ 10000 w 10000"/>
                <a:gd name="connsiteY10" fmla="*/ 91 h 10000"/>
                <a:gd name="connsiteX11" fmla="*/ 7809 w 10000"/>
                <a:gd name="connsiteY11" fmla="*/ 490 h 10000"/>
                <a:gd name="connsiteX12" fmla="*/ 3999 w 10000"/>
                <a:gd name="connsiteY12" fmla="*/ 696 h 10000"/>
                <a:gd name="connsiteX0" fmla="*/ 3999 w 10000"/>
                <a:gd name="connsiteY0" fmla="*/ 696 h 10000"/>
                <a:gd name="connsiteX1" fmla="*/ 1906 w 10000"/>
                <a:gd name="connsiteY1" fmla="*/ 77 h 10000"/>
                <a:gd name="connsiteX2" fmla="*/ 340 w 10000"/>
                <a:gd name="connsiteY2" fmla="*/ 3978 h 10000"/>
                <a:gd name="connsiteX3" fmla="*/ 138 w 10000"/>
                <a:gd name="connsiteY3" fmla="*/ 7421 h 10000"/>
                <a:gd name="connsiteX4" fmla="*/ 3677 w 10000"/>
                <a:gd name="connsiteY4" fmla="*/ 8873 h 10000"/>
                <a:gd name="connsiteX5" fmla="*/ 6781 w 10000"/>
                <a:gd name="connsiteY5" fmla="*/ 9996 h 10000"/>
                <a:gd name="connsiteX6" fmla="*/ 7316 w 10000"/>
                <a:gd name="connsiteY6" fmla="*/ 7356 h 10000"/>
                <a:gd name="connsiteX7" fmla="*/ 8323 w 10000"/>
                <a:gd name="connsiteY7" fmla="*/ 4549 h 10000"/>
                <a:gd name="connsiteX8" fmla="*/ 7550 w 10000"/>
                <a:gd name="connsiteY8" fmla="*/ 4386 h 10000"/>
                <a:gd name="connsiteX9" fmla="*/ 8210 w 10000"/>
                <a:gd name="connsiteY9" fmla="*/ 2625 h 10000"/>
                <a:gd name="connsiteX10" fmla="*/ 10000 w 10000"/>
                <a:gd name="connsiteY10" fmla="*/ 91 h 10000"/>
                <a:gd name="connsiteX11" fmla="*/ 7809 w 10000"/>
                <a:gd name="connsiteY11" fmla="*/ 490 h 10000"/>
                <a:gd name="connsiteX12" fmla="*/ 3999 w 10000"/>
                <a:gd name="connsiteY12" fmla="*/ 696 h 10000"/>
                <a:gd name="connsiteX0" fmla="*/ 3999 w 10000"/>
                <a:gd name="connsiteY0" fmla="*/ 696 h 10000"/>
                <a:gd name="connsiteX1" fmla="*/ 1906 w 10000"/>
                <a:gd name="connsiteY1" fmla="*/ 77 h 10000"/>
                <a:gd name="connsiteX2" fmla="*/ 340 w 10000"/>
                <a:gd name="connsiteY2" fmla="*/ 3978 h 10000"/>
                <a:gd name="connsiteX3" fmla="*/ 138 w 10000"/>
                <a:gd name="connsiteY3" fmla="*/ 7421 h 10000"/>
                <a:gd name="connsiteX4" fmla="*/ 3677 w 10000"/>
                <a:gd name="connsiteY4" fmla="*/ 8873 h 10000"/>
                <a:gd name="connsiteX5" fmla="*/ 6781 w 10000"/>
                <a:gd name="connsiteY5" fmla="*/ 9996 h 10000"/>
                <a:gd name="connsiteX6" fmla="*/ 7316 w 10000"/>
                <a:gd name="connsiteY6" fmla="*/ 7356 h 10000"/>
                <a:gd name="connsiteX7" fmla="*/ 7550 w 10000"/>
                <a:gd name="connsiteY7" fmla="*/ 4386 h 10000"/>
                <a:gd name="connsiteX8" fmla="*/ 8210 w 10000"/>
                <a:gd name="connsiteY8" fmla="*/ 2625 h 10000"/>
                <a:gd name="connsiteX9" fmla="*/ 10000 w 10000"/>
                <a:gd name="connsiteY9" fmla="*/ 91 h 10000"/>
                <a:gd name="connsiteX10" fmla="*/ 7809 w 10000"/>
                <a:gd name="connsiteY10" fmla="*/ 490 h 10000"/>
                <a:gd name="connsiteX11" fmla="*/ 3999 w 10000"/>
                <a:gd name="connsiteY11" fmla="*/ 696 h 10000"/>
                <a:gd name="connsiteX0" fmla="*/ 3999 w 10000"/>
                <a:gd name="connsiteY0" fmla="*/ 696 h 10000"/>
                <a:gd name="connsiteX1" fmla="*/ 1906 w 10000"/>
                <a:gd name="connsiteY1" fmla="*/ 77 h 10000"/>
                <a:gd name="connsiteX2" fmla="*/ 340 w 10000"/>
                <a:gd name="connsiteY2" fmla="*/ 3978 h 10000"/>
                <a:gd name="connsiteX3" fmla="*/ 138 w 10000"/>
                <a:gd name="connsiteY3" fmla="*/ 7421 h 10000"/>
                <a:gd name="connsiteX4" fmla="*/ 3677 w 10000"/>
                <a:gd name="connsiteY4" fmla="*/ 8873 h 10000"/>
                <a:gd name="connsiteX5" fmla="*/ 6781 w 10000"/>
                <a:gd name="connsiteY5" fmla="*/ 9996 h 10000"/>
                <a:gd name="connsiteX6" fmla="*/ 7002 w 10000"/>
                <a:gd name="connsiteY6" fmla="*/ 7356 h 10000"/>
                <a:gd name="connsiteX7" fmla="*/ 7550 w 10000"/>
                <a:gd name="connsiteY7" fmla="*/ 4386 h 10000"/>
                <a:gd name="connsiteX8" fmla="*/ 8210 w 10000"/>
                <a:gd name="connsiteY8" fmla="*/ 2625 h 10000"/>
                <a:gd name="connsiteX9" fmla="*/ 10000 w 10000"/>
                <a:gd name="connsiteY9" fmla="*/ 91 h 10000"/>
                <a:gd name="connsiteX10" fmla="*/ 7809 w 10000"/>
                <a:gd name="connsiteY10" fmla="*/ 490 h 10000"/>
                <a:gd name="connsiteX11" fmla="*/ 3999 w 10000"/>
                <a:gd name="connsiteY11" fmla="*/ 696 h 10000"/>
                <a:gd name="connsiteX0" fmla="*/ 3999 w 10000"/>
                <a:gd name="connsiteY0" fmla="*/ 696 h 9998"/>
                <a:gd name="connsiteX1" fmla="*/ 1906 w 10000"/>
                <a:gd name="connsiteY1" fmla="*/ 77 h 9998"/>
                <a:gd name="connsiteX2" fmla="*/ 340 w 10000"/>
                <a:gd name="connsiteY2" fmla="*/ 3978 h 9998"/>
                <a:gd name="connsiteX3" fmla="*/ 138 w 10000"/>
                <a:gd name="connsiteY3" fmla="*/ 7421 h 9998"/>
                <a:gd name="connsiteX4" fmla="*/ 3782 w 10000"/>
                <a:gd name="connsiteY4" fmla="*/ 8402 h 9998"/>
                <a:gd name="connsiteX5" fmla="*/ 6781 w 10000"/>
                <a:gd name="connsiteY5" fmla="*/ 9996 h 9998"/>
                <a:gd name="connsiteX6" fmla="*/ 7002 w 10000"/>
                <a:gd name="connsiteY6" fmla="*/ 7356 h 9998"/>
                <a:gd name="connsiteX7" fmla="*/ 7550 w 10000"/>
                <a:gd name="connsiteY7" fmla="*/ 4386 h 9998"/>
                <a:gd name="connsiteX8" fmla="*/ 8210 w 10000"/>
                <a:gd name="connsiteY8" fmla="*/ 2625 h 9998"/>
                <a:gd name="connsiteX9" fmla="*/ 10000 w 10000"/>
                <a:gd name="connsiteY9" fmla="*/ 91 h 9998"/>
                <a:gd name="connsiteX10" fmla="*/ 7809 w 10000"/>
                <a:gd name="connsiteY10" fmla="*/ 490 h 9998"/>
                <a:gd name="connsiteX11" fmla="*/ 3999 w 10000"/>
                <a:gd name="connsiteY11" fmla="*/ 696 h 9998"/>
                <a:gd name="connsiteX0" fmla="*/ 4320 w 10321"/>
                <a:gd name="connsiteY0" fmla="*/ 696 h 10000"/>
                <a:gd name="connsiteX1" fmla="*/ 2227 w 10321"/>
                <a:gd name="connsiteY1" fmla="*/ 77 h 10000"/>
                <a:gd name="connsiteX2" fmla="*/ 661 w 10321"/>
                <a:gd name="connsiteY2" fmla="*/ 3979 h 10000"/>
                <a:gd name="connsiteX3" fmla="*/ 66 w 10321"/>
                <a:gd name="connsiteY3" fmla="*/ 8235 h 10000"/>
                <a:gd name="connsiteX4" fmla="*/ 4103 w 10321"/>
                <a:gd name="connsiteY4" fmla="*/ 8404 h 10000"/>
                <a:gd name="connsiteX5" fmla="*/ 7102 w 10321"/>
                <a:gd name="connsiteY5" fmla="*/ 9998 h 10000"/>
                <a:gd name="connsiteX6" fmla="*/ 7323 w 10321"/>
                <a:gd name="connsiteY6" fmla="*/ 7357 h 10000"/>
                <a:gd name="connsiteX7" fmla="*/ 7871 w 10321"/>
                <a:gd name="connsiteY7" fmla="*/ 4387 h 10000"/>
                <a:gd name="connsiteX8" fmla="*/ 8531 w 10321"/>
                <a:gd name="connsiteY8" fmla="*/ 2626 h 10000"/>
                <a:gd name="connsiteX9" fmla="*/ 10321 w 10321"/>
                <a:gd name="connsiteY9" fmla="*/ 91 h 10000"/>
                <a:gd name="connsiteX10" fmla="*/ 8130 w 10321"/>
                <a:gd name="connsiteY10" fmla="*/ 490 h 10000"/>
                <a:gd name="connsiteX11" fmla="*/ 4320 w 10321"/>
                <a:gd name="connsiteY11" fmla="*/ 696 h 10000"/>
                <a:gd name="connsiteX0" fmla="*/ 4320 w 10321"/>
                <a:gd name="connsiteY0" fmla="*/ 696 h 10000"/>
                <a:gd name="connsiteX1" fmla="*/ 2227 w 10321"/>
                <a:gd name="connsiteY1" fmla="*/ 77 h 10000"/>
                <a:gd name="connsiteX2" fmla="*/ 661 w 10321"/>
                <a:gd name="connsiteY2" fmla="*/ 3979 h 10000"/>
                <a:gd name="connsiteX3" fmla="*/ 66 w 10321"/>
                <a:gd name="connsiteY3" fmla="*/ 8235 h 10000"/>
                <a:gd name="connsiteX4" fmla="*/ 4155 w 10321"/>
                <a:gd name="connsiteY4" fmla="*/ 8661 h 10000"/>
                <a:gd name="connsiteX5" fmla="*/ 7102 w 10321"/>
                <a:gd name="connsiteY5" fmla="*/ 9998 h 10000"/>
                <a:gd name="connsiteX6" fmla="*/ 7323 w 10321"/>
                <a:gd name="connsiteY6" fmla="*/ 7357 h 10000"/>
                <a:gd name="connsiteX7" fmla="*/ 7871 w 10321"/>
                <a:gd name="connsiteY7" fmla="*/ 4387 h 10000"/>
                <a:gd name="connsiteX8" fmla="*/ 8531 w 10321"/>
                <a:gd name="connsiteY8" fmla="*/ 2626 h 10000"/>
                <a:gd name="connsiteX9" fmla="*/ 10321 w 10321"/>
                <a:gd name="connsiteY9" fmla="*/ 91 h 10000"/>
                <a:gd name="connsiteX10" fmla="*/ 8130 w 10321"/>
                <a:gd name="connsiteY10" fmla="*/ 490 h 10000"/>
                <a:gd name="connsiteX11" fmla="*/ 4320 w 10321"/>
                <a:gd name="connsiteY11" fmla="*/ 696 h 10000"/>
                <a:gd name="connsiteX0" fmla="*/ 4320 w 10321"/>
                <a:gd name="connsiteY0" fmla="*/ 696 h 9659"/>
                <a:gd name="connsiteX1" fmla="*/ 2227 w 10321"/>
                <a:gd name="connsiteY1" fmla="*/ 77 h 9659"/>
                <a:gd name="connsiteX2" fmla="*/ 661 w 10321"/>
                <a:gd name="connsiteY2" fmla="*/ 3979 h 9659"/>
                <a:gd name="connsiteX3" fmla="*/ 66 w 10321"/>
                <a:gd name="connsiteY3" fmla="*/ 8235 h 9659"/>
                <a:gd name="connsiteX4" fmla="*/ 4155 w 10321"/>
                <a:gd name="connsiteY4" fmla="*/ 8661 h 9659"/>
                <a:gd name="connsiteX5" fmla="*/ 7233 w 10321"/>
                <a:gd name="connsiteY5" fmla="*/ 9656 h 9659"/>
                <a:gd name="connsiteX6" fmla="*/ 7323 w 10321"/>
                <a:gd name="connsiteY6" fmla="*/ 7357 h 9659"/>
                <a:gd name="connsiteX7" fmla="*/ 7871 w 10321"/>
                <a:gd name="connsiteY7" fmla="*/ 4387 h 9659"/>
                <a:gd name="connsiteX8" fmla="*/ 8531 w 10321"/>
                <a:gd name="connsiteY8" fmla="*/ 2626 h 9659"/>
                <a:gd name="connsiteX9" fmla="*/ 10321 w 10321"/>
                <a:gd name="connsiteY9" fmla="*/ 91 h 9659"/>
                <a:gd name="connsiteX10" fmla="*/ 8130 w 10321"/>
                <a:gd name="connsiteY10" fmla="*/ 490 h 9659"/>
                <a:gd name="connsiteX11" fmla="*/ 4320 w 10321"/>
                <a:gd name="connsiteY11" fmla="*/ 696 h 9659"/>
                <a:gd name="connsiteX0" fmla="*/ 4186 w 10000"/>
                <a:gd name="connsiteY0" fmla="*/ 721 h 10000"/>
                <a:gd name="connsiteX1" fmla="*/ 2158 w 10000"/>
                <a:gd name="connsiteY1" fmla="*/ 80 h 10000"/>
                <a:gd name="connsiteX2" fmla="*/ 640 w 10000"/>
                <a:gd name="connsiteY2" fmla="*/ 4119 h 10000"/>
                <a:gd name="connsiteX3" fmla="*/ 64 w 10000"/>
                <a:gd name="connsiteY3" fmla="*/ 8792 h 10000"/>
                <a:gd name="connsiteX4" fmla="*/ 4026 w 10000"/>
                <a:gd name="connsiteY4" fmla="*/ 8967 h 10000"/>
                <a:gd name="connsiteX5" fmla="*/ 7008 w 10000"/>
                <a:gd name="connsiteY5" fmla="*/ 9997 h 10000"/>
                <a:gd name="connsiteX6" fmla="*/ 7095 w 10000"/>
                <a:gd name="connsiteY6" fmla="*/ 7617 h 10000"/>
                <a:gd name="connsiteX7" fmla="*/ 7626 w 10000"/>
                <a:gd name="connsiteY7" fmla="*/ 4542 h 10000"/>
                <a:gd name="connsiteX8" fmla="*/ 8266 w 10000"/>
                <a:gd name="connsiteY8" fmla="*/ 2719 h 10000"/>
                <a:gd name="connsiteX9" fmla="*/ 10000 w 10000"/>
                <a:gd name="connsiteY9" fmla="*/ 94 h 10000"/>
                <a:gd name="connsiteX10" fmla="*/ 7877 w 10000"/>
                <a:gd name="connsiteY10" fmla="*/ 507 h 10000"/>
                <a:gd name="connsiteX11" fmla="*/ 4186 w 10000"/>
                <a:gd name="connsiteY11" fmla="*/ 721 h 10000"/>
                <a:gd name="connsiteX0" fmla="*/ 4186 w 10000"/>
                <a:gd name="connsiteY0" fmla="*/ 721 h 9999"/>
                <a:gd name="connsiteX1" fmla="*/ 2158 w 10000"/>
                <a:gd name="connsiteY1" fmla="*/ 80 h 9999"/>
                <a:gd name="connsiteX2" fmla="*/ 640 w 10000"/>
                <a:gd name="connsiteY2" fmla="*/ 4119 h 9999"/>
                <a:gd name="connsiteX3" fmla="*/ 64 w 10000"/>
                <a:gd name="connsiteY3" fmla="*/ 8792 h 9999"/>
                <a:gd name="connsiteX4" fmla="*/ 3468 w 10000"/>
                <a:gd name="connsiteY4" fmla="*/ 8612 h 9999"/>
                <a:gd name="connsiteX5" fmla="*/ 7008 w 10000"/>
                <a:gd name="connsiteY5" fmla="*/ 9997 h 9999"/>
                <a:gd name="connsiteX6" fmla="*/ 7095 w 10000"/>
                <a:gd name="connsiteY6" fmla="*/ 7617 h 9999"/>
                <a:gd name="connsiteX7" fmla="*/ 7626 w 10000"/>
                <a:gd name="connsiteY7" fmla="*/ 4542 h 9999"/>
                <a:gd name="connsiteX8" fmla="*/ 8266 w 10000"/>
                <a:gd name="connsiteY8" fmla="*/ 2719 h 9999"/>
                <a:gd name="connsiteX9" fmla="*/ 10000 w 10000"/>
                <a:gd name="connsiteY9" fmla="*/ 94 h 9999"/>
                <a:gd name="connsiteX10" fmla="*/ 7877 w 10000"/>
                <a:gd name="connsiteY10" fmla="*/ 507 h 9999"/>
                <a:gd name="connsiteX11" fmla="*/ 4186 w 10000"/>
                <a:gd name="connsiteY11" fmla="*/ 721 h 9999"/>
                <a:gd name="connsiteX0" fmla="*/ 4186 w 10000"/>
                <a:gd name="connsiteY0" fmla="*/ 721 h 10000"/>
                <a:gd name="connsiteX1" fmla="*/ 2082 w 10000"/>
                <a:gd name="connsiteY1" fmla="*/ 390 h 10000"/>
                <a:gd name="connsiteX2" fmla="*/ 640 w 10000"/>
                <a:gd name="connsiteY2" fmla="*/ 4119 h 10000"/>
                <a:gd name="connsiteX3" fmla="*/ 64 w 10000"/>
                <a:gd name="connsiteY3" fmla="*/ 8793 h 10000"/>
                <a:gd name="connsiteX4" fmla="*/ 3468 w 10000"/>
                <a:gd name="connsiteY4" fmla="*/ 8613 h 10000"/>
                <a:gd name="connsiteX5" fmla="*/ 7008 w 10000"/>
                <a:gd name="connsiteY5" fmla="*/ 9998 h 10000"/>
                <a:gd name="connsiteX6" fmla="*/ 7095 w 10000"/>
                <a:gd name="connsiteY6" fmla="*/ 7618 h 10000"/>
                <a:gd name="connsiteX7" fmla="*/ 7626 w 10000"/>
                <a:gd name="connsiteY7" fmla="*/ 4542 h 10000"/>
                <a:gd name="connsiteX8" fmla="*/ 8266 w 10000"/>
                <a:gd name="connsiteY8" fmla="*/ 2719 h 10000"/>
                <a:gd name="connsiteX9" fmla="*/ 10000 w 10000"/>
                <a:gd name="connsiteY9" fmla="*/ 94 h 10000"/>
                <a:gd name="connsiteX10" fmla="*/ 7877 w 10000"/>
                <a:gd name="connsiteY10" fmla="*/ 507 h 10000"/>
                <a:gd name="connsiteX11" fmla="*/ 4186 w 10000"/>
                <a:gd name="connsiteY11" fmla="*/ 721 h 10000"/>
                <a:gd name="connsiteX0" fmla="*/ 4186 w 10000"/>
                <a:gd name="connsiteY0" fmla="*/ 721 h 10000"/>
                <a:gd name="connsiteX1" fmla="*/ 2082 w 10000"/>
                <a:gd name="connsiteY1" fmla="*/ 390 h 10000"/>
                <a:gd name="connsiteX2" fmla="*/ 640 w 10000"/>
                <a:gd name="connsiteY2" fmla="*/ 4119 h 10000"/>
                <a:gd name="connsiteX3" fmla="*/ 64 w 10000"/>
                <a:gd name="connsiteY3" fmla="*/ 8793 h 10000"/>
                <a:gd name="connsiteX4" fmla="*/ 3468 w 10000"/>
                <a:gd name="connsiteY4" fmla="*/ 8613 h 10000"/>
                <a:gd name="connsiteX5" fmla="*/ 7008 w 10000"/>
                <a:gd name="connsiteY5" fmla="*/ 9998 h 10000"/>
                <a:gd name="connsiteX6" fmla="*/ 7095 w 10000"/>
                <a:gd name="connsiteY6" fmla="*/ 7618 h 10000"/>
                <a:gd name="connsiteX7" fmla="*/ 7626 w 10000"/>
                <a:gd name="connsiteY7" fmla="*/ 4542 h 10000"/>
                <a:gd name="connsiteX8" fmla="*/ 8418 w 10000"/>
                <a:gd name="connsiteY8" fmla="*/ 2054 h 10000"/>
                <a:gd name="connsiteX9" fmla="*/ 10000 w 10000"/>
                <a:gd name="connsiteY9" fmla="*/ 94 h 10000"/>
                <a:gd name="connsiteX10" fmla="*/ 7877 w 10000"/>
                <a:gd name="connsiteY10" fmla="*/ 507 h 10000"/>
                <a:gd name="connsiteX11" fmla="*/ 4186 w 10000"/>
                <a:gd name="connsiteY11" fmla="*/ 721 h 10000"/>
                <a:gd name="connsiteX0" fmla="*/ 4186 w 10000"/>
                <a:gd name="connsiteY0" fmla="*/ 721 h 10000"/>
                <a:gd name="connsiteX1" fmla="*/ 2082 w 10000"/>
                <a:gd name="connsiteY1" fmla="*/ 390 h 10000"/>
                <a:gd name="connsiteX2" fmla="*/ 640 w 10000"/>
                <a:gd name="connsiteY2" fmla="*/ 4119 h 10000"/>
                <a:gd name="connsiteX3" fmla="*/ 64 w 10000"/>
                <a:gd name="connsiteY3" fmla="*/ 8793 h 10000"/>
                <a:gd name="connsiteX4" fmla="*/ 3468 w 10000"/>
                <a:gd name="connsiteY4" fmla="*/ 8613 h 10000"/>
                <a:gd name="connsiteX5" fmla="*/ 7008 w 10000"/>
                <a:gd name="connsiteY5" fmla="*/ 9998 h 10000"/>
                <a:gd name="connsiteX6" fmla="*/ 7095 w 10000"/>
                <a:gd name="connsiteY6" fmla="*/ 7618 h 10000"/>
                <a:gd name="connsiteX7" fmla="*/ 7626 w 10000"/>
                <a:gd name="connsiteY7" fmla="*/ 4542 h 10000"/>
                <a:gd name="connsiteX8" fmla="*/ 8545 w 10000"/>
                <a:gd name="connsiteY8" fmla="*/ 2143 h 10000"/>
                <a:gd name="connsiteX9" fmla="*/ 10000 w 10000"/>
                <a:gd name="connsiteY9" fmla="*/ 94 h 10000"/>
                <a:gd name="connsiteX10" fmla="*/ 7877 w 10000"/>
                <a:gd name="connsiteY10" fmla="*/ 507 h 10000"/>
                <a:gd name="connsiteX11" fmla="*/ 4186 w 10000"/>
                <a:gd name="connsiteY11" fmla="*/ 721 h 10000"/>
                <a:gd name="connsiteX0" fmla="*/ 4186 w 10000"/>
                <a:gd name="connsiteY0" fmla="*/ 751 h 10030"/>
                <a:gd name="connsiteX1" fmla="*/ 2082 w 10000"/>
                <a:gd name="connsiteY1" fmla="*/ 420 h 10030"/>
                <a:gd name="connsiteX2" fmla="*/ 640 w 10000"/>
                <a:gd name="connsiteY2" fmla="*/ 4149 h 10030"/>
                <a:gd name="connsiteX3" fmla="*/ 64 w 10000"/>
                <a:gd name="connsiteY3" fmla="*/ 8823 h 10030"/>
                <a:gd name="connsiteX4" fmla="*/ 3468 w 10000"/>
                <a:gd name="connsiteY4" fmla="*/ 8643 h 10030"/>
                <a:gd name="connsiteX5" fmla="*/ 7008 w 10000"/>
                <a:gd name="connsiteY5" fmla="*/ 10028 h 10030"/>
                <a:gd name="connsiteX6" fmla="*/ 7095 w 10000"/>
                <a:gd name="connsiteY6" fmla="*/ 7648 h 10030"/>
                <a:gd name="connsiteX7" fmla="*/ 7626 w 10000"/>
                <a:gd name="connsiteY7" fmla="*/ 4572 h 10030"/>
                <a:gd name="connsiteX8" fmla="*/ 8545 w 10000"/>
                <a:gd name="connsiteY8" fmla="*/ 2173 h 10030"/>
                <a:gd name="connsiteX9" fmla="*/ 10000 w 10000"/>
                <a:gd name="connsiteY9" fmla="*/ 124 h 10030"/>
                <a:gd name="connsiteX10" fmla="*/ 7852 w 10000"/>
                <a:gd name="connsiteY10" fmla="*/ 315 h 10030"/>
                <a:gd name="connsiteX11" fmla="*/ 4186 w 10000"/>
                <a:gd name="connsiteY11" fmla="*/ 751 h 10030"/>
                <a:gd name="connsiteX0" fmla="*/ 4186 w 10000"/>
                <a:gd name="connsiteY0" fmla="*/ 751 h 10032"/>
                <a:gd name="connsiteX1" fmla="*/ 2082 w 10000"/>
                <a:gd name="connsiteY1" fmla="*/ 420 h 10032"/>
                <a:gd name="connsiteX2" fmla="*/ 640 w 10000"/>
                <a:gd name="connsiteY2" fmla="*/ 4149 h 10032"/>
                <a:gd name="connsiteX3" fmla="*/ 64 w 10000"/>
                <a:gd name="connsiteY3" fmla="*/ 8823 h 10032"/>
                <a:gd name="connsiteX4" fmla="*/ 3316 w 10000"/>
                <a:gd name="connsiteY4" fmla="*/ 9086 h 10032"/>
                <a:gd name="connsiteX5" fmla="*/ 7008 w 10000"/>
                <a:gd name="connsiteY5" fmla="*/ 10028 h 10032"/>
                <a:gd name="connsiteX6" fmla="*/ 7095 w 10000"/>
                <a:gd name="connsiteY6" fmla="*/ 7648 h 10032"/>
                <a:gd name="connsiteX7" fmla="*/ 7626 w 10000"/>
                <a:gd name="connsiteY7" fmla="*/ 4572 h 10032"/>
                <a:gd name="connsiteX8" fmla="*/ 8545 w 10000"/>
                <a:gd name="connsiteY8" fmla="*/ 2173 h 10032"/>
                <a:gd name="connsiteX9" fmla="*/ 10000 w 10000"/>
                <a:gd name="connsiteY9" fmla="*/ 124 h 10032"/>
                <a:gd name="connsiteX10" fmla="*/ 7852 w 10000"/>
                <a:gd name="connsiteY10" fmla="*/ 315 h 10032"/>
                <a:gd name="connsiteX11" fmla="*/ 4186 w 10000"/>
                <a:gd name="connsiteY11" fmla="*/ 751 h 10032"/>
                <a:gd name="connsiteX0" fmla="*/ 4186 w 10000"/>
                <a:gd name="connsiteY0" fmla="*/ 751 h 10032"/>
                <a:gd name="connsiteX1" fmla="*/ 1930 w 10000"/>
                <a:gd name="connsiteY1" fmla="*/ 686 h 10032"/>
                <a:gd name="connsiteX2" fmla="*/ 640 w 10000"/>
                <a:gd name="connsiteY2" fmla="*/ 4149 h 10032"/>
                <a:gd name="connsiteX3" fmla="*/ 64 w 10000"/>
                <a:gd name="connsiteY3" fmla="*/ 8823 h 10032"/>
                <a:gd name="connsiteX4" fmla="*/ 3316 w 10000"/>
                <a:gd name="connsiteY4" fmla="*/ 9086 h 10032"/>
                <a:gd name="connsiteX5" fmla="*/ 7008 w 10000"/>
                <a:gd name="connsiteY5" fmla="*/ 10028 h 10032"/>
                <a:gd name="connsiteX6" fmla="*/ 7095 w 10000"/>
                <a:gd name="connsiteY6" fmla="*/ 7648 h 10032"/>
                <a:gd name="connsiteX7" fmla="*/ 7626 w 10000"/>
                <a:gd name="connsiteY7" fmla="*/ 4572 h 10032"/>
                <a:gd name="connsiteX8" fmla="*/ 8545 w 10000"/>
                <a:gd name="connsiteY8" fmla="*/ 2173 h 10032"/>
                <a:gd name="connsiteX9" fmla="*/ 10000 w 10000"/>
                <a:gd name="connsiteY9" fmla="*/ 124 h 10032"/>
                <a:gd name="connsiteX10" fmla="*/ 7852 w 10000"/>
                <a:gd name="connsiteY10" fmla="*/ 315 h 10032"/>
                <a:gd name="connsiteX11" fmla="*/ 4186 w 10000"/>
                <a:gd name="connsiteY11" fmla="*/ 751 h 10032"/>
                <a:gd name="connsiteX0" fmla="*/ 4135 w 10000"/>
                <a:gd name="connsiteY0" fmla="*/ 797 h 10034"/>
                <a:gd name="connsiteX1" fmla="*/ 1930 w 10000"/>
                <a:gd name="connsiteY1" fmla="*/ 688 h 10034"/>
                <a:gd name="connsiteX2" fmla="*/ 640 w 10000"/>
                <a:gd name="connsiteY2" fmla="*/ 4151 h 10034"/>
                <a:gd name="connsiteX3" fmla="*/ 64 w 10000"/>
                <a:gd name="connsiteY3" fmla="*/ 8825 h 10034"/>
                <a:gd name="connsiteX4" fmla="*/ 3316 w 10000"/>
                <a:gd name="connsiteY4" fmla="*/ 9088 h 10034"/>
                <a:gd name="connsiteX5" fmla="*/ 7008 w 10000"/>
                <a:gd name="connsiteY5" fmla="*/ 10030 h 10034"/>
                <a:gd name="connsiteX6" fmla="*/ 7095 w 10000"/>
                <a:gd name="connsiteY6" fmla="*/ 7650 h 10034"/>
                <a:gd name="connsiteX7" fmla="*/ 7626 w 10000"/>
                <a:gd name="connsiteY7" fmla="*/ 4574 h 10034"/>
                <a:gd name="connsiteX8" fmla="*/ 8545 w 10000"/>
                <a:gd name="connsiteY8" fmla="*/ 2175 h 10034"/>
                <a:gd name="connsiteX9" fmla="*/ 10000 w 10000"/>
                <a:gd name="connsiteY9" fmla="*/ 126 h 10034"/>
                <a:gd name="connsiteX10" fmla="*/ 7852 w 10000"/>
                <a:gd name="connsiteY10" fmla="*/ 317 h 10034"/>
                <a:gd name="connsiteX11" fmla="*/ 4135 w 10000"/>
                <a:gd name="connsiteY11" fmla="*/ 797 h 10034"/>
                <a:gd name="connsiteX0" fmla="*/ 4135 w 10000"/>
                <a:gd name="connsiteY0" fmla="*/ 797 h 10034"/>
                <a:gd name="connsiteX1" fmla="*/ 1930 w 10000"/>
                <a:gd name="connsiteY1" fmla="*/ 688 h 10034"/>
                <a:gd name="connsiteX2" fmla="*/ 640 w 10000"/>
                <a:gd name="connsiteY2" fmla="*/ 4151 h 10034"/>
                <a:gd name="connsiteX3" fmla="*/ 64 w 10000"/>
                <a:gd name="connsiteY3" fmla="*/ 8825 h 10034"/>
                <a:gd name="connsiteX4" fmla="*/ 3316 w 10000"/>
                <a:gd name="connsiteY4" fmla="*/ 9088 h 10034"/>
                <a:gd name="connsiteX5" fmla="*/ 7008 w 10000"/>
                <a:gd name="connsiteY5" fmla="*/ 10030 h 10034"/>
                <a:gd name="connsiteX6" fmla="*/ 7095 w 10000"/>
                <a:gd name="connsiteY6" fmla="*/ 7650 h 10034"/>
                <a:gd name="connsiteX7" fmla="*/ 7626 w 10000"/>
                <a:gd name="connsiteY7" fmla="*/ 4574 h 10034"/>
                <a:gd name="connsiteX8" fmla="*/ 8545 w 10000"/>
                <a:gd name="connsiteY8" fmla="*/ 2175 h 10034"/>
                <a:gd name="connsiteX9" fmla="*/ 10000 w 10000"/>
                <a:gd name="connsiteY9" fmla="*/ 126 h 10034"/>
                <a:gd name="connsiteX10" fmla="*/ 7852 w 10000"/>
                <a:gd name="connsiteY10" fmla="*/ 317 h 10034"/>
                <a:gd name="connsiteX11" fmla="*/ 4135 w 10000"/>
                <a:gd name="connsiteY11" fmla="*/ 797 h 10034"/>
                <a:gd name="connsiteX0" fmla="*/ 4135 w 10000"/>
                <a:gd name="connsiteY0" fmla="*/ 797 h 10034"/>
                <a:gd name="connsiteX1" fmla="*/ 2361 w 10000"/>
                <a:gd name="connsiteY1" fmla="*/ 732 h 10034"/>
                <a:gd name="connsiteX2" fmla="*/ 640 w 10000"/>
                <a:gd name="connsiteY2" fmla="*/ 4151 h 10034"/>
                <a:gd name="connsiteX3" fmla="*/ 64 w 10000"/>
                <a:gd name="connsiteY3" fmla="*/ 8825 h 10034"/>
                <a:gd name="connsiteX4" fmla="*/ 3316 w 10000"/>
                <a:gd name="connsiteY4" fmla="*/ 9088 h 10034"/>
                <a:gd name="connsiteX5" fmla="*/ 7008 w 10000"/>
                <a:gd name="connsiteY5" fmla="*/ 10030 h 10034"/>
                <a:gd name="connsiteX6" fmla="*/ 7095 w 10000"/>
                <a:gd name="connsiteY6" fmla="*/ 7650 h 10034"/>
                <a:gd name="connsiteX7" fmla="*/ 7626 w 10000"/>
                <a:gd name="connsiteY7" fmla="*/ 4574 h 10034"/>
                <a:gd name="connsiteX8" fmla="*/ 8545 w 10000"/>
                <a:gd name="connsiteY8" fmla="*/ 2175 h 10034"/>
                <a:gd name="connsiteX9" fmla="*/ 10000 w 10000"/>
                <a:gd name="connsiteY9" fmla="*/ 126 h 10034"/>
                <a:gd name="connsiteX10" fmla="*/ 7852 w 10000"/>
                <a:gd name="connsiteY10" fmla="*/ 317 h 10034"/>
                <a:gd name="connsiteX11" fmla="*/ 4135 w 10000"/>
                <a:gd name="connsiteY11" fmla="*/ 797 h 10034"/>
                <a:gd name="connsiteX0" fmla="*/ 4591 w 10000"/>
                <a:gd name="connsiteY0" fmla="*/ 797 h 10034"/>
                <a:gd name="connsiteX1" fmla="*/ 2361 w 10000"/>
                <a:gd name="connsiteY1" fmla="*/ 732 h 10034"/>
                <a:gd name="connsiteX2" fmla="*/ 640 w 10000"/>
                <a:gd name="connsiteY2" fmla="*/ 4151 h 10034"/>
                <a:gd name="connsiteX3" fmla="*/ 64 w 10000"/>
                <a:gd name="connsiteY3" fmla="*/ 8825 h 10034"/>
                <a:gd name="connsiteX4" fmla="*/ 3316 w 10000"/>
                <a:gd name="connsiteY4" fmla="*/ 9088 h 10034"/>
                <a:gd name="connsiteX5" fmla="*/ 7008 w 10000"/>
                <a:gd name="connsiteY5" fmla="*/ 10030 h 10034"/>
                <a:gd name="connsiteX6" fmla="*/ 7095 w 10000"/>
                <a:gd name="connsiteY6" fmla="*/ 7650 h 10034"/>
                <a:gd name="connsiteX7" fmla="*/ 7626 w 10000"/>
                <a:gd name="connsiteY7" fmla="*/ 4574 h 10034"/>
                <a:gd name="connsiteX8" fmla="*/ 8545 w 10000"/>
                <a:gd name="connsiteY8" fmla="*/ 2175 h 10034"/>
                <a:gd name="connsiteX9" fmla="*/ 10000 w 10000"/>
                <a:gd name="connsiteY9" fmla="*/ 126 h 10034"/>
                <a:gd name="connsiteX10" fmla="*/ 7852 w 10000"/>
                <a:gd name="connsiteY10" fmla="*/ 317 h 10034"/>
                <a:gd name="connsiteX11" fmla="*/ 4591 w 10000"/>
                <a:gd name="connsiteY11" fmla="*/ 797 h 10034"/>
                <a:gd name="connsiteX0" fmla="*/ 4607 w 10016"/>
                <a:gd name="connsiteY0" fmla="*/ 797 h 10034"/>
                <a:gd name="connsiteX1" fmla="*/ 2377 w 10016"/>
                <a:gd name="connsiteY1" fmla="*/ 732 h 10034"/>
                <a:gd name="connsiteX2" fmla="*/ 1087 w 10016"/>
                <a:gd name="connsiteY2" fmla="*/ 4284 h 10034"/>
                <a:gd name="connsiteX3" fmla="*/ 80 w 10016"/>
                <a:gd name="connsiteY3" fmla="*/ 8825 h 10034"/>
                <a:gd name="connsiteX4" fmla="*/ 3332 w 10016"/>
                <a:gd name="connsiteY4" fmla="*/ 9088 h 10034"/>
                <a:gd name="connsiteX5" fmla="*/ 7024 w 10016"/>
                <a:gd name="connsiteY5" fmla="*/ 10030 h 10034"/>
                <a:gd name="connsiteX6" fmla="*/ 7111 w 10016"/>
                <a:gd name="connsiteY6" fmla="*/ 7650 h 10034"/>
                <a:gd name="connsiteX7" fmla="*/ 7642 w 10016"/>
                <a:gd name="connsiteY7" fmla="*/ 4574 h 10034"/>
                <a:gd name="connsiteX8" fmla="*/ 8561 w 10016"/>
                <a:gd name="connsiteY8" fmla="*/ 2175 h 10034"/>
                <a:gd name="connsiteX9" fmla="*/ 10016 w 10016"/>
                <a:gd name="connsiteY9" fmla="*/ 126 h 10034"/>
                <a:gd name="connsiteX10" fmla="*/ 7868 w 10016"/>
                <a:gd name="connsiteY10" fmla="*/ 317 h 10034"/>
                <a:gd name="connsiteX11" fmla="*/ 4607 w 10016"/>
                <a:gd name="connsiteY11" fmla="*/ 797 h 10034"/>
                <a:gd name="connsiteX0" fmla="*/ 4024 w 9433"/>
                <a:gd name="connsiteY0" fmla="*/ 797 h 10034"/>
                <a:gd name="connsiteX1" fmla="*/ 1794 w 9433"/>
                <a:gd name="connsiteY1" fmla="*/ 732 h 10034"/>
                <a:gd name="connsiteX2" fmla="*/ 504 w 9433"/>
                <a:gd name="connsiteY2" fmla="*/ 4284 h 10034"/>
                <a:gd name="connsiteX3" fmla="*/ 156 w 9433"/>
                <a:gd name="connsiteY3" fmla="*/ 8426 h 10034"/>
                <a:gd name="connsiteX4" fmla="*/ 2749 w 9433"/>
                <a:gd name="connsiteY4" fmla="*/ 9088 h 10034"/>
                <a:gd name="connsiteX5" fmla="*/ 6441 w 9433"/>
                <a:gd name="connsiteY5" fmla="*/ 10030 h 10034"/>
                <a:gd name="connsiteX6" fmla="*/ 6528 w 9433"/>
                <a:gd name="connsiteY6" fmla="*/ 7650 h 10034"/>
                <a:gd name="connsiteX7" fmla="*/ 7059 w 9433"/>
                <a:gd name="connsiteY7" fmla="*/ 4574 h 10034"/>
                <a:gd name="connsiteX8" fmla="*/ 7978 w 9433"/>
                <a:gd name="connsiteY8" fmla="*/ 2175 h 10034"/>
                <a:gd name="connsiteX9" fmla="*/ 9433 w 9433"/>
                <a:gd name="connsiteY9" fmla="*/ 126 h 10034"/>
                <a:gd name="connsiteX10" fmla="*/ 7285 w 9433"/>
                <a:gd name="connsiteY10" fmla="*/ 317 h 10034"/>
                <a:gd name="connsiteX11" fmla="*/ 4024 w 9433"/>
                <a:gd name="connsiteY11" fmla="*/ 797 h 10034"/>
                <a:gd name="connsiteX0" fmla="*/ 4107 w 9841"/>
                <a:gd name="connsiteY0" fmla="*/ 794 h 10000"/>
                <a:gd name="connsiteX1" fmla="*/ 1743 w 9841"/>
                <a:gd name="connsiteY1" fmla="*/ 730 h 10000"/>
                <a:gd name="connsiteX2" fmla="*/ 375 w 9841"/>
                <a:gd name="connsiteY2" fmla="*/ 4269 h 10000"/>
                <a:gd name="connsiteX3" fmla="*/ 6 w 9841"/>
                <a:gd name="connsiteY3" fmla="*/ 8397 h 10000"/>
                <a:gd name="connsiteX4" fmla="*/ 2755 w 9841"/>
                <a:gd name="connsiteY4" fmla="*/ 9057 h 10000"/>
                <a:gd name="connsiteX5" fmla="*/ 6669 w 9841"/>
                <a:gd name="connsiteY5" fmla="*/ 9996 h 10000"/>
                <a:gd name="connsiteX6" fmla="*/ 6761 w 9841"/>
                <a:gd name="connsiteY6" fmla="*/ 7624 h 10000"/>
                <a:gd name="connsiteX7" fmla="*/ 7324 w 9841"/>
                <a:gd name="connsiteY7" fmla="*/ 4559 h 10000"/>
                <a:gd name="connsiteX8" fmla="*/ 8299 w 9841"/>
                <a:gd name="connsiteY8" fmla="*/ 2168 h 10000"/>
                <a:gd name="connsiteX9" fmla="*/ 9841 w 9841"/>
                <a:gd name="connsiteY9" fmla="*/ 126 h 10000"/>
                <a:gd name="connsiteX10" fmla="*/ 7564 w 9841"/>
                <a:gd name="connsiteY10" fmla="*/ 316 h 10000"/>
                <a:gd name="connsiteX11" fmla="*/ 4107 w 9841"/>
                <a:gd name="connsiteY11" fmla="*/ 794 h 10000"/>
                <a:gd name="connsiteX0" fmla="*/ 4362 w 10189"/>
                <a:gd name="connsiteY0" fmla="*/ 794 h 9999"/>
                <a:gd name="connsiteX1" fmla="*/ 1960 w 10189"/>
                <a:gd name="connsiteY1" fmla="*/ 730 h 9999"/>
                <a:gd name="connsiteX2" fmla="*/ 570 w 10189"/>
                <a:gd name="connsiteY2" fmla="*/ 4269 h 9999"/>
                <a:gd name="connsiteX3" fmla="*/ 195 w 10189"/>
                <a:gd name="connsiteY3" fmla="*/ 8397 h 9999"/>
                <a:gd name="connsiteX4" fmla="*/ 3371 w 10189"/>
                <a:gd name="connsiteY4" fmla="*/ 8748 h 9999"/>
                <a:gd name="connsiteX5" fmla="*/ 6966 w 10189"/>
                <a:gd name="connsiteY5" fmla="*/ 9996 h 9999"/>
                <a:gd name="connsiteX6" fmla="*/ 7059 w 10189"/>
                <a:gd name="connsiteY6" fmla="*/ 7624 h 9999"/>
                <a:gd name="connsiteX7" fmla="*/ 7631 w 10189"/>
                <a:gd name="connsiteY7" fmla="*/ 4559 h 9999"/>
                <a:gd name="connsiteX8" fmla="*/ 8622 w 10189"/>
                <a:gd name="connsiteY8" fmla="*/ 2168 h 9999"/>
                <a:gd name="connsiteX9" fmla="*/ 10189 w 10189"/>
                <a:gd name="connsiteY9" fmla="*/ 126 h 9999"/>
                <a:gd name="connsiteX10" fmla="*/ 7875 w 10189"/>
                <a:gd name="connsiteY10" fmla="*/ 316 h 9999"/>
                <a:gd name="connsiteX11" fmla="*/ 4362 w 10189"/>
                <a:gd name="connsiteY11" fmla="*/ 794 h 9999"/>
                <a:gd name="connsiteX0" fmla="*/ 4120 w 9839"/>
                <a:gd name="connsiteY0" fmla="*/ 794 h 10000"/>
                <a:gd name="connsiteX1" fmla="*/ 1763 w 9839"/>
                <a:gd name="connsiteY1" fmla="*/ 730 h 10000"/>
                <a:gd name="connsiteX2" fmla="*/ 398 w 9839"/>
                <a:gd name="connsiteY2" fmla="*/ 4269 h 10000"/>
                <a:gd name="connsiteX3" fmla="*/ 30 w 9839"/>
                <a:gd name="connsiteY3" fmla="*/ 8398 h 10000"/>
                <a:gd name="connsiteX4" fmla="*/ 3147 w 9839"/>
                <a:gd name="connsiteY4" fmla="*/ 8749 h 10000"/>
                <a:gd name="connsiteX5" fmla="*/ 6676 w 9839"/>
                <a:gd name="connsiteY5" fmla="*/ 9997 h 10000"/>
                <a:gd name="connsiteX6" fmla="*/ 6767 w 9839"/>
                <a:gd name="connsiteY6" fmla="*/ 7625 h 10000"/>
                <a:gd name="connsiteX7" fmla="*/ 7328 w 9839"/>
                <a:gd name="connsiteY7" fmla="*/ 4559 h 10000"/>
                <a:gd name="connsiteX8" fmla="*/ 8301 w 9839"/>
                <a:gd name="connsiteY8" fmla="*/ 2168 h 10000"/>
                <a:gd name="connsiteX9" fmla="*/ 9839 w 9839"/>
                <a:gd name="connsiteY9" fmla="*/ 126 h 10000"/>
                <a:gd name="connsiteX10" fmla="*/ 7568 w 9839"/>
                <a:gd name="connsiteY10" fmla="*/ 316 h 10000"/>
                <a:gd name="connsiteX11" fmla="*/ 4120 w 9839"/>
                <a:gd name="connsiteY11" fmla="*/ 794 h 10000"/>
                <a:gd name="connsiteX0" fmla="*/ 4277 w 10090"/>
                <a:gd name="connsiteY0" fmla="*/ 794 h 10000"/>
                <a:gd name="connsiteX1" fmla="*/ 1882 w 10090"/>
                <a:gd name="connsiteY1" fmla="*/ 730 h 10000"/>
                <a:gd name="connsiteX2" fmla="*/ 822 w 10090"/>
                <a:gd name="connsiteY2" fmla="*/ 3474 h 10000"/>
                <a:gd name="connsiteX3" fmla="*/ 120 w 10090"/>
                <a:gd name="connsiteY3" fmla="*/ 8398 h 10000"/>
                <a:gd name="connsiteX4" fmla="*/ 3288 w 10090"/>
                <a:gd name="connsiteY4" fmla="*/ 8749 h 10000"/>
                <a:gd name="connsiteX5" fmla="*/ 6875 w 10090"/>
                <a:gd name="connsiteY5" fmla="*/ 9997 h 10000"/>
                <a:gd name="connsiteX6" fmla="*/ 6968 w 10090"/>
                <a:gd name="connsiteY6" fmla="*/ 7625 h 10000"/>
                <a:gd name="connsiteX7" fmla="*/ 7538 w 10090"/>
                <a:gd name="connsiteY7" fmla="*/ 4559 h 10000"/>
                <a:gd name="connsiteX8" fmla="*/ 8527 w 10090"/>
                <a:gd name="connsiteY8" fmla="*/ 2168 h 10000"/>
                <a:gd name="connsiteX9" fmla="*/ 10090 w 10090"/>
                <a:gd name="connsiteY9" fmla="*/ 126 h 10000"/>
                <a:gd name="connsiteX10" fmla="*/ 7782 w 10090"/>
                <a:gd name="connsiteY10" fmla="*/ 316 h 10000"/>
                <a:gd name="connsiteX11" fmla="*/ 4277 w 10090"/>
                <a:gd name="connsiteY11" fmla="*/ 794 h 10000"/>
                <a:gd name="connsiteX0" fmla="*/ 4183 w 9996"/>
                <a:gd name="connsiteY0" fmla="*/ 794 h 10000"/>
                <a:gd name="connsiteX1" fmla="*/ 1788 w 9996"/>
                <a:gd name="connsiteY1" fmla="*/ 730 h 10000"/>
                <a:gd name="connsiteX2" fmla="*/ 728 w 9996"/>
                <a:gd name="connsiteY2" fmla="*/ 3474 h 10000"/>
                <a:gd name="connsiteX3" fmla="*/ 135 w 9996"/>
                <a:gd name="connsiteY3" fmla="*/ 8486 h 10000"/>
                <a:gd name="connsiteX4" fmla="*/ 3194 w 9996"/>
                <a:gd name="connsiteY4" fmla="*/ 8749 h 10000"/>
                <a:gd name="connsiteX5" fmla="*/ 6781 w 9996"/>
                <a:gd name="connsiteY5" fmla="*/ 9997 h 10000"/>
                <a:gd name="connsiteX6" fmla="*/ 6874 w 9996"/>
                <a:gd name="connsiteY6" fmla="*/ 7625 h 10000"/>
                <a:gd name="connsiteX7" fmla="*/ 7444 w 9996"/>
                <a:gd name="connsiteY7" fmla="*/ 4559 h 10000"/>
                <a:gd name="connsiteX8" fmla="*/ 8433 w 9996"/>
                <a:gd name="connsiteY8" fmla="*/ 2168 h 10000"/>
                <a:gd name="connsiteX9" fmla="*/ 9996 w 9996"/>
                <a:gd name="connsiteY9" fmla="*/ 126 h 10000"/>
                <a:gd name="connsiteX10" fmla="*/ 7688 w 9996"/>
                <a:gd name="connsiteY10" fmla="*/ 316 h 10000"/>
                <a:gd name="connsiteX11" fmla="*/ 4183 w 9996"/>
                <a:gd name="connsiteY11" fmla="*/ 794 h 10000"/>
                <a:gd name="connsiteX0" fmla="*/ 4051 w 9866"/>
                <a:gd name="connsiteY0" fmla="*/ 794 h 10000"/>
                <a:gd name="connsiteX1" fmla="*/ 1655 w 9866"/>
                <a:gd name="connsiteY1" fmla="*/ 730 h 10000"/>
                <a:gd name="connsiteX2" fmla="*/ 594 w 9866"/>
                <a:gd name="connsiteY2" fmla="*/ 3474 h 10000"/>
                <a:gd name="connsiteX3" fmla="*/ 1 w 9866"/>
                <a:gd name="connsiteY3" fmla="*/ 8486 h 10000"/>
                <a:gd name="connsiteX4" fmla="*/ 3061 w 9866"/>
                <a:gd name="connsiteY4" fmla="*/ 8749 h 10000"/>
                <a:gd name="connsiteX5" fmla="*/ 6650 w 9866"/>
                <a:gd name="connsiteY5" fmla="*/ 9997 h 10000"/>
                <a:gd name="connsiteX6" fmla="*/ 6743 w 9866"/>
                <a:gd name="connsiteY6" fmla="*/ 7625 h 10000"/>
                <a:gd name="connsiteX7" fmla="*/ 7313 w 9866"/>
                <a:gd name="connsiteY7" fmla="*/ 4559 h 10000"/>
                <a:gd name="connsiteX8" fmla="*/ 8302 w 9866"/>
                <a:gd name="connsiteY8" fmla="*/ 2168 h 10000"/>
                <a:gd name="connsiteX9" fmla="*/ 9866 w 9866"/>
                <a:gd name="connsiteY9" fmla="*/ 126 h 10000"/>
                <a:gd name="connsiteX10" fmla="*/ 7557 w 9866"/>
                <a:gd name="connsiteY10" fmla="*/ 316 h 10000"/>
                <a:gd name="connsiteX11" fmla="*/ 4051 w 9866"/>
                <a:gd name="connsiteY11" fmla="*/ 794 h 10000"/>
                <a:gd name="connsiteX0" fmla="*/ 4106 w 10000"/>
                <a:gd name="connsiteY0" fmla="*/ 794 h 10000"/>
                <a:gd name="connsiteX1" fmla="*/ 2147 w 10000"/>
                <a:gd name="connsiteY1" fmla="*/ 1172 h 10000"/>
                <a:gd name="connsiteX2" fmla="*/ 602 w 10000"/>
                <a:gd name="connsiteY2" fmla="*/ 3474 h 10000"/>
                <a:gd name="connsiteX3" fmla="*/ 1 w 10000"/>
                <a:gd name="connsiteY3" fmla="*/ 8486 h 10000"/>
                <a:gd name="connsiteX4" fmla="*/ 3103 w 10000"/>
                <a:gd name="connsiteY4" fmla="*/ 8749 h 10000"/>
                <a:gd name="connsiteX5" fmla="*/ 6740 w 10000"/>
                <a:gd name="connsiteY5" fmla="*/ 9997 h 10000"/>
                <a:gd name="connsiteX6" fmla="*/ 6835 w 10000"/>
                <a:gd name="connsiteY6" fmla="*/ 7625 h 10000"/>
                <a:gd name="connsiteX7" fmla="*/ 7412 w 10000"/>
                <a:gd name="connsiteY7" fmla="*/ 4559 h 10000"/>
                <a:gd name="connsiteX8" fmla="*/ 8415 w 10000"/>
                <a:gd name="connsiteY8" fmla="*/ 2168 h 10000"/>
                <a:gd name="connsiteX9" fmla="*/ 10000 w 10000"/>
                <a:gd name="connsiteY9" fmla="*/ 126 h 10000"/>
                <a:gd name="connsiteX10" fmla="*/ 7660 w 10000"/>
                <a:gd name="connsiteY10" fmla="*/ 316 h 10000"/>
                <a:gd name="connsiteX11" fmla="*/ 4106 w 10000"/>
                <a:gd name="connsiteY11" fmla="*/ 794 h 10000"/>
                <a:gd name="connsiteX0" fmla="*/ 4106 w 10000"/>
                <a:gd name="connsiteY0" fmla="*/ 794 h 10000"/>
                <a:gd name="connsiteX1" fmla="*/ 2147 w 10000"/>
                <a:gd name="connsiteY1" fmla="*/ 1172 h 10000"/>
                <a:gd name="connsiteX2" fmla="*/ 602 w 10000"/>
                <a:gd name="connsiteY2" fmla="*/ 3474 h 10000"/>
                <a:gd name="connsiteX3" fmla="*/ 1 w 10000"/>
                <a:gd name="connsiteY3" fmla="*/ 8486 h 10000"/>
                <a:gd name="connsiteX4" fmla="*/ 3103 w 10000"/>
                <a:gd name="connsiteY4" fmla="*/ 8749 h 10000"/>
                <a:gd name="connsiteX5" fmla="*/ 6740 w 10000"/>
                <a:gd name="connsiteY5" fmla="*/ 9997 h 10000"/>
                <a:gd name="connsiteX6" fmla="*/ 6835 w 10000"/>
                <a:gd name="connsiteY6" fmla="*/ 7625 h 10000"/>
                <a:gd name="connsiteX7" fmla="*/ 7412 w 10000"/>
                <a:gd name="connsiteY7" fmla="*/ 4559 h 10000"/>
                <a:gd name="connsiteX8" fmla="*/ 8415 w 10000"/>
                <a:gd name="connsiteY8" fmla="*/ 2168 h 10000"/>
                <a:gd name="connsiteX9" fmla="*/ 10000 w 10000"/>
                <a:gd name="connsiteY9" fmla="*/ 126 h 10000"/>
                <a:gd name="connsiteX10" fmla="*/ 7660 w 10000"/>
                <a:gd name="connsiteY10" fmla="*/ 316 h 10000"/>
                <a:gd name="connsiteX11" fmla="*/ 4106 w 10000"/>
                <a:gd name="connsiteY11" fmla="*/ 794 h 10000"/>
                <a:gd name="connsiteX0" fmla="*/ 4184 w 10078"/>
                <a:gd name="connsiteY0" fmla="*/ 794 h 10000"/>
                <a:gd name="connsiteX1" fmla="*/ 2225 w 10078"/>
                <a:gd name="connsiteY1" fmla="*/ 1172 h 10000"/>
                <a:gd name="connsiteX2" fmla="*/ 1039 w 10078"/>
                <a:gd name="connsiteY2" fmla="*/ 3695 h 10000"/>
                <a:gd name="connsiteX3" fmla="*/ 79 w 10078"/>
                <a:gd name="connsiteY3" fmla="*/ 8486 h 10000"/>
                <a:gd name="connsiteX4" fmla="*/ 3181 w 10078"/>
                <a:gd name="connsiteY4" fmla="*/ 8749 h 10000"/>
                <a:gd name="connsiteX5" fmla="*/ 6818 w 10078"/>
                <a:gd name="connsiteY5" fmla="*/ 9997 h 10000"/>
                <a:gd name="connsiteX6" fmla="*/ 6913 w 10078"/>
                <a:gd name="connsiteY6" fmla="*/ 7625 h 10000"/>
                <a:gd name="connsiteX7" fmla="*/ 7490 w 10078"/>
                <a:gd name="connsiteY7" fmla="*/ 4559 h 10000"/>
                <a:gd name="connsiteX8" fmla="*/ 8493 w 10078"/>
                <a:gd name="connsiteY8" fmla="*/ 2168 h 10000"/>
                <a:gd name="connsiteX9" fmla="*/ 10078 w 10078"/>
                <a:gd name="connsiteY9" fmla="*/ 126 h 10000"/>
                <a:gd name="connsiteX10" fmla="*/ 7738 w 10078"/>
                <a:gd name="connsiteY10" fmla="*/ 316 h 10000"/>
                <a:gd name="connsiteX11" fmla="*/ 4184 w 10078"/>
                <a:gd name="connsiteY11" fmla="*/ 794 h 10000"/>
                <a:gd name="connsiteX0" fmla="*/ 4314 w 10208"/>
                <a:gd name="connsiteY0" fmla="*/ 794 h 10000"/>
                <a:gd name="connsiteX1" fmla="*/ 2355 w 10208"/>
                <a:gd name="connsiteY1" fmla="*/ 1172 h 10000"/>
                <a:gd name="connsiteX2" fmla="*/ 1169 w 10208"/>
                <a:gd name="connsiteY2" fmla="*/ 3695 h 10000"/>
                <a:gd name="connsiteX3" fmla="*/ 71 w 10208"/>
                <a:gd name="connsiteY3" fmla="*/ 8221 h 10000"/>
                <a:gd name="connsiteX4" fmla="*/ 3311 w 10208"/>
                <a:gd name="connsiteY4" fmla="*/ 8749 h 10000"/>
                <a:gd name="connsiteX5" fmla="*/ 6948 w 10208"/>
                <a:gd name="connsiteY5" fmla="*/ 9997 h 10000"/>
                <a:gd name="connsiteX6" fmla="*/ 7043 w 10208"/>
                <a:gd name="connsiteY6" fmla="*/ 7625 h 10000"/>
                <a:gd name="connsiteX7" fmla="*/ 7620 w 10208"/>
                <a:gd name="connsiteY7" fmla="*/ 4559 h 10000"/>
                <a:gd name="connsiteX8" fmla="*/ 8623 w 10208"/>
                <a:gd name="connsiteY8" fmla="*/ 2168 h 10000"/>
                <a:gd name="connsiteX9" fmla="*/ 10208 w 10208"/>
                <a:gd name="connsiteY9" fmla="*/ 126 h 10000"/>
                <a:gd name="connsiteX10" fmla="*/ 7868 w 10208"/>
                <a:gd name="connsiteY10" fmla="*/ 316 h 10000"/>
                <a:gd name="connsiteX11" fmla="*/ 4314 w 10208"/>
                <a:gd name="connsiteY11" fmla="*/ 794 h 10000"/>
                <a:gd name="connsiteX0" fmla="*/ 4276 w 10170"/>
                <a:gd name="connsiteY0" fmla="*/ 794 h 10000"/>
                <a:gd name="connsiteX1" fmla="*/ 2317 w 10170"/>
                <a:gd name="connsiteY1" fmla="*/ 1172 h 10000"/>
                <a:gd name="connsiteX2" fmla="*/ 1131 w 10170"/>
                <a:gd name="connsiteY2" fmla="*/ 3695 h 10000"/>
                <a:gd name="connsiteX3" fmla="*/ 33 w 10170"/>
                <a:gd name="connsiteY3" fmla="*/ 8221 h 10000"/>
                <a:gd name="connsiteX4" fmla="*/ 3273 w 10170"/>
                <a:gd name="connsiteY4" fmla="*/ 8749 h 10000"/>
                <a:gd name="connsiteX5" fmla="*/ 6910 w 10170"/>
                <a:gd name="connsiteY5" fmla="*/ 9997 h 10000"/>
                <a:gd name="connsiteX6" fmla="*/ 7005 w 10170"/>
                <a:gd name="connsiteY6" fmla="*/ 7625 h 10000"/>
                <a:gd name="connsiteX7" fmla="*/ 7582 w 10170"/>
                <a:gd name="connsiteY7" fmla="*/ 4559 h 10000"/>
                <a:gd name="connsiteX8" fmla="*/ 8585 w 10170"/>
                <a:gd name="connsiteY8" fmla="*/ 2168 h 10000"/>
                <a:gd name="connsiteX9" fmla="*/ 10170 w 10170"/>
                <a:gd name="connsiteY9" fmla="*/ 126 h 10000"/>
                <a:gd name="connsiteX10" fmla="*/ 7830 w 10170"/>
                <a:gd name="connsiteY10" fmla="*/ 316 h 10000"/>
                <a:gd name="connsiteX11" fmla="*/ 4276 w 10170"/>
                <a:gd name="connsiteY11" fmla="*/ 794 h 10000"/>
                <a:gd name="connsiteX0" fmla="*/ 4090 w 9984"/>
                <a:gd name="connsiteY0" fmla="*/ 794 h 10000"/>
                <a:gd name="connsiteX1" fmla="*/ 2131 w 9984"/>
                <a:gd name="connsiteY1" fmla="*/ 1172 h 10000"/>
                <a:gd name="connsiteX2" fmla="*/ 945 w 9984"/>
                <a:gd name="connsiteY2" fmla="*/ 3695 h 10000"/>
                <a:gd name="connsiteX3" fmla="*/ 40 w 9984"/>
                <a:gd name="connsiteY3" fmla="*/ 8177 h 10000"/>
                <a:gd name="connsiteX4" fmla="*/ 3087 w 9984"/>
                <a:gd name="connsiteY4" fmla="*/ 8749 h 10000"/>
                <a:gd name="connsiteX5" fmla="*/ 6724 w 9984"/>
                <a:gd name="connsiteY5" fmla="*/ 9997 h 10000"/>
                <a:gd name="connsiteX6" fmla="*/ 6819 w 9984"/>
                <a:gd name="connsiteY6" fmla="*/ 7625 h 10000"/>
                <a:gd name="connsiteX7" fmla="*/ 7396 w 9984"/>
                <a:gd name="connsiteY7" fmla="*/ 4559 h 10000"/>
                <a:gd name="connsiteX8" fmla="*/ 8399 w 9984"/>
                <a:gd name="connsiteY8" fmla="*/ 2168 h 10000"/>
                <a:gd name="connsiteX9" fmla="*/ 9984 w 9984"/>
                <a:gd name="connsiteY9" fmla="*/ 126 h 10000"/>
                <a:gd name="connsiteX10" fmla="*/ 7644 w 9984"/>
                <a:gd name="connsiteY10" fmla="*/ 316 h 10000"/>
                <a:gd name="connsiteX11" fmla="*/ 4090 w 9984"/>
                <a:gd name="connsiteY11" fmla="*/ 794 h 10000"/>
                <a:gd name="connsiteX0" fmla="*/ 4203 w 10106"/>
                <a:gd name="connsiteY0" fmla="*/ 794 h 10000"/>
                <a:gd name="connsiteX1" fmla="*/ 2240 w 10106"/>
                <a:gd name="connsiteY1" fmla="*/ 1172 h 10000"/>
                <a:gd name="connsiteX2" fmla="*/ 1053 w 10106"/>
                <a:gd name="connsiteY2" fmla="*/ 3695 h 10000"/>
                <a:gd name="connsiteX3" fmla="*/ 35 w 10106"/>
                <a:gd name="connsiteY3" fmla="*/ 8265 h 10000"/>
                <a:gd name="connsiteX4" fmla="*/ 3198 w 10106"/>
                <a:gd name="connsiteY4" fmla="*/ 8749 h 10000"/>
                <a:gd name="connsiteX5" fmla="*/ 6841 w 10106"/>
                <a:gd name="connsiteY5" fmla="*/ 9997 h 10000"/>
                <a:gd name="connsiteX6" fmla="*/ 6936 w 10106"/>
                <a:gd name="connsiteY6" fmla="*/ 7625 h 10000"/>
                <a:gd name="connsiteX7" fmla="*/ 7514 w 10106"/>
                <a:gd name="connsiteY7" fmla="*/ 4559 h 10000"/>
                <a:gd name="connsiteX8" fmla="*/ 8518 w 10106"/>
                <a:gd name="connsiteY8" fmla="*/ 2168 h 10000"/>
                <a:gd name="connsiteX9" fmla="*/ 10106 w 10106"/>
                <a:gd name="connsiteY9" fmla="*/ 126 h 10000"/>
                <a:gd name="connsiteX10" fmla="*/ 7762 w 10106"/>
                <a:gd name="connsiteY10" fmla="*/ 316 h 10000"/>
                <a:gd name="connsiteX11" fmla="*/ 4203 w 10106"/>
                <a:gd name="connsiteY11" fmla="*/ 794 h 10000"/>
                <a:gd name="connsiteX0" fmla="*/ 4169 w 10072"/>
                <a:gd name="connsiteY0" fmla="*/ 794 h 10000"/>
                <a:gd name="connsiteX1" fmla="*/ 2206 w 10072"/>
                <a:gd name="connsiteY1" fmla="*/ 1172 h 10000"/>
                <a:gd name="connsiteX2" fmla="*/ 1019 w 10072"/>
                <a:gd name="connsiteY2" fmla="*/ 3695 h 10000"/>
                <a:gd name="connsiteX3" fmla="*/ 1 w 10072"/>
                <a:gd name="connsiteY3" fmla="*/ 8265 h 10000"/>
                <a:gd name="connsiteX4" fmla="*/ 3164 w 10072"/>
                <a:gd name="connsiteY4" fmla="*/ 8749 h 10000"/>
                <a:gd name="connsiteX5" fmla="*/ 6807 w 10072"/>
                <a:gd name="connsiteY5" fmla="*/ 9997 h 10000"/>
                <a:gd name="connsiteX6" fmla="*/ 6902 w 10072"/>
                <a:gd name="connsiteY6" fmla="*/ 7625 h 10000"/>
                <a:gd name="connsiteX7" fmla="*/ 7480 w 10072"/>
                <a:gd name="connsiteY7" fmla="*/ 4559 h 10000"/>
                <a:gd name="connsiteX8" fmla="*/ 8484 w 10072"/>
                <a:gd name="connsiteY8" fmla="*/ 2168 h 10000"/>
                <a:gd name="connsiteX9" fmla="*/ 10072 w 10072"/>
                <a:gd name="connsiteY9" fmla="*/ 126 h 10000"/>
                <a:gd name="connsiteX10" fmla="*/ 7728 w 10072"/>
                <a:gd name="connsiteY10" fmla="*/ 316 h 10000"/>
                <a:gd name="connsiteX11" fmla="*/ 4169 w 10072"/>
                <a:gd name="connsiteY11" fmla="*/ 794 h 10000"/>
                <a:gd name="connsiteX0" fmla="*/ 4296 w 10199"/>
                <a:gd name="connsiteY0" fmla="*/ 794 h 10000"/>
                <a:gd name="connsiteX1" fmla="*/ 2333 w 10199"/>
                <a:gd name="connsiteY1" fmla="*/ 1172 h 10000"/>
                <a:gd name="connsiteX2" fmla="*/ 786 w 10199"/>
                <a:gd name="connsiteY2" fmla="*/ 4048 h 10000"/>
                <a:gd name="connsiteX3" fmla="*/ 128 w 10199"/>
                <a:gd name="connsiteY3" fmla="*/ 8265 h 10000"/>
                <a:gd name="connsiteX4" fmla="*/ 3291 w 10199"/>
                <a:gd name="connsiteY4" fmla="*/ 8749 h 10000"/>
                <a:gd name="connsiteX5" fmla="*/ 6934 w 10199"/>
                <a:gd name="connsiteY5" fmla="*/ 9997 h 10000"/>
                <a:gd name="connsiteX6" fmla="*/ 7029 w 10199"/>
                <a:gd name="connsiteY6" fmla="*/ 7625 h 10000"/>
                <a:gd name="connsiteX7" fmla="*/ 7607 w 10199"/>
                <a:gd name="connsiteY7" fmla="*/ 4559 h 10000"/>
                <a:gd name="connsiteX8" fmla="*/ 8611 w 10199"/>
                <a:gd name="connsiteY8" fmla="*/ 2168 h 10000"/>
                <a:gd name="connsiteX9" fmla="*/ 10199 w 10199"/>
                <a:gd name="connsiteY9" fmla="*/ 126 h 10000"/>
                <a:gd name="connsiteX10" fmla="*/ 7855 w 10199"/>
                <a:gd name="connsiteY10" fmla="*/ 316 h 10000"/>
                <a:gd name="connsiteX11" fmla="*/ 4296 w 10199"/>
                <a:gd name="connsiteY11" fmla="*/ 794 h 10000"/>
                <a:gd name="connsiteX0" fmla="*/ 4933 w 10199"/>
                <a:gd name="connsiteY0" fmla="*/ 749 h 9999"/>
                <a:gd name="connsiteX1" fmla="*/ 2333 w 10199"/>
                <a:gd name="connsiteY1" fmla="*/ 1171 h 9999"/>
                <a:gd name="connsiteX2" fmla="*/ 786 w 10199"/>
                <a:gd name="connsiteY2" fmla="*/ 4047 h 9999"/>
                <a:gd name="connsiteX3" fmla="*/ 128 w 10199"/>
                <a:gd name="connsiteY3" fmla="*/ 8264 h 9999"/>
                <a:gd name="connsiteX4" fmla="*/ 3291 w 10199"/>
                <a:gd name="connsiteY4" fmla="*/ 8748 h 9999"/>
                <a:gd name="connsiteX5" fmla="*/ 6934 w 10199"/>
                <a:gd name="connsiteY5" fmla="*/ 9996 h 9999"/>
                <a:gd name="connsiteX6" fmla="*/ 7029 w 10199"/>
                <a:gd name="connsiteY6" fmla="*/ 7624 h 9999"/>
                <a:gd name="connsiteX7" fmla="*/ 7607 w 10199"/>
                <a:gd name="connsiteY7" fmla="*/ 4558 h 9999"/>
                <a:gd name="connsiteX8" fmla="*/ 8611 w 10199"/>
                <a:gd name="connsiteY8" fmla="*/ 2167 h 9999"/>
                <a:gd name="connsiteX9" fmla="*/ 10199 w 10199"/>
                <a:gd name="connsiteY9" fmla="*/ 125 h 9999"/>
                <a:gd name="connsiteX10" fmla="*/ 7855 w 10199"/>
                <a:gd name="connsiteY10" fmla="*/ 315 h 9999"/>
                <a:gd name="connsiteX11" fmla="*/ 4933 w 10199"/>
                <a:gd name="connsiteY11" fmla="*/ 749 h 9999"/>
                <a:gd name="connsiteX0" fmla="*/ 5325 w 10000"/>
                <a:gd name="connsiteY0" fmla="*/ 1158 h 10011"/>
                <a:gd name="connsiteX1" fmla="*/ 2287 w 10000"/>
                <a:gd name="connsiteY1" fmla="*/ 1182 h 10011"/>
                <a:gd name="connsiteX2" fmla="*/ 771 w 10000"/>
                <a:gd name="connsiteY2" fmla="*/ 4058 h 10011"/>
                <a:gd name="connsiteX3" fmla="*/ 126 w 10000"/>
                <a:gd name="connsiteY3" fmla="*/ 8276 h 10011"/>
                <a:gd name="connsiteX4" fmla="*/ 3227 w 10000"/>
                <a:gd name="connsiteY4" fmla="*/ 8760 h 10011"/>
                <a:gd name="connsiteX5" fmla="*/ 6799 w 10000"/>
                <a:gd name="connsiteY5" fmla="*/ 10008 h 10011"/>
                <a:gd name="connsiteX6" fmla="*/ 6892 w 10000"/>
                <a:gd name="connsiteY6" fmla="*/ 7636 h 10011"/>
                <a:gd name="connsiteX7" fmla="*/ 7459 w 10000"/>
                <a:gd name="connsiteY7" fmla="*/ 4569 h 10011"/>
                <a:gd name="connsiteX8" fmla="*/ 8443 w 10000"/>
                <a:gd name="connsiteY8" fmla="*/ 2178 h 10011"/>
                <a:gd name="connsiteX9" fmla="*/ 10000 w 10000"/>
                <a:gd name="connsiteY9" fmla="*/ 136 h 10011"/>
                <a:gd name="connsiteX10" fmla="*/ 7702 w 10000"/>
                <a:gd name="connsiteY10" fmla="*/ 326 h 10011"/>
                <a:gd name="connsiteX11" fmla="*/ 5325 w 10000"/>
                <a:gd name="connsiteY11" fmla="*/ 1158 h 10011"/>
                <a:gd name="connsiteX0" fmla="*/ 5325 w 10000"/>
                <a:gd name="connsiteY0" fmla="*/ 1129 h 9982"/>
                <a:gd name="connsiteX1" fmla="*/ 2287 w 10000"/>
                <a:gd name="connsiteY1" fmla="*/ 1153 h 9982"/>
                <a:gd name="connsiteX2" fmla="*/ 771 w 10000"/>
                <a:gd name="connsiteY2" fmla="*/ 4029 h 9982"/>
                <a:gd name="connsiteX3" fmla="*/ 126 w 10000"/>
                <a:gd name="connsiteY3" fmla="*/ 8247 h 9982"/>
                <a:gd name="connsiteX4" fmla="*/ 3227 w 10000"/>
                <a:gd name="connsiteY4" fmla="*/ 8731 h 9982"/>
                <a:gd name="connsiteX5" fmla="*/ 6799 w 10000"/>
                <a:gd name="connsiteY5" fmla="*/ 9979 h 9982"/>
                <a:gd name="connsiteX6" fmla="*/ 6892 w 10000"/>
                <a:gd name="connsiteY6" fmla="*/ 7607 h 9982"/>
                <a:gd name="connsiteX7" fmla="*/ 7459 w 10000"/>
                <a:gd name="connsiteY7" fmla="*/ 4540 h 9982"/>
                <a:gd name="connsiteX8" fmla="*/ 8443 w 10000"/>
                <a:gd name="connsiteY8" fmla="*/ 2149 h 9982"/>
                <a:gd name="connsiteX9" fmla="*/ 10000 w 10000"/>
                <a:gd name="connsiteY9" fmla="*/ 107 h 9982"/>
                <a:gd name="connsiteX10" fmla="*/ 8028 w 10000"/>
                <a:gd name="connsiteY10" fmla="*/ 474 h 9982"/>
                <a:gd name="connsiteX11" fmla="*/ 5325 w 10000"/>
                <a:gd name="connsiteY11" fmla="*/ 1129 h 9982"/>
                <a:gd name="connsiteX0" fmla="*/ 5189 w 10000"/>
                <a:gd name="connsiteY0" fmla="*/ 1040 h 9998"/>
                <a:gd name="connsiteX1" fmla="*/ 2287 w 10000"/>
                <a:gd name="connsiteY1" fmla="*/ 1153 h 9998"/>
                <a:gd name="connsiteX2" fmla="*/ 771 w 10000"/>
                <a:gd name="connsiteY2" fmla="*/ 4034 h 9998"/>
                <a:gd name="connsiteX3" fmla="*/ 126 w 10000"/>
                <a:gd name="connsiteY3" fmla="*/ 8260 h 9998"/>
                <a:gd name="connsiteX4" fmla="*/ 3227 w 10000"/>
                <a:gd name="connsiteY4" fmla="*/ 8745 h 9998"/>
                <a:gd name="connsiteX5" fmla="*/ 6799 w 10000"/>
                <a:gd name="connsiteY5" fmla="*/ 9995 h 9998"/>
                <a:gd name="connsiteX6" fmla="*/ 6892 w 10000"/>
                <a:gd name="connsiteY6" fmla="*/ 7619 h 9998"/>
                <a:gd name="connsiteX7" fmla="*/ 7459 w 10000"/>
                <a:gd name="connsiteY7" fmla="*/ 4546 h 9998"/>
                <a:gd name="connsiteX8" fmla="*/ 8443 w 10000"/>
                <a:gd name="connsiteY8" fmla="*/ 2151 h 9998"/>
                <a:gd name="connsiteX9" fmla="*/ 10000 w 10000"/>
                <a:gd name="connsiteY9" fmla="*/ 105 h 9998"/>
                <a:gd name="connsiteX10" fmla="*/ 8028 w 10000"/>
                <a:gd name="connsiteY10" fmla="*/ 473 h 9998"/>
                <a:gd name="connsiteX11" fmla="*/ 5189 w 10000"/>
                <a:gd name="connsiteY11" fmla="*/ 1040 h 9998"/>
                <a:gd name="connsiteX0" fmla="*/ 5189 w 10000"/>
                <a:gd name="connsiteY0" fmla="*/ 1040 h 10000"/>
                <a:gd name="connsiteX1" fmla="*/ 2287 w 10000"/>
                <a:gd name="connsiteY1" fmla="*/ 1153 h 10000"/>
                <a:gd name="connsiteX2" fmla="*/ 771 w 10000"/>
                <a:gd name="connsiteY2" fmla="*/ 4035 h 10000"/>
                <a:gd name="connsiteX3" fmla="*/ 126 w 10000"/>
                <a:gd name="connsiteY3" fmla="*/ 8262 h 10000"/>
                <a:gd name="connsiteX4" fmla="*/ 3227 w 10000"/>
                <a:gd name="connsiteY4" fmla="*/ 8747 h 10000"/>
                <a:gd name="connsiteX5" fmla="*/ 6799 w 10000"/>
                <a:gd name="connsiteY5" fmla="*/ 9997 h 10000"/>
                <a:gd name="connsiteX6" fmla="*/ 6892 w 10000"/>
                <a:gd name="connsiteY6" fmla="*/ 7621 h 10000"/>
                <a:gd name="connsiteX7" fmla="*/ 7459 w 10000"/>
                <a:gd name="connsiteY7" fmla="*/ 4547 h 10000"/>
                <a:gd name="connsiteX8" fmla="*/ 8443 w 10000"/>
                <a:gd name="connsiteY8" fmla="*/ 2151 h 10000"/>
                <a:gd name="connsiteX9" fmla="*/ 10000 w 10000"/>
                <a:gd name="connsiteY9" fmla="*/ 105 h 10000"/>
                <a:gd name="connsiteX10" fmla="*/ 8028 w 10000"/>
                <a:gd name="connsiteY10" fmla="*/ 473 h 10000"/>
                <a:gd name="connsiteX11" fmla="*/ 5189 w 10000"/>
                <a:gd name="connsiteY11" fmla="*/ 1040 h 10000"/>
                <a:gd name="connsiteX0" fmla="*/ 5075 w 9886"/>
                <a:gd name="connsiteY0" fmla="*/ 1040 h 10000"/>
                <a:gd name="connsiteX1" fmla="*/ 2173 w 9886"/>
                <a:gd name="connsiteY1" fmla="*/ 1153 h 10000"/>
                <a:gd name="connsiteX2" fmla="*/ 657 w 9886"/>
                <a:gd name="connsiteY2" fmla="*/ 4035 h 10000"/>
                <a:gd name="connsiteX3" fmla="*/ 12 w 9886"/>
                <a:gd name="connsiteY3" fmla="*/ 8262 h 10000"/>
                <a:gd name="connsiteX4" fmla="*/ 3113 w 9886"/>
                <a:gd name="connsiteY4" fmla="*/ 8747 h 10000"/>
                <a:gd name="connsiteX5" fmla="*/ 6685 w 9886"/>
                <a:gd name="connsiteY5" fmla="*/ 9997 h 10000"/>
                <a:gd name="connsiteX6" fmla="*/ 6778 w 9886"/>
                <a:gd name="connsiteY6" fmla="*/ 7621 h 10000"/>
                <a:gd name="connsiteX7" fmla="*/ 7345 w 9886"/>
                <a:gd name="connsiteY7" fmla="*/ 4547 h 10000"/>
                <a:gd name="connsiteX8" fmla="*/ 8329 w 9886"/>
                <a:gd name="connsiteY8" fmla="*/ 2151 h 10000"/>
                <a:gd name="connsiteX9" fmla="*/ 9886 w 9886"/>
                <a:gd name="connsiteY9" fmla="*/ 105 h 10000"/>
                <a:gd name="connsiteX10" fmla="*/ 7914 w 9886"/>
                <a:gd name="connsiteY10" fmla="*/ 473 h 10000"/>
                <a:gd name="connsiteX11" fmla="*/ 5075 w 9886"/>
                <a:gd name="connsiteY11" fmla="*/ 1040 h 10000"/>
                <a:gd name="connsiteX0" fmla="*/ 5231 w 10097"/>
                <a:gd name="connsiteY0" fmla="*/ 1040 h 10000"/>
                <a:gd name="connsiteX1" fmla="*/ 2295 w 10097"/>
                <a:gd name="connsiteY1" fmla="*/ 1153 h 10000"/>
                <a:gd name="connsiteX2" fmla="*/ 872 w 10097"/>
                <a:gd name="connsiteY2" fmla="*/ 3946 h 10000"/>
                <a:gd name="connsiteX3" fmla="*/ 109 w 10097"/>
                <a:gd name="connsiteY3" fmla="*/ 8262 h 10000"/>
                <a:gd name="connsiteX4" fmla="*/ 3246 w 10097"/>
                <a:gd name="connsiteY4" fmla="*/ 8747 h 10000"/>
                <a:gd name="connsiteX5" fmla="*/ 6859 w 10097"/>
                <a:gd name="connsiteY5" fmla="*/ 9997 h 10000"/>
                <a:gd name="connsiteX6" fmla="*/ 6953 w 10097"/>
                <a:gd name="connsiteY6" fmla="*/ 7621 h 10000"/>
                <a:gd name="connsiteX7" fmla="*/ 7527 w 10097"/>
                <a:gd name="connsiteY7" fmla="*/ 4547 h 10000"/>
                <a:gd name="connsiteX8" fmla="*/ 8522 w 10097"/>
                <a:gd name="connsiteY8" fmla="*/ 2151 h 10000"/>
                <a:gd name="connsiteX9" fmla="*/ 10097 w 10097"/>
                <a:gd name="connsiteY9" fmla="*/ 105 h 10000"/>
                <a:gd name="connsiteX10" fmla="*/ 8102 w 10097"/>
                <a:gd name="connsiteY10" fmla="*/ 473 h 10000"/>
                <a:gd name="connsiteX11" fmla="*/ 5231 w 10097"/>
                <a:gd name="connsiteY11" fmla="*/ 1040 h 10000"/>
                <a:gd name="connsiteX0" fmla="*/ 5231 w 10097"/>
                <a:gd name="connsiteY0" fmla="*/ 1040 h 10000"/>
                <a:gd name="connsiteX1" fmla="*/ 2295 w 10097"/>
                <a:gd name="connsiteY1" fmla="*/ 1153 h 10000"/>
                <a:gd name="connsiteX2" fmla="*/ 872 w 10097"/>
                <a:gd name="connsiteY2" fmla="*/ 3946 h 10000"/>
                <a:gd name="connsiteX3" fmla="*/ 109 w 10097"/>
                <a:gd name="connsiteY3" fmla="*/ 8041 h 10000"/>
                <a:gd name="connsiteX4" fmla="*/ 3246 w 10097"/>
                <a:gd name="connsiteY4" fmla="*/ 8747 h 10000"/>
                <a:gd name="connsiteX5" fmla="*/ 6859 w 10097"/>
                <a:gd name="connsiteY5" fmla="*/ 9997 h 10000"/>
                <a:gd name="connsiteX6" fmla="*/ 6953 w 10097"/>
                <a:gd name="connsiteY6" fmla="*/ 7621 h 10000"/>
                <a:gd name="connsiteX7" fmla="*/ 7527 w 10097"/>
                <a:gd name="connsiteY7" fmla="*/ 4547 h 10000"/>
                <a:gd name="connsiteX8" fmla="*/ 8522 w 10097"/>
                <a:gd name="connsiteY8" fmla="*/ 2151 h 10000"/>
                <a:gd name="connsiteX9" fmla="*/ 10097 w 10097"/>
                <a:gd name="connsiteY9" fmla="*/ 105 h 10000"/>
                <a:gd name="connsiteX10" fmla="*/ 8102 w 10097"/>
                <a:gd name="connsiteY10" fmla="*/ 473 h 10000"/>
                <a:gd name="connsiteX11" fmla="*/ 5231 w 10097"/>
                <a:gd name="connsiteY11" fmla="*/ 1040 h 10000"/>
                <a:gd name="connsiteX0" fmla="*/ 5123 w 9989"/>
                <a:gd name="connsiteY0" fmla="*/ 1040 h 10000"/>
                <a:gd name="connsiteX1" fmla="*/ 2187 w 9989"/>
                <a:gd name="connsiteY1" fmla="*/ 1153 h 10000"/>
                <a:gd name="connsiteX2" fmla="*/ 764 w 9989"/>
                <a:gd name="connsiteY2" fmla="*/ 3946 h 10000"/>
                <a:gd name="connsiteX3" fmla="*/ 1 w 9989"/>
                <a:gd name="connsiteY3" fmla="*/ 8041 h 10000"/>
                <a:gd name="connsiteX4" fmla="*/ 3138 w 9989"/>
                <a:gd name="connsiteY4" fmla="*/ 8747 h 10000"/>
                <a:gd name="connsiteX5" fmla="*/ 6751 w 9989"/>
                <a:gd name="connsiteY5" fmla="*/ 9997 h 10000"/>
                <a:gd name="connsiteX6" fmla="*/ 6845 w 9989"/>
                <a:gd name="connsiteY6" fmla="*/ 7621 h 10000"/>
                <a:gd name="connsiteX7" fmla="*/ 7419 w 9989"/>
                <a:gd name="connsiteY7" fmla="*/ 4547 h 10000"/>
                <a:gd name="connsiteX8" fmla="*/ 8414 w 9989"/>
                <a:gd name="connsiteY8" fmla="*/ 2151 h 10000"/>
                <a:gd name="connsiteX9" fmla="*/ 9989 w 9989"/>
                <a:gd name="connsiteY9" fmla="*/ 105 h 10000"/>
                <a:gd name="connsiteX10" fmla="*/ 7994 w 9989"/>
                <a:gd name="connsiteY10" fmla="*/ 473 h 10000"/>
                <a:gd name="connsiteX11" fmla="*/ 5123 w 9989"/>
                <a:gd name="connsiteY11" fmla="*/ 1040 h 10000"/>
                <a:gd name="connsiteX0" fmla="*/ 5129 w 10000"/>
                <a:gd name="connsiteY0" fmla="*/ 1040 h 10000"/>
                <a:gd name="connsiteX1" fmla="*/ 2189 w 10000"/>
                <a:gd name="connsiteY1" fmla="*/ 1153 h 10000"/>
                <a:gd name="connsiteX2" fmla="*/ 765 w 10000"/>
                <a:gd name="connsiteY2" fmla="*/ 3946 h 10000"/>
                <a:gd name="connsiteX3" fmla="*/ 1 w 10000"/>
                <a:gd name="connsiteY3" fmla="*/ 8041 h 10000"/>
                <a:gd name="connsiteX4" fmla="*/ 3141 w 10000"/>
                <a:gd name="connsiteY4" fmla="*/ 8747 h 10000"/>
                <a:gd name="connsiteX5" fmla="*/ 6758 w 10000"/>
                <a:gd name="connsiteY5" fmla="*/ 9997 h 10000"/>
                <a:gd name="connsiteX6" fmla="*/ 6853 w 10000"/>
                <a:gd name="connsiteY6" fmla="*/ 7621 h 10000"/>
                <a:gd name="connsiteX7" fmla="*/ 7427 w 10000"/>
                <a:gd name="connsiteY7" fmla="*/ 4547 h 10000"/>
                <a:gd name="connsiteX8" fmla="*/ 8423 w 10000"/>
                <a:gd name="connsiteY8" fmla="*/ 2151 h 10000"/>
                <a:gd name="connsiteX9" fmla="*/ 10000 w 10000"/>
                <a:gd name="connsiteY9" fmla="*/ 105 h 10000"/>
                <a:gd name="connsiteX10" fmla="*/ 8003 w 10000"/>
                <a:gd name="connsiteY10" fmla="*/ 473 h 10000"/>
                <a:gd name="connsiteX11" fmla="*/ 5129 w 10000"/>
                <a:gd name="connsiteY11" fmla="*/ 1040 h 10000"/>
                <a:gd name="connsiteX0" fmla="*/ 5129 w 10000"/>
                <a:gd name="connsiteY0" fmla="*/ 1040 h 10000"/>
                <a:gd name="connsiteX1" fmla="*/ 2189 w 10000"/>
                <a:gd name="connsiteY1" fmla="*/ 1153 h 10000"/>
                <a:gd name="connsiteX2" fmla="*/ 765 w 10000"/>
                <a:gd name="connsiteY2" fmla="*/ 3946 h 10000"/>
                <a:gd name="connsiteX3" fmla="*/ 1 w 10000"/>
                <a:gd name="connsiteY3" fmla="*/ 8041 h 10000"/>
                <a:gd name="connsiteX4" fmla="*/ 3141 w 10000"/>
                <a:gd name="connsiteY4" fmla="*/ 8747 h 10000"/>
                <a:gd name="connsiteX5" fmla="*/ 6758 w 10000"/>
                <a:gd name="connsiteY5" fmla="*/ 9997 h 10000"/>
                <a:gd name="connsiteX6" fmla="*/ 6853 w 10000"/>
                <a:gd name="connsiteY6" fmla="*/ 7621 h 10000"/>
                <a:gd name="connsiteX7" fmla="*/ 7427 w 10000"/>
                <a:gd name="connsiteY7" fmla="*/ 4547 h 10000"/>
                <a:gd name="connsiteX8" fmla="*/ 8423 w 10000"/>
                <a:gd name="connsiteY8" fmla="*/ 2151 h 10000"/>
                <a:gd name="connsiteX9" fmla="*/ 10000 w 10000"/>
                <a:gd name="connsiteY9" fmla="*/ 105 h 10000"/>
                <a:gd name="connsiteX10" fmla="*/ 8003 w 10000"/>
                <a:gd name="connsiteY10" fmla="*/ 473 h 10000"/>
                <a:gd name="connsiteX11" fmla="*/ 5129 w 10000"/>
                <a:gd name="connsiteY11" fmla="*/ 1040 h 10000"/>
                <a:gd name="connsiteX0" fmla="*/ 5129 w 10000"/>
                <a:gd name="connsiteY0" fmla="*/ 1040 h 10619"/>
                <a:gd name="connsiteX1" fmla="*/ 2189 w 10000"/>
                <a:gd name="connsiteY1" fmla="*/ 1153 h 10619"/>
                <a:gd name="connsiteX2" fmla="*/ 765 w 10000"/>
                <a:gd name="connsiteY2" fmla="*/ 3946 h 10619"/>
                <a:gd name="connsiteX3" fmla="*/ 1 w 10000"/>
                <a:gd name="connsiteY3" fmla="*/ 8041 h 10619"/>
                <a:gd name="connsiteX4" fmla="*/ 3141 w 10000"/>
                <a:gd name="connsiteY4" fmla="*/ 8747 h 10619"/>
                <a:gd name="connsiteX5" fmla="*/ 6483 w 10000"/>
                <a:gd name="connsiteY5" fmla="*/ 10617 h 10619"/>
                <a:gd name="connsiteX6" fmla="*/ 6853 w 10000"/>
                <a:gd name="connsiteY6" fmla="*/ 7621 h 10619"/>
                <a:gd name="connsiteX7" fmla="*/ 7427 w 10000"/>
                <a:gd name="connsiteY7" fmla="*/ 4547 h 10619"/>
                <a:gd name="connsiteX8" fmla="*/ 8423 w 10000"/>
                <a:gd name="connsiteY8" fmla="*/ 2151 h 10619"/>
                <a:gd name="connsiteX9" fmla="*/ 10000 w 10000"/>
                <a:gd name="connsiteY9" fmla="*/ 105 h 10619"/>
                <a:gd name="connsiteX10" fmla="*/ 8003 w 10000"/>
                <a:gd name="connsiteY10" fmla="*/ 473 h 10619"/>
                <a:gd name="connsiteX11" fmla="*/ 5129 w 10000"/>
                <a:gd name="connsiteY11" fmla="*/ 1040 h 10619"/>
                <a:gd name="connsiteX0" fmla="*/ 5129 w 10000"/>
                <a:gd name="connsiteY0" fmla="*/ 1040 h 10619"/>
                <a:gd name="connsiteX1" fmla="*/ 2189 w 10000"/>
                <a:gd name="connsiteY1" fmla="*/ 1153 h 10619"/>
                <a:gd name="connsiteX2" fmla="*/ 765 w 10000"/>
                <a:gd name="connsiteY2" fmla="*/ 3946 h 10619"/>
                <a:gd name="connsiteX3" fmla="*/ 1 w 10000"/>
                <a:gd name="connsiteY3" fmla="*/ 8041 h 10619"/>
                <a:gd name="connsiteX4" fmla="*/ 3141 w 10000"/>
                <a:gd name="connsiteY4" fmla="*/ 8747 h 10619"/>
                <a:gd name="connsiteX5" fmla="*/ 6483 w 10000"/>
                <a:gd name="connsiteY5" fmla="*/ 10617 h 10619"/>
                <a:gd name="connsiteX6" fmla="*/ 6853 w 10000"/>
                <a:gd name="connsiteY6" fmla="*/ 7621 h 10619"/>
                <a:gd name="connsiteX7" fmla="*/ 7427 w 10000"/>
                <a:gd name="connsiteY7" fmla="*/ 4547 h 10619"/>
                <a:gd name="connsiteX8" fmla="*/ 8478 w 10000"/>
                <a:gd name="connsiteY8" fmla="*/ 2328 h 10619"/>
                <a:gd name="connsiteX9" fmla="*/ 10000 w 10000"/>
                <a:gd name="connsiteY9" fmla="*/ 105 h 10619"/>
                <a:gd name="connsiteX10" fmla="*/ 8003 w 10000"/>
                <a:gd name="connsiteY10" fmla="*/ 473 h 10619"/>
                <a:gd name="connsiteX11" fmla="*/ 5129 w 10000"/>
                <a:gd name="connsiteY11" fmla="*/ 1040 h 10619"/>
                <a:gd name="connsiteX0" fmla="*/ 5129 w 10000"/>
                <a:gd name="connsiteY0" fmla="*/ 1040 h 10619"/>
                <a:gd name="connsiteX1" fmla="*/ 2189 w 10000"/>
                <a:gd name="connsiteY1" fmla="*/ 1153 h 10619"/>
                <a:gd name="connsiteX2" fmla="*/ 765 w 10000"/>
                <a:gd name="connsiteY2" fmla="*/ 3946 h 10619"/>
                <a:gd name="connsiteX3" fmla="*/ 1 w 10000"/>
                <a:gd name="connsiteY3" fmla="*/ 8041 h 10619"/>
                <a:gd name="connsiteX4" fmla="*/ 3141 w 10000"/>
                <a:gd name="connsiteY4" fmla="*/ 8747 h 10619"/>
                <a:gd name="connsiteX5" fmla="*/ 6483 w 10000"/>
                <a:gd name="connsiteY5" fmla="*/ 10617 h 10619"/>
                <a:gd name="connsiteX6" fmla="*/ 6853 w 10000"/>
                <a:gd name="connsiteY6" fmla="*/ 7621 h 10619"/>
                <a:gd name="connsiteX7" fmla="*/ 7400 w 10000"/>
                <a:gd name="connsiteY7" fmla="*/ 4990 h 10619"/>
                <a:gd name="connsiteX8" fmla="*/ 8478 w 10000"/>
                <a:gd name="connsiteY8" fmla="*/ 2328 h 10619"/>
                <a:gd name="connsiteX9" fmla="*/ 10000 w 10000"/>
                <a:gd name="connsiteY9" fmla="*/ 105 h 10619"/>
                <a:gd name="connsiteX10" fmla="*/ 8003 w 10000"/>
                <a:gd name="connsiteY10" fmla="*/ 473 h 10619"/>
                <a:gd name="connsiteX11" fmla="*/ 5129 w 10000"/>
                <a:gd name="connsiteY11" fmla="*/ 1040 h 10619"/>
                <a:gd name="connsiteX0" fmla="*/ 5183 w 10054"/>
                <a:gd name="connsiteY0" fmla="*/ 1040 h 10619"/>
                <a:gd name="connsiteX1" fmla="*/ 2243 w 10054"/>
                <a:gd name="connsiteY1" fmla="*/ 1153 h 10619"/>
                <a:gd name="connsiteX2" fmla="*/ 819 w 10054"/>
                <a:gd name="connsiteY2" fmla="*/ 3946 h 10619"/>
                <a:gd name="connsiteX3" fmla="*/ 0 w 10054"/>
                <a:gd name="connsiteY3" fmla="*/ 9015 h 10619"/>
                <a:gd name="connsiteX4" fmla="*/ 3195 w 10054"/>
                <a:gd name="connsiteY4" fmla="*/ 8747 h 10619"/>
                <a:gd name="connsiteX5" fmla="*/ 6537 w 10054"/>
                <a:gd name="connsiteY5" fmla="*/ 10617 h 10619"/>
                <a:gd name="connsiteX6" fmla="*/ 6907 w 10054"/>
                <a:gd name="connsiteY6" fmla="*/ 7621 h 10619"/>
                <a:gd name="connsiteX7" fmla="*/ 7454 w 10054"/>
                <a:gd name="connsiteY7" fmla="*/ 4990 h 10619"/>
                <a:gd name="connsiteX8" fmla="*/ 8532 w 10054"/>
                <a:gd name="connsiteY8" fmla="*/ 2328 h 10619"/>
                <a:gd name="connsiteX9" fmla="*/ 10054 w 10054"/>
                <a:gd name="connsiteY9" fmla="*/ 105 h 10619"/>
                <a:gd name="connsiteX10" fmla="*/ 8057 w 10054"/>
                <a:gd name="connsiteY10" fmla="*/ 473 h 10619"/>
                <a:gd name="connsiteX11" fmla="*/ 5183 w 10054"/>
                <a:gd name="connsiteY11" fmla="*/ 1040 h 10619"/>
                <a:gd name="connsiteX0" fmla="*/ 5323 w 10194"/>
                <a:gd name="connsiteY0" fmla="*/ 1040 h 10620"/>
                <a:gd name="connsiteX1" fmla="*/ 2383 w 10194"/>
                <a:gd name="connsiteY1" fmla="*/ 1153 h 10620"/>
                <a:gd name="connsiteX2" fmla="*/ 959 w 10194"/>
                <a:gd name="connsiteY2" fmla="*/ 3946 h 10620"/>
                <a:gd name="connsiteX3" fmla="*/ 140 w 10194"/>
                <a:gd name="connsiteY3" fmla="*/ 9015 h 10620"/>
                <a:gd name="connsiteX4" fmla="*/ 3912 w 10194"/>
                <a:gd name="connsiteY4" fmla="*/ 9367 h 10620"/>
                <a:gd name="connsiteX5" fmla="*/ 6677 w 10194"/>
                <a:gd name="connsiteY5" fmla="*/ 10617 h 10620"/>
                <a:gd name="connsiteX6" fmla="*/ 7047 w 10194"/>
                <a:gd name="connsiteY6" fmla="*/ 7621 h 10620"/>
                <a:gd name="connsiteX7" fmla="*/ 7594 w 10194"/>
                <a:gd name="connsiteY7" fmla="*/ 4990 h 10620"/>
                <a:gd name="connsiteX8" fmla="*/ 8672 w 10194"/>
                <a:gd name="connsiteY8" fmla="*/ 2328 h 10620"/>
                <a:gd name="connsiteX9" fmla="*/ 10194 w 10194"/>
                <a:gd name="connsiteY9" fmla="*/ 105 h 10620"/>
                <a:gd name="connsiteX10" fmla="*/ 8197 w 10194"/>
                <a:gd name="connsiteY10" fmla="*/ 473 h 10620"/>
                <a:gd name="connsiteX11" fmla="*/ 5323 w 10194"/>
                <a:gd name="connsiteY11" fmla="*/ 1040 h 10620"/>
                <a:gd name="connsiteX0" fmla="*/ 5323 w 10194"/>
                <a:gd name="connsiteY0" fmla="*/ 1040 h 10620"/>
                <a:gd name="connsiteX1" fmla="*/ 2383 w 10194"/>
                <a:gd name="connsiteY1" fmla="*/ 1153 h 10620"/>
                <a:gd name="connsiteX2" fmla="*/ 959 w 10194"/>
                <a:gd name="connsiteY2" fmla="*/ 3946 h 10620"/>
                <a:gd name="connsiteX3" fmla="*/ 140 w 10194"/>
                <a:gd name="connsiteY3" fmla="*/ 9015 h 10620"/>
                <a:gd name="connsiteX4" fmla="*/ 3912 w 10194"/>
                <a:gd name="connsiteY4" fmla="*/ 9367 h 10620"/>
                <a:gd name="connsiteX5" fmla="*/ 6677 w 10194"/>
                <a:gd name="connsiteY5" fmla="*/ 10617 h 10620"/>
                <a:gd name="connsiteX6" fmla="*/ 7047 w 10194"/>
                <a:gd name="connsiteY6" fmla="*/ 7621 h 10620"/>
                <a:gd name="connsiteX7" fmla="*/ 7594 w 10194"/>
                <a:gd name="connsiteY7" fmla="*/ 4990 h 10620"/>
                <a:gd name="connsiteX8" fmla="*/ 8672 w 10194"/>
                <a:gd name="connsiteY8" fmla="*/ 2328 h 10620"/>
                <a:gd name="connsiteX9" fmla="*/ 10194 w 10194"/>
                <a:gd name="connsiteY9" fmla="*/ 105 h 10620"/>
                <a:gd name="connsiteX10" fmla="*/ 8197 w 10194"/>
                <a:gd name="connsiteY10" fmla="*/ 473 h 10620"/>
                <a:gd name="connsiteX11" fmla="*/ 5323 w 10194"/>
                <a:gd name="connsiteY11" fmla="*/ 1040 h 10620"/>
                <a:gd name="connsiteX0" fmla="*/ 5184 w 10055"/>
                <a:gd name="connsiteY0" fmla="*/ 1040 h 10620"/>
                <a:gd name="connsiteX1" fmla="*/ 2244 w 10055"/>
                <a:gd name="connsiteY1" fmla="*/ 1153 h 10620"/>
                <a:gd name="connsiteX2" fmla="*/ 820 w 10055"/>
                <a:gd name="connsiteY2" fmla="*/ 3946 h 10620"/>
                <a:gd name="connsiteX3" fmla="*/ 1 w 10055"/>
                <a:gd name="connsiteY3" fmla="*/ 9015 h 10620"/>
                <a:gd name="connsiteX4" fmla="*/ 3773 w 10055"/>
                <a:gd name="connsiteY4" fmla="*/ 9367 h 10620"/>
                <a:gd name="connsiteX5" fmla="*/ 6538 w 10055"/>
                <a:gd name="connsiteY5" fmla="*/ 10617 h 10620"/>
                <a:gd name="connsiteX6" fmla="*/ 6908 w 10055"/>
                <a:gd name="connsiteY6" fmla="*/ 7621 h 10620"/>
                <a:gd name="connsiteX7" fmla="*/ 7455 w 10055"/>
                <a:gd name="connsiteY7" fmla="*/ 4990 h 10620"/>
                <a:gd name="connsiteX8" fmla="*/ 8533 w 10055"/>
                <a:gd name="connsiteY8" fmla="*/ 2328 h 10620"/>
                <a:gd name="connsiteX9" fmla="*/ 10055 w 10055"/>
                <a:gd name="connsiteY9" fmla="*/ 105 h 10620"/>
                <a:gd name="connsiteX10" fmla="*/ 8058 w 10055"/>
                <a:gd name="connsiteY10" fmla="*/ 473 h 10620"/>
                <a:gd name="connsiteX11" fmla="*/ 5184 w 10055"/>
                <a:gd name="connsiteY11" fmla="*/ 1040 h 10620"/>
                <a:gd name="connsiteX0" fmla="*/ 5184 w 10055"/>
                <a:gd name="connsiteY0" fmla="*/ 1040 h 10620"/>
                <a:gd name="connsiteX1" fmla="*/ 2244 w 10055"/>
                <a:gd name="connsiteY1" fmla="*/ 1153 h 10620"/>
                <a:gd name="connsiteX2" fmla="*/ 820 w 10055"/>
                <a:gd name="connsiteY2" fmla="*/ 3946 h 10620"/>
                <a:gd name="connsiteX3" fmla="*/ 1 w 10055"/>
                <a:gd name="connsiteY3" fmla="*/ 9015 h 10620"/>
                <a:gd name="connsiteX4" fmla="*/ 3773 w 10055"/>
                <a:gd name="connsiteY4" fmla="*/ 9367 h 10620"/>
                <a:gd name="connsiteX5" fmla="*/ 6538 w 10055"/>
                <a:gd name="connsiteY5" fmla="*/ 10617 h 10620"/>
                <a:gd name="connsiteX6" fmla="*/ 6908 w 10055"/>
                <a:gd name="connsiteY6" fmla="*/ 7621 h 10620"/>
                <a:gd name="connsiteX7" fmla="*/ 7455 w 10055"/>
                <a:gd name="connsiteY7" fmla="*/ 4990 h 10620"/>
                <a:gd name="connsiteX8" fmla="*/ 8533 w 10055"/>
                <a:gd name="connsiteY8" fmla="*/ 2328 h 10620"/>
                <a:gd name="connsiteX9" fmla="*/ 10055 w 10055"/>
                <a:gd name="connsiteY9" fmla="*/ 105 h 10620"/>
                <a:gd name="connsiteX10" fmla="*/ 8058 w 10055"/>
                <a:gd name="connsiteY10" fmla="*/ 473 h 10620"/>
                <a:gd name="connsiteX11" fmla="*/ 5184 w 10055"/>
                <a:gd name="connsiteY11" fmla="*/ 1040 h 10620"/>
                <a:gd name="connsiteX0" fmla="*/ 5297 w 10168"/>
                <a:gd name="connsiteY0" fmla="*/ 1040 h 10620"/>
                <a:gd name="connsiteX1" fmla="*/ 2357 w 10168"/>
                <a:gd name="connsiteY1" fmla="*/ 1153 h 10620"/>
                <a:gd name="connsiteX2" fmla="*/ 1098 w 10168"/>
                <a:gd name="connsiteY2" fmla="*/ 4167 h 10620"/>
                <a:gd name="connsiteX3" fmla="*/ 114 w 10168"/>
                <a:gd name="connsiteY3" fmla="*/ 9015 h 10620"/>
                <a:gd name="connsiteX4" fmla="*/ 3886 w 10168"/>
                <a:gd name="connsiteY4" fmla="*/ 9367 h 10620"/>
                <a:gd name="connsiteX5" fmla="*/ 6651 w 10168"/>
                <a:gd name="connsiteY5" fmla="*/ 10617 h 10620"/>
                <a:gd name="connsiteX6" fmla="*/ 7021 w 10168"/>
                <a:gd name="connsiteY6" fmla="*/ 7621 h 10620"/>
                <a:gd name="connsiteX7" fmla="*/ 7568 w 10168"/>
                <a:gd name="connsiteY7" fmla="*/ 4990 h 10620"/>
                <a:gd name="connsiteX8" fmla="*/ 8646 w 10168"/>
                <a:gd name="connsiteY8" fmla="*/ 2328 h 10620"/>
                <a:gd name="connsiteX9" fmla="*/ 10168 w 10168"/>
                <a:gd name="connsiteY9" fmla="*/ 105 h 10620"/>
                <a:gd name="connsiteX10" fmla="*/ 8171 w 10168"/>
                <a:gd name="connsiteY10" fmla="*/ 473 h 10620"/>
                <a:gd name="connsiteX11" fmla="*/ 5297 w 10168"/>
                <a:gd name="connsiteY11" fmla="*/ 1040 h 10620"/>
                <a:gd name="connsiteX0" fmla="*/ 5365 w 10236"/>
                <a:gd name="connsiteY0" fmla="*/ 1040 h 10620"/>
                <a:gd name="connsiteX1" fmla="*/ 2425 w 10236"/>
                <a:gd name="connsiteY1" fmla="*/ 1153 h 10620"/>
                <a:gd name="connsiteX2" fmla="*/ 781 w 10236"/>
                <a:gd name="connsiteY2" fmla="*/ 4920 h 10620"/>
                <a:gd name="connsiteX3" fmla="*/ 182 w 10236"/>
                <a:gd name="connsiteY3" fmla="*/ 9015 h 10620"/>
                <a:gd name="connsiteX4" fmla="*/ 3954 w 10236"/>
                <a:gd name="connsiteY4" fmla="*/ 9367 h 10620"/>
                <a:gd name="connsiteX5" fmla="*/ 6719 w 10236"/>
                <a:gd name="connsiteY5" fmla="*/ 10617 h 10620"/>
                <a:gd name="connsiteX6" fmla="*/ 7089 w 10236"/>
                <a:gd name="connsiteY6" fmla="*/ 7621 h 10620"/>
                <a:gd name="connsiteX7" fmla="*/ 7636 w 10236"/>
                <a:gd name="connsiteY7" fmla="*/ 4990 h 10620"/>
                <a:gd name="connsiteX8" fmla="*/ 8714 w 10236"/>
                <a:gd name="connsiteY8" fmla="*/ 2328 h 10620"/>
                <a:gd name="connsiteX9" fmla="*/ 10236 w 10236"/>
                <a:gd name="connsiteY9" fmla="*/ 105 h 10620"/>
                <a:gd name="connsiteX10" fmla="*/ 8239 w 10236"/>
                <a:gd name="connsiteY10" fmla="*/ 473 h 10620"/>
                <a:gd name="connsiteX11" fmla="*/ 5365 w 10236"/>
                <a:gd name="connsiteY11" fmla="*/ 1040 h 10620"/>
                <a:gd name="connsiteX0" fmla="*/ 5365 w 10236"/>
                <a:gd name="connsiteY0" fmla="*/ 1040 h 10620"/>
                <a:gd name="connsiteX1" fmla="*/ 2425 w 10236"/>
                <a:gd name="connsiteY1" fmla="*/ 1153 h 10620"/>
                <a:gd name="connsiteX2" fmla="*/ 781 w 10236"/>
                <a:gd name="connsiteY2" fmla="*/ 4920 h 10620"/>
                <a:gd name="connsiteX3" fmla="*/ 182 w 10236"/>
                <a:gd name="connsiteY3" fmla="*/ 9015 h 10620"/>
                <a:gd name="connsiteX4" fmla="*/ 3954 w 10236"/>
                <a:gd name="connsiteY4" fmla="*/ 9367 h 10620"/>
                <a:gd name="connsiteX5" fmla="*/ 6719 w 10236"/>
                <a:gd name="connsiteY5" fmla="*/ 10617 h 10620"/>
                <a:gd name="connsiteX6" fmla="*/ 7089 w 10236"/>
                <a:gd name="connsiteY6" fmla="*/ 7621 h 10620"/>
                <a:gd name="connsiteX7" fmla="*/ 7636 w 10236"/>
                <a:gd name="connsiteY7" fmla="*/ 4990 h 10620"/>
                <a:gd name="connsiteX8" fmla="*/ 8714 w 10236"/>
                <a:gd name="connsiteY8" fmla="*/ 2328 h 10620"/>
                <a:gd name="connsiteX9" fmla="*/ 10236 w 10236"/>
                <a:gd name="connsiteY9" fmla="*/ 105 h 10620"/>
                <a:gd name="connsiteX10" fmla="*/ 8239 w 10236"/>
                <a:gd name="connsiteY10" fmla="*/ 473 h 10620"/>
                <a:gd name="connsiteX11" fmla="*/ 5365 w 10236"/>
                <a:gd name="connsiteY11" fmla="*/ 1040 h 10620"/>
                <a:gd name="connsiteX0" fmla="*/ 5365 w 10236"/>
                <a:gd name="connsiteY0" fmla="*/ 1040 h 10620"/>
                <a:gd name="connsiteX1" fmla="*/ 2425 w 10236"/>
                <a:gd name="connsiteY1" fmla="*/ 1153 h 10620"/>
                <a:gd name="connsiteX2" fmla="*/ 781 w 10236"/>
                <a:gd name="connsiteY2" fmla="*/ 4920 h 10620"/>
                <a:gd name="connsiteX3" fmla="*/ 182 w 10236"/>
                <a:gd name="connsiteY3" fmla="*/ 9015 h 10620"/>
                <a:gd name="connsiteX4" fmla="*/ 3954 w 10236"/>
                <a:gd name="connsiteY4" fmla="*/ 9367 h 10620"/>
                <a:gd name="connsiteX5" fmla="*/ 6719 w 10236"/>
                <a:gd name="connsiteY5" fmla="*/ 10617 h 10620"/>
                <a:gd name="connsiteX6" fmla="*/ 7089 w 10236"/>
                <a:gd name="connsiteY6" fmla="*/ 7621 h 10620"/>
                <a:gd name="connsiteX7" fmla="*/ 7636 w 10236"/>
                <a:gd name="connsiteY7" fmla="*/ 4990 h 10620"/>
                <a:gd name="connsiteX8" fmla="*/ 8714 w 10236"/>
                <a:gd name="connsiteY8" fmla="*/ 2328 h 10620"/>
                <a:gd name="connsiteX9" fmla="*/ 10236 w 10236"/>
                <a:gd name="connsiteY9" fmla="*/ 105 h 10620"/>
                <a:gd name="connsiteX10" fmla="*/ 8239 w 10236"/>
                <a:gd name="connsiteY10" fmla="*/ 473 h 10620"/>
                <a:gd name="connsiteX11" fmla="*/ 5365 w 10236"/>
                <a:gd name="connsiteY11" fmla="*/ 1040 h 10620"/>
                <a:gd name="connsiteX0" fmla="*/ 5245 w 10116"/>
                <a:gd name="connsiteY0" fmla="*/ 1040 h 10620"/>
                <a:gd name="connsiteX1" fmla="*/ 2305 w 10116"/>
                <a:gd name="connsiteY1" fmla="*/ 1153 h 10620"/>
                <a:gd name="connsiteX2" fmla="*/ 661 w 10116"/>
                <a:gd name="connsiteY2" fmla="*/ 4920 h 10620"/>
                <a:gd name="connsiteX3" fmla="*/ 62 w 10116"/>
                <a:gd name="connsiteY3" fmla="*/ 9015 h 10620"/>
                <a:gd name="connsiteX4" fmla="*/ 3834 w 10116"/>
                <a:gd name="connsiteY4" fmla="*/ 9367 h 10620"/>
                <a:gd name="connsiteX5" fmla="*/ 6599 w 10116"/>
                <a:gd name="connsiteY5" fmla="*/ 10617 h 10620"/>
                <a:gd name="connsiteX6" fmla="*/ 6969 w 10116"/>
                <a:gd name="connsiteY6" fmla="*/ 7621 h 10620"/>
                <a:gd name="connsiteX7" fmla="*/ 7516 w 10116"/>
                <a:gd name="connsiteY7" fmla="*/ 4990 h 10620"/>
                <a:gd name="connsiteX8" fmla="*/ 8594 w 10116"/>
                <a:gd name="connsiteY8" fmla="*/ 2328 h 10620"/>
                <a:gd name="connsiteX9" fmla="*/ 10116 w 10116"/>
                <a:gd name="connsiteY9" fmla="*/ 105 h 10620"/>
                <a:gd name="connsiteX10" fmla="*/ 8119 w 10116"/>
                <a:gd name="connsiteY10" fmla="*/ 473 h 10620"/>
                <a:gd name="connsiteX11" fmla="*/ 5245 w 10116"/>
                <a:gd name="connsiteY11" fmla="*/ 1040 h 10620"/>
                <a:gd name="connsiteX0" fmla="*/ 5245 w 10116"/>
                <a:gd name="connsiteY0" fmla="*/ 1040 h 10621"/>
                <a:gd name="connsiteX1" fmla="*/ 2305 w 10116"/>
                <a:gd name="connsiteY1" fmla="*/ 1153 h 10621"/>
                <a:gd name="connsiteX2" fmla="*/ 661 w 10116"/>
                <a:gd name="connsiteY2" fmla="*/ 4920 h 10621"/>
                <a:gd name="connsiteX3" fmla="*/ 62 w 10116"/>
                <a:gd name="connsiteY3" fmla="*/ 9015 h 10621"/>
                <a:gd name="connsiteX4" fmla="*/ 3037 w 10116"/>
                <a:gd name="connsiteY4" fmla="*/ 9677 h 10621"/>
                <a:gd name="connsiteX5" fmla="*/ 6599 w 10116"/>
                <a:gd name="connsiteY5" fmla="*/ 10617 h 10621"/>
                <a:gd name="connsiteX6" fmla="*/ 6969 w 10116"/>
                <a:gd name="connsiteY6" fmla="*/ 7621 h 10621"/>
                <a:gd name="connsiteX7" fmla="*/ 7516 w 10116"/>
                <a:gd name="connsiteY7" fmla="*/ 4990 h 10621"/>
                <a:gd name="connsiteX8" fmla="*/ 8594 w 10116"/>
                <a:gd name="connsiteY8" fmla="*/ 2328 h 10621"/>
                <a:gd name="connsiteX9" fmla="*/ 10116 w 10116"/>
                <a:gd name="connsiteY9" fmla="*/ 105 h 10621"/>
                <a:gd name="connsiteX10" fmla="*/ 8119 w 10116"/>
                <a:gd name="connsiteY10" fmla="*/ 473 h 10621"/>
                <a:gd name="connsiteX11" fmla="*/ 5245 w 10116"/>
                <a:gd name="connsiteY11" fmla="*/ 1040 h 10621"/>
                <a:gd name="connsiteX0" fmla="*/ 5245 w 10116"/>
                <a:gd name="connsiteY0" fmla="*/ 1040 h 10620"/>
                <a:gd name="connsiteX1" fmla="*/ 2305 w 10116"/>
                <a:gd name="connsiteY1" fmla="*/ 1153 h 10620"/>
                <a:gd name="connsiteX2" fmla="*/ 661 w 10116"/>
                <a:gd name="connsiteY2" fmla="*/ 4920 h 10620"/>
                <a:gd name="connsiteX3" fmla="*/ 62 w 10116"/>
                <a:gd name="connsiteY3" fmla="*/ 9015 h 10620"/>
                <a:gd name="connsiteX4" fmla="*/ 3229 w 10116"/>
                <a:gd name="connsiteY4" fmla="*/ 9367 h 10620"/>
                <a:gd name="connsiteX5" fmla="*/ 6599 w 10116"/>
                <a:gd name="connsiteY5" fmla="*/ 10617 h 10620"/>
                <a:gd name="connsiteX6" fmla="*/ 6969 w 10116"/>
                <a:gd name="connsiteY6" fmla="*/ 7621 h 10620"/>
                <a:gd name="connsiteX7" fmla="*/ 7516 w 10116"/>
                <a:gd name="connsiteY7" fmla="*/ 4990 h 10620"/>
                <a:gd name="connsiteX8" fmla="*/ 8594 w 10116"/>
                <a:gd name="connsiteY8" fmla="*/ 2328 h 10620"/>
                <a:gd name="connsiteX9" fmla="*/ 10116 w 10116"/>
                <a:gd name="connsiteY9" fmla="*/ 105 h 10620"/>
                <a:gd name="connsiteX10" fmla="*/ 8119 w 10116"/>
                <a:gd name="connsiteY10" fmla="*/ 473 h 10620"/>
                <a:gd name="connsiteX11" fmla="*/ 5245 w 10116"/>
                <a:gd name="connsiteY11" fmla="*/ 1040 h 10620"/>
                <a:gd name="connsiteX0" fmla="*/ 5245 w 10116"/>
                <a:gd name="connsiteY0" fmla="*/ 1040 h 10621"/>
                <a:gd name="connsiteX1" fmla="*/ 2305 w 10116"/>
                <a:gd name="connsiteY1" fmla="*/ 1153 h 10621"/>
                <a:gd name="connsiteX2" fmla="*/ 661 w 10116"/>
                <a:gd name="connsiteY2" fmla="*/ 4920 h 10621"/>
                <a:gd name="connsiteX3" fmla="*/ 62 w 10116"/>
                <a:gd name="connsiteY3" fmla="*/ 9015 h 10621"/>
                <a:gd name="connsiteX4" fmla="*/ 3724 w 10116"/>
                <a:gd name="connsiteY4" fmla="*/ 9633 h 10621"/>
                <a:gd name="connsiteX5" fmla="*/ 6599 w 10116"/>
                <a:gd name="connsiteY5" fmla="*/ 10617 h 10621"/>
                <a:gd name="connsiteX6" fmla="*/ 6969 w 10116"/>
                <a:gd name="connsiteY6" fmla="*/ 7621 h 10621"/>
                <a:gd name="connsiteX7" fmla="*/ 7516 w 10116"/>
                <a:gd name="connsiteY7" fmla="*/ 4990 h 10621"/>
                <a:gd name="connsiteX8" fmla="*/ 8594 w 10116"/>
                <a:gd name="connsiteY8" fmla="*/ 2328 h 10621"/>
                <a:gd name="connsiteX9" fmla="*/ 10116 w 10116"/>
                <a:gd name="connsiteY9" fmla="*/ 105 h 10621"/>
                <a:gd name="connsiteX10" fmla="*/ 8119 w 10116"/>
                <a:gd name="connsiteY10" fmla="*/ 473 h 10621"/>
                <a:gd name="connsiteX11" fmla="*/ 5245 w 10116"/>
                <a:gd name="connsiteY11" fmla="*/ 1040 h 10621"/>
                <a:gd name="connsiteX0" fmla="*/ 5245 w 10116"/>
                <a:gd name="connsiteY0" fmla="*/ 1040 h 10620"/>
                <a:gd name="connsiteX1" fmla="*/ 2305 w 10116"/>
                <a:gd name="connsiteY1" fmla="*/ 1153 h 10620"/>
                <a:gd name="connsiteX2" fmla="*/ 661 w 10116"/>
                <a:gd name="connsiteY2" fmla="*/ 4920 h 10620"/>
                <a:gd name="connsiteX3" fmla="*/ 62 w 10116"/>
                <a:gd name="connsiteY3" fmla="*/ 9015 h 10620"/>
                <a:gd name="connsiteX4" fmla="*/ 3477 w 10116"/>
                <a:gd name="connsiteY4" fmla="*/ 9367 h 10620"/>
                <a:gd name="connsiteX5" fmla="*/ 6599 w 10116"/>
                <a:gd name="connsiteY5" fmla="*/ 10617 h 10620"/>
                <a:gd name="connsiteX6" fmla="*/ 6969 w 10116"/>
                <a:gd name="connsiteY6" fmla="*/ 7621 h 10620"/>
                <a:gd name="connsiteX7" fmla="*/ 7516 w 10116"/>
                <a:gd name="connsiteY7" fmla="*/ 4990 h 10620"/>
                <a:gd name="connsiteX8" fmla="*/ 8594 w 10116"/>
                <a:gd name="connsiteY8" fmla="*/ 2328 h 10620"/>
                <a:gd name="connsiteX9" fmla="*/ 10116 w 10116"/>
                <a:gd name="connsiteY9" fmla="*/ 105 h 10620"/>
                <a:gd name="connsiteX10" fmla="*/ 8119 w 10116"/>
                <a:gd name="connsiteY10" fmla="*/ 473 h 10620"/>
                <a:gd name="connsiteX11" fmla="*/ 5245 w 10116"/>
                <a:gd name="connsiteY11" fmla="*/ 1040 h 10620"/>
                <a:gd name="connsiteX0" fmla="*/ 5245 w 10116"/>
                <a:gd name="connsiteY0" fmla="*/ 1040 h 10620"/>
                <a:gd name="connsiteX1" fmla="*/ 2305 w 10116"/>
                <a:gd name="connsiteY1" fmla="*/ 1153 h 10620"/>
                <a:gd name="connsiteX2" fmla="*/ 661 w 10116"/>
                <a:gd name="connsiteY2" fmla="*/ 4920 h 10620"/>
                <a:gd name="connsiteX3" fmla="*/ 62 w 10116"/>
                <a:gd name="connsiteY3" fmla="*/ 9015 h 10620"/>
                <a:gd name="connsiteX4" fmla="*/ 3340 w 10116"/>
                <a:gd name="connsiteY4" fmla="*/ 9367 h 10620"/>
                <a:gd name="connsiteX5" fmla="*/ 6599 w 10116"/>
                <a:gd name="connsiteY5" fmla="*/ 10617 h 10620"/>
                <a:gd name="connsiteX6" fmla="*/ 6969 w 10116"/>
                <a:gd name="connsiteY6" fmla="*/ 7621 h 10620"/>
                <a:gd name="connsiteX7" fmla="*/ 7516 w 10116"/>
                <a:gd name="connsiteY7" fmla="*/ 4990 h 10620"/>
                <a:gd name="connsiteX8" fmla="*/ 8594 w 10116"/>
                <a:gd name="connsiteY8" fmla="*/ 2328 h 10620"/>
                <a:gd name="connsiteX9" fmla="*/ 10116 w 10116"/>
                <a:gd name="connsiteY9" fmla="*/ 105 h 10620"/>
                <a:gd name="connsiteX10" fmla="*/ 8119 w 10116"/>
                <a:gd name="connsiteY10" fmla="*/ 473 h 10620"/>
                <a:gd name="connsiteX11" fmla="*/ 5245 w 10116"/>
                <a:gd name="connsiteY11" fmla="*/ 1040 h 10620"/>
                <a:gd name="connsiteX0" fmla="*/ 5245 w 10116"/>
                <a:gd name="connsiteY0" fmla="*/ 1040 h 10620"/>
                <a:gd name="connsiteX1" fmla="*/ 2305 w 10116"/>
                <a:gd name="connsiteY1" fmla="*/ 1153 h 10620"/>
                <a:gd name="connsiteX2" fmla="*/ 661 w 10116"/>
                <a:gd name="connsiteY2" fmla="*/ 4920 h 10620"/>
                <a:gd name="connsiteX3" fmla="*/ 62 w 10116"/>
                <a:gd name="connsiteY3" fmla="*/ 9015 h 10620"/>
                <a:gd name="connsiteX4" fmla="*/ 3340 w 10116"/>
                <a:gd name="connsiteY4" fmla="*/ 9367 h 10620"/>
                <a:gd name="connsiteX5" fmla="*/ 6599 w 10116"/>
                <a:gd name="connsiteY5" fmla="*/ 10617 h 10620"/>
                <a:gd name="connsiteX6" fmla="*/ 6969 w 10116"/>
                <a:gd name="connsiteY6" fmla="*/ 7621 h 10620"/>
                <a:gd name="connsiteX7" fmla="*/ 7516 w 10116"/>
                <a:gd name="connsiteY7" fmla="*/ 4990 h 10620"/>
                <a:gd name="connsiteX8" fmla="*/ 8594 w 10116"/>
                <a:gd name="connsiteY8" fmla="*/ 2328 h 10620"/>
                <a:gd name="connsiteX9" fmla="*/ 10116 w 10116"/>
                <a:gd name="connsiteY9" fmla="*/ 105 h 10620"/>
                <a:gd name="connsiteX10" fmla="*/ 8119 w 10116"/>
                <a:gd name="connsiteY10" fmla="*/ 473 h 10620"/>
                <a:gd name="connsiteX11" fmla="*/ 5245 w 10116"/>
                <a:gd name="connsiteY11" fmla="*/ 1040 h 10620"/>
                <a:gd name="connsiteX0" fmla="*/ 5245 w 10116"/>
                <a:gd name="connsiteY0" fmla="*/ 1040 h 10620"/>
                <a:gd name="connsiteX1" fmla="*/ 2305 w 10116"/>
                <a:gd name="connsiteY1" fmla="*/ 1153 h 10620"/>
                <a:gd name="connsiteX2" fmla="*/ 661 w 10116"/>
                <a:gd name="connsiteY2" fmla="*/ 4920 h 10620"/>
                <a:gd name="connsiteX3" fmla="*/ 62 w 10116"/>
                <a:gd name="connsiteY3" fmla="*/ 9015 h 10620"/>
                <a:gd name="connsiteX4" fmla="*/ 3340 w 10116"/>
                <a:gd name="connsiteY4" fmla="*/ 9367 h 10620"/>
                <a:gd name="connsiteX5" fmla="*/ 6599 w 10116"/>
                <a:gd name="connsiteY5" fmla="*/ 10617 h 10620"/>
                <a:gd name="connsiteX6" fmla="*/ 6969 w 10116"/>
                <a:gd name="connsiteY6" fmla="*/ 7621 h 10620"/>
                <a:gd name="connsiteX7" fmla="*/ 7516 w 10116"/>
                <a:gd name="connsiteY7" fmla="*/ 4990 h 10620"/>
                <a:gd name="connsiteX8" fmla="*/ 8594 w 10116"/>
                <a:gd name="connsiteY8" fmla="*/ 2328 h 10620"/>
                <a:gd name="connsiteX9" fmla="*/ 10116 w 10116"/>
                <a:gd name="connsiteY9" fmla="*/ 105 h 10620"/>
                <a:gd name="connsiteX10" fmla="*/ 8119 w 10116"/>
                <a:gd name="connsiteY10" fmla="*/ 473 h 10620"/>
                <a:gd name="connsiteX11" fmla="*/ 5245 w 10116"/>
                <a:gd name="connsiteY11" fmla="*/ 1040 h 10620"/>
                <a:gd name="connsiteX0" fmla="*/ 5245 w 10116"/>
                <a:gd name="connsiteY0" fmla="*/ 1040 h 10620"/>
                <a:gd name="connsiteX1" fmla="*/ 2305 w 10116"/>
                <a:gd name="connsiteY1" fmla="*/ 1153 h 10620"/>
                <a:gd name="connsiteX2" fmla="*/ 661 w 10116"/>
                <a:gd name="connsiteY2" fmla="*/ 4920 h 10620"/>
                <a:gd name="connsiteX3" fmla="*/ 62 w 10116"/>
                <a:gd name="connsiteY3" fmla="*/ 9015 h 10620"/>
                <a:gd name="connsiteX4" fmla="*/ 3340 w 10116"/>
                <a:gd name="connsiteY4" fmla="*/ 9367 h 10620"/>
                <a:gd name="connsiteX5" fmla="*/ 6819 w 10116"/>
                <a:gd name="connsiteY5" fmla="*/ 10617 h 10620"/>
                <a:gd name="connsiteX6" fmla="*/ 6969 w 10116"/>
                <a:gd name="connsiteY6" fmla="*/ 7621 h 10620"/>
                <a:gd name="connsiteX7" fmla="*/ 7516 w 10116"/>
                <a:gd name="connsiteY7" fmla="*/ 4990 h 10620"/>
                <a:gd name="connsiteX8" fmla="*/ 8594 w 10116"/>
                <a:gd name="connsiteY8" fmla="*/ 2328 h 10620"/>
                <a:gd name="connsiteX9" fmla="*/ 10116 w 10116"/>
                <a:gd name="connsiteY9" fmla="*/ 105 h 10620"/>
                <a:gd name="connsiteX10" fmla="*/ 8119 w 10116"/>
                <a:gd name="connsiteY10" fmla="*/ 473 h 10620"/>
                <a:gd name="connsiteX11" fmla="*/ 5245 w 10116"/>
                <a:gd name="connsiteY11" fmla="*/ 1040 h 10620"/>
                <a:gd name="connsiteX0" fmla="*/ 5245 w 10116"/>
                <a:gd name="connsiteY0" fmla="*/ 1040 h 10620"/>
                <a:gd name="connsiteX1" fmla="*/ 2305 w 10116"/>
                <a:gd name="connsiteY1" fmla="*/ 1153 h 10620"/>
                <a:gd name="connsiteX2" fmla="*/ 661 w 10116"/>
                <a:gd name="connsiteY2" fmla="*/ 4920 h 10620"/>
                <a:gd name="connsiteX3" fmla="*/ 62 w 10116"/>
                <a:gd name="connsiteY3" fmla="*/ 9015 h 10620"/>
                <a:gd name="connsiteX4" fmla="*/ 3340 w 10116"/>
                <a:gd name="connsiteY4" fmla="*/ 9367 h 10620"/>
                <a:gd name="connsiteX5" fmla="*/ 6819 w 10116"/>
                <a:gd name="connsiteY5" fmla="*/ 10617 h 10620"/>
                <a:gd name="connsiteX6" fmla="*/ 7106 w 10116"/>
                <a:gd name="connsiteY6" fmla="*/ 7532 h 10620"/>
                <a:gd name="connsiteX7" fmla="*/ 7516 w 10116"/>
                <a:gd name="connsiteY7" fmla="*/ 4990 h 10620"/>
                <a:gd name="connsiteX8" fmla="*/ 8594 w 10116"/>
                <a:gd name="connsiteY8" fmla="*/ 2328 h 10620"/>
                <a:gd name="connsiteX9" fmla="*/ 10116 w 10116"/>
                <a:gd name="connsiteY9" fmla="*/ 105 h 10620"/>
                <a:gd name="connsiteX10" fmla="*/ 8119 w 10116"/>
                <a:gd name="connsiteY10" fmla="*/ 473 h 10620"/>
                <a:gd name="connsiteX11" fmla="*/ 5245 w 10116"/>
                <a:gd name="connsiteY11" fmla="*/ 1040 h 10620"/>
                <a:gd name="connsiteX0" fmla="*/ 5240 w 10111"/>
                <a:gd name="connsiteY0" fmla="*/ 1040 h 10620"/>
                <a:gd name="connsiteX1" fmla="*/ 1998 w 10111"/>
                <a:gd name="connsiteY1" fmla="*/ 89 h 10620"/>
                <a:gd name="connsiteX2" fmla="*/ 656 w 10111"/>
                <a:gd name="connsiteY2" fmla="*/ 4920 h 10620"/>
                <a:gd name="connsiteX3" fmla="*/ 57 w 10111"/>
                <a:gd name="connsiteY3" fmla="*/ 9015 h 10620"/>
                <a:gd name="connsiteX4" fmla="*/ 3335 w 10111"/>
                <a:gd name="connsiteY4" fmla="*/ 9367 h 10620"/>
                <a:gd name="connsiteX5" fmla="*/ 6814 w 10111"/>
                <a:gd name="connsiteY5" fmla="*/ 10617 h 10620"/>
                <a:gd name="connsiteX6" fmla="*/ 7101 w 10111"/>
                <a:gd name="connsiteY6" fmla="*/ 7532 h 10620"/>
                <a:gd name="connsiteX7" fmla="*/ 7511 w 10111"/>
                <a:gd name="connsiteY7" fmla="*/ 4990 h 10620"/>
                <a:gd name="connsiteX8" fmla="*/ 8589 w 10111"/>
                <a:gd name="connsiteY8" fmla="*/ 2328 h 10620"/>
                <a:gd name="connsiteX9" fmla="*/ 10111 w 10111"/>
                <a:gd name="connsiteY9" fmla="*/ 105 h 10620"/>
                <a:gd name="connsiteX10" fmla="*/ 8114 w 10111"/>
                <a:gd name="connsiteY10" fmla="*/ 473 h 10620"/>
                <a:gd name="connsiteX11" fmla="*/ 5240 w 10111"/>
                <a:gd name="connsiteY11" fmla="*/ 1040 h 10620"/>
                <a:gd name="connsiteX0" fmla="*/ 5235 w 10106"/>
                <a:gd name="connsiteY0" fmla="*/ 1049 h 10629"/>
                <a:gd name="connsiteX1" fmla="*/ 1993 w 10106"/>
                <a:gd name="connsiteY1" fmla="*/ 98 h 10629"/>
                <a:gd name="connsiteX2" fmla="*/ 733 w 10106"/>
                <a:gd name="connsiteY2" fmla="*/ 3865 h 10629"/>
                <a:gd name="connsiteX3" fmla="*/ 52 w 10106"/>
                <a:gd name="connsiteY3" fmla="*/ 9024 h 10629"/>
                <a:gd name="connsiteX4" fmla="*/ 3330 w 10106"/>
                <a:gd name="connsiteY4" fmla="*/ 9376 h 10629"/>
                <a:gd name="connsiteX5" fmla="*/ 6809 w 10106"/>
                <a:gd name="connsiteY5" fmla="*/ 10626 h 10629"/>
                <a:gd name="connsiteX6" fmla="*/ 7096 w 10106"/>
                <a:gd name="connsiteY6" fmla="*/ 7541 h 10629"/>
                <a:gd name="connsiteX7" fmla="*/ 7506 w 10106"/>
                <a:gd name="connsiteY7" fmla="*/ 4999 h 10629"/>
                <a:gd name="connsiteX8" fmla="*/ 8584 w 10106"/>
                <a:gd name="connsiteY8" fmla="*/ 2337 h 10629"/>
                <a:gd name="connsiteX9" fmla="*/ 10106 w 10106"/>
                <a:gd name="connsiteY9" fmla="*/ 114 h 10629"/>
                <a:gd name="connsiteX10" fmla="*/ 8109 w 10106"/>
                <a:gd name="connsiteY10" fmla="*/ 482 h 10629"/>
                <a:gd name="connsiteX11" fmla="*/ 5235 w 10106"/>
                <a:gd name="connsiteY11" fmla="*/ 1049 h 10629"/>
                <a:gd name="connsiteX0" fmla="*/ 5510 w 10106"/>
                <a:gd name="connsiteY0" fmla="*/ 475 h 10746"/>
                <a:gd name="connsiteX1" fmla="*/ 1993 w 10106"/>
                <a:gd name="connsiteY1" fmla="*/ 215 h 10746"/>
                <a:gd name="connsiteX2" fmla="*/ 733 w 10106"/>
                <a:gd name="connsiteY2" fmla="*/ 3982 h 10746"/>
                <a:gd name="connsiteX3" fmla="*/ 52 w 10106"/>
                <a:gd name="connsiteY3" fmla="*/ 9141 h 10746"/>
                <a:gd name="connsiteX4" fmla="*/ 3330 w 10106"/>
                <a:gd name="connsiteY4" fmla="*/ 9493 h 10746"/>
                <a:gd name="connsiteX5" fmla="*/ 6809 w 10106"/>
                <a:gd name="connsiteY5" fmla="*/ 10743 h 10746"/>
                <a:gd name="connsiteX6" fmla="*/ 7096 w 10106"/>
                <a:gd name="connsiteY6" fmla="*/ 7658 h 10746"/>
                <a:gd name="connsiteX7" fmla="*/ 7506 w 10106"/>
                <a:gd name="connsiteY7" fmla="*/ 5116 h 10746"/>
                <a:gd name="connsiteX8" fmla="*/ 8584 w 10106"/>
                <a:gd name="connsiteY8" fmla="*/ 2454 h 10746"/>
                <a:gd name="connsiteX9" fmla="*/ 10106 w 10106"/>
                <a:gd name="connsiteY9" fmla="*/ 231 h 10746"/>
                <a:gd name="connsiteX10" fmla="*/ 8109 w 10106"/>
                <a:gd name="connsiteY10" fmla="*/ 599 h 10746"/>
                <a:gd name="connsiteX11" fmla="*/ 5510 w 10106"/>
                <a:gd name="connsiteY11" fmla="*/ 475 h 10746"/>
                <a:gd name="connsiteX0" fmla="*/ 5510 w 9089"/>
                <a:gd name="connsiteY0" fmla="*/ 475 h 10746"/>
                <a:gd name="connsiteX1" fmla="*/ 1993 w 9089"/>
                <a:gd name="connsiteY1" fmla="*/ 215 h 10746"/>
                <a:gd name="connsiteX2" fmla="*/ 733 w 9089"/>
                <a:gd name="connsiteY2" fmla="*/ 3982 h 10746"/>
                <a:gd name="connsiteX3" fmla="*/ 52 w 9089"/>
                <a:gd name="connsiteY3" fmla="*/ 9141 h 10746"/>
                <a:gd name="connsiteX4" fmla="*/ 3330 w 9089"/>
                <a:gd name="connsiteY4" fmla="*/ 9493 h 10746"/>
                <a:gd name="connsiteX5" fmla="*/ 6809 w 9089"/>
                <a:gd name="connsiteY5" fmla="*/ 10743 h 10746"/>
                <a:gd name="connsiteX6" fmla="*/ 7096 w 9089"/>
                <a:gd name="connsiteY6" fmla="*/ 7658 h 10746"/>
                <a:gd name="connsiteX7" fmla="*/ 7506 w 9089"/>
                <a:gd name="connsiteY7" fmla="*/ 5116 h 10746"/>
                <a:gd name="connsiteX8" fmla="*/ 8584 w 9089"/>
                <a:gd name="connsiteY8" fmla="*/ 2454 h 10746"/>
                <a:gd name="connsiteX9" fmla="*/ 9089 w 9089"/>
                <a:gd name="connsiteY9" fmla="*/ 1773 h 10746"/>
                <a:gd name="connsiteX10" fmla="*/ 8109 w 9089"/>
                <a:gd name="connsiteY10" fmla="*/ 599 h 10746"/>
                <a:gd name="connsiteX11" fmla="*/ 5510 w 9089"/>
                <a:gd name="connsiteY11" fmla="*/ 475 h 10746"/>
                <a:gd name="connsiteX0" fmla="*/ 6062 w 10000"/>
                <a:gd name="connsiteY0" fmla="*/ 449 h 10006"/>
                <a:gd name="connsiteX1" fmla="*/ 2193 w 10000"/>
                <a:gd name="connsiteY1" fmla="*/ 207 h 10006"/>
                <a:gd name="connsiteX2" fmla="*/ 806 w 10000"/>
                <a:gd name="connsiteY2" fmla="*/ 3713 h 10006"/>
                <a:gd name="connsiteX3" fmla="*/ 57 w 10000"/>
                <a:gd name="connsiteY3" fmla="*/ 8513 h 10006"/>
                <a:gd name="connsiteX4" fmla="*/ 3664 w 10000"/>
                <a:gd name="connsiteY4" fmla="*/ 8841 h 10006"/>
                <a:gd name="connsiteX5" fmla="*/ 7491 w 10000"/>
                <a:gd name="connsiteY5" fmla="*/ 10004 h 10006"/>
                <a:gd name="connsiteX6" fmla="*/ 7807 w 10000"/>
                <a:gd name="connsiteY6" fmla="*/ 7133 h 10006"/>
                <a:gd name="connsiteX7" fmla="*/ 8258 w 10000"/>
                <a:gd name="connsiteY7" fmla="*/ 4768 h 10006"/>
                <a:gd name="connsiteX8" fmla="*/ 9444 w 10000"/>
                <a:gd name="connsiteY8" fmla="*/ 2291 h 10006"/>
                <a:gd name="connsiteX9" fmla="*/ 10000 w 10000"/>
                <a:gd name="connsiteY9" fmla="*/ 1657 h 10006"/>
                <a:gd name="connsiteX10" fmla="*/ 8257 w 10000"/>
                <a:gd name="connsiteY10" fmla="*/ 811 h 10006"/>
                <a:gd name="connsiteX11" fmla="*/ 6062 w 10000"/>
                <a:gd name="connsiteY11" fmla="*/ 449 h 10006"/>
                <a:gd name="connsiteX0" fmla="*/ 6062 w 10030"/>
                <a:gd name="connsiteY0" fmla="*/ 449 h 10006"/>
                <a:gd name="connsiteX1" fmla="*/ 2193 w 10030"/>
                <a:gd name="connsiteY1" fmla="*/ 207 h 10006"/>
                <a:gd name="connsiteX2" fmla="*/ 806 w 10030"/>
                <a:gd name="connsiteY2" fmla="*/ 3713 h 10006"/>
                <a:gd name="connsiteX3" fmla="*/ 57 w 10030"/>
                <a:gd name="connsiteY3" fmla="*/ 8513 h 10006"/>
                <a:gd name="connsiteX4" fmla="*/ 3664 w 10030"/>
                <a:gd name="connsiteY4" fmla="*/ 8841 h 10006"/>
                <a:gd name="connsiteX5" fmla="*/ 7491 w 10030"/>
                <a:gd name="connsiteY5" fmla="*/ 10004 h 10006"/>
                <a:gd name="connsiteX6" fmla="*/ 7807 w 10030"/>
                <a:gd name="connsiteY6" fmla="*/ 7133 h 10006"/>
                <a:gd name="connsiteX7" fmla="*/ 8258 w 10030"/>
                <a:gd name="connsiteY7" fmla="*/ 4768 h 10006"/>
                <a:gd name="connsiteX8" fmla="*/ 9444 w 10030"/>
                <a:gd name="connsiteY8" fmla="*/ 2291 h 10006"/>
                <a:gd name="connsiteX9" fmla="*/ 10030 w 10030"/>
                <a:gd name="connsiteY9" fmla="*/ 2350 h 10006"/>
                <a:gd name="connsiteX10" fmla="*/ 8257 w 10030"/>
                <a:gd name="connsiteY10" fmla="*/ 811 h 10006"/>
                <a:gd name="connsiteX11" fmla="*/ 6062 w 10030"/>
                <a:gd name="connsiteY11" fmla="*/ 449 h 10006"/>
                <a:gd name="connsiteX0" fmla="*/ 6062 w 10030"/>
                <a:gd name="connsiteY0" fmla="*/ 457 h 10014"/>
                <a:gd name="connsiteX1" fmla="*/ 2193 w 10030"/>
                <a:gd name="connsiteY1" fmla="*/ 215 h 10014"/>
                <a:gd name="connsiteX2" fmla="*/ 806 w 10030"/>
                <a:gd name="connsiteY2" fmla="*/ 3721 h 10014"/>
                <a:gd name="connsiteX3" fmla="*/ 57 w 10030"/>
                <a:gd name="connsiteY3" fmla="*/ 8521 h 10014"/>
                <a:gd name="connsiteX4" fmla="*/ 3664 w 10030"/>
                <a:gd name="connsiteY4" fmla="*/ 8849 h 10014"/>
                <a:gd name="connsiteX5" fmla="*/ 7491 w 10030"/>
                <a:gd name="connsiteY5" fmla="*/ 10012 h 10014"/>
                <a:gd name="connsiteX6" fmla="*/ 7807 w 10030"/>
                <a:gd name="connsiteY6" fmla="*/ 7141 h 10014"/>
                <a:gd name="connsiteX7" fmla="*/ 8258 w 10030"/>
                <a:gd name="connsiteY7" fmla="*/ 4776 h 10014"/>
                <a:gd name="connsiteX8" fmla="*/ 9444 w 10030"/>
                <a:gd name="connsiteY8" fmla="*/ 2299 h 10014"/>
                <a:gd name="connsiteX9" fmla="*/ 10030 w 10030"/>
                <a:gd name="connsiteY9" fmla="*/ 2358 h 10014"/>
                <a:gd name="connsiteX10" fmla="*/ 7985 w 10030"/>
                <a:gd name="connsiteY10" fmla="*/ 1116 h 10014"/>
                <a:gd name="connsiteX11" fmla="*/ 6062 w 10030"/>
                <a:gd name="connsiteY11" fmla="*/ 457 h 10014"/>
                <a:gd name="connsiteX0" fmla="*/ 6062 w 10030"/>
                <a:gd name="connsiteY0" fmla="*/ 457 h 10017"/>
                <a:gd name="connsiteX1" fmla="*/ 2193 w 10030"/>
                <a:gd name="connsiteY1" fmla="*/ 215 h 10017"/>
                <a:gd name="connsiteX2" fmla="*/ 806 w 10030"/>
                <a:gd name="connsiteY2" fmla="*/ 3721 h 10017"/>
                <a:gd name="connsiteX3" fmla="*/ 57 w 10030"/>
                <a:gd name="connsiteY3" fmla="*/ 8521 h 10017"/>
                <a:gd name="connsiteX4" fmla="*/ 3604 w 10030"/>
                <a:gd name="connsiteY4" fmla="*/ 9344 h 10017"/>
                <a:gd name="connsiteX5" fmla="*/ 7491 w 10030"/>
                <a:gd name="connsiteY5" fmla="*/ 10012 h 10017"/>
                <a:gd name="connsiteX6" fmla="*/ 7807 w 10030"/>
                <a:gd name="connsiteY6" fmla="*/ 7141 h 10017"/>
                <a:gd name="connsiteX7" fmla="*/ 8258 w 10030"/>
                <a:gd name="connsiteY7" fmla="*/ 4776 h 10017"/>
                <a:gd name="connsiteX8" fmla="*/ 9444 w 10030"/>
                <a:gd name="connsiteY8" fmla="*/ 2299 h 10017"/>
                <a:gd name="connsiteX9" fmla="*/ 10030 w 10030"/>
                <a:gd name="connsiteY9" fmla="*/ 2358 h 10017"/>
                <a:gd name="connsiteX10" fmla="*/ 7985 w 10030"/>
                <a:gd name="connsiteY10" fmla="*/ 1116 h 10017"/>
                <a:gd name="connsiteX11" fmla="*/ 6062 w 10030"/>
                <a:gd name="connsiteY11" fmla="*/ 457 h 10017"/>
                <a:gd name="connsiteX0" fmla="*/ 6062 w 10030"/>
                <a:gd name="connsiteY0" fmla="*/ 457 h 9373"/>
                <a:gd name="connsiteX1" fmla="*/ 2193 w 10030"/>
                <a:gd name="connsiteY1" fmla="*/ 215 h 9373"/>
                <a:gd name="connsiteX2" fmla="*/ 806 w 10030"/>
                <a:gd name="connsiteY2" fmla="*/ 3721 h 9373"/>
                <a:gd name="connsiteX3" fmla="*/ 57 w 10030"/>
                <a:gd name="connsiteY3" fmla="*/ 8521 h 9373"/>
                <a:gd name="connsiteX4" fmla="*/ 3604 w 10030"/>
                <a:gd name="connsiteY4" fmla="*/ 9344 h 9373"/>
                <a:gd name="connsiteX5" fmla="*/ 7642 w 10030"/>
                <a:gd name="connsiteY5" fmla="*/ 9171 h 9373"/>
                <a:gd name="connsiteX6" fmla="*/ 7807 w 10030"/>
                <a:gd name="connsiteY6" fmla="*/ 7141 h 9373"/>
                <a:gd name="connsiteX7" fmla="*/ 8258 w 10030"/>
                <a:gd name="connsiteY7" fmla="*/ 4776 h 9373"/>
                <a:gd name="connsiteX8" fmla="*/ 9444 w 10030"/>
                <a:gd name="connsiteY8" fmla="*/ 2299 h 9373"/>
                <a:gd name="connsiteX9" fmla="*/ 10030 w 10030"/>
                <a:gd name="connsiteY9" fmla="*/ 2358 h 9373"/>
                <a:gd name="connsiteX10" fmla="*/ 7985 w 10030"/>
                <a:gd name="connsiteY10" fmla="*/ 1116 h 9373"/>
                <a:gd name="connsiteX11" fmla="*/ 6062 w 10030"/>
                <a:gd name="connsiteY11" fmla="*/ 457 h 9373"/>
                <a:gd name="connsiteX0" fmla="*/ 6043 w 9667"/>
                <a:gd name="connsiteY0" fmla="*/ 488 h 10000"/>
                <a:gd name="connsiteX1" fmla="*/ 2185 w 9667"/>
                <a:gd name="connsiteY1" fmla="*/ 229 h 10000"/>
                <a:gd name="connsiteX2" fmla="*/ 803 w 9667"/>
                <a:gd name="connsiteY2" fmla="*/ 3970 h 10000"/>
                <a:gd name="connsiteX3" fmla="*/ 56 w 9667"/>
                <a:gd name="connsiteY3" fmla="*/ 9091 h 10000"/>
                <a:gd name="connsiteX4" fmla="*/ 3592 w 9667"/>
                <a:gd name="connsiteY4" fmla="*/ 9969 h 10000"/>
                <a:gd name="connsiteX5" fmla="*/ 7618 w 9667"/>
                <a:gd name="connsiteY5" fmla="*/ 9784 h 10000"/>
                <a:gd name="connsiteX6" fmla="*/ 7783 w 9667"/>
                <a:gd name="connsiteY6" fmla="*/ 7619 h 10000"/>
                <a:gd name="connsiteX7" fmla="*/ 8232 w 9667"/>
                <a:gd name="connsiteY7" fmla="*/ 5095 h 10000"/>
                <a:gd name="connsiteX8" fmla="*/ 9415 w 9667"/>
                <a:gd name="connsiteY8" fmla="*/ 2453 h 10000"/>
                <a:gd name="connsiteX9" fmla="*/ 9667 w 9667"/>
                <a:gd name="connsiteY9" fmla="*/ 2463 h 10000"/>
                <a:gd name="connsiteX10" fmla="*/ 7960 w 9667"/>
                <a:gd name="connsiteY10" fmla="*/ 1191 h 10000"/>
                <a:gd name="connsiteX11" fmla="*/ 6043 w 9667"/>
                <a:gd name="connsiteY11" fmla="*/ 488 h 10000"/>
                <a:gd name="connsiteX0" fmla="*/ 6251 w 9938"/>
                <a:gd name="connsiteY0" fmla="*/ 488 h 10000"/>
                <a:gd name="connsiteX1" fmla="*/ 2260 w 9938"/>
                <a:gd name="connsiteY1" fmla="*/ 229 h 10000"/>
                <a:gd name="connsiteX2" fmla="*/ 831 w 9938"/>
                <a:gd name="connsiteY2" fmla="*/ 3970 h 10000"/>
                <a:gd name="connsiteX3" fmla="*/ 58 w 9938"/>
                <a:gd name="connsiteY3" fmla="*/ 9091 h 10000"/>
                <a:gd name="connsiteX4" fmla="*/ 3716 w 9938"/>
                <a:gd name="connsiteY4" fmla="*/ 9969 h 10000"/>
                <a:gd name="connsiteX5" fmla="*/ 7880 w 9938"/>
                <a:gd name="connsiteY5" fmla="*/ 9784 h 10000"/>
                <a:gd name="connsiteX6" fmla="*/ 8051 w 9938"/>
                <a:gd name="connsiteY6" fmla="*/ 7619 h 10000"/>
                <a:gd name="connsiteX7" fmla="*/ 8516 w 9938"/>
                <a:gd name="connsiteY7" fmla="*/ 5095 h 10000"/>
                <a:gd name="connsiteX8" fmla="*/ 9739 w 9938"/>
                <a:gd name="connsiteY8" fmla="*/ 2453 h 10000"/>
                <a:gd name="connsiteX9" fmla="*/ 9938 w 9938"/>
                <a:gd name="connsiteY9" fmla="*/ 2463 h 10000"/>
                <a:gd name="connsiteX10" fmla="*/ 8234 w 9938"/>
                <a:gd name="connsiteY10" fmla="*/ 1191 h 10000"/>
                <a:gd name="connsiteX11" fmla="*/ 6251 w 9938"/>
                <a:gd name="connsiteY11" fmla="*/ 488 h 10000"/>
                <a:gd name="connsiteX0" fmla="*/ 6310 w 10020"/>
                <a:gd name="connsiteY0" fmla="*/ 524 h 10036"/>
                <a:gd name="connsiteX1" fmla="*/ 2294 w 10020"/>
                <a:gd name="connsiteY1" fmla="*/ 265 h 10036"/>
                <a:gd name="connsiteX2" fmla="*/ 622 w 10020"/>
                <a:gd name="connsiteY2" fmla="*/ 4481 h 10036"/>
                <a:gd name="connsiteX3" fmla="*/ 78 w 10020"/>
                <a:gd name="connsiteY3" fmla="*/ 9127 h 10036"/>
                <a:gd name="connsiteX4" fmla="*/ 3759 w 10020"/>
                <a:gd name="connsiteY4" fmla="*/ 10005 h 10036"/>
                <a:gd name="connsiteX5" fmla="*/ 7949 w 10020"/>
                <a:gd name="connsiteY5" fmla="*/ 9820 h 10036"/>
                <a:gd name="connsiteX6" fmla="*/ 8121 w 10020"/>
                <a:gd name="connsiteY6" fmla="*/ 7655 h 10036"/>
                <a:gd name="connsiteX7" fmla="*/ 8589 w 10020"/>
                <a:gd name="connsiteY7" fmla="*/ 5131 h 10036"/>
                <a:gd name="connsiteX8" fmla="*/ 9820 w 10020"/>
                <a:gd name="connsiteY8" fmla="*/ 2489 h 10036"/>
                <a:gd name="connsiteX9" fmla="*/ 10020 w 10020"/>
                <a:gd name="connsiteY9" fmla="*/ 2499 h 10036"/>
                <a:gd name="connsiteX10" fmla="*/ 8305 w 10020"/>
                <a:gd name="connsiteY10" fmla="*/ 1227 h 10036"/>
                <a:gd name="connsiteX11" fmla="*/ 6310 w 10020"/>
                <a:gd name="connsiteY11" fmla="*/ 524 h 10036"/>
                <a:gd name="connsiteX0" fmla="*/ 6304 w 10014"/>
                <a:gd name="connsiteY0" fmla="*/ 482 h 9994"/>
                <a:gd name="connsiteX1" fmla="*/ 2288 w 10014"/>
                <a:gd name="connsiteY1" fmla="*/ 223 h 9994"/>
                <a:gd name="connsiteX2" fmla="*/ 683 w 10014"/>
                <a:gd name="connsiteY2" fmla="*/ 3858 h 9994"/>
                <a:gd name="connsiteX3" fmla="*/ 72 w 10014"/>
                <a:gd name="connsiteY3" fmla="*/ 9085 h 9994"/>
                <a:gd name="connsiteX4" fmla="*/ 3753 w 10014"/>
                <a:gd name="connsiteY4" fmla="*/ 9963 h 9994"/>
                <a:gd name="connsiteX5" fmla="*/ 7943 w 10014"/>
                <a:gd name="connsiteY5" fmla="*/ 9778 h 9994"/>
                <a:gd name="connsiteX6" fmla="*/ 8115 w 10014"/>
                <a:gd name="connsiteY6" fmla="*/ 7613 h 9994"/>
                <a:gd name="connsiteX7" fmla="*/ 8583 w 10014"/>
                <a:gd name="connsiteY7" fmla="*/ 5089 h 9994"/>
                <a:gd name="connsiteX8" fmla="*/ 9814 w 10014"/>
                <a:gd name="connsiteY8" fmla="*/ 2447 h 9994"/>
                <a:gd name="connsiteX9" fmla="*/ 10014 w 10014"/>
                <a:gd name="connsiteY9" fmla="*/ 2457 h 9994"/>
                <a:gd name="connsiteX10" fmla="*/ 8299 w 10014"/>
                <a:gd name="connsiteY10" fmla="*/ 1185 h 9994"/>
                <a:gd name="connsiteX11" fmla="*/ 6304 w 10014"/>
                <a:gd name="connsiteY11" fmla="*/ 482 h 9994"/>
                <a:gd name="connsiteX0" fmla="*/ 6295 w 10000"/>
                <a:gd name="connsiteY0" fmla="*/ 482 h 10250"/>
                <a:gd name="connsiteX1" fmla="*/ 2285 w 10000"/>
                <a:gd name="connsiteY1" fmla="*/ 223 h 10250"/>
                <a:gd name="connsiteX2" fmla="*/ 682 w 10000"/>
                <a:gd name="connsiteY2" fmla="*/ 3860 h 10250"/>
                <a:gd name="connsiteX3" fmla="*/ 72 w 10000"/>
                <a:gd name="connsiteY3" fmla="*/ 9090 h 10250"/>
                <a:gd name="connsiteX4" fmla="*/ 4682 w 10000"/>
                <a:gd name="connsiteY4" fmla="*/ 10233 h 10250"/>
                <a:gd name="connsiteX5" fmla="*/ 7932 w 10000"/>
                <a:gd name="connsiteY5" fmla="*/ 9784 h 10250"/>
                <a:gd name="connsiteX6" fmla="*/ 8104 w 10000"/>
                <a:gd name="connsiteY6" fmla="*/ 7618 h 10250"/>
                <a:gd name="connsiteX7" fmla="*/ 8571 w 10000"/>
                <a:gd name="connsiteY7" fmla="*/ 5092 h 10250"/>
                <a:gd name="connsiteX8" fmla="*/ 9800 w 10000"/>
                <a:gd name="connsiteY8" fmla="*/ 2448 h 10250"/>
                <a:gd name="connsiteX9" fmla="*/ 10000 w 10000"/>
                <a:gd name="connsiteY9" fmla="*/ 2458 h 10250"/>
                <a:gd name="connsiteX10" fmla="*/ 8287 w 10000"/>
                <a:gd name="connsiteY10" fmla="*/ 1186 h 10250"/>
                <a:gd name="connsiteX11" fmla="*/ 6295 w 10000"/>
                <a:gd name="connsiteY11" fmla="*/ 482 h 10250"/>
                <a:gd name="connsiteX0" fmla="*/ 6295 w 10000"/>
                <a:gd name="connsiteY0" fmla="*/ 482 h 10456"/>
                <a:gd name="connsiteX1" fmla="*/ 2285 w 10000"/>
                <a:gd name="connsiteY1" fmla="*/ 223 h 10456"/>
                <a:gd name="connsiteX2" fmla="*/ 682 w 10000"/>
                <a:gd name="connsiteY2" fmla="*/ 3860 h 10456"/>
                <a:gd name="connsiteX3" fmla="*/ 72 w 10000"/>
                <a:gd name="connsiteY3" fmla="*/ 9090 h 10456"/>
                <a:gd name="connsiteX4" fmla="*/ 4749 w 10000"/>
                <a:gd name="connsiteY4" fmla="*/ 10444 h 10456"/>
                <a:gd name="connsiteX5" fmla="*/ 7932 w 10000"/>
                <a:gd name="connsiteY5" fmla="*/ 9784 h 10456"/>
                <a:gd name="connsiteX6" fmla="*/ 8104 w 10000"/>
                <a:gd name="connsiteY6" fmla="*/ 7618 h 10456"/>
                <a:gd name="connsiteX7" fmla="*/ 8571 w 10000"/>
                <a:gd name="connsiteY7" fmla="*/ 5092 h 10456"/>
                <a:gd name="connsiteX8" fmla="*/ 9800 w 10000"/>
                <a:gd name="connsiteY8" fmla="*/ 2448 h 10456"/>
                <a:gd name="connsiteX9" fmla="*/ 10000 w 10000"/>
                <a:gd name="connsiteY9" fmla="*/ 2458 h 10456"/>
                <a:gd name="connsiteX10" fmla="*/ 8287 w 10000"/>
                <a:gd name="connsiteY10" fmla="*/ 1186 h 10456"/>
                <a:gd name="connsiteX11" fmla="*/ 6295 w 10000"/>
                <a:gd name="connsiteY11" fmla="*/ 482 h 10456"/>
                <a:gd name="connsiteX0" fmla="*/ 6295 w 10000"/>
                <a:gd name="connsiteY0" fmla="*/ 482 h 10301"/>
                <a:gd name="connsiteX1" fmla="*/ 2285 w 10000"/>
                <a:gd name="connsiteY1" fmla="*/ 223 h 10301"/>
                <a:gd name="connsiteX2" fmla="*/ 682 w 10000"/>
                <a:gd name="connsiteY2" fmla="*/ 3860 h 10301"/>
                <a:gd name="connsiteX3" fmla="*/ 72 w 10000"/>
                <a:gd name="connsiteY3" fmla="*/ 9090 h 10301"/>
                <a:gd name="connsiteX4" fmla="*/ 4749 w 10000"/>
                <a:gd name="connsiteY4" fmla="*/ 10286 h 10301"/>
                <a:gd name="connsiteX5" fmla="*/ 7932 w 10000"/>
                <a:gd name="connsiteY5" fmla="*/ 9784 h 10301"/>
                <a:gd name="connsiteX6" fmla="*/ 8104 w 10000"/>
                <a:gd name="connsiteY6" fmla="*/ 7618 h 10301"/>
                <a:gd name="connsiteX7" fmla="*/ 8571 w 10000"/>
                <a:gd name="connsiteY7" fmla="*/ 5092 h 10301"/>
                <a:gd name="connsiteX8" fmla="*/ 9800 w 10000"/>
                <a:gd name="connsiteY8" fmla="*/ 2448 h 10301"/>
                <a:gd name="connsiteX9" fmla="*/ 10000 w 10000"/>
                <a:gd name="connsiteY9" fmla="*/ 2458 h 10301"/>
                <a:gd name="connsiteX10" fmla="*/ 8287 w 10000"/>
                <a:gd name="connsiteY10" fmla="*/ 1186 h 10301"/>
                <a:gd name="connsiteX11" fmla="*/ 6295 w 10000"/>
                <a:gd name="connsiteY11" fmla="*/ 482 h 10301"/>
                <a:gd name="connsiteX0" fmla="*/ 6295 w 10000"/>
                <a:gd name="connsiteY0" fmla="*/ 482 h 10301"/>
                <a:gd name="connsiteX1" fmla="*/ 2285 w 10000"/>
                <a:gd name="connsiteY1" fmla="*/ 223 h 10301"/>
                <a:gd name="connsiteX2" fmla="*/ 682 w 10000"/>
                <a:gd name="connsiteY2" fmla="*/ 3860 h 10301"/>
                <a:gd name="connsiteX3" fmla="*/ 72 w 10000"/>
                <a:gd name="connsiteY3" fmla="*/ 9090 h 10301"/>
                <a:gd name="connsiteX4" fmla="*/ 4749 w 10000"/>
                <a:gd name="connsiteY4" fmla="*/ 10286 h 10301"/>
                <a:gd name="connsiteX5" fmla="*/ 7932 w 10000"/>
                <a:gd name="connsiteY5" fmla="*/ 9784 h 10301"/>
                <a:gd name="connsiteX6" fmla="*/ 8104 w 10000"/>
                <a:gd name="connsiteY6" fmla="*/ 7618 h 10301"/>
                <a:gd name="connsiteX7" fmla="*/ 8571 w 10000"/>
                <a:gd name="connsiteY7" fmla="*/ 5092 h 10301"/>
                <a:gd name="connsiteX8" fmla="*/ 9800 w 10000"/>
                <a:gd name="connsiteY8" fmla="*/ 2448 h 10301"/>
                <a:gd name="connsiteX9" fmla="*/ 10000 w 10000"/>
                <a:gd name="connsiteY9" fmla="*/ 2458 h 10301"/>
                <a:gd name="connsiteX10" fmla="*/ 8287 w 10000"/>
                <a:gd name="connsiteY10" fmla="*/ 1186 h 10301"/>
                <a:gd name="connsiteX11" fmla="*/ 6295 w 10000"/>
                <a:gd name="connsiteY11" fmla="*/ 482 h 10301"/>
                <a:gd name="connsiteX0" fmla="*/ 6929 w 10000"/>
                <a:gd name="connsiteY0" fmla="*/ 601 h 10262"/>
                <a:gd name="connsiteX1" fmla="*/ 2285 w 10000"/>
                <a:gd name="connsiteY1" fmla="*/ 184 h 10262"/>
                <a:gd name="connsiteX2" fmla="*/ 682 w 10000"/>
                <a:gd name="connsiteY2" fmla="*/ 3821 h 10262"/>
                <a:gd name="connsiteX3" fmla="*/ 72 w 10000"/>
                <a:gd name="connsiteY3" fmla="*/ 9051 h 10262"/>
                <a:gd name="connsiteX4" fmla="*/ 4749 w 10000"/>
                <a:gd name="connsiteY4" fmla="*/ 10247 h 10262"/>
                <a:gd name="connsiteX5" fmla="*/ 7932 w 10000"/>
                <a:gd name="connsiteY5" fmla="*/ 9745 h 10262"/>
                <a:gd name="connsiteX6" fmla="*/ 8104 w 10000"/>
                <a:gd name="connsiteY6" fmla="*/ 7579 h 10262"/>
                <a:gd name="connsiteX7" fmla="*/ 8571 w 10000"/>
                <a:gd name="connsiteY7" fmla="*/ 5053 h 10262"/>
                <a:gd name="connsiteX8" fmla="*/ 9800 w 10000"/>
                <a:gd name="connsiteY8" fmla="*/ 2409 h 10262"/>
                <a:gd name="connsiteX9" fmla="*/ 10000 w 10000"/>
                <a:gd name="connsiteY9" fmla="*/ 2419 h 10262"/>
                <a:gd name="connsiteX10" fmla="*/ 8287 w 10000"/>
                <a:gd name="connsiteY10" fmla="*/ 1147 h 10262"/>
                <a:gd name="connsiteX11" fmla="*/ 6929 w 10000"/>
                <a:gd name="connsiteY11" fmla="*/ 601 h 10262"/>
                <a:gd name="connsiteX0" fmla="*/ 6929 w 10000"/>
                <a:gd name="connsiteY0" fmla="*/ 494 h 10155"/>
                <a:gd name="connsiteX1" fmla="*/ 2285 w 10000"/>
                <a:gd name="connsiteY1" fmla="*/ 77 h 10155"/>
                <a:gd name="connsiteX2" fmla="*/ 682 w 10000"/>
                <a:gd name="connsiteY2" fmla="*/ 3714 h 10155"/>
                <a:gd name="connsiteX3" fmla="*/ 72 w 10000"/>
                <a:gd name="connsiteY3" fmla="*/ 8944 h 10155"/>
                <a:gd name="connsiteX4" fmla="*/ 4749 w 10000"/>
                <a:gd name="connsiteY4" fmla="*/ 10140 h 10155"/>
                <a:gd name="connsiteX5" fmla="*/ 7932 w 10000"/>
                <a:gd name="connsiteY5" fmla="*/ 9638 h 10155"/>
                <a:gd name="connsiteX6" fmla="*/ 8104 w 10000"/>
                <a:gd name="connsiteY6" fmla="*/ 7472 h 10155"/>
                <a:gd name="connsiteX7" fmla="*/ 8571 w 10000"/>
                <a:gd name="connsiteY7" fmla="*/ 4946 h 10155"/>
                <a:gd name="connsiteX8" fmla="*/ 9800 w 10000"/>
                <a:gd name="connsiteY8" fmla="*/ 2302 h 10155"/>
                <a:gd name="connsiteX9" fmla="*/ 10000 w 10000"/>
                <a:gd name="connsiteY9" fmla="*/ 2312 h 10155"/>
                <a:gd name="connsiteX10" fmla="*/ 8287 w 10000"/>
                <a:gd name="connsiteY10" fmla="*/ 1040 h 10155"/>
                <a:gd name="connsiteX11" fmla="*/ 6929 w 10000"/>
                <a:gd name="connsiteY11" fmla="*/ 494 h 10155"/>
                <a:gd name="connsiteX0" fmla="*/ 6028 w 10000"/>
                <a:gd name="connsiteY0" fmla="*/ 519 h 10286"/>
                <a:gd name="connsiteX1" fmla="*/ 2285 w 10000"/>
                <a:gd name="connsiteY1" fmla="*/ 208 h 10286"/>
                <a:gd name="connsiteX2" fmla="*/ 682 w 10000"/>
                <a:gd name="connsiteY2" fmla="*/ 3845 h 10286"/>
                <a:gd name="connsiteX3" fmla="*/ 72 w 10000"/>
                <a:gd name="connsiteY3" fmla="*/ 9075 h 10286"/>
                <a:gd name="connsiteX4" fmla="*/ 4749 w 10000"/>
                <a:gd name="connsiteY4" fmla="*/ 10271 h 10286"/>
                <a:gd name="connsiteX5" fmla="*/ 7932 w 10000"/>
                <a:gd name="connsiteY5" fmla="*/ 9769 h 10286"/>
                <a:gd name="connsiteX6" fmla="*/ 8104 w 10000"/>
                <a:gd name="connsiteY6" fmla="*/ 7603 h 10286"/>
                <a:gd name="connsiteX7" fmla="*/ 8571 w 10000"/>
                <a:gd name="connsiteY7" fmla="*/ 5077 h 10286"/>
                <a:gd name="connsiteX8" fmla="*/ 9800 w 10000"/>
                <a:gd name="connsiteY8" fmla="*/ 2433 h 10286"/>
                <a:gd name="connsiteX9" fmla="*/ 10000 w 10000"/>
                <a:gd name="connsiteY9" fmla="*/ 2443 h 10286"/>
                <a:gd name="connsiteX10" fmla="*/ 8287 w 10000"/>
                <a:gd name="connsiteY10" fmla="*/ 1171 h 10286"/>
                <a:gd name="connsiteX11" fmla="*/ 6028 w 10000"/>
                <a:gd name="connsiteY11" fmla="*/ 519 h 10286"/>
                <a:gd name="connsiteX0" fmla="*/ 6028 w 10000"/>
                <a:gd name="connsiteY0" fmla="*/ 519 h 10034"/>
                <a:gd name="connsiteX1" fmla="*/ 2285 w 10000"/>
                <a:gd name="connsiteY1" fmla="*/ 208 h 10034"/>
                <a:gd name="connsiteX2" fmla="*/ 682 w 10000"/>
                <a:gd name="connsiteY2" fmla="*/ 3845 h 10034"/>
                <a:gd name="connsiteX3" fmla="*/ 72 w 10000"/>
                <a:gd name="connsiteY3" fmla="*/ 9075 h 10034"/>
                <a:gd name="connsiteX4" fmla="*/ 4382 w 10000"/>
                <a:gd name="connsiteY4" fmla="*/ 10007 h 10034"/>
                <a:gd name="connsiteX5" fmla="*/ 7932 w 10000"/>
                <a:gd name="connsiteY5" fmla="*/ 9769 h 10034"/>
                <a:gd name="connsiteX6" fmla="*/ 8104 w 10000"/>
                <a:gd name="connsiteY6" fmla="*/ 7603 h 10034"/>
                <a:gd name="connsiteX7" fmla="*/ 8571 w 10000"/>
                <a:gd name="connsiteY7" fmla="*/ 5077 h 10034"/>
                <a:gd name="connsiteX8" fmla="*/ 9800 w 10000"/>
                <a:gd name="connsiteY8" fmla="*/ 2433 h 10034"/>
                <a:gd name="connsiteX9" fmla="*/ 10000 w 10000"/>
                <a:gd name="connsiteY9" fmla="*/ 2443 h 10034"/>
                <a:gd name="connsiteX10" fmla="*/ 8287 w 10000"/>
                <a:gd name="connsiteY10" fmla="*/ 1171 h 10034"/>
                <a:gd name="connsiteX11" fmla="*/ 6028 w 10000"/>
                <a:gd name="connsiteY11" fmla="*/ 519 h 10034"/>
                <a:gd name="connsiteX0" fmla="*/ 6028 w 10000"/>
                <a:gd name="connsiteY0" fmla="*/ 519 h 10235"/>
                <a:gd name="connsiteX1" fmla="*/ 2285 w 10000"/>
                <a:gd name="connsiteY1" fmla="*/ 208 h 10235"/>
                <a:gd name="connsiteX2" fmla="*/ 682 w 10000"/>
                <a:gd name="connsiteY2" fmla="*/ 3845 h 10235"/>
                <a:gd name="connsiteX3" fmla="*/ 72 w 10000"/>
                <a:gd name="connsiteY3" fmla="*/ 9075 h 10235"/>
                <a:gd name="connsiteX4" fmla="*/ 4415 w 10000"/>
                <a:gd name="connsiteY4" fmla="*/ 10218 h 10235"/>
                <a:gd name="connsiteX5" fmla="*/ 7932 w 10000"/>
                <a:gd name="connsiteY5" fmla="*/ 9769 h 10235"/>
                <a:gd name="connsiteX6" fmla="*/ 8104 w 10000"/>
                <a:gd name="connsiteY6" fmla="*/ 7603 h 10235"/>
                <a:gd name="connsiteX7" fmla="*/ 8571 w 10000"/>
                <a:gd name="connsiteY7" fmla="*/ 5077 h 10235"/>
                <a:gd name="connsiteX8" fmla="*/ 9800 w 10000"/>
                <a:gd name="connsiteY8" fmla="*/ 2433 h 10235"/>
                <a:gd name="connsiteX9" fmla="*/ 10000 w 10000"/>
                <a:gd name="connsiteY9" fmla="*/ 2443 h 10235"/>
                <a:gd name="connsiteX10" fmla="*/ 8287 w 10000"/>
                <a:gd name="connsiteY10" fmla="*/ 1171 h 10235"/>
                <a:gd name="connsiteX11" fmla="*/ 6028 w 10000"/>
                <a:gd name="connsiteY11" fmla="*/ 519 h 10235"/>
                <a:gd name="connsiteX0" fmla="*/ 6028 w 10000"/>
                <a:gd name="connsiteY0" fmla="*/ 519 h 10394"/>
                <a:gd name="connsiteX1" fmla="*/ 2285 w 10000"/>
                <a:gd name="connsiteY1" fmla="*/ 208 h 10394"/>
                <a:gd name="connsiteX2" fmla="*/ 682 w 10000"/>
                <a:gd name="connsiteY2" fmla="*/ 3845 h 10394"/>
                <a:gd name="connsiteX3" fmla="*/ 72 w 10000"/>
                <a:gd name="connsiteY3" fmla="*/ 9075 h 10394"/>
                <a:gd name="connsiteX4" fmla="*/ 4415 w 10000"/>
                <a:gd name="connsiteY4" fmla="*/ 10218 h 10394"/>
                <a:gd name="connsiteX5" fmla="*/ 7965 w 10000"/>
                <a:gd name="connsiteY5" fmla="*/ 10350 h 10394"/>
                <a:gd name="connsiteX6" fmla="*/ 8104 w 10000"/>
                <a:gd name="connsiteY6" fmla="*/ 7603 h 10394"/>
                <a:gd name="connsiteX7" fmla="*/ 8571 w 10000"/>
                <a:gd name="connsiteY7" fmla="*/ 5077 h 10394"/>
                <a:gd name="connsiteX8" fmla="*/ 9800 w 10000"/>
                <a:gd name="connsiteY8" fmla="*/ 2433 h 10394"/>
                <a:gd name="connsiteX9" fmla="*/ 10000 w 10000"/>
                <a:gd name="connsiteY9" fmla="*/ 2443 h 10394"/>
                <a:gd name="connsiteX10" fmla="*/ 8287 w 10000"/>
                <a:gd name="connsiteY10" fmla="*/ 1171 h 10394"/>
                <a:gd name="connsiteX11" fmla="*/ 6028 w 10000"/>
                <a:gd name="connsiteY11" fmla="*/ 519 h 10394"/>
                <a:gd name="connsiteX0" fmla="*/ 6028 w 10000"/>
                <a:gd name="connsiteY0" fmla="*/ 527 h 10402"/>
                <a:gd name="connsiteX1" fmla="*/ 2285 w 10000"/>
                <a:gd name="connsiteY1" fmla="*/ 216 h 10402"/>
                <a:gd name="connsiteX2" fmla="*/ 682 w 10000"/>
                <a:gd name="connsiteY2" fmla="*/ 3853 h 10402"/>
                <a:gd name="connsiteX3" fmla="*/ 72 w 10000"/>
                <a:gd name="connsiteY3" fmla="*/ 9083 h 10402"/>
                <a:gd name="connsiteX4" fmla="*/ 4415 w 10000"/>
                <a:gd name="connsiteY4" fmla="*/ 10226 h 10402"/>
                <a:gd name="connsiteX5" fmla="*/ 7965 w 10000"/>
                <a:gd name="connsiteY5" fmla="*/ 10358 h 10402"/>
                <a:gd name="connsiteX6" fmla="*/ 8104 w 10000"/>
                <a:gd name="connsiteY6" fmla="*/ 7611 h 10402"/>
                <a:gd name="connsiteX7" fmla="*/ 8571 w 10000"/>
                <a:gd name="connsiteY7" fmla="*/ 5085 h 10402"/>
                <a:gd name="connsiteX8" fmla="*/ 9800 w 10000"/>
                <a:gd name="connsiteY8" fmla="*/ 2441 h 10402"/>
                <a:gd name="connsiteX9" fmla="*/ 10000 w 10000"/>
                <a:gd name="connsiteY9" fmla="*/ 2451 h 10402"/>
                <a:gd name="connsiteX10" fmla="*/ 8220 w 10000"/>
                <a:gd name="connsiteY10" fmla="*/ 1443 h 10402"/>
                <a:gd name="connsiteX11" fmla="*/ 6028 w 10000"/>
                <a:gd name="connsiteY11" fmla="*/ 527 h 10402"/>
                <a:gd name="connsiteX0" fmla="*/ 6028 w 9900"/>
                <a:gd name="connsiteY0" fmla="*/ 527 h 10402"/>
                <a:gd name="connsiteX1" fmla="*/ 2285 w 9900"/>
                <a:gd name="connsiteY1" fmla="*/ 216 h 10402"/>
                <a:gd name="connsiteX2" fmla="*/ 682 w 9900"/>
                <a:gd name="connsiteY2" fmla="*/ 3853 h 10402"/>
                <a:gd name="connsiteX3" fmla="*/ 72 w 9900"/>
                <a:gd name="connsiteY3" fmla="*/ 9083 h 10402"/>
                <a:gd name="connsiteX4" fmla="*/ 4415 w 9900"/>
                <a:gd name="connsiteY4" fmla="*/ 10226 h 10402"/>
                <a:gd name="connsiteX5" fmla="*/ 7965 w 9900"/>
                <a:gd name="connsiteY5" fmla="*/ 10358 h 10402"/>
                <a:gd name="connsiteX6" fmla="*/ 8104 w 9900"/>
                <a:gd name="connsiteY6" fmla="*/ 7611 h 10402"/>
                <a:gd name="connsiteX7" fmla="*/ 8571 w 9900"/>
                <a:gd name="connsiteY7" fmla="*/ 5085 h 10402"/>
                <a:gd name="connsiteX8" fmla="*/ 9800 w 9900"/>
                <a:gd name="connsiteY8" fmla="*/ 2441 h 10402"/>
                <a:gd name="connsiteX9" fmla="*/ 9900 w 9900"/>
                <a:gd name="connsiteY9" fmla="*/ 2715 h 10402"/>
                <a:gd name="connsiteX10" fmla="*/ 8220 w 9900"/>
                <a:gd name="connsiteY10" fmla="*/ 1443 h 10402"/>
                <a:gd name="connsiteX11" fmla="*/ 6028 w 9900"/>
                <a:gd name="connsiteY11" fmla="*/ 527 h 10402"/>
                <a:gd name="connsiteX0" fmla="*/ 6089 w 10000"/>
                <a:gd name="connsiteY0" fmla="*/ 302 h 9795"/>
                <a:gd name="connsiteX1" fmla="*/ 2308 w 10000"/>
                <a:gd name="connsiteY1" fmla="*/ 3 h 9795"/>
                <a:gd name="connsiteX2" fmla="*/ 689 w 10000"/>
                <a:gd name="connsiteY2" fmla="*/ 3499 h 9795"/>
                <a:gd name="connsiteX3" fmla="*/ 73 w 10000"/>
                <a:gd name="connsiteY3" fmla="*/ 8527 h 9795"/>
                <a:gd name="connsiteX4" fmla="*/ 4460 w 10000"/>
                <a:gd name="connsiteY4" fmla="*/ 9626 h 9795"/>
                <a:gd name="connsiteX5" fmla="*/ 8045 w 10000"/>
                <a:gd name="connsiteY5" fmla="*/ 9753 h 9795"/>
                <a:gd name="connsiteX6" fmla="*/ 8186 w 10000"/>
                <a:gd name="connsiteY6" fmla="*/ 7112 h 9795"/>
                <a:gd name="connsiteX7" fmla="*/ 8658 w 10000"/>
                <a:gd name="connsiteY7" fmla="*/ 4683 h 9795"/>
                <a:gd name="connsiteX8" fmla="*/ 9899 w 10000"/>
                <a:gd name="connsiteY8" fmla="*/ 2142 h 9795"/>
                <a:gd name="connsiteX9" fmla="*/ 10000 w 10000"/>
                <a:gd name="connsiteY9" fmla="*/ 2405 h 9795"/>
                <a:gd name="connsiteX10" fmla="*/ 8303 w 10000"/>
                <a:gd name="connsiteY10" fmla="*/ 1182 h 9795"/>
                <a:gd name="connsiteX11" fmla="*/ 6089 w 10000"/>
                <a:gd name="connsiteY11" fmla="*/ 302 h 9795"/>
                <a:gd name="connsiteX0" fmla="*/ 6089 w 10000"/>
                <a:gd name="connsiteY0" fmla="*/ 891 h 10116"/>
                <a:gd name="connsiteX1" fmla="*/ 2308 w 10000"/>
                <a:gd name="connsiteY1" fmla="*/ 119 h 10116"/>
                <a:gd name="connsiteX2" fmla="*/ 689 w 10000"/>
                <a:gd name="connsiteY2" fmla="*/ 3688 h 10116"/>
                <a:gd name="connsiteX3" fmla="*/ 73 w 10000"/>
                <a:gd name="connsiteY3" fmla="*/ 8821 h 10116"/>
                <a:gd name="connsiteX4" fmla="*/ 4460 w 10000"/>
                <a:gd name="connsiteY4" fmla="*/ 9943 h 10116"/>
                <a:gd name="connsiteX5" fmla="*/ 8045 w 10000"/>
                <a:gd name="connsiteY5" fmla="*/ 10073 h 10116"/>
                <a:gd name="connsiteX6" fmla="*/ 8186 w 10000"/>
                <a:gd name="connsiteY6" fmla="*/ 7377 h 10116"/>
                <a:gd name="connsiteX7" fmla="*/ 8658 w 10000"/>
                <a:gd name="connsiteY7" fmla="*/ 4897 h 10116"/>
                <a:gd name="connsiteX8" fmla="*/ 9899 w 10000"/>
                <a:gd name="connsiteY8" fmla="*/ 2303 h 10116"/>
                <a:gd name="connsiteX9" fmla="*/ 10000 w 10000"/>
                <a:gd name="connsiteY9" fmla="*/ 2571 h 10116"/>
                <a:gd name="connsiteX10" fmla="*/ 8303 w 10000"/>
                <a:gd name="connsiteY10" fmla="*/ 1323 h 10116"/>
                <a:gd name="connsiteX11" fmla="*/ 6089 w 10000"/>
                <a:gd name="connsiteY11" fmla="*/ 891 h 10116"/>
                <a:gd name="connsiteX0" fmla="*/ 6089 w 10000"/>
                <a:gd name="connsiteY0" fmla="*/ 676 h 10160"/>
                <a:gd name="connsiteX1" fmla="*/ 2308 w 10000"/>
                <a:gd name="connsiteY1" fmla="*/ 163 h 10160"/>
                <a:gd name="connsiteX2" fmla="*/ 689 w 10000"/>
                <a:gd name="connsiteY2" fmla="*/ 3732 h 10160"/>
                <a:gd name="connsiteX3" fmla="*/ 73 w 10000"/>
                <a:gd name="connsiteY3" fmla="*/ 8865 h 10160"/>
                <a:gd name="connsiteX4" fmla="*/ 4460 w 10000"/>
                <a:gd name="connsiteY4" fmla="*/ 9987 h 10160"/>
                <a:gd name="connsiteX5" fmla="*/ 8045 w 10000"/>
                <a:gd name="connsiteY5" fmla="*/ 10117 h 10160"/>
                <a:gd name="connsiteX6" fmla="*/ 8186 w 10000"/>
                <a:gd name="connsiteY6" fmla="*/ 7421 h 10160"/>
                <a:gd name="connsiteX7" fmla="*/ 8658 w 10000"/>
                <a:gd name="connsiteY7" fmla="*/ 4941 h 10160"/>
                <a:gd name="connsiteX8" fmla="*/ 9899 w 10000"/>
                <a:gd name="connsiteY8" fmla="*/ 2347 h 10160"/>
                <a:gd name="connsiteX9" fmla="*/ 10000 w 10000"/>
                <a:gd name="connsiteY9" fmla="*/ 2615 h 10160"/>
                <a:gd name="connsiteX10" fmla="*/ 8303 w 10000"/>
                <a:gd name="connsiteY10" fmla="*/ 1367 h 10160"/>
                <a:gd name="connsiteX11" fmla="*/ 6089 w 10000"/>
                <a:gd name="connsiteY11" fmla="*/ 676 h 10160"/>
                <a:gd name="connsiteX0" fmla="*/ 6089 w 10000"/>
                <a:gd name="connsiteY0" fmla="*/ 517 h 10001"/>
                <a:gd name="connsiteX1" fmla="*/ 2308 w 10000"/>
                <a:gd name="connsiteY1" fmla="*/ 4 h 10001"/>
                <a:gd name="connsiteX2" fmla="*/ 689 w 10000"/>
                <a:gd name="connsiteY2" fmla="*/ 3573 h 10001"/>
                <a:gd name="connsiteX3" fmla="*/ 73 w 10000"/>
                <a:gd name="connsiteY3" fmla="*/ 8706 h 10001"/>
                <a:gd name="connsiteX4" fmla="*/ 4460 w 10000"/>
                <a:gd name="connsiteY4" fmla="*/ 9828 h 10001"/>
                <a:gd name="connsiteX5" fmla="*/ 8045 w 10000"/>
                <a:gd name="connsiteY5" fmla="*/ 9958 h 10001"/>
                <a:gd name="connsiteX6" fmla="*/ 8186 w 10000"/>
                <a:gd name="connsiteY6" fmla="*/ 7262 h 10001"/>
                <a:gd name="connsiteX7" fmla="*/ 8658 w 10000"/>
                <a:gd name="connsiteY7" fmla="*/ 4782 h 10001"/>
                <a:gd name="connsiteX8" fmla="*/ 9899 w 10000"/>
                <a:gd name="connsiteY8" fmla="*/ 2188 h 10001"/>
                <a:gd name="connsiteX9" fmla="*/ 10000 w 10000"/>
                <a:gd name="connsiteY9" fmla="*/ 2456 h 10001"/>
                <a:gd name="connsiteX10" fmla="*/ 8303 w 10000"/>
                <a:gd name="connsiteY10" fmla="*/ 1208 h 10001"/>
                <a:gd name="connsiteX11" fmla="*/ 6089 w 10000"/>
                <a:gd name="connsiteY11" fmla="*/ 517 h 10001"/>
                <a:gd name="connsiteX0" fmla="*/ 6091 w 10002"/>
                <a:gd name="connsiteY0" fmla="*/ 691 h 10175"/>
                <a:gd name="connsiteX1" fmla="*/ 2310 w 10002"/>
                <a:gd name="connsiteY1" fmla="*/ 178 h 10175"/>
                <a:gd name="connsiteX2" fmla="*/ 657 w 10002"/>
                <a:gd name="connsiteY2" fmla="*/ 3954 h 10175"/>
                <a:gd name="connsiteX3" fmla="*/ 75 w 10002"/>
                <a:gd name="connsiteY3" fmla="*/ 8880 h 10175"/>
                <a:gd name="connsiteX4" fmla="*/ 4462 w 10002"/>
                <a:gd name="connsiteY4" fmla="*/ 10002 h 10175"/>
                <a:gd name="connsiteX5" fmla="*/ 8047 w 10002"/>
                <a:gd name="connsiteY5" fmla="*/ 10132 h 10175"/>
                <a:gd name="connsiteX6" fmla="*/ 8188 w 10002"/>
                <a:gd name="connsiteY6" fmla="*/ 7436 h 10175"/>
                <a:gd name="connsiteX7" fmla="*/ 8660 w 10002"/>
                <a:gd name="connsiteY7" fmla="*/ 4956 h 10175"/>
                <a:gd name="connsiteX8" fmla="*/ 9901 w 10002"/>
                <a:gd name="connsiteY8" fmla="*/ 2362 h 10175"/>
                <a:gd name="connsiteX9" fmla="*/ 10002 w 10002"/>
                <a:gd name="connsiteY9" fmla="*/ 2630 h 10175"/>
                <a:gd name="connsiteX10" fmla="*/ 8305 w 10002"/>
                <a:gd name="connsiteY10" fmla="*/ 1382 h 10175"/>
                <a:gd name="connsiteX11" fmla="*/ 6091 w 10002"/>
                <a:gd name="connsiteY11" fmla="*/ 691 h 10175"/>
                <a:gd name="connsiteX0" fmla="*/ 6075 w 9986"/>
                <a:gd name="connsiteY0" fmla="*/ 656 h 10140"/>
                <a:gd name="connsiteX1" fmla="*/ 2294 w 9986"/>
                <a:gd name="connsiteY1" fmla="*/ 143 h 10140"/>
                <a:gd name="connsiteX2" fmla="*/ 843 w 9986"/>
                <a:gd name="connsiteY2" fmla="*/ 3400 h 10140"/>
                <a:gd name="connsiteX3" fmla="*/ 59 w 9986"/>
                <a:gd name="connsiteY3" fmla="*/ 8845 h 10140"/>
                <a:gd name="connsiteX4" fmla="*/ 4446 w 9986"/>
                <a:gd name="connsiteY4" fmla="*/ 9967 h 10140"/>
                <a:gd name="connsiteX5" fmla="*/ 8031 w 9986"/>
                <a:gd name="connsiteY5" fmla="*/ 10097 h 10140"/>
                <a:gd name="connsiteX6" fmla="*/ 8172 w 9986"/>
                <a:gd name="connsiteY6" fmla="*/ 7401 h 10140"/>
                <a:gd name="connsiteX7" fmla="*/ 8644 w 9986"/>
                <a:gd name="connsiteY7" fmla="*/ 4921 h 10140"/>
                <a:gd name="connsiteX8" fmla="*/ 9885 w 9986"/>
                <a:gd name="connsiteY8" fmla="*/ 2327 h 10140"/>
                <a:gd name="connsiteX9" fmla="*/ 9986 w 9986"/>
                <a:gd name="connsiteY9" fmla="*/ 2595 h 10140"/>
                <a:gd name="connsiteX10" fmla="*/ 8289 w 9986"/>
                <a:gd name="connsiteY10" fmla="*/ 1347 h 10140"/>
                <a:gd name="connsiteX11" fmla="*/ 6075 w 9986"/>
                <a:gd name="connsiteY11" fmla="*/ 656 h 10140"/>
                <a:gd name="connsiteX0" fmla="*/ 6084 w 10000"/>
                <a:gd name="connsiteY0" fmla="*/ 511 h 9864"/>
                <a:gd name="connsiteX1" fmla="*/ 2297 w 10000"/>
                <a:gd name="connsiteY1" fmla="*/ 5 h 9864"/>
                <a:gd name="connsiteX2" fmla="*/ 844 w 10000"/>
                <a:gd name="connsiteY2" fmla="*/ 3217 h 9864"/>
                <a:gd name="connsiteX3" fmla="*/ 59 w 10000"/>
                <a:gd name="connsiteY3" fmla="*/ 8587 h 9864"/>
                <a:gd name="connsiteX4" fmla="*/ 4452 w 10000"/>
                <a:gd name="connsiteY4" fmla="*/ 9693 h 9864"/>
                <a:gd name="connsiteX5" fmla="*/ 8042 w 10000"/>
                <a:gd name="connsiteY5" fmla="*/ 9822 h 9864"/>
                <a:gd name="connsiteX6" fmla="*/ 8183 w 10000"/>
                <a:gd name="connsiteY6" fmla="*/ 7163 h 9864"/>
                <a:gd name="connsiteX7" fmla="*/ 8656 w 10000"/>
                <a:gd name="connsiteY7" fmla="*/ 4717 h 9864"/>
                <a:gd name="connsiteX8" fmla="*/ 9899 w 10000"/>
                <a:gd name="connsiteY8" fmla="*/ 2159 h 9864"/>
                <a:gd name="connsiteX9" fmla="*/ 10000 w 10000"/>
                <a:gd name="connsiteY9" fmla="*/ 2423 h 9864"/>
                <a:gd name="connsiteX10" fmla="*/ 8301 w 10000"/>
                <a:gd name="connsiteY10" fmla="*/ 1192 h 9864"/>
                <a:gd name="connsiteX11" fmla="*/ 6084 w 10000"/>
                <a:gd name="connsiteY11" fmla="*/ 511 h 9864"/>
                <a:gd name="connsiteX0" fmla="*/ 6084 w 10000"/>
                <a:gd name="connsiteY0" fmla="*/ 518 h 10000"/>
                <a:gd name="connsiteX1" fmla="*/ 2297 w 10000"/>
                <a:gd name="connsiteY1" fmla="*/ 5 h 10000"/>
                <a:gd name="connsiteX2" fmla="*/ 844 w 10000"/>
                <a:gd name="connsiteY2" fmla="*/ 3261 h 10000"/>
                <a:gd name="connsiteX3" fmla="*/ 59 w 10000"/>
                <a:gd name="connsiteY3" fmla="*/ 8705 h 10000"/>
                <a:gd name="connsiteX4" fmla="*/ 4452 w 10000"/>
                <a:gd name="connsiteY4" fmla="*/ 9827 h 10000"/>
                <a:gd name="connsiteX5" fmla="*/ 8127 w 10000"/>
                <a:gd name="connsiteY5" fmla="*/ 9957 h 10000"/>
                <a:gd name="connsiteX6" fmla="*/ 8183 w 10000"/>
                <a:gd name="connsiteY6" fmla="*/ 7262 h 10000"/>
                <a:gd name="connsiteX7" fmla="*/ 8656 w 10000"/>
                <a:gd name="connsiteY7" fmla="*/ 4782 h 10000"/>
                <a:gd name="connsiteX8" fmla="*/ 9899 w 10000"/>
                <a:gd name="connsiteY8" fmla="*/ 2189 h 10000"/>
                <a:gd name="connsiteX9" fmla="*/ 10000 w 10000"/>
                <a:gd name="connsiteY9" fmla="*/ 2456 h 10000"/>
                <a:gd name="connsiteX10" fmla="*/ 8301 w 10000"/>
                <a:gd name="connsiteY10" fmla="*/ 1208 h 10000"/>
                <a:gd name="connsiteX11" fmla="*/ 6084 w 10000"/>
                <a:gd name="connsiteY11" fmla="*/ 518 h 10000"/>
                <a:gd name="connsiteX0" fmla="*/ 6084 w 10000"/>
                <a:gd name="connsiteY0" fmla="*/ 518 h 10000"/>
                <a:gd name="connsiteX1" fmla="*/ 2297 w 10000"/>
                <a:gd name="connsiteY1" fmla="*/ 5 h 10000"/>
                <a:gd name="connsiteX2" fmla="*/ 844 w 10000"/>
                <a:gd name="connsiteY2" fmla="*/ 3261 h 10000"/>
                <a:gd name="connsiteX3" fmla="*/ 59 w 10000"/>
                <a:gd name="connsiteY3" fmla="*/ 8705 h 10000"/>
                <a:gd name="connsiteX4" fmla="*/ 4452 w 10000"/>
                <a:gd name="connsiteY4" fmla="*/ 9827 h 10000"/>
                <a:gd name="connsiteX5" fmla="*/ 8127 w 10000"/>
                <a:gd name="connsiteY5" fmla="*/ 9957 h 10000"/>
                <a:gd name="connsiteX6" fmla="*/ 8183 w 10000"/>
                <a:gd name="connsiteY6" fmla="*/ 7262 h 10000"/>
                <a:gd name="connsiteX7" fmla="*/ 8656 w 10000"/>
                <a:gd name="connsiteY7" fmla="*/ 4782 h 10000"/>
                <a:gd name="connsiteX8" fmla="*/ 9899 w 10000"/>
                <a:gd name="connsiteY8" fmla="*/ 2189 h 10000"/>
                <a:gd name="connsiteX9" fmla="*/ 10000 w 10000"/>
                <a:gd name="connsiteY9" fmla="*/ 2456 h 10000"/>
                <a:gd name="connsiteX10" fmla="*/ 8108 w 10000"/>
                <a:gd name="connsiteY10" fmla="*/ 1557 h 10000"/>
                <a:gd name="connsiteX11" fmla="*/ 6084 w 10000"/>
                <a:gd name="connsiteY11" fmla="*/ 518 h 10000"/>
                <a:gd name="connsiteX0" fmla="*/ 6084 w 9899"/>
                <a:gd name="connsiteY0" fmla="*/ 518 h 10000"/>
                <a:gd name="connsiteX1" fmla="*/ 2297 w 9899"/>
                <a:gd name="connsiteY1" fmla="*/ 5 h 10000"/>
                <a:gd name="connsiteX2" fmla="*/ 844 w 9899"/>
                <a:gd name="connsiteY2" fmla="*/ 3261 h 10000"/>
                <a:gd name="connsiteX3" fmla="*/ 59 w 9899"/>
                <a:gd name="connsiteY3" fmla="*/ 8705 h 10000"/>
                <a:gd name="connsiteX4" fmla="*/ 4452 w 9899"/>
                <a:gd name="connsiteY4" fmla="*/ 9827 h 10000"/>
                <a:gd name="connsiteX5" fmla="*/ 8127 w 9899"/>
                <a:gd name="connsiteY5" fmla="*/ 9957 h 10000"/>
                <a:gd name="connsiteX6" fmla="*/ 8183 w 9899"/>
                <a:gd name="connsiteY6" fmla="*/ 7262 h 10000"/>
                <a:gd name="connsiteX7" fmla="*/ 8656 w 9899"/>
                <a:gd name="connsiteY7" fmla="*/ 4782 h 10000"/>
                <a:gd name="connsiteX8" fmla="*/ 9899 w 9899"/>
                <a:gd name="connsiteY8" fmla="*/ 2189 h 10000"/>
                <a:gd name="connsiteX9" fmla="*/ 9409 w 9899"/>
                <a:gd name="connsiteY9" fmla="*/ 3120 h 10000"/>
                <a:gd name="connsiteX10" fmla="*/ 8108 w 9899"/>
                <a:gd name="connsiteY10" fmla="*/ 1557 h 10000"/>
                <a:gd name="connsiteX11" fmla="*/ 6084 w 9899"/>
                <a:gd name="connsiteY11" fmla="*/ 518 h 10000"/>
                <a:gd name="connsiteX0" fmla="*/ 6146 w 9518"/>
                <a:gd name="connsiteY0" fmla="*/ 518 h 10000"/>
                <a:gd name="connsiteX1" fmla="*/ 2320 w 9518"/>
                <a:gd name="connsiteY1" fmla="*/ 5 h 10000"/>
                <a:gd name="connsiteX2" fmla="*/ 853 w 9518"/>
                <a:gd name="connsiteY2" fmla="*/ 3261 h 10000"/>
                <a:gd name="connsiteX3" fmla="*/ 60 w 9518"/>
                <a:gd name="connsiteY3" fmla="*/ 8705 h 10000"/>
                <a:gd name="connsiteX4" fmla="*/ 4497 w 9518"/>
                <a:gd name="connsiteY4" fmla="*/ 9827 h 10000"/>
                <a:gd name="connsiteX5" fmla="*/ 8210 w 9518"/>
                <a:gd name="connsiteY5" fmla="*/ 9957 h 10000"/>
                <a:gd name="connsiteX6" fmla="*/ 8266 w 9518"/>
                <a:gd name="connsiteY6" fmla="*/ 7262 h 10000"/>
                <a:gd name="connsiteX7" fmla="*/ 8744 w 9518"/>
                <a:gd name="connsiteY7" fmla="*/ 4782 h 10000"/>
                <a:gd name="connsiteX8" fmla="*/ 9518 w 9518"/>
                <a:gd name="connsiteY8" fmla="*/ 3185 h 10000"/>
                <a:gd name="connsiteX9" fmla="*/ 9505 w 9518"/>
                <a:gd name="connsiteY9" fmla="*/ 3120 h 10000"/>
                <a:gd name="connsiteX10" fmla="*/ 8191 w 9518"/>
                <a:gd name="connsiteY10" fmla="*/ 1557 h 10000"/>
                <a:gd name="connsiteX11" fmla="*/ 6146 w 9518"/>
                <a:gd name="connsiteY11" fmla="*/ 518 h 10000"/>
                <a:gd name="connsiteX0" fmla="*/ 6457 w 10000"/>
                <a:gd name="connsiteY0" fmla="*/ 623 h 10000"/>
                <a:gd name="connsiteX1" fmla="*/ 2437 w 10000"/>
                <a:gd name="connsiteY1" fmla="*/ 5 h 10000"/>
                <a:gd name="connsiteX2" fmla="*/ 896 w 10000"/>
                <a:gd name="connsiteY2" fmla="*/ 3261 h 10000"/>
                <a:gd name="connsiteX3" fmla="*/ 63 w 10000"/>
                <a:gd name="connsiteY3" fmla="*/ 8705 h 10000"/>
                <a:gd name="connsiteX4" fmla="*/ 4725 w 10000"/>
                <a:gd name="connsiteY4" fmla="*/ 9827 h 10000"/>
                <a:gd name="connsiteX5" fmla="*/ 8626 w 10000"/>
                <a:gd name="connsiteY5" fmla="*/ 9957 h 10000"/>
                <a:gd name="connsiteX6" fmla="*/ 8685 w 10000"/>
                <a:gd name="connsiteY6" fmla="*/ 7262 h 10000"/>
                <a:gd name="connsiteX7" fmla="*/ 9187 w 10000"/>
                <a:gd name="connsiteY7" fmla="*/ 4782 h 10000"/>
                <a:gd name="connsiteX8" fmla="*/ 10000 w 10000"/>
                <a:gd name="connsiteY8" fmla="*/ 3185 h 10000"/>
                <a:gd name="connsiteX9" fmla="*/ 9986 w 10000"/>
                <a:gd name="connsiteY9" fmla="*/ 3120 h 10000"/>
                <a:gd name="connsiteX10" fmla="*/ 8606 w 10000"/>
                <a:gd name="connsiteY10" fmla="*/ 1557 h 10000"/>
                <a:gd name="connsiteX11" fmla="*/ 6457 w 10000"/>
                <a:gd name="connsiteY11" fmla="*/ 623 h 10000"/>
                <a:gd name="connsiteX0" fmla="*/ 6457 w 10000"/>
                <a:gd name="connsiteY0" fmla="*/ 623 h 10000"/>
                <a:gd name="connsiteX1" fmla="*/ 2437 w 10000"/>
                <a:gd name="connsiteY1" fmla="*/ 5 h 10000"/>
                <a:gd name="connsiteX2" fmla="*/ 896 w 10000"/>
                <a:gd name="connsiteY2" fmla="*/ 3261 h 10000"/>
                <a:gd name="connsiteX3" fmla="*/ 63 w 10000"/>
                <a:gd name="connsiteY3" fmla="*/ 8705 h 10000"/>
                <a:gd name="connsiteX4" fmla="*/ 4725 w 10000"/>
                <a:gd name="connsiteY4" fmla="*/ 9827 h 10000"/>
                <a:gd name="connsiteX5" fmla="*/ 8626 w 10000"/>
                <a:gd name="connsiteY5" fmla="*/ 9957 h 10000"/>
                <a:gd name="connsiteX6" fmla="*/ 8685 w 10000"/>
                <a:gd name="connsiteY6" fmla="*/ 7262 h 10000"/>
                <a:gd name="connsiteX7" fmla="*/ 9187 w 10000"/>
                <a:gd name="connsiteY7" fmla="*/ 4782 h 10000"/>
                <a:gd name="connsiteX8" fmla="*/ 10000 w 10000"/>
                <a:gd name="connsiteY8" fmla="*/ 3185 h 10000"/>
                <a:gd name="connsiteX9" fmla="*/ 9986 w 10000"/>
                <a:gd name="connsiteY9" fmla="*/ 3120 h 10000"/>
                <a:gd name="connsiteX10" fmla="*/ 8522 w 10000"/>
                <a:gd name="connsiteY10" fmla="*/ 1767 h 10000"/>
                <a:gd name="connsiteX11" fmla="*/ 6457 w 10000"/>
                <a:gd name="connsiteY11" fmla="*/ 623 h 10000"/>
                <a:gd name="connsiteX0" fmla="*/ 6457 w 10000"/>
                <a:gd name="connsiteY0" fmla="*/ 623 h 10000"/>
                <a:gd name="connsiteX1" fmla="*/ 2437 w 10000"/>
                <a:gd name="connsiteY1" fmla="*/ 5 h 10000"/>
                <a:gd name="connsiteX2" fmla="*/ 896 w 10000"/>
                <a:gd name="connsiteY2" fmla="*/ 3261 h 10000"/>
                <a:gd name="connsiteX3" fmla="*/ 63 w 10000"/>
                <a:gd name="connsiteY3" fmla="*/ 8705 h 10000"/>
                <a:gd name="connsiteX4" fmla="*/ 4725 w 10000"/>
                <a:gd name="connsiteY4" fmla="*/ 9827 h 10000"/>
                <a:gd name="connsiteX5" fmla="*/ 8626 w 10000"/>
                <a:gd name="connsiteY5" fmla="*/ 9957 h 10000"/>
                <a:gd name="connsiteX6" fmla="*/ 8697 w 10000"/>
                <a:gd name="connsiteY6" fmla="*/ 6790 h 10000"/>
                <a:gd name="connsiteX7" fmla="*/ 9187 w 10000"/>
                <a:gd name="connsiteY7" fmla="*/ 4782 h 10000"/>
                <a:gd name="connsiteX8" fmla="*/ 10000 w 10000"/>
                <a:gd name="connsiteY8" fmla="*/ 3185 h 10000"/>
                <a:gd name="connsiteX9" fmla="*/ 9986 w 10000"/>
                <a:gd name="connsiteY9" fmla="*/ 3120 h 10000"/>
                <a:gd name="connsiteX10" fmla="*/ 8522 w 10000"/>
                <a:gd name="connsiteY10" fmla="*/ 1767 h 10000"/>
                <a:gd name="connsiteX11" fmla="*/ 6457 w 10000"/>
                <a:gd name="connsiteY11" fmla="*/ 623 h 10000"/>
                <a:gd name="connsiteX0" fmla="*/ 6457 w 10000"/>
                <a:gd name="connsiteY0" fmla="*/ 623 h 10000"/>
                <a:gd name="connsiteX1" fmla="*/ 2437 w 10000"/>
                <a:gd name="connsiteY1" fmla="*/ 5 h 10000"/>
                <a:gd name="connsiteX2" fmla="*/ 896 w 10000"/>
                <a:gd name="connsiteY2" fmla="*/ 3261 h 10000"/>
                <a:gd name="connsiteX3" fmla="*/ 63 w 10000"/>
                <a:gd name="connsiteY3" fmla="*/ 8705 h 10000"/>
                <a:gd name="connsiteX4" fmla="*/ 4725 w 10000"/>
                <a:gd name="connsiteY4" fmla="*/ 9827 h 10000"/>
                <a:gd name="connsiteX5" fmla="*/ 8626 w 10000"/>
                <a:gd name="connsiteY5" fmla="*/ 9957 h 10000"/>
                <a:gd name="connsiteX6" fmla="*/ 8697 w 10000"/>
                <a:gd name="connsiteY6" fmla="*/ 6790 h 10000"/>
                <a:gd name="connsiteX7" fmla="*/ 9223 w 10000"/>
                <a:gd name="connsiteY7" fmla="*/ 4415 h 10000"/>
                <a:gd name="connsiteX8" fmla="*/ 10000 w 10000"/>
                <a:gd name="connsiteY8" fmla="*/ 3185 h 10000"/>
                <a:gd name="connsiteX9" fmla="*/ 9986 w 10000"/>
                <a:gd name="connsiteY9" fmla="*/ 3120 h 10000"/>
                <a:gd name="connsiteX10" fmla="*/ 8522 w 10000"/>
                <a:gd name="connsiteY10" fmla="*/ 1767 h 10000"/>
                <a:gd name="connsiteX11" fmla="*/ 6457 w 10000"/>
                <a:gd name="connsiteY11" fmla="*/ 623 h 10000"/>
                <a:gd name="connsiteX0" fmla="*/ 6457 w 10000"/>
                <a:gd name="connsiteY0" fmla="*/ 623 h 10000"/>
                <a:gd name="connsiteX1" fmla="*/ 2437 w 10000"/>
                <a:gd name="connsiteY1" fmla="*/ 5 h 10000"/>
                <a:gd name="connsiteX2" fmla="*/ 896 w 10000"/>
                <a:gd name="connsiteY2" fmla="*/ 3261 h 10000"/>
                <a:gd name="connsiteX3" fmla="*/ 63 w 10000"/>
                <a:gd name="connsiteY3" fmla="*/ 8705 h 10000"/>
                <a:gd name="connsiteX4" fmla="*/ 4725 w 10000"/>
                <a:gd name="connsiteY4" fmla="*/ 9827 h 10000"/>
                <a:gd name="connsiteX5" fmla="*/ 8626 w 10000"/>
                <a:gd name="connsiteY5" fmla="*/ 9957 h 10000"/>
                <a:gd name="connsiteX6" fmla="*/ 8697 w 10000"/>
                <a:gd name="connsiteY6" fmla="*/ 6790 h 10000"/>
                <a:gd name="connsiteX7" fmla="*/ 9223 w 10000"/>
                <a:gd name="connsiteY7" fmla="*/ 4415 h 10000"/>
                <a:gd name="connsiteX8" fmla="*/ 10000 w 10000"/>
                <a:gd name="connsiteY8" fmla="*/ 3185 h 10000"/>
                <a:gd name="connsiteX9" fmla="*/ 9986 w 10000"/>
                <a:gd name="connsiteY9" fmla="*/ 3120 h 10000"/>
                <a:gd name="connsiteX10" fmla="*/ 8522 w 10000"/>
                <a:gd name="connsiteY10" fmla="*/ 1767 h 10000"/>
                <a:gd name="connsiteX11" fmla="*/ 6457 w 10000"/>
                <a:gd name="connsiteY11" fmla="*/ 623 h 10000"/>
                <a:gd name="connsiteX0" fmla="*/ 6457 w 10000"/>
                <a:gd name="connsiteY0" fmla="*/ 623 h 10000"/>
                <a:gd name="connsiteX1" fmla="*/ 2437 w 10000"/>
                <a:gd name="connsiteY1" fmla="*/ 5 h 10000"/>
                <a:gd name="connsiteX2" fmla="*/ 896 w 10000"/>
                <a:gd name="connsiteY2" fmla="*/ 3261 h 10000"/>
                <a:gd name="connsiteX3" fmla="*/ 63 w 10000"/>
                <a:gd name="connsiteY3" fmla="*/ 8705 h 10000"/>
                <a:gd name="connsiteX4" fmla="*/ 4725 w 10000"/>
                <a:gd name="connsiteY4" fmla="*/ 9827 h 10000"/>
                <a:gd name="connsiteX5" fmla="*/ 8626 w 10000"/>
                <a:gd name="connsiteY5" fmla="*/ 9957 h 10000"/>
                <a:gd name="connsiteX6" fmla="*/ 8697 w 10000"/>
                <a:gd name="connsiteY6" fmla="*/ 6790 h 10000"/>
                <a:gd name="connsiteX7" fmla="*/ 9223 w 10000"/>
                <a:gd name="connsiteY7" fmla="*/ 4415 h 10000"/>
                <a:gd name="connsiteX8" fmla="*/ 10000 w 10000"/>
                <a:gd name="connsiteY8" fmla="*/ 3185 h 10000"/>
                <a:gd name="connsiteX9" fmla="*/ 9986 w 10000"/>
                <a:gd name="connsiteY9" fmla="*/ 3120 h 10000"/>
                <a:gd name="connsiteX10" fmla="*/ 8522 w 10000"/>
                <a:gd name="connsiteY10" fmla="*/ 1767 h 10000"/>
                <a:gd name="connsiteX11" fmla="*/ 6457 w 10000"/>
                <a:gd name="connsiteY11" fmla="*/ 623 h 10000"/>
                <a:gd name="connsiteX0" fmla="*/ 6457 w 10000"/>
                <a:gd name="connsiteY0" fmla="*/ 623 h 9827"/>
                <a:gd name="connsiteX1" fmla="*/ 2437 w 10000"/>
                <a:gd name="connsiteY1" fmla="*/ 5 h 9827"/>
                <a:gd name="connsiteX2" fmla="*/ 896 w 10000"/>
                <a:gd name="connsiteY2" fmla="*/ 3261 h 9827"/>
                <a:gd name="connsiteX3" fmla="*/ 63 w 10000"/>
                <a:gd name="connsiteY3" fmla="*/ 8705 h 9827"/>
                <a:gd name="connsiteX4" fmla="*/ 4725 w 10000"/>
                <a:gd name="connsiteY4" fmla="*/ 9827 h 9827"/>
                <a:gd name="connsiteX5" fmla="*/ 8735 w 10000"/>
                <a:gd name="connsiteY5" fmla="*/ 8839 h 9827"/>
                <a:gd name="connsiteX6" fmla="*/ 8697 w 10000"/>
                <a:gd name="connsiteY6" fmla="*/ 6790 h 9827"/>
                <a:gd name="connsiteX7" fmla="*/ 9223 w 10000"/>
                <a:gd name="connsiteY7" fmla="*/ 4415 h 9827"/>
                <a:gd name="connsiteX8" fmla="*/ 10000 w 10000"/>
                <a:gd name="connsiteY8" fmla="*/ 3185 h 9827"/>
                <a:gd name="connsiteX9" fmla="*/ 9986 w 10000"/>
                <a:gd name="connsiteY9" fmla="*/ 3120 h 9827"/>
                <a:gd name="connsiteX10" fmla="*/ 8522 w 10000"/>
                <a:gd name="connsiteY10" fmla="*/ 1767 h 9827"/>
                <a:gd name="connsiteX11" fmla="*/ 6457 w 10000"/>
                <a:gd name="connsiteY11" fmla="*/ 623 h 9827"/>
                <a:gd name="connsiteX0" fmla="*/ 6457 w 10000"/>
                <a:gd name="connsiteY0" fmla="*/ 634 h 9822"/>
                <a:gd name="connsiteX1" fmla="*/ 2437 w 10000"/>
                <a:gd name="connsiteY1" fmla="*/ 5 h 9822"/>
                <a:gd name="connsiteX2" fmla="*/ 896 w 10000"/>
                <a:gd name="connsiteY2" fmla="*/ 3318 h 9822"/>
                <a:gd name="connsiteX3" fmla="*/ 63 w 10000"/>
                <a:gd name="connsiteY3" fmla="*/ 8858 h 9822"/>
                <a:gd name="connsiteX4" fmla="*/ 4882 w 10000"/>
                <a:gd name="connsiteY4" fmla="*/ 9822 h 9822"/>
                <a:gd name="connsiteX5" fmla="*/ 8735 w 10000"/>
                <a:gd name="connsiteY5" fmla="*/ 8995 h 9822"/>
                <a:gd name="connsiteX6" fmla="*/ 8697 w 10000"/>
                <a:gd name="connsiteY6" fmla="*/ 6910 h 9822"/>
                <a:gd name="connsiteX7" fmla="*/ 9223 w 10000"/>
                <a:gd name="connsiteY7" fmla="*/ 4493 h 9822"/>
                <a:gd name="connsiteX8" fmla="*/ 10000 w 10000"/>
                <a:gd name="connsiteY8" fmla="*/ 3241 h 9822"/>
                <a:gd name="connsiteX9" fmla="*/ 9986 w 10000"/>
                <a:gd name="connsiteY9" fmla="*/ 3175 h 9822"/>
                <a:gd name="connsiteX10" fmla="*/ 8522 w 10000"/>
                <a:gd name="connsiteY10" fmla="*/ 1798 h 9822"/>
                <a:gd name="connsiteX11" fmla="*/ 6457 w 10000"/>
                <a:gd name="connsiteY11" fmla="*/ 634 h 9822"/>
                <a:gd name="connsiteX0" fmla="*/ 6457 w 10000"/>
                <a:gd name="connsiteY0" fmla="*/ 645 h 10000"/>
                <a:gd name="connsiteX1" fmla="*/ 2437 w 10000"/>
                <a:gd name="connsiteY1" fmla="*/ 5 h 10000"/>
                <a:gd name="connsiteX2" fmla="*/ 896 w 10000"/>
                <a:gd name="connsiteY2" fmla="*/ 3378 h 10000"/>
                <a:gd name="connsiteX3" fmla="*/ 63 w 10000"/>
                <a:gd name="connsiteY3" fmla="*/ 9019 h 10000"/>
                <a:gd name="connsiteX4" fmla="*/ 4882 w 10000"/>
                <a:gd name="connsiteY4" fmla="*/ 10000 h 10000"/>
                <a:gd name="connsiteX5" fmla="*/ 8735 w 10000"/>
                <a:gd name="connsiteY5" fmla="*/ 9158 h 10000"/>
                <a:gd name="connsiteX6" fmla="*/ 8697 w 10000"/>
                <a:gd name="connsiteY6" fmla="*/ 7035 h 10000"/>
                <a:gd name="connsiteX7" fmla="*/ 9066 w 10000"/>
                <a:gd name="connsiteY7" fmla="*/ 4864 h 10000"/>
                <a:gd name="connsiteX8" fmla="*/ 10000 w 10000"/>
                <a:gd name="connsiteY8" fmla="*/ 3300 h 10000"/>
                <a:gd name="connsiteX9" fmla="*/ 9986 w 10000"/>
                <a:gd name="connsiteY9" fmla="*/ 3233 h 10000"/>
                <a:gd name="connsiteX10" fmla="*/ 8522 w 10000"/>
                <a:gd name="connsiteY10" fmla="*/ 1831 h 10000"/>
                <a:gd name="connsiteX11" fmla="*/ 6457 w 10000"/>
                <a:gd name="connsiteY11" fmla="*/ 645 h 10000"/>
                <a:gd name="connsiteX0" fmla="*/ 6457 w 10000"/>
                <a:gd name="connsiteY0" fmla="*/ 645 h 10000"/>
                <a:gd name="connsiteX1" fmla="*/ 2437 w 10000"/>
                <a:gd name="connsiteY1" fmla="*/ 5 h 10000"/>
                <a:gd name="connsiteX2" fmla="*/ 896 w 10000"/>
                <a:gd name="connsiteY2" fmla="*/ 3378 h 10000"/>
                <a:gd name="connsiteX3" fmla="*/ 63 w 10000"/>
                <a:gd name="connsiteY3" fmla="*/ 9019 h 10000"/>
                <a:gd name="connsiteX4" fmla="*/ 4882 w 10000"/>
                <a:gd name="connsiteY4" fmla="*/ 10000 h 10000"/>
                <a:gd name="connsiteX5" fmla="*/ 8735 w 10000"/>
                <a:gd name="connsiteY5" fmla="*/ 9158 h 10000"/>
                <a:gd name="connsiteX6" fmla="*/ 8697 w 10000"/>
                <a:gd name="connsiteY6" fmla="*/ 7035 h 10000"/>
                <a:gd name="connsiteX7" fmla="*/ 9066 w 10000"/>
                <a:gd name="connsiteY7" fmla="*/ 4864 h 10000"/>
                <a:gd name="connsiteX8" fmla="*/ 10000 w 10000"/>
                <a:gd name="connsiteY8" fmla="*/ 3300 h 10000"/>
                <a:gd name="connsiteX9" fmla="*/ 9986 w 10000"/>
                <a:gd name="connsiteY9" fmla="*/ 3233 h 10000"/>
                <a:gd name="connsiteX10" fmla="*/ 8522 w 10000"/>
                <a:gd name="connsiteY10" fmla="*/ 1831 h 10000"/>
                <a:gd name="connsiteX11" fmla="*/ 6457 w 10000"/>
                <a:gd name="connsiteY11" fmla="*/ 645 h 10000"/>
                <a:gd name="connsiteX0" fmla="*/ 6457 w 10000"/>
                <a:gd name="connsiteY0" fmla="*/ 645 h 10000"/>
                <a:gd name="connsiteX1" fmla="*/ 2437 w 10000"/>
                <a:gd name="connsiteY1" fmla="*/ 5 h 10000"/>
                <a:gd name="connsiteX2" fmla="*/ 896 w 10000"/>
                <a:gd name="connsiteY2" fmla="*/ 3378 h 10000"/>
                <a:gd name="connsiteX3" fmla="*/ 63 w 10000"/>
                <a:gd name="connsiteY3" fmla="*/ 9019 h 10000"/>
                <a:gd name="connsiteX4" fmla="*/ 4882 w 10000"/>
                <a:gd name="connsiteY4" fmla="*/ 10000 h 10000"/>
                <a:gd name="connsiteX5" fmla="*/ 8735 w 10000"/>
                <a:gd name="connsiteY5" fmla="*/ 9158 h 10000"/>
                <a:gd name="connsiteX6" fmla="*/ 8697 w 10000"/>
                <a:gd name="connsiteY6" fmla="*/ 7035 h 10000"/>
                <a:gd name="connsiteX7" fmla="*/ 9066 w 10000"/>
                <a:gd name="connsiteY7" fmla="*/ 4864 h 10000"/>
                <a:gd name="connsiteX8" fmla="*/ 10000 w 10000"/>
                <a:gd name="connsiteY8" fmla="*/ 3300 h 10000"/>
                <a:gd name="connsiteX9" fmla="*/ 9938 w 10000"/>
                <a:gd name="connsiteY9" fmla="*/ 3287 h 10000"/>
                <a:gd name="connsiteX10" fmla="*/ 8522 w 10000"/>
                <a:gd name="connsiteY10" fmla="*/ 1831 h 10000"/>
                <a:gd name="connsiteX11" fmla="*/ 6457 w 10000"/>
                <a:gd name="connsiteY11" fmla="*/ 645 h 10000"/>
                <a:gd name="connsiteX0" fmla="*/ 6457 w 10000"/>
                <a:gd name="connsiteY0" fmla="*/ 645 h 10000"/>
                <a:gd name="connsiteX1" fmla="*/ 2437 w 10000"/>
                <a:gd name="connsiteY1" fmla="*/ 5 h 10000"/>
                <a:gd name="connsiteX2" fmla="*/ 896 w 10000"/>
                <a:gd name="connsiteY2" fmla="*/ 3378 h 10000"/>
                <a:gd name="connsiteX3" fmla="*/ 63 w 10000"/>
                <a:gd name="connsiteY3" fmla="*/ 9019 h 10000"/>
                <a:gd name="connsiteX4" fmla="*/ 4882 w 10000"/>
                <a:gd name="connsiteY4" fmla="*/ 10000 h 10000"/>
                <a:gd name="connsiteX5" fmla="*/ 8735 w 10000"/>
                <a:gd name="connsiteY5" fmla="*/ 9158 h 10000"/>
                <a:gd name="connsiteX6" fmla="*/ 8697 w 10000"/>
                <a:gd name="connsiteY6" fmla="*/ 7035 h 10000"/>
                <a:gd name="connsiteX7" fmla="*/ 9066 w 10000"/>
                <a:gd name="connsiteY7" fmla="*/ 4864 h 10000"/>
                <a:gd name="connsiteX8" fmla="*/ 10000 w 10000"/>
                <a:gd name="connsiteY8" fmla="*/ 3300 h 10000"/>
                <a:gd name="connsiteX9" fmla="*/ 9938 w 10000"/>
                <a:gd name="connsiteY9" fmla="*/ 3287 h 10000"/>
                <a:gd name="connsiteX10" fmla="*/ 8522 w 10000"/>
                <a:gd name="connsiteY10" fmla="*/ 1831 h 10000"/>
                <a:gd name="connsiteX11" fmla="*/ 6457 w 10000"/>
                <a:gd name="connsiteY11" fmla="*/ 645 h 10000"/>
                <a:gd name="connsiteX0" fmla="*/ 6457 w 9938"/>
                <a:gd name="connsiteY0" fmla="*/ 645 h 10000"/>
                <a:gd name="connsiteX1" fmla="*/ 2437 w 9938"/>
                <a:gd name="connsiteY1" fmla="*/ 5 h 10000"/>
                <a:gd name="connsiteX2" fmla="*/ 896 w 9938"/>
                <a:gd name="connsiteY2" fmla="*/ 3378 h 10000"/>
                <a:gd name="connsiteX3" fmla="*/ 63 w 9938"/>
                <a:gd name="connsiteY3" fmla="*/ 9019 h 10000"/>
                <a:gd name="connsiteX4" fmla="*/ 4882 w 9938"/>
                <a:gd name="connsiteY4" fmla="*/ 10000 h 10000"/>
                <a:gd name="connsiteX5" fmla="*/ 8735 w 9938"/>
                <a:gd name="connsiteY5" fmla="*/ 9158 h 10000"/>
                <a:gd name="connsiteX6" fmla="*/ 8697 w 9938"/>
                <a:gd name="connsiteY6" fmla="*/ 7035 h 10000"/>
                <a:gd name="connsiteX7" fmla="*/ 9066 w 9938"/>
                <a:gd name="connsiteY7" fmla="*/ 4864 h 10000"/>
                <a:gd name="connsiteX8" fmla="*/ 9747 w 9938"/>
                <a:gd name="connsiteY8" fmla="*/ 3623 h 10000"/>
                <a:gd name="connsiteX9" fmla="*/ 9938 w 9938"/>
                <a:gd name="connsiteY9" fmla="*/ 3287 h 10000"/>
                <a:gd name="connsiteX10" fmla="*/ 8522 w 9938"/>
                <a:gd name="connsiteY10" fmla="*/ 1831 h 10000"/>
                <a:gd name="connsiteX11" fmla="*/ 6457 w 9938"/>
                <a:gd name="connsiteY11" fmla="*/ 645 h 10000"/>
                <a:gd name="connsiteX0" fmla="*/ 6497 w 10000"/>
                <a:gd name="connsiteY0" fmla="*/ 645 h 10000"/>
                <a:gd name="connsiteX1" fmla="*/ 2452 w 10000"/>
                <a:gd name="connsiteY1" fmla="*/ 5 h 10000"/>
                <a:gd name="connsiteX2" fmla="*/ 902 w 10000"/>
                <a:gd name="connsiteY2" fmla="*/ 3378 h 10000"/>
                <a:gd name="connsiteX3" fmla="*/ 63 w 10000"/>
                <a:gd name="connsiteY3" fmla="*/ 9019 h 10000"/>
                <a:gd name="connsiteX4" fmla="*/ 4912 w 10000"/>
                <a:gd name="connsiteY4" fmla="*/ 10000 h 10000"/>
                <a:gd name="connsiteX5" fmla="*/ 8789 w 10000"/>
                <a:gd name="connsiteY5" fmla="*/ 9158 h 10000"/>
                <a:gd name="connsiteX6" fmla="*/ 8751 w 10000"/>
                <a:gd name="connsiteY6" fmla="*/ 7035 h 10000"/>
                <a:gd name="connsiteX7" fmla="*/ 9123 w 10000"/>
                <a:gd name="connsiteY7" fmla="*/ 4864 h 10000"/>
                <a:gd name="connsiteX8" fmla="*/ 9808 w 10000"/>
                <a:gd name="connsiteY8" fmla="*/ 3623 h 10000"/>
                <a:gd name="connsiteX9" fmla="*/ 10000 w 10000"/>
                <a:gd name="connsiteY9" fmla="*/ 3287 h 10000"/>
                <a:gd name="connsiteX10" fmla="*/ 8575 w 10000"/>
                <a:gd name="connsiteY10" fmla="*/ 1831 h 10000"/>
                <a:gd name="connsiteX11" fmla="*/ 6497 w 10000"/>
                <a:gd name="connsiteY11" fmla="*/ 645 h 10000"/>
                <a:gd name="connsiteX0" fmla="*/ 6497 w 10000"/>
                <a:gd name="connsiteY0" fmla="*/ 645 h 10000"/>
                <a:gd name="connsiteX1" fmla="*/ 2452 w 10000"/>
                <a:gd name="connsiteY1" fmla="*/ 5 h 10000"/>
                <a:gd name="connsiteX2" fmla="*/ 902 w 10000"/>
                <a:gd name="connsiteY2" fmla="*/ 3378 h 10000"/>
                <a:gd name="connsiteX3" fmla="*/ 63 w 10000"/>
                <a:gd name="connsiteY3" fmla="*/ 9019 h 10000"/>
                <a:gd name="connsiteX4" fmla="*/ 4912 w 10000"/>
                <a:gd name="connsiteY4" fmla="*/ 10000 h 10000"/>
                <a:gd name="connsiteX5" fmla="*/ 8789 w 10000"/>
                <a:gd name="connsiteY5" fmla="*/ 9158 h 10000"/>
                <a:gd name="connsiteX6" fmla="*/ 8751 w 10000"/>
                <a:gd name="connsiteY6" fmla="*/ 7035 h 10000"/>
                <a:gd name="connsiteX7" fmla="*/ 9123 w 10000"/>
                <a:gd name="connsiteY7" fmla="*/ 4864 h 10000"/>
                <a:gd name="connsiteX8" fmla="*/ 9995 w 10000"/>
                <a:gd name="connsiteY8" fmla="*/ 3311 h 10000"/>
                <a:gd name="connsiteX9" fmla="*/ 10000 w 10000"/>
                <a:gd name="connsiteY9" fmla="*/ 3287 h 10000"/>
                <a:gd name="connsiteX10" fmla="*/ 8575 w 10000"/>
                <a:gd name="connsiteY10" fmla="*/ 1831 h 10000"/>
                <a:gd name="connsiteX11" fmla="*/ 6497 w 10000"/>
                <a:gd name="connsiteY11" fmla="*/ 645 h 10000"/>
                <a:gd name="connsiteX0" fmla="*/ 6497 w 9995"/>
                <a:gd name="connsiteY0" fmla="*/ 645 h 10000"/>
                <a:gd name="connsiteX1" fmla="*/ 2452 w 9995"/>
                <a:gd name="connsiteY1" fmla="*/ 5 h 10000"/>
                <a:gd name="connsiteX2" fmla="*/ 902 w 9995"/>
                <a:gd name="connsiteY2" fmla="*/ 3378 h 10000"/>
                <a:gd name="connsiteX3" fmla="*/ 63 w 9995"/>
                <a:gd name="connsiteY3" fmla="*/ 9019 h 10000"/>
                <a:gd name="connsiteX4" fmla="*/ 4912 w 9995"/>
                <a:gd name="connsiteY4" fmla="*/ 10000 h 10000"/>
                <a:gd name="connsiteX5" fmla="*/ 8789 w 9995"/>
                <a:gd name="connsiteY5" fmla="*/ 9158 h 10000"/>
                <a:gd name="connsiteX6" fmla="*/ 8751 w 9995"/>
                <a:gd name="connsiteY6" fmla="*/ 7035 h 10000"/>
                <a:gd name="connsiteX7" fmla="*/ 9123 w 9995"/>
                <a:gd name="connsiteY7" fmla="*/ 4864 h 10000"/>
                <a:gd name="connsiteX8" fmla="*/ 9995 w 9995"/>
                <a:gd name="connsiteY8" fmla="*/ 3311 h 10000"/>
                <a:gd name="connsiteX9" fmla="*/ 9858 w 9995"/>
                <a:gd name="connsiteY9" fmla="*/ 3510 h 10000"/>
                <a:gd name="connsiteX10" fmla="*/ 8575 w 9995"/>
                <a:gd name="connsiteY10" fmla="*/ 1831 h 10000"/>
                <a:gd name="connsiteX11" fmla="*/ 6497 w 9995"/>
                <a:gd name="connsiteY11" fmla="*/ 645 h 10000"/>
                <a:gd name="connsiteX0" fmla="*/ 6500 w 9863"/>
                <a:gd name="connsiteY0" fmla="*/ 645 h 10000"/>
                <a:gd name="connsiteX1" fmla="*/ 2453 w 9863"/>
                <a:gd name="connsiteY1" fmla="*/ 5 h 10000"/>
                <a:gd name="connsiteX2" fmla="*/ 902 w 9863"/>
                <a:gd name="connsiteY2" fmla="*/ 3378 h 10000"/>
                <a:gd name="connsiteX3" fmla="*/ 63 w 9863"/>
                <a:gd name="connsiteY3" fmla="*/ 9019 h 10000"/>
                <a:gd name="connsiteX4" fmla="*/ 4914 w 9863"/>
                <a:gd name="connsiteY4" fmla="*/ 10000 h 10000"/>
                <a:gd name="connsiteX5" fmla="*/ 8793 w 9863"/>
                <a:gd name="connsiteY5" fmla="*/ 9158 h 10000"/>
                <a:gd name="connsiteX6" fmla="*/ 8755 w 9863"/>
                <a:gd name="connsiteY6" fmla="*/ 7035 h 10000"/>
                <a:gd name="connsiteX7" fmla="*/ 9128 w 9863"/>
                <a:gd name="connsiteY7" fmla="*/ 4864 h 10000"/>
                <a:gd name="connsiteX8" fmla="*/ 9633 w 9863"/>
                <a:gd name="connsiteY8" fmla="*/ 3813 h 10000"/>
                <a:gd name="connsiteX9" fmla="*/ 9863 w 9863"/>
                <a:gd name="connsiteY9" fmla="*/ 3510 h 10000"/>
                <a:gd name="connsiteX10" fmla="*/ 8579 w 9863"/>
                <a:gd name="connsiteY10" fmla="*/ 1831 h 10000"/>
                <a:gd name="connsiteX11" fmla="*/ 6500 w 9863"/>
                <a:gd name="connsiteY11" fmla="*/ 645 h 10000"/>
                <a:gd name="connsiteX0" fmla="*/ 6590 w 10000"/>
                <a:gd name="connsiteY0" fmla="*/ 645 h 10000"/>
                <a:gd name="connsiteX1" fmla="*/ 2487 w 10000"/>
                <a:gd name="connsiteY1" fmla="*/ 5 h 10000"/>
                <a:gd name="connsiteX2" fmla="*/ 915 w 10000"/>
                <a:gd name="connsiteY2" fmla="*/ 3378 h 10000"/>
                <a:gd name="connsiteX3" fmla="*/ 64 w 10000"/>
                <a:gd name="connsiteY3" fmla="*/ 9019 h 10000"/>
                <a:gd name="connsiteX4" fmla="*/ 4982 w 10000"/>
                <a:gd name="connsiteY4" fmla="*/ 10000 h 10000"/>
                <a:gd name="connsiteX5" fmla="*/ 8915 w 10000"/>
                <a:gd name="connsiteY5" fmla="*/ 9158 h 10000"/>
                <a:gd name="connsiteX6" fmla="*/ 8877 w 10000"/>
                <a:gd name="connsiteY6" fmla="*/ 7035 h 10000"/>
                <a:gd name="connsiteX7" fmla="*/ 9255 w 10000"/>
                <a:gd name="connsiteY7" fmla="*/ 4864 h 10000"/>
                <a:gd name="connsiteX8" fmla="*/ 9767 w 10000"/>
                <a:gd name="connsiteY8" fmla="*/ 3813 h 10000"/>
                <a:gd name="connsiteX9" fmla="*/ 10000 w 10000"/>
                <a:gd name="connsiteY9" fmla="*/ 3510 h 10000"/>
                <a:gd name="connsiteX10" fmla="*/ 8698 w 10000"/>
                <a:gd name="connsiteY10" fmla="*/ 1831 h 10000"/>
                <a:gd name="connsiteX11" fmla="*/ 6590 w 10000"/>
                <a:gd name="connsiteY11" fmla="*/ 645 h 10000"/>
                <a:gd name="connsiteX0" fmla="*/ 6590 w 10000"/>
                <a:gd name="connsiteY0" fmla="*/ 645 h 10000"/>
                <a:gd name="connsiteX1" fmla="*/ 2487 w 10000"/>
                <a:gd name="connsiteY1" fmla="*/ 5 h 10000"/>
                <a:gd name="connsiteX2" fmla="*/ 915 w 10000"/>
                <a:gd name="connsiteY2" fmla="*/ 3378 h 10000"/>
                <a:gd name="connsiteX3" fmla="*/ 64 w 10000"/>
                <a:gd name="connsiteY3" fmla="*/ 9019 h 10000"/>
                <a:gd name="connsiteX4" fmla="*/ 4982 w 10000"/>
                <a:gd name="connsiteY4" fmla="*/ 10000 h 10000"/>
                <a:gd name="connsiteX5" fmla="*/ 8915 w 10000"/>
                <a:gd name="connsiteY5" fmla="*/ 9158 h 10000"/>
                <a:gd name="connsiteX6" fmla="*/ 8877 w 10000"/>
                <a:gd name="connsiteY6" fmla="*/ 7035 h 10000"/>
                <a:gd name="connsiteX7" fmla="*/ 9255 w 10000"/>
                <a:gd name="connsiteY7" fmla="*/ 4864 h 10000"/>
                <a:gd name="connsiteX8" fmla="*/ 9767 w 10000"/>
                <a:gd name="connsiteY8" fmla="*/ 3813 h 10000"/>
                <a:gd name="connsiteX9" fmla="*/ 10000 w 10000"/>
                <a:gd name="connsiteY9" fmla="*/ 3510 h 10000"/>
                <a:gd name="connsiteX10" fmla="*/ 8440 w 10000"/>
                <a:gd name="connsiteY10" fmla="*/ 1719 h 10000"/>
                <a:gd name="connsiteX11" fmla="*/ 6590 w 10000"/>
                <a:gd name="connsiteY11" fmla="*/ 645 h 10000"/>
                <a:gd name="connsiteX0" fmla="*/ 6590 w 10000"/>
                <a:gd name="connsiteY0" fmla="*/ 645 h 10000"/>
                <a:gd name="connsiteX1" fmla="*/ 2487 w 10000"/>
                <a:gd name="connsiteY1" fmla="*/ 5 h 10000"/>
                <a:gd name="connsiteX2" fmla="*/ 915 w 10000"/>
                <a:gd name="connsiteY2" fmla="*/ 3378 h 10000"/>
                <a:gd name="connsiteX3" fmla="*/ 64 w 10000"/>
                <a:gd name="connsiteY3" fmla="*/ 9019 h 10000"/>
                <a:gd name="connsiteX4" fmla="*/ 4982 w 10000"/>
                <a:gd name="connsiteY4" fmla="*/ 10000 h 10000"/>
                <a:gd name="connsiteX5" fmla="*/ 8915 w 10000"/>
                <a:gd name="connsiteY5" fmla="*/ 9158 h 10000"/>
                <a:gd name="connsiteX6" fmla="*/ 8877 w 10000"/>
                <a:gd name="connsiteY6" fmla="*/ 7035 h 10000"/>
                <a:gd name="connsiteX7" fmla="*/ 9278 w 10000"/>
                <a:gd name="connsiteY7" fmla="*/ 4987 h 10000"/>
                <a:gd name="connsiteX8" fmla="*/ 9767 w 10000"/>
                <a:gd name="connsiteY8" fmla="*/ 3813 h 10000"/>
                <a:gd name="connsiteX9" fmla="*/ 10000 w 10000"/>
                <a:gd name="connsiteY9" fmla="*/ 3510 h 10000"/>
                <a:gd name="connsiteX10" fmla="*/ 8440 w 10000"/>
                <a:gd name="connsiteY10" fmla="*/ 1719 h 10000"/>
                <a:gd name="connsiteX11" fmla="*/ 6590 w 10000"/>
                <a:gd name="connsiteY11" fmla="*/ 645 h 10000"/>
                <a:gd name="connsiteX0" fmla="*/ 6590 w 10000"/>
                <a:gd name="connsiteY0" fmla="*/ 645 h 10000"/>
                <a:gd name="connsiteX1" fmla="*/ 2487 w 10000"/>
                <a:gd name="connsiteY1" fmla="*/ 5 h 10000"/>
                <a:gd name="connsiteX2" fmla="*/ 915 w 10000"/>
                <a:gd name="connsiteY2" fmla="*/ 3378 h 10000"/>
                <a:gd name="connsiteX3" fmla="*/ 64 w 10000"/>
                <a:gd name="connsiteY3" fmla="*/ 9019 h 10000"/>
                <a:gd name="connsiteX4" fmla="*/ 4982 w 10000"/>
                <a:gd name="connsiteY4" fmla="*/ 10000 h 10000"/>
                <a:gd name="connsiteX5" fmla="*/ 8915 w 10000"/>
                <a:gd name="connsiteY5" fmla="*/ 9158 h 10000"/>
                <a:gd name="connsiteX6" fmla="*/ 8862 w 10000"/>
                <a:gd name="connsiteY6" fmla="*/ 6990 h 10000"/>
                <a:gd name="connsiteX7" fmla="*/ 9278 w 10000"/>
                <a:gd name="connsiteY7" fmla="*/ 4987 h 10000"/>
                <a:gd name="connsiteX8" fmla="*/ 9767 w 10000"/>
                <a:gd name="connsiteY8" fmla="*/ 3813 h 10000"/>
                <a:gd name="connsiteX9" fmla="*/ 10000 w 10000"/>
                <a:gd name="connsiteY9" fmla="*/ 3510 h 10000"/>
                <a:gd name="connsiteX10" fmla="*/ 8440 w 10000"/>
                <a:gd name="connsiteY10" fmla="*/ 1719 h 10000"/>
                <a:gd name="connsiteX11" fmla="*/ 6590 w 10000"/>
                <a:gd name="connsiteY11" fmla="*/ 645 h 10000"/>
                <a:gd name="connsiteX0" fmla="*/ 6590 w 10000"/>
                <a:gd name="connsiteY0" fmla="*/ 645 h 10000"/>
                <a:gd name="connsiteX1" fmla="*/ 2487 w 10000"/>
                <a:gd name="connsiteY1" fmla="*/ 5 h 10000"/>
                <a:gd name="connsiteX2" fmla="*/ 915 w 10000"/>
                <a:gd name="connsiteY2" fmla="*/ 3378 h 10000"/>
                <a:gd name="connsiteX3" fmla="*/ 64 w 10000"/>
                <a:gd name="connsiteY3" fmla="*/ 9019 h 10000"/>
                <a:gd name="connsiteX4" fmla="*/ 4982 w 10000"/>
                <a:gd name="connsiteY4" fmla="*/ 10000 h 10000"/>
                <a:gd name="connsiteX5" fmla="*/ 8976 w 10000"/>
                <a:gd name="connsiteY5" fmla="*/ 8901 h 10000"/>
                <a:gd name="connsiteX6" fmla="*/ 8862 w 10000"/>
                <a:gd name="connsiteY6" fmla="*/ 6990 h 10000"/>
                <a:gd name="connsiteX7" fmla="*/ 9278 w 10000"/>
                <a:gd name="connsiteY7" fmla="*/ 4987 h 10000"/>
                <a:gd name="connsiteX8" fmla="*/ 9767 w 10000"/>
                <a:gd name="connsiteY8" fmla="*/ 3813 h 10000"/>
                <a:gd name="connsiteX9" fmla="*/ 10000 w 10000"/>
                <a:gd name="connsiteY9" fmla="*/ 3510 h 10000"/>
                <a:gd name="connsiteX10" fmla="*/ 8440 w 10000"/>
                <a:gd name="connsiteY10" fmla="*/ 1719 h 10000"/>
                <a:gd name="connsiteX11" fmla="*/ 6590 w 10000"/>
                <a:gd name="connsiteY11" fmla="*/ 645 h 10000"/>
                <a:gd name="connsiteX0" fmla="*/ 6590 w 10000"/>
                <a:gd name="connsiteY0" fmla="*/ 645 h 10000"/>
                <a:gd name="connsiteX1" fmla="*/ 2487 w 10000"/>
                <a:gd name="connsiteY1" fmla="*/ 5 h 10000"/>
                <a:gd name="connsiteX2" fmla="*/ 915 w 10000"/>
                <a:gd name="connsiteY2" fmla="*/ 3378 h 10000"/>
                <a:gd name="connsiteX3" fmla="*/ 64 w 10000"/>
                <a:gd name="connsiteY3" fmla="*/ 9019 h 10000"/>
                <a:gd name="connsiteX4" fmla="*/ 4982 w 10000"/>
                <a:gd name="connsiteY4" fmla="*/ 10000 h 10000"/>
                <a:gd name="connsiteX5" fmla="*/ 8976 w 10000"/>
                <a:gd name="connsiteY5" fmla="*/ 8901 h 10000"/>
                <a:gd name="connsiteX6" fmla="*/ 8862 w 10000"/>
                <a:gd name="connsiteY6" fmla="*/ 6990 h 10000"/>
                <a:gd name="connsiteX7" fmla="*/ 9278 w 10000"/>
                <a:gd name="connsiteY7" fmla="*/ 4987 h 10000"/>
                <a:gd name="connsiteX8" fmla="*/ 9767 w 10000"/>
                <a:gd name="connsiteY8" fmla="*/ 3813 h 10000"/>
                <a:gd name="connsiteX9" fmla="*/ 10000 w 10000"/>
                <a:gd name="connsiteY9" fmla="*/ 3510 h 10000"/>
                <a:gd name="connsiteX10" fmla="*/ 8440 w 10000"/>
                <a:gd name="connsiteY10" fmla="*/ 1719 h 10000"/>
                <a:gd name="connsiteX11" fmla="*/ 6590 w 10000"/>
                <a:gd name="connsiteY11" fmla="*/ 645 h 10000"/>
                <a:gd name="connsiteX0" fmla="*/ 6590 w 10000"/>
                <a:gd name="connsiteY0" fmla="*/ 645 h 10000"/>
                <a:gd name="connsiteX1" fmla="*/ 2487 w 10000"/>
                <a:gd name="connsiteY1" fmla="*/ 5 h 10000"/>
                <a:gd name="connsiteX2" fmla="*/ 915 w 10000"/>
                <a:gd name="connsiteY2" fmla="*/ 3378 h 10000"/>
                <a:gd name="connsiteX3" fmla="*/ 64 w 10000"/>
                <a:gd name="connsiteY3" fmla="*/ 9019 h 10000"/>
                <a:gd name="connsiteX4" fmla="*/ 4982 w 10000"/>
                <a:gd name="connsiteY4" fmla="*/ 10000 h 10000"/>
                <a:gd name="connsiteX5" fmla="*/ 8976 w 10000"/>
                <a:gd name="connsiteY5" fmla="*/ 8901 h 10000"/>
                <a:gd name="connsiteX6" fmla="*/ 8832 w 10000"/>
                <a:gd name="connsiteY6" fmla="*/ 6678 h 10000"/>
                <a:gd name="connsiteX7" fmla="*/ 9278 w 10000"/>
                <a:gd name="connsiteY7" fmla="*/ 4987 h 10000"/>
                <a:gd name="connsiteX8" fmla="*/ 9767 w 10000"/>
                <a:gd name="connsiteY8" fmla="*/ 3813 h 10000"/>
                <a:gd name="connsiteX9" fmla="*/ 10000 w 10000"/>
                <a:gd name="connsiteY9" fmla="*/ 3510 h 10000"/>
                <a:gd name="connsiteX10" fmla="*/ 8440 w 10000"/>
                <a:gd name="connsiteY10" fmla="*/ 1719 h 10000"/>
                <a:gd name="connsiteX11" fmla="*/ 6590 w 10000"/>
                <a:gd name="connsiteY11" fmla="*/ 645 h 10000"/>
                <a:gd name="connsiteX0" fmla="*/ 6590 w 10000"/>
                <a:gd name="connsiteY0" fmla="*/ 645 h 10000"/>
                <a:gd name="connsiteX1" fmla="*/ 2487 w 10000"/>
                <a:gd name="connsiteY1" fmla="*/ 5 h 10000"/>
                <a:gd name="connsiteX2" fmla="*/ 915 w 10000"/>
                <a:gd name="connsiteY2" fmla="*/ 3378 h 10000"/>
                <a:gd name="connsiteX3" fmla="*/ 64 w 10000"/>
                <a:gd name="connsiteY3" fmla="*/ 9019 h 10000"/>
                <a:gd name="connsiteX4" fmla="*/ 4982 w 10000"/>
                <a:gd name="connsiteY4" fmla="*/ 10000 h 10000"/>
                <a:gd name="connsiteX5" fmla="*/ 8976 w 10000"/>
                <a:gd name="connsiteY5" fmla="*/ 8901 h 10000"/>
                <a:gd name="connsiteX6" fmla="*/ 8832 w 10000"/>
                <a:gd name="connsiteY6" fmla="*/ 6678 h 10000"/>
                <a:gd name="connsiteX7" fmla="*/ 9202 w 10000"/>
                <a:gd name="connsiteY7" fmla="*/ 4909 h 10000"/>
                <a:gd name="connsiteX8" fmla="*/ 9767 w 10000"/>
                <a:gd name="connsiteY8" fmla="*/ 3813 h 10000"/>
                <a:gd name="connsiteX9" fmla="*/ 10000 w 10000"/>
                <a:gd name="connsiteY9" fmla="*/ 3510 h 10000"/>
                <a:gd name="connsiteX10" fmla="*/ 8440 w 10000"/>
                <a:gd name="connsiteY10" fmla="*/ 1719 h 10000"/>
                <a:gd name="connsiteX11" fmla="*/ 6590 w 10000"/>
                <a:gd name="connsiteY11" fmla="*/ 645 h 10000"/>
                <a:gd name="connsiteX0" fmla="*/ 6590 w 10000"/>
                <a:gd name="connsiteY0" fmla="*/ 645 h 10000"/>
                <a:gd name="connsiteX1" fmla="*/ 2487 w 10000"/>
                <a:gd name="connsiteY1" fmla="*/ 5 h 10000"/>
                <a:gd name="connsiteX2" fmla="*/ 915 w 10000"/>
                <a:gd name="connsiteY2" fmla="*/ 3378 h 10000"/>
                <a:gd name="connsiteX3" fmla="*/ 64 w 10000"/>
                <a:gd name="connsiteY3" fmla="*/ 9019 h 10000"/>
                <a:gd name="connsiteX4" fmla="*/ 4982 w 10000"/>
                <a:gd name="connsiteY4" fmla="*/ 10000 h 10000"/>
                <a:gd name="connsiteX5" fmla="*/ 8976 w 10000"/>
                <a:gd name="connsiteY5" fmla="*/ 8901 h 10000"/>
                <a:gd name="connsiteX6" fmla="*/ 8809 w 10000"/>
                <a:gd name="connsiteY6" fmla="*/ 6455 h 10000"/>
                <a:gd name="connsiteX7" fmla="*/ 9202 w 10000"/>
                <a:gd name="connsiteY7" fmla="*/ 4909 h 10000"/>
                <a:gd name="connsiteX8" fmla="*/ 9767 w 10000"/>
                <a:gd name="connsiteY8" fmla="*/ 3813 h 10000"/>
                <a:gd name="connsiteX9" fmla="*/ 10000 w 10000"/>
                <a:gd name="connsiteY9" fmla="*/ 3510 h 10000"/>
                <a:gd name="connsiteX10" fmla="*/ 8440 w 10000"/>
                <a:gd name="connsiteY10" fmla="*/ 1719 h 10000"/>
                <a:gd name="connsiteX11" fmla="*/ 6590 w 10000"/>
                <a:gd name="connsiteY11" fmla="*/ 645 h 10000"/>
                <a:gd name="connsiteX0" fmla="*/ 6590 w 10000"/>
                <a:gd name="connsiteY0" fmla="*/ 645 h 10000"/>
                <a:gd name="connsiteX1" fmla="*/ 2487 w 10000"/>
                <a:gd name="connsiteY1" fmla="*/ 5 h 10000"/>
                <a:gd name="connsiteX2" fmla="*/ 915 w 10000"/>
                <a:gd name="connsiteY2" fmla="*/ 3378 h 10000"/>
                <a:gd name="connsiteX3" fmla="*/ 64 w 10000"/>
                <a:gd name="connsiteY3" fmla="*/ 9019 h 10000"/>
                <a:gd name="connsiteX4" fmla="*/ 4982 w 10000"/>
                <a:gd name="connsiteY4" fmla="*/ 10000 h 10000"/>
                <a:gd name="connsiteX5" fmla="*/ 8976 w 10000"/>
                <a:gd name="connsiteY5" fmla="*/ 8901 h 10000"/>
                <a:gd name="connsiteX6" fmla="*/ 8809 w 10000"/>
                <a:gd name="connsiteY6" fmla="*/ 6455 h 10000"/>
                <a:gd name="connsiteX7" fmla="*/ 9194 w 10000"/>
                <a:gd name="connsiteY7" fmla="*/ 4909 h 10000"/>
                <a:gd name="connsiteX8" fmla="*/ 9767 w 10000"/>
                <a:gd name="connsiteY8" fmla="*/ 3813 h 10000"/>
                <a:gd name="connsiteX9" fmla="*/ 10000 w 10000"/>
                <a:gd name="connsiteY9" fmla="*/ 3510 h 10000"/>
                <a:gd name="connsiteX10" fmla="*/ 8440 w 10000"/>
                <a:gd name="connsiteY10" fmla="*/ 1719 h 10000"/>
                <a:gd name="connsiteX11" fmla="*/ 6590 w 10000"/>
                <a:gd name="connsiteY11" fmla="*/ 645 h 10000"/>
                <a:gd name="connsiteX0" fmla="*/ 6234 w 10000"/>
                <a:gd name="connsiteY0" fmla="*/ 679 h 10000"/>
                <a:gd name="connsiteX1" fmla="*/ 2487 w 10000"/>
                <a:gd name="connsiteY1" fmla="*/ 5 h 10000"/>
                <a:gd name="connsiteX2" fmla="*/ 915 w 10000"/>
                <a:gd name="connsiteY2" fmla="*/ 3378 h 10000"/>
                <a:gd name="connsiteX3" fmla="*/ 64 w 10000"/>
                <a:gd name="connsiteY3" fmla="*/ 9019 h 10000"/>
                <a:gd name="connsiteX4" fmla="*/ 4982 w 10000"/>
                <a:gd name="connsiteY4" fmla="*/ 10000 h 10000"/>
                <a:gd name="connsiteX5" fmla="*/ 8976 w 10000"/>
                <a:gd name="connsiteY5" fmla="*/ 8901 h 10000"/>
                <a:gd name="connsiteX6" fmla="*/ 8809 w 10000"/>
                <a:gd name="connsiteY6" fmla="*/ 6455 h 10000"/>
                <a:gd name="connsiteX7" fmla="*/ 9194 w 10000"/>
                <a:gd name="connsiteY7" fmla="*/ 4909 h 10000"/>
                <a:gd name="connsiteX8" fmla="*/ 9767 w 10000"/>
                <a:gd name="connsiteY8" fmla="*/ 3813 h 10000"/>
                <a:gd name="connsiteX9" fmla="*/ 10000 w 10000"/>
                <a:gd name="connsiteY9" fmla="*/ 3510 h 10000"/>
                <a:gd name="connsiteX10" fmla="*/ 8440 w 10000"/>
                <a:gd name="connsiteY10" fmla="*/ 1719 h 10000"/>
                <a:gd name="connsiteX11" fmla="*/ 6234 w 10000"/>
                <a:gd name="connsiteY11" fmla="*/ 679 h 10000"/>
                <a:gd name="connsiteX0" fmla="*/ 6234 w 10000"/>
                <a:gd name="connsiteY0" fmla="*/ 679 h 10000"/>
                <a:gd name="connsiteX1" fmla="*/ 2487 w 10000"/>
                <a:gd name="connsiteY1" fmla="*/ 5 h 10000"/>
                <a:gd name="connsiteX2" fmla="*/ 915 w 10000"/>
                <a:gd name="connsiteY2" fmla="*/ 3378 h 10000"/>
                <a:gd name="connsiteX3" fmla="*/ 64 w 10000"/>
                <a:gd name="connsiteY3" fmla="*/ 9019 h 10000"/>
                <a:gd name="connsiteX4" fmla="*/ 4982 w 10000"/>
                <a:gd name="connsiteY4" fmla="*/ 10000 h 10000"/>
                <a:gd name="connsiteX5" fmla="*/ 8976 w 10000"/>
                <a:gd name="connsiteY5" fmla="*/ 8901 h 10000"/>
                <a:gd name="connsiteX6" fmla="*/ 8809 w 10000"/>
                <a:gd name="connsiteY6" fmla="*/ 6455 h 10000"/>
                <a:gd name="connsiteX7" fmla="*/ 9194 w 10000"/>
                <a:gd name="connsiteY7" fmla="*/ 4909 h 10000"/>
                <a:gd name="connsiteX8" fmla="*/ 9767 w 10000"/>
                <a:gd name="connsiteY8" fmla="*/ 3813 h 10000"/>
                <a:gd name="connsiteX9" fmla="*/ 10000 w 10000"/>
                <a:gd name="connsiteY9" fmla="*/ 3510 h 10000"/>
                <a:gd name="connsiteX10" fmla="*/ 8440 w 10000"/>
                <a:gd name="connsiteY10" fmla="*/ 1719 h 10000"/>
                <a:gd name="connsiteX11" fmla="*/ 6234 w 10000"/>
                <a:gd name="connsiteY11" fmla="*/ 679 h 10000"/>
                <a:gd name="connsiteX0" fmla="*/ 6234 w 10000"/>
                <a:gd name="connsiteY0" fmla="*/ 679 h 10000"/>
                <a:gd name="connsiteX1" fmla="*/ 2487 w 10000"/>
                <a:gd name="connsiteY1" fmla="*/ 5 h 10000"/>
                <a:gd name="connsiteX2" fmla="*/ 915 w 10000"/>
                <a:gd name="connsiteY2" fmla="*/ 3378 h 10000"/>
                <a:gd name="connsiteX3" fmla="*/ 64 w 10000"/>
                <a:gd name="connsiteY3" fmla="*/ 9019 h 10000"/>
                <a:gd name="connsiteX4" fmla="*/ 4982 w 10000"/>
                <a:gd name="connsiteY4" fmla="*/ 10000 h 10000"/>
                <a:gd name="connsiteX5" fmla="*/ 8976 w 10000"/>
                <a:gd name="connsiteY5" fmla="*/ 8901 h 10000"/>
                <a:gd name="connsiteX6" fmla="*/ 8809 w 10000"/>
                <a:gd name="connsiteY6" fmla="*/ 6455 h 10000"/>
                <a:gd name="connsiteX7" fmla="*/ 9194 w 10000"/>
                <a:gd name="connsiteY7" fmla="*/ 4909 h 10000"/>
                <a:gd name="connsiteX8" fmla="*/ 9767 w 10000"/>
                <a:gd name="connsiteY8" fmla="*/ 3813 h 10000"/>
                <a:gd name="connsiteX9" fmla="*/ 10000 w 10000"/>
                <a:gd name="connsiteY9" fmla="*/ 3510 h 10000"/>
                <a:gd name="connsiteX10" fmla="*/ 8440 w 10000"/>
                <a:gd name="connsiteY10" fmla="*/ 1719 h 10000"/>
                <a:gd name="connsiteX11" fmla="*/ 6234 w 10000"/>
                <a:gd name="connsiteY11" fmla="*/ 679 h 10000"/>
                <a:gd name="connsiteX0" fmla="*/ 6234 w 10000"/>
                <a:gd name="connsiteY0" fmla="*/ 679 h 10000"/>
                <a:gd name="connsiteX1" fmla="*/ 2487 w 10000"/>
                <a:gd name="connsiteY1" fmla="*/ 5 h 10000"/>
                <a:gd name="connsiteX2" fmla="*/ 915 w 10000"/>
                <a:gd name="connsiteY2" fmla="*/ 3378 h 10000"/>
                <a:gd name="connsiteX3" fmla="*/ 64 w 10000"/>
                <a:gd name="connsiteY3" fmla="*/ 9019 h 10000"/>
                <a:gd name="connsiteX4" fmla="*/ 4982 w 10000"/>
                <a:gd name="connsiteY4" fmla="*/ 10000 h 10000"/>
                <a:gd name="connsiteX5" fmla="*/ 8976 w 10000"/>
                <a:gd name="connsiteY5" fmla="*/ 8901 h 10000"/>
                <a:gd name="connsiteX6" fmla="*/ 8809 w 10000"/>
                <a:gd name="connsiteY6" fmla="*/ 6455 h 10000"/>
                <a:gd name="connsiteX7" fmla="*/ 9194 w 10000"/>
                <a:gd name="connsiteY7" fmla="*/ 4909 h 10000"/>
                <a:gd name="connsiteX8" fmla="*/ 9767 w 10000"/>
                <a:gd name="connsiteY8" fmla="*/ 3813 h 10000"/>
                <a:gd name="connsiteX9" fmla="*/ 10000 w 10000"/>
                <a:gd name="connsiteY9" fmla="*/ 3510 h 10000"/>
                <a:gd name="connsiteX10" fmla="*/ 8440 w 10000"/>
                <a:gd name="connsiteY10" fmla="*/ 1719 h 10000"/>
                <a:gd name="connsiteX11" fmla="*/ 6234 w 10000"/>
                <a:gd name="connsiteY11" fmla="*/ 679 h 10000"/>
                <a:gd name="connsiteX0" fmla="*/ 6171 w 9937"/>
                <a:gd name="connsiteY0" fmla="*/ 679 h 10000"/>
                <a:gd name="connsiteX1" fmla="*/ 2424 w 9937"/>
                <a:gd name="connsiteY1" fmla="*/ 5 h 10000"/>
                <a:gd name="connsiteX2" fmla="*/ 852 w 9937"/>
                <a:gd name="connsiteY2" fmla="*/ 3378 h 10000"/>
                <a:gd name="connsiteX3" fmla="*/ 1 w 9937"/>
                <a:gd name="connsiteY3" fmla="*/ 9019 h 10000"/>
                <a:gd name="connsiteX4" fmla="*/ 4919 w 9937"/>
                <a:gd name="connsiteY4" fmla="*/ 10000 h 10000"/>
                <a:gd name="connsiteX5" fmla="*/ 8913 w 9937"/>
                <a:gd name="connsiteY5" fmla="*/ 8901 h 10000"/>
                <a:gd name="connsiteX6" fmla="*/ 8746 w 9937"/>
                <a:gd name="connsiteY6" fmla="*/ 6455 h 10000"/>
                <a:gd name="connsiteX7" fmla="*/ 9131 w 9937"/>
                <a:gd name="connsiteY7" fmla="*/ 4909 h 10000"/>
                <a:gd name="connsiteX8" fmla="*/ 9704 w 9937"/>
                <a:gd name="connsiteY8" fmla="*/ 3813 h 10000"/>
                <a:gd name="connsiteX9" fmla="*/ 9937 w 9937"/>
                <a:gd name="connsiteY9" fmla="*/ 3510 h 10000"/>
                <a:gd name="connsiteX10" fmla="*/ 8377 w 9937"/>
                <a:gd name="connsiteY10" fmla="*/ 1719 h 10000"/>
                <a:gd name="connsiteX11" fmla="*/ 6171 w 9937"/>
                <a:gd name="connsiteY11" fmla="*/ 679 h 10000"/>
                <a:gd name="connsiteX0" fmla="*/ 6210 w 10000"/>
                <a:gd name="connsiteY0" fmla="*/ 679 h 10000"/>
                <a:gd name="connsiteX1" fmla="*/ 2439 w 10000"/>
                <a:gd name="connsiteY1" fmla="*/ 5 h 10000"/>
                <a:gd name="connsiteX2" fmla="*/ 857 w 10000"/>
                <a:gd name="connsiteY2" fmla="*/ 3378 h 10000"/>
                <a:gd name="connsiteX3" fmla="*/ 1 w 10000"/>
                <a:gd name="connsiteY3" fmla="*/ 9019 h 10000"/>
                <a:gd name="connsiteX4" fmla="*/ 4950 w 10000"/>
                <a:gd name="connsiteY4" fmla="*/ 10000 h 10000"/>
                <a:gd name="connsiteX5" fmla="*/ 8970 w 10000"/>
                <a:gd name="connsiteY5" fmla="*/ 8901 h 10000"/>
                <a:gd name="connsiteX6" fmla="*/ 8801 w 10000"/>
                <a:gd name="connsiteY6" fmla="*/ 6455 h 10000"/>
                <a:gd name="connsiteX7" fmla="*/ 9189 w 10000"/>
                <a:gd name="connsiteY7" fmla="*/ 4909 h 10000"/>
                <a:gd name="connsiteX8" fmla="*/ 9766 w 10000"/>
                <a:gd name="connsiteY8" fmla="*/ 3813 h 10000"/>
                <a:gd name="connsiteX9" fmla="*/ 10000 w 10000"/>
                <a:gd name="connsiteY9" fmla="*/ 3510 h 10000"/>
                <a:gd name="connsiteX10" fmla="*/ 8430 w 10000"/>
                <a:gd name="connsiteY10" fmla="*/ 1719 h 10000"/>
                <a:gd name="connsiteX11" fmla="*/ 6210 w 10000"/>
                <a:gd name="connsiteY11" fmla="*/ 679 h 10000"/>
                <a:gd name="connsiteX0" fmla="*/ 6209 w 9999"/>
                <a:gd name="connsiteY0" fmla="*/ 679 h 10000"/>
                <a:gd name="connsiteX1" fmla="*/ 2438 w 9999"/>
                <a:gd name="connsiteY1" fmla="*/ 5 h 10000"/>
                <a:gd name="connsiteX2" fmla="*/ 856 w 9999"/>
                <a:gd name="connsiteY2" fmla="*/ 3378 h 10000"/>
                <a:gd name="connsiteX3" fmla="*/ 0 w 9999"/>
                <a:gd name="connsiteY3" fmla="*/ 9019 h 10000"/>
                <a:gd name="connsiteX4" fmla="*/ 4949 w 9999"/>
                <a:gd name="connsiteY4" fmla="*/ 10000 h 10000"/>
                <a:gd name="connsiteX5" fmla="*/ 8969 w 9999"/>
                <a:gd name="connsiteY5" fmla="*/ 8901 h 10000"/>
                <a:gd name="connsiteX6" fmla="*/ 8800 w 9999"/>
                <a:gd name="connsiteY6" fmla="*/ 6455 h 10000"/>
                <a:gd name="connsiteX7" fmla="*/ 9188 w 9999"/>
                <a:gd name="connsiteY7" fmla="*/ 4909 h 10000"/>
                <a:gd name="connsiteX8" fmla="*/ 9765 w 9999"/>
                <a:gd name="connsiteY8" fmla="*/ 3813 h 10000"/>
                <a:gd name="connsiteX9" fmla="*/ 9999 w 9999"/>
                <a:gd name="connsiteY9" fmla="*/ 3510 h 10000"/>
                <a:gd name="connsiteX10" fmla="*/ 8429 w 9999"/>
                <a:gd name="connsiteY10" fmla="*/ 1719 h 10000"/>
                <a:gd name="connsiteX11" fmla="*/ 6209 w 9999"/>
                <a:gd name="connsiteY11" fmla="*/ 679 h 10000"/>
                <a:gd name="connsiteX0" fmla="*/ 6210 w 10000"/>
                <a:gd name="connsiteY0" fmla="*/ 679 h 10000"/>
                <a:gd name="connsiteX1" fmla="*/ 2438 w 10000"/>
                <a:gd name="connsiteY1" fmla="*/ 5 h 10000"/>
                <a:gd name="connsiteX2" fmla="*/ 856 w 10000"/>
                <a:gd name="connsiteY2" fmla="*/ 3378 h 10000"/>
                <a:gd name="connsiteX3" fmla="*/ 0 w 10000"/>
                <a:gd name="connsiteY3" fmla="*/ 9019 h 10000"/>
                <a:gd name="connsiteX4" fmla="*/ 4949 w 10000"/>
                <a:gd name="connsiteY4" fmla="*/ 10000 h 10000"/>
                <a:gd name="connsiteX5" fmla="*/ 8970 w 10000"/>
                <a:gd name="connsiteY5" fmla="*/ 8901 h 10000"/>
                <a:gd name="connsiteX6" fmla="*/ 8801 w 10000"/>
                <a:gd name="connsiteY6" fmla="*/ 6455 h 10000"/>
                <a:gd name="connsiteX7" fmla="*/ 9189 w 10000"/>
                <a:gd name="connsiteY7" fmla="*/ 4909 h 10000"/>
                <a:gd name="connsiteX8" fmla="*/ 9766 w 10000"/>
                <a:gd name="connsiteY8" fmla="*/ 3813 h 10000"/>
                <a:gd name="connsiteX9" fmla="*/ 10000 w 10000"/>
                <a:gd name="connsiteY9" fmla="*/ 3510 h 10000"/>
                <a:gd name="connsiteX10" fmla="*/ 8430 w 10000"/>
                <a:gd name="connsiteY10" fmla="*/ 1719 h 10000"/>
                <a:gd name="connsiteX11" fmla="*/ 6210 w 10000"/>
                <a:gd name="connsiteY11" fmla="*/ 679 h 10000"/>
                <a:gd name="connsiteX0" fmla="*/ 6210 w 10000"/>
                <a:gd name="connsiteY0" fmla="*/ 679 h 10000"/>
                <a:gd name="connsiteX1" fmla="*/ 2438 w 10000"/>
                <a:gd name="connsiteY1" fmla="*/ 5 h 10000"/>
                <a:gd name="connsiteX2" fmla="*/ 891 w 10000"/>
                <a:gd name="connsiteY2" fmla="*/ 3462 h 10000"/>
                <a:gd name="connsiteX3" fmla="*/ 0 w 10000"/>
                <a:gd name="connsiteY3" fmla="*/ 9019 h 10000"/>
                <a:gd name="connsiteX4" fmla="*/ 4949 w 10000"/>
                <a:gd name="connsiteY4" fmla="*/ 10000 h 10000"/>
                <a:gd name="connsiteX5" fmla="*/ 8970 w 10000"/>
                <a:gd name="connsiteY5" fmla="*/ 8901 h 10000"/>
                <a:gd name="connsiteX6" fmla="*/ 8801 w 10000"/>
                <a:gd name="connsiteY6" fmla="*/ 6455 h 10000"/>
                <a:gd name="connsiteX7" fmla="*/ 9189 w 10000"/>
                <a:gd name="connsiteY7" fmla="*/ 4909 h 10000"/>
                <a:gd name="connsiteX8" fmla="*/ 9766 w 10000"/>
                <a:gd name="connsiteY8" fmla="*/ 3813 h 10000"/>
                <a:gd name="connsiteX9" fmla="*/ 10000 w 10000"/>
                <a:gd name="connsiteY9" fmla="*/ 3510 h 10000"/>
                <a:gd name="connsiteX10" fmla="*/ 8430 w 10000"/>
                <a:gd name="connsiteY10" fmla="*/ 1719 h 10000"/>
                <a:gd name="connsiteX11" fmla="*/ 6210 w 10000"/>
                <a:gd name="connsiteY11" fmla="*/ 67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6210" y="679"/>
                  </a:moveTo>
                  <a:cubicBezTo>
                    <a:pt x="5212" y="393"/>
                    <a:pt x="3326" y="88"/>
                    <a:pt x="2438" y="5"/>
                  </a:cubicBezTo>
                  <a:cubicBezTo>
                    <a:pt x="2408" y="-111"/>
                    <a:pt x="1298" y="1960"/>
                    <a:pt x="891" y="3462"/>
                  </a:cubicBezTo>
                  <a:cubicBezTo>
                    <a:pt x="485" y="4964"/>
                    <a:pt x="108" y="7182"/>
                    <a:pt x="0" y="9019"/>
                  </a:cubicBezTo>
                  <a:cubicBezTo>
                    <a:pt x="794" y="9342"/>
                    <a:pt x="3455" y="10020"/>
                    <a:pt x="4949" y="10000"/>
                  </a:cubicBezTo>
                  <a:cubicBezTo>
                    <a:pt x="6445" y="9980"/>
                    <a:pt x="8908" y="8969"/>
                    <a:pt x="8970" y="8901"/>
                  </a:cubicBezTo>
                  <a:cubicBezTo>
                    <a:pt x="8832" y="8213"/>
                    <a:pt x="8685" y="7248"/>
                    <a:pt x="8801" y="6455"/>
                  </a:cubicBezTo>
                  <a:cubicBezTo>
                    <a:pt x="8920" y="5658"/>
                    <a:pt x="9028" y="5349"/>
                    <a:pt x="9189" y="4909"/>
                  </a:cubicBezTo>
                  <a:cubicBezTo>
                    <a:pt x="9350" y="4469"/>
                    <a:pt x="9773" y="3818"/>
                    <a:pt x="9766" y="3813"/>
                  </a:cubicBezTo>
                  <a:cubicBezTo>
                    <a:pt x="9760" y="3802"/>
                    <a:pt x="9999" y="3539"/>
                    <a:pt x="10000" y="3510"/>
                  </a:cubicBezTo>
                  <a:cubicBezTo>
                    <a:pt x="9638" y="3000"/>
                    <a:pt x="9062" y="2191"/>
                    <a:pt x="8430" y="1719"/>
                  </a:cubicBezTo>
                  <a:cubicBezTo>
                    <a:pt x="7798" y="1247"/>
                    <a:pt x="7208" y="965"/>
                    <a:pt x="6210" y="67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29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6000000" scaled="0"/>
              <a:tileRect/>
            </a:gradFill>
            <a:ln>
              <a:solidFill>
                <a:srgbClr val="00B0F0"/>
              </a:solidFill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670" name="Freeform 17">
              <a:extLst>
                <a:ext uri="{FF2B5EF4-FFF2-40B4-BE49-F238E27FC236}">
                  <a16:creationId xmlns:a16="http://schemas.microsoft.com/office/drawing/2014/main" id="{D2C97832-3646-B0FF-0246-4B9DD57CF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3567" y="894396"/>
              <a:ext cx="327359" cy="1001101"/>
            </a:xfrm>
            <a:custGeom>
              <a:avLst/>
              <a:gdLst>
                <a:gd name="T0" fmla="*/ 0 w 665"/>
                <a:gd name="T1" fmla="*/ 2147483647 h 1238"/>
                <a:gd name="T2" fmla="*/ 309305898 w 665"/>
                <a:gd name="T3" fmla="*/ 2056447500 h 1238"/>
                <a:gd name="T4" fmla="*/ 903496596 w 665"/>
                <a:gd name="T5" fmla="*/ 871974063 h 1238"/>
                <a:gd name="T6" fmla="*/ 1804280287 w 665"/>
                <a:gd name="T7" fmla="*/ 0 h 1238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10000 h 10000"/>
                <a:gd name="connsiteX1" fmla="*/ 1273 w 10000"/>
                <a:gd name="connsiteY1" fmla="*/ 6447 h 10000"/>
                <a:gd name="connsiteX2" fmla="*/ 5008 w 10000"/>
                <a:gd name="connsiteY2" fmla="*/ 27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273 w 10000"/>
                <a:gd name="connsiteY1" fmla="*/ 6447 h 10000"/>
                <a:gd name="connsiteX2" fmla="*/ 3904 w 10000"/>
                <a:gd name="connsiteY2" fmla="*/ 2939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942 w 10000"/>
                <a:gd name="connsiteY1" fmla="*/ 6495 h 10000"/>
                <a:gd name="connsiteX2" fmla="*/ 3904 w 10000"/>
                <a:gd name="connsiteY2" fmla="*/ 2939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942 w 10000"/>
                <a:gd name="connsiteY1" fmla="*/ 6495 h 10000"/>
                <a:gd name="connsiteX2" fmla="*/ 4345 w 10000"/>
                <a:gd name="connsiteY2" fmla="*/ 2939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942 w 10000"/>
                <a:gd name="connsiteY1" fmla="*/ 6495 h 10000"/>
                <a:gd name="connsiteX2" fmla="*/ 5007 w 10000"/>
                <a:gd name="connsiteY2" fmla="*/ 2314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942 w 10000"/>
                <a:gd name="connsiteY1" fmla="*/ 6495 h 10000"/>
                <a:gd name="connsiteX2" fmla="*/ 3572 w 10000"/>
                <a:gd name="connsiteY2" fmla="*/ 3324 h 10000"/>
                <a:gd name="connsiteX3" fmla="*/ 10000 w 10000"/>
                <a:gd name="connsiteY3" fmla="*/ 0 h 10000"/>
                <a:gd name="connsiteX0" fmla="*/ 1999 w 11999"/>
                <a:gd name="connsiteY0" fmla="*/ 10000 h 10000"/>
                <a:gd name="connsiteX1" fmla="*/ 83 w 11999"/>
                <a:gd name="connsiteY1" fmla="*/ 6495 h 10000"/>
                <a:gd name="connsiteX2" fmla="*/ 5571 w 11999"/>
                <a:gd name="connsiteY2" fmla="*/ 3324 h 10000"/>
                <a:gd name="connsiteX3" fmla="*/ 11999 w 11999"/>
                <a:gd name="connsiteY3" fmla="*/ 0 h 10000"/>
                <a:gd name="connsiteX0" fmla="*/ 1931 w 11931"/>
                <a:gd name="connsiteY0" fmla="*/ 10000 h 10000"/>
                <a:gd name="connsiteX1" fmla="*/ 15 w 11931"/>
                <a:gd name="connsiteY1" fmla="*/ 6495 h 10000"/>
                <a:gd name="connsiteX2" fmla="*/ 3247 w 11931"/>
                <a:gd name="connsiteY2" fmla="*/ 3028 h 10000"/>
                <a:gd name="connsiteX3" fmla="*/ 11931 w 11931"/>
                <a:gd name="connsiteY3" fmla="*/ 0 h 10000"/>
                <a:gd name="connsiteX0" fmla="*/ 1931 w 11931"/>
                <a:gd name="connsiteY0" fmla="*/ 10000 h 10000"/>
                <a:gd name="connsiteX1" fmla="*/ 15 w 11931"/>
                <a:gd name="connsiteY1" fmla="*/ 6495 h 10000"/>
                <a:gd name="connsiteX2" fmla="*/ 3247 w 11931"/>
                <a:gd name="connsiteY2" fmla="*/ 3028 h 10000"/>
                <a:gd name="connsiteX3" fmla="*/ 11931 w 11931"/>
                <a:gd name="connsiteY3" fmla="*/ 0 h 10000"/>
                <a:gd name="connsiteX0" fmla="*/ 1931 w 11931"/>
                <a:gd name="connsiteY0" fmla="*/ 9796 h 9796"/>
                <a:gd name="connsiteX1" fmla="*/ 15 w 11931"/>
                <a:gd name="connsiteY1" fmla="*/ 6291 h 9796"/>
                <a:gd name="connsiteX2" fmla="*/ 3247 w 11931"/>
                <a:gd name="connsiteY2" fmla="*/ 2824 h 9796"/>
                <a:gd name="connsiteX3" fmla="*/ 11931 w 11931"/>
                <a:gd name="connsiteY3" fmla="*/ 0 h 9796"/>
                <a:gd name="connsiteX0" fmla="*/ 1617 w 9999"/>
                <a:gd name="connsiteY0" fmla="*/ 10000 h 10000"/>
                <a:gd name="connsiteX1" fmla="*/ 12 w 9999"/>
                <a:gd name="connsiteY1" fmla="*/ 6422 h 10000"/>
                <a:gd name="connsiteX2" fmla="*/ 2720 w 9999"/>
                <a:gd name="connsiteY2" fmla="*/ 2883 h 10000"/>
                <a:gd name="connsiteX3" fmla="*/ 9999 w 9999"/>
                <a:gd name="connsiteY3" fmla="*/ 0 h 10000"/>
                <a:gd name="connsiteX0" fmla="*/ 1608 w 9991"/>
                <a:gd name="connsiteY0" fmla="*/ 10000 h 10000"/>
                <a:gd name="connsiteX1" fmla="*/ 3 w 9991"/>
                <a:gd name="connsiteY1" fmla="*/ 6422 h 10000"/>
                <a:gd name="connsiteX2" fmla="*/ 2711 w 9991"/>
                <a:gd name="connsiteY2" fmla="*/ 2883 h 10000"/>
                <a:gd name="connsiteX3" fmla="*/ 9991 w 9991"/>
                <a:gd name="connsiteY3" fmla="*/ 0 h 10000"/>
                <a:gd name="connsiteX0" fmla="*/ 2051 w 10000"/>
                <a:gd name="connsiteY0" fmla="*/ 9168 h 9168"/>
                <a:gd name="connsiteX1" fmla="*/ 3 w 10000"/>
                <a:gd name="connsiteY1" fmla="*/ 6422 h 9168"/>
                <a:gd name="connsiteX2" fmla="*/ 2713 w 10000"/>
                <a:gd name="connsiteY2" fmla="*/ 2883 h 9168"/>
                <a:gd name="connsiteX3" fmla="*/ 10000 w 10000"/>
                <a:gd name="connsiteY3" fmla="*/ 0 h 9168"/>
                <a:gd name="connsiteX0" fmla="*/ 2059 w 10008"/>
                <a:gd name="connsiteY0" fmla="*/ 10000 h 10000"/>
                <a:gd name="connsiteX1" fmla="*/ 11 w 10008"/>
                <a:gd name="connsiteY1" fmla="*/ 7005 h 10000"/>
                <a:gd name="connsiteX2" fmla="*/ 2721 w 10008"/>
                <a:gd name="connsiteY2" fmla="*/ 3145 h 10000"/>
                <a:gd name="connsiteX3" fmla="*/ 10008 w 10008"/>
                <a:gd name="connsiteY3" fmla="*/ 0 h 10000"/>
                <a:gd name="connsiteX0" fmla="*/ 2059 w 10008"/>
                <a:gd name="connsiteY0" fmla="*/ 10000 h 10000"/>
                <a:gd name="connsiteX1" fmla="*/ 11 w 10008"/>
                <a:gd name="connsiteY1" fmla="*/ 6654 h 10000"/>
                <a:gd name="connsiteX2" fmla="*/ 2721 w 10008"/>
                <a:gd name="connsiteY2" fmla="*/ 3145 h 10000"/>
                <a:gd name="connsiteX3" fmla="*/ 10008 w 10008"/>
                <a:gd name="connsiteY3" fmla="*/ 0 h 10000"/>
                <a:gd name="connsiteX0" fmla="*/ 2059 w 10008"/>
                <a:gd name="connsiteY0" fmla="*/ 10000 h 10000"/>
                <a:gd name="connsiteX1" fmla="*/ 11 w 10008"/>
                <a:gd name="connsiteY1" fmla="*/ 6654 h 10000"/>
                <a:gd name="connsiteX2" fmla="*/ 2721 w 10008"/>
                <a:gd name="connsiteY2" fmla="*/ 3145 h 10000"/>
                <a:gd name="connsiteX3" fmla="*/ 10008 w 10008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8" h="10000">
                  <a:moveTo>
                    <a:pt x="2059" y="10000"/>
                  </a:moveTo>
                  <a:cubicBezTo>
                    <a:pt x="659" y="8884"/>
                    <a:pt x="-99" y="7796"/>
                    <a:pt x="11" y="6654"/>
                  </a:cubicBezTo>
                  <a:cubicBezTo>
                    <a:pt x="121" y="5512"/>
                    <a:pt x="1055" y="4254"/>
                    <a:pt x="2721" y="3145"/>
                  </a:cubicBezTo>
                  <a:cubicBezTo>
                    <a:pt x="4387" y="2036"/>
                    <a:pt x="8444" y="627"/>
                    <a:pt x="10008" y="0"/>
                  </a:cubicBezTo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672" name="Freeform 12">
              <a:extLst>
                <a:ext uri="{FF2B5EF4-FFF2-40B4-BE49-F238E27FC236}">
                  <a16:creationId xmlns:a16="http://schemas.microsoft.com/office/drawing/2014/main" id="{3D56DF6F-271F-E115-C4B3-2403C01F9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019" y="239673"/>
              <a:ext cx="657297" cy="1675231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9838"/>
                <a:gd name="connsiteY0" fmla="*/ 9918 h 9918"/>
                <a:gd name="connsiteX1" fmla="*/ 3185 w 9838"/>
                <a:gd name="connsiteY1" fmla="*/ 4035 h 9918"/>
                <a:gd name="connsiteX2" fmla="*/ 9838 w 9838"/>
                <a:gd name="connsiteY2" fmla="*/ 0 h 9918"/>
                <a:gd name="connsiteX0" fmla="*/ 0 w 10000"/>
                <a:gd name="connsiteY0" fmla="*/ 10000 h 10000"/>
                <a:gd name="connsiteX1" fmla="*/ 3237 w 10000"/>
                <a:gd name="connsiteY1" fmla="*/ 4068 h 10000"/>
                <a:gd name="connsiteX2" fmla="*/ 10000 w 10000"/>
                <a:gd name="connsiteY2" fmla="*/ 0 h 10000"/>
                <a:gd name="connsiteX0" fmla="*/ 0 w 9681"/>
                <a:gd name="connsiteY0" fmla="*/ 9886 h 9886"/>
                <a:gd name="connsiteX1" fmla="*/ 3237 w 9681"/>
                <a:gd name="connsiteY1" fmla="*/ 3954 h 9886"/>
                <a:gd name="connsiteX2" fmla="*/ 9681 w 9681"/>
                <a:gd name="connsiteY2" fmla="*/ 0 h 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81" h="9886">
                  <a:moveTo>
                    <a:pt x="0" y="9886"/>
                  </a:moveTo>
                  <a:cubicBezTo>
                    <a:pt x="174" y="7934"/>
                    <a:pt x="1624" y="5602"/>
                    <a:pt x="3237" y="3954"/>
                  </a:cubicBezTo>
                  <a:cubicBezTo>
                    <a:pt x="4851" y="2306"/>
                    <a:pt x="5885" y="1819"/>
                    <a:pt x="9681" y="0"/>
                  </a:cubicBezTo>
                </a:path>
              </a:pathLst>
            </a:custGeom>
            <a:noFill/>
            <a:ln w="9525" cmpd="sng">
              <a:solidFill>
                <a:srgbClr val="0000FF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673" name="Freeform 12">
              <a:extLst>
                <a:ext uri="{FF2B5EF4-FFF2-40B4-BE49-F238E27FC236}">
                  <a16:creationId xmlns:a16="http://schemas.microsoft.com/office/drawing/2014/main" id="{D8D1160D-115C-1D1C-EAD5-E6EB382A7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3292" y="1862036"/>
              <a:ext cx="2496075" cy="236963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713 w 10000"/>
                <a:gd name="connsiteY1" fmla="*/ 5780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53 w 10000"/>
                <a:gd name="connsiteY1" fmla="*/ 5489 h 10000"/>
                <a:gd name="connsiteX2" fmla="*/ 5675 w 10000"/>
                <a:gd name="connsiteY2" fmla="*/ 1576 h 10000"/>
                <a:gd name="connsiteX3" fmla="*/ 10000 w 10000"/>
                <a:gd name="connsiteY3" fmla="*/ 0 h 10000"/>
                <a:gd name="connsiteX0" fmla="*/ 0 w 8831"/>
                <a:gd name="connsiteY0" fmla="*/ 10000 h 10000"/>
                <a:gd name="connsiteX1" fmla="*/ 1453 w 8831"/>
                <a:gd name="connsiteY1" fmla="*/ 5489 h 10000"/>
                <a:gd name="connsiteX2" fmla="*/ 5675 w 8831"/>
                <a:gd name="connsiteY2" fmla="*/ 1576 h 10000"/>
                <a:gd name="connsiteX3" fmla="*/ 8831 w 8831"/>
                <a:gd name="connsiteY3" fmla="*/ 0 h 10000"/>
                <a:gd name="connsiteX0" fmla="*/ 0 w 10000"/>
                <a:gd name="connsiteY0" fmla="*/ 10000 h 10000"/>
                <a:gd name="connsiteX1" fmla="*/ 2674 w 10000"/>
                <a:gd name="connsiteY1" fmla="*/ 4966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939 w 10000"/>
                <a:gd name="connsiteY1" fmla="*/ 5140 h 10000"/>
                <a:gd name="connsiteX2" fmla="*/ 6426 w 10000"/>
                <a:gd name="connsiteY2" fmla="*/ 1576 h 10000"/>
                <a:gd name="connsiteX3" fmla="*/ 10000 w 10000"/>
                <a:gd name="connsiteY3" fmla="*/ 0 h 10000"/>
                <a:gd name="connsiteX0" fmla="*/ 0 w 9878"/>
                <a:gd name="connsiteY0" fmla="*/ 9663 h 9663"/>
                <a:gd name="connsiteX1" fmla="*/ 1939 w 9878"/>
                <a:gd name="connsiteY1" fmla="*/ 4803 h 9663"/>
                <a:gd name="connsiteX2" fmla="*/ 6426 w 9878"/>
                <a:gd name="connsiteY2" fmla="*/ 1239 h 9663"/>
                <a:gd name="connsiteX3" fmla="*/ 9878 w 9878"/>
                <a:gd name="connsiteY3" fmla="*/ 0 h 9663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6505 w 10000"/>
                <a:gd name="connsiteY2" fmla="*/ 128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1468 w 10000"/>
                <a:gd name="connsiteY1" fmla="*/ 5378 h 10000"/>
                <a:gd name="connsiteX2" fmla="*/ 10000 w 10000"/>
                <a:gd name="connsiteY2" fmla="*/ 0 h 10000"/>
                <a:gd name="connsiteX0" fmla="*/ 30 w 10030"/>
                <a:gd name="connsiteY0" fmla="*/ 10000 h 10000"/>
                <a:gd name="connsiteX1" fmla="*/ 1498 w 10030"/>
                <a:gd name="connsiteY1" fmla="*/ 5378 h 10000"/>
                <a:gd name="connsiteX2" fmla="*/ 10030 w 10030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10002"/>
                <a:gd name="connsiteY0" fmla="*/ 10000 h 10000"/>
                <a:gd name="connsiteX1" fmla="*/ 2955 w 10002"/>
                <a:gd name="connsiteY1" fmla="*/ 4100 h 10000"/>
                <a:gd name="connsiteX2" fmla="*/ 10002 w 10002"/>
                <a:gd name="connsiteY2" fmla="*/ 0 h 10000"/>
                <a:gd name="connsiteX0" fmla="*/ 2 w 9335"/>
                <a:gd name="connsiteY0" fmla="*/ 10078 h 10078"/>
                <a:gd name="connsiteX1" fmla="*/ 2955 w 9335"/>
                <a:gd name="connsiteY1" fmla="*/ 4178 h 10078"/>
                <a:gd name="connsiteX2" fmla="*/ 9335 w 9335"/>
                <a:gd name="connsiteY2" fmla="*/ 0 h 10078"/>
                <a:gd name="connsiteX0" fmla="*/ 2 w 10000"/>
                <a:gd name="connsiteY0" fmla="*/ 10000 h 10000"/>
                <a:gd name="connsiteX1" fmla="*/ 2898 w 10000"/>
                <a:gd name="connsiteY1" fmla="*/ 4127 h 10000"/>
                <a:gd name="connsiteX2" fmla="*/ 10000 w 10000"/>
                <a:gd name="connsiteY2" fmla="*/ 0 h 10000"/>
                <a:gd name="connsiteX0" fmla="*/ 2 w 9464"/>
                <a:gd name="connsiteY0" fmla="*/ 9942 h 9942"/>
                <a:gd name="connsiteX1" fmla="*/ 2898 w 9464"/>
                <a:gd name="connsiteY1" fmla="*/ 4069 h 9942"/>
                <a:gd name="connsiteX2" fmla="*/ 9464 w 9464"/>
                <a:gd name="connsiteY2" fmla="*/ 0 h 9942"/>
                <a:gd name="connsiteX0" fmla="*/ 1 w 10188"/>
                <a:gd name="connsiteY0" fmla="*/ 10059 h 10059"/>
                <a:gd name="connsiteX1" fmla="*/ 3250 w 10188"/>
                <a:gd name="connsiteY1" fmla="*/ 4093 h 10059"/>
                <a:gd name="connsiteX2" fmla="*/ 10188 w 10188"/>
                <a:gd name="connsiteY2" fmla="*/ 0 h 10059"/>
                <a:gd name="connsiteX0" fmla="*/ 0 w 10187"/>
                <a:gd name="connsiteY0" fmla="*/ 10059 h 10059"/>
                <a:gd name="connsiteX1" fmla="*/ 3249 w 10187"/>
                <a:gd name="connsiteY1" fmla="*/ 4093 h 10059"/>
                <a:gd name="connsiteX2" fmla="*/ 10187 w 10187"/>
                <a:gd name="connsiteY2" fmla="*/ 0 h 10059"/>
                <a:gd name="connsiteX0" fmla="*/ 0 w 10187"/>
                <a:gd name="connsiteY0" fmla="*/ 10059 h 10059"/>
                <a:gd name="connsiteX1" fmla="*/ 3534 w 10187"/>
                <a:gd name="connsiteY1" fmla="*/ 4035 h 10059"/>
                <a:gd name="connsiteX2" fmla="*/ 10187 w 10187"/>
                <a:gd name="connsiteY2" fmla="*/ 0 h 1005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10187"/>
                <a:gd name="connsiteY0" fmla="*/ 10059 h 62479"/>
                <a:gd name="connsiteX1" fmla="*/ 5564 w 10187"/>
                <a:gd name="connsiteY1" fmla="*/ 62443 h 62479"/>
                <a:gd name="connsiteX2" fmla="*/ 10187 w 10187"/>
                <a:gd name="connsiteY2" fmla="*/ 0 h 62479"/>
                <a:gd name="connsiteX0" fmla="*/ 0 w 7878"/>
                <a:gd name="connsiteY0" fmla="*/ 40345 h 63406"/>
                <a:gd name="connsiteX1" fmla="*/ 3255 w 7878"/>
                <a:gd name="connsiteY1" fmla="*/ 62443 h 63406"/>
                <a:gd name="connsiteX2" fmla="*/ 7878 w 7878"/>
                <a:gd name="connsiteY2" fmla="*/ 0 h 63406"/>
                <a:gd name="connsiteX0" fmla="*/ 0 w 10000"/>
                <a:gd name="connsiteY0" fmla="*/ 6363 h 7418"/>
                <a:gd name="connsiteX1" fmla="*/ 4385 w 10000"/>
                <a:gd name="connsiteY1" fmla="*/ 7119 h 7418"/>
                <a:gd name="connsiteX2" fmla="*/ 10000 w 10000"/>
                <a:gd name="connsiteY2" fmla="*/ 0 h 7418"/>
                <a:gd name="connsiteX0" fmla="*/ 0 w 12678"/>
                <a:gd name="connsiteY0" fmla="*/ 4439 h 9657"/>
                <a:gd name="connsiteX1" fmla="*/ 7063 w 12678"/>
                <a:gd name="connsiteY1" fmla="*/ 9597 h 9657"/>
                <a:gd name="connsiteX2" fmla="*/ 12678 w 12678"/>
                <a:gd name="connsiteY2" fmla="*/ 0 h 9657"/>
                <a:gd name="connsiteX0" fmla="*/ 0 w 10000"/>
                <a:gd name="connsiteY0" fmla="*/ 4597 h 10057"/>
                <a:gd name="connsiteX1" fmla="*/ 5571 w 10000"/>
                <a:gd name="connsiteY1" fmla="*/ 9938 h 10057"/>
                <a:gd name="connsiteX2" fmla="*/ 10000 w 10000"/>
                <a:gd name="connsiteY2" fmla="*/ 0 h 10057"/>
                <a:gd name="connsiteX0" fmla="*/ 0 w 10000"/>
                <a:gd name="connsiteY0" fmla="*/ 2499 h 9963"/>
                <a:gd name="connsiteX1" fmla="*/ 5571 w 10000"/>
                <a:gd name="connsiteY1" fmla="*/ 9938 h 9963"/>
                <a:gd name="connsiteX2" fmla="*/ 10000 w 10000"/>
                <a:gd name="connsiteY2" fmla="*/ 0 h 9963"/>
                <a:gd name="connsiteX0" fmla="*/ 0 w 10000"/>
                <a:gd name="connsiteY0" fmla="*/ 2508 h 10015"/>
                <a:gd name="connsiteX1" fmla="*/ 5571 w 10000"/>
                <a:gd name="connsiteY1" fmla="*/ 9975 h 10015"/>
                <a:gd name="connsiteX2" fmla="*/ 10000 w 10000"/>
                <a:gd name="connsiteY2" fmla="*/ 0 h 10015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00"/>
                <a:gd name="connsiteY0" fmla="*/ 2508 h 11523"/>
                <a:gd name="connsiteX1" fmla="*/ 5064 w 10000"/>
                <a:gd name="connsiteY1" fmla="*/ 11496 h 11523"/>
                <a:gd name="connsiteX2" fmla="*/ 10000 w 10000"/>
                <a:gd name="connsiteY2" fmla="*/ 0 h 11523"/>
                <a:gd name="connsiteX0" fmla="*/ 0 w 10049"/>
                <a:gd name="connsiteY0" fmla="*/ 2391 h 11521"/>
                <a:gd name="connsiteX1" fmla="*/ 5113 w 10049"/>
                <a:gd name="connsiteY1" fmla="*/ 11496 h 11521"/>
                <a:gd name="connsiteX2" fmla="*/ 10049 w 10049"/>
                <a:gd name="connsiteY2" fmla="*/ 0 h 11521"/>
                <a:gd name="connsiteX0" fmla="*/ 0 w 10049"/>
                <a:gd name="connsiteY0" fmla="*/ 2391 h 11496"/>
                <a:gd name="connsiteX1" fmla="*/ 5113 w 10049"/>
                <a:gd name="connsiteY1" fmla="*/ 11496 h 11496"/>
                <a:gd name="connsiteX2" fmla="*/ 10049 w 10049"/>
                <a:gd name="connsiteY2" fmla="*/ 0 h 11496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  <a:gd name="connsiteX0" fmla="*/ 0 w 10117"/>
                <a:gd name="connsiteY0" fmla="*/ 2391 h 11521"/>
                <a:gd name="connsiteX1" fmla="*/ 5181 w 10117"/>
                <a:gd name="connsiteY1" fmla="*/ 11496 h 11521"/>
                <a:gd name="connsiteX2" fmla="*/ 10117 w 10117"/>
                <a:gd name="connsiteY2" fmla="*/ 0 h 1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17" h="11521">
                  <a:moveTo>
                    <a:pt x="0" y="2391"/>
                  </a:moveTo>
                  <a:cubicBezTo>
                    <a:pt x="2112" y="7463"/>
                    <a:pt x="3495" y="11895"/>
                    <a:pt x="5181" y="11496"/>
                  </a:cubicBezTo>
                  <a:cubicBezTo>
                    <a:pt x="6867" y="11097"/>
                    <a:pt x="8312" y="6779"/>
                    <a:pt x="10117" y="0"/>
                  </a:cubicBezTo>
                </a:path>
              </a:pathLst>
            </a:custGeom>
            <a:noFill/>
            <a:ln w="9525" cmpd="sng">
              <a:solidFill>
                <a:srgbClr val="0000FF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341674" name="グループ化 341673">
              <a:extLst>
                <a:ext uri="{FF2B5EF4-FFF2-40B4-BE49-F238E27FC236}">
                  <a16:creationId xmlns:a16="http://schemas.microsoft.com/office/drawing/2014/main" id="{D01934A9-11E7-75CF-DE53-8F1E7DC600AE}"/>
                </a:ext>
              </a:extLst>
            </p:cNvPr>
            <p:cNvGrpSpPr/>
            <p:nvPr/>
          </p:nvGrpSpPr>
          <p:grpSpPr>
            <a:xfrm>
              <a:off x="6426509" y="250800"/>
              <a:ext cx="2619164" cy="1845426"/>
              <a:chOff x="6426509" y="250800"/>
              <a:chExt cx="2619164" cy="1845426"/>
            </a:xfrm>
          </p:grpSpPr>
          <p:sp>
            <p:nvSpPr>
              <p:cNvPr id="341675" name="Freeform 12">
                <a:extLst>
                  <a:ext uri="{FF2B5EF4-FFF2-40B4-BE49-F238E27FC236}">
                    <a16:creationId xmlns:a16="http://schemas.microsoft.com/office/drawing/2014/main" id="{6E5A9CAF-8D08-5E62-A536-21859C1D1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9330" y="298720"/>
                <a:ext cx="689044" cy="1707060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9838"/>
                  <a:gd name="connsiteY0" fmla="*/ 9918 h 9918"/>
                  <a:gd name="connsiteX1" fmla="*/ 3185 w 9838"/>
                  <a:gd name="connsiteY1" fmla="*/ 4035 h 9918"/>
                  <a:gd name="connsiteX2" fmla="*/ 9838 w 9838"/>
                  <a:gd name="connsiteY2" fmla="*/ 0 h 9918"/>
                  <a:gd name="connsiteX0" fmla="*/ 0 w 10000"/>
                  <a:gd name="connsiteY0" fmla="*/ 10000 h 10000"/>
                  <a:gd name="connsiteX1" fmla="*/ 3237 w 10000"/>
                  <a:gd name="connsiteY1" fmla="*/ 4068 h 10000"/>
                  <a:gd name="connsiteX2" fmla="*/ 10000 w 10000"/>
                  <a:gd name="connsiteY2" fmla="*/ 0 h 10000"/>
                  <a:gd name="connsiteX0" fmla="*/ 0 w 9681"/>
                  <a:gd name="connsiteY0" fmla="*/ 9886 h 9886"/>
                  <a:gd name="connsiteX1" fmla="*/ 3237 w 9681"/>
                  <a:gd name="connsiteY1" fmla="*/ 3954 h 9886"/>
                  <a:gd name="connsiteX2" fmla="*/ 9681 w 9681"/>
                  <a:gd name="connsiteY2" fmla="*/ 0 h 9886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83" h="10190">
                    <a:moveTo>
                      <a:pt x="0" y="10190"/>
                    </a:moveTo>
                    <a:cubicBezTo>
                      <a:pt x="180" y="8215"/>
                      <a:pt x="1597" y="5888"/>
                      <a:pt x="3344" y="4190"/>
                    </a:cubicBezTo>
                    <a:cubicBezTo>
                      <a:pt x="5091" y="2492"/>
                      <a:pt x="6562" y="1840"/>
                      <a:pt x="10483" y="0"/>
                    </a:cubicBezTo>
                  </a:path>
                </a:pathLst>
              </a:custGeom>
              <a:noFill/>
              <a:ln w="3175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677" name="Freeform 12">
                <a:extLst>
                  <a:ext uri="{FF2B5EF4-FFF2-40B4-BE49-F238E27FC236}">
                    <a16:creationId xmlns:a16="http://schemas.microsoft.com/office/drawing/2014/main" id="{270E6471-BBD6-9491-4BD6-C06E6FD4D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5601" y="354564"/>
                <a:ext cx="689044" cy="1707060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9838"/>
                  <a:gd name="connsiteY0" fmla="*/ 9918 h 9918"/>
                  <a:gd name="connsiteX1" fmla="*/ 3185 w 9838"/>
                  <a:gd name="connsiteY1" fmla="*/ 4035 h 9918"/>
                  <a:gd name="connsiteX2" fmla="*/ 9838 w 9838"/>
                  <a:gd name="connsiteY2" fmla="*/ 0 h 9918"/>
                  <a:gd name="connsiteX0" fmla="*/ 0 w 10000"/>
                  <a:gd name="connsiteY0" fmla="*/ 10000 h 10000"/>
                  <a:gd name="connsiteX1" fmla="*/ 3237 w 10000"/>
                  <a:gd name="connsiteY1" fmla="*/ 4068 h 10000"/>
                  <a:gd name="connsiteX2" fmla="*/ 10000 w 10000"/>
                  <a:gd name="connsiteY2" fmla="*/ 0 h 10000"/>
                  <a:gd name="connsiteX0" fmla="*/ 0 w 9681"/>
                  <a:gd name="connsiteY0" fmla="*/ 9886 h 9886"/>
                  <a:gd name="connsiteX1" fmla="*/ 3237 w 9681"/>
                  <a:gd name="connsiteY1" fmla="*/ 3954 h 9886"/>
                  <a:gd name="connsiteX2" fmla="*/ 9681 w 9681"/>
                  <a:gd name="connsiteY2" fmla="*/ 0 h 9886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83" h="10190">
                    <a:moveTo>
                      <a:pt x="0" y="10190"/>
                    </a:moveTo>
                    <a:cubicBezTo>
                      <a:pt x="180" y="8215"/>
                      <a:pt x="1597" y="5888"/>
                      <a:pt x="3344" y="4190"/>
                    </a:cubicBezTo>
                    <a:cubicBezTo>
                      <a:pt x="5091" y="2492"/>
                      <a:pt x="6562" y="1840"/>
                      <a:pt x="10483" y="0"/>
                    </a:cubicBezTo>
                  </a:path>
                </a:pathLst>
              </a:custGeom>
              <a:noFill/>
              <a:ln w="3175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681" name="Freeform 12">
                <a:extLst>
                  <a:ext uri="{FF2B5EF4-FFF2-40B4-BE49-F238E27FC236}">
                    <a16:creationId xmlns:a16="http://schemas.microsoft.com/office/drawing/2014/main" id="{25860BF3-3005-DF22-3121-3F629A4AD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7268" y="457884"/>
                <a:ext cx="653648" cy="1638342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9838"/>
                  <a:gd name="connsiteY0" fmla="*/ 9918 h 9918"/>
                  <a:gd name="connsiteX1" fmla="*/ 3185 w 9838"/>
                  <a:gd name="connsiteY1" fmla="*/ 4035 h 9918"/>
                  <a:gd name="connsiteX2" fmla="*/ 9838 w 9838"/>
                  <a:gd name="connsiteY2" fmla="*/ 0 h 9918"/>
                  <a:gd name="connsiteX0" fmla="*/ 0 w 10000"/>
                  <a:gd name="connsiteY0" fmla="*/ 10000 h 10000"/>
                  <a:gd name="connsiteX1" fmla="*/ 3237 w 10000"/>
                  <a:gd name="connsiteY1" fmla="*/ 4068 h 10000"/>
                  <a:gd name="connsiteX2" fmla="*/ 10000 w 10000"/>
                  <a:gd name="connsiteY2" fmla="*/ 0 h 10000"/>
                  <a:gd name="connsiteX0" fmla="*/ 0 w 9681"/>
                  <a:gd name="connsiteY0" fmla="*/ 9886 h 9886"/>
                  <a:gd name="connsiteX1" fmla="*/ 3237 w 9681"/>
                  <a:gd name="connsiteY1" fmla="*/ 3954 h 9886"/>
                  <a:gd name="connsiteX2" fmla="*/ 9681 w 9681"/>
                  <a:gd name="connsiteY2" fmla="*/ 0 h 9886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483"/>
                  <a:gd name="connsiteY0" fmla="*/ 10190 h 10190"/>
                  <a:gd name="connsiteX1" fmla="*/ 2994 w 10483"/>
                  <a:gd name="connsiteY1" fmla="*/ 4168 h 10190"/>
                  <a:gd name="connsiteX2" fmla="*/ 10483 w 10483"/>
                  <a:gd name="connsiteY2" fmla="*/ 0 h 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83" h="10190">
                    <a:moveTo>
                      <a:pt x="0" y="10190"/>
                    </a:moveTo>
                    <a:cubicBezTo>
                      <a:pt x="63" y="8193"/>
                      <a:pt x="1247" y="5866"/>
                      <a:pt x="2994" y="4168"/>
                    </a:cubicBezTo>
                    <a:cubicBezTo>
                      <a:pt x="4741" y="2470"/>
                      <a:pt x="6154" y="1555"/>
                      <a:pt x="10483" y="0"/>
                    </a:cubicBezTo>
                  </a:path>
                </a:pathLst>
              </a:custGeom>
              <a:noFill/>
              <a:ln w="3175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682" name="Freeform 12">
                <a:extLst>
                  <a:ext uri="{FF2B5EF4-FFF2-40B4-BE49-F238E27FC236}">
                    <a16:creationId xmlns:a16="http://schemas.microsoft.com/office/drawing/2014/main" id="{CD41AB56-2751-C0CD-E983-030A8803D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7755" y="621355"/>
                <a:ext cx="525468" cy="1407650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9838"/>
                  <a:gd name="connsiteY0" fmla="*/ 9918 h 9918"/>
                  <a:gd name="connsiteX1" fmla="*/ 3185 w 9838"/>
                  <a:gd name="connsiteY1" fmla="*/ 4035 h 9918"/>
                  <a:gd name="connsiteX2" fmla="*/ 9838 w 9838"/>
                  <a:gd name="connsiteY2" fmla="*/ 0 h 9918"/>
                  <a:gd name="connsiteX0" fmla="*/ 0 w 10000"/>
                  <a:gd name="connsiteY0" fmla="*/ 10000 h 10000"/>
                  <a:gd name="connsiteX1" fmla="*/ 3237 w 10000"/>
                  <a:gd name="connsiteY1" fmla="*/ 4068 h 10000"/>
                  <a:gd name="connsiteX2" fmla="*/ 10000 w 10000"/>
                  <a:gd name="connsiteY2" fmla="*/ 0 h 10000"/>
                  <a:gd name="connsiteX0" fmla="*/ 0 w 9681"/>
                  <a:gd name="connsiteY0" fmla="*/ 9886 h 9886"/>
                  <a:gd name="connsiteX1" fmla="*/ 3237 w 9681"/>
                  <a:gd name="connsiteY1" fmla="*/ 3954 h 9886"/>
                  <a:gd name="connsiteX2" fmla="*/ 9681 w 9681"/>
                  <a:gd name="connsiteY2" fmla="*/ 0 h 9886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483"/>
                  <a:gd name="connsiteY0" fmla="*/ 10190 h 10190"/>
                  <a:gd name="connsiteX1" fmla="*/ 3344 w 10483"/>
                  <a:gd name="connsiteY1" fmla="*/ 4190 h 10190"/>
                  <a:gd name="connsiteX2" fmla="*/ 10483 w 10483"/>
                  <a:gd name="connsiteY2" fmla="*/ 0 h 10190"/>
                  <a:gd name="connsiteX0" fmla="*/ 0 w 10850"/>
                  <a:gd name="connsiteY0" fmla="*/ 10114 h 10114"/>
                  <a:gd name="connsiteX1" fmla="*/ 3344 w 10850"/>
                  <a:gd name="connsiteY1" fmla="*/ 4114 h 10114"/>
                  <a:gd name="connsiteX2" fmla="*/ 10850 w 10850"/>
                  <a:gd name="connsiteY2" fmla="*/ 0 h 10114"/>
                  <a:gd name="connsiteX0" fmla="*/ 0 w 10850"/>
                  <a:gd name="connsiteY0" fmla="*/ 10114 h 10114"/>
                  <a:gd name="connsiteX1" fmla="*/ 3344 w 10850"/>
                  <a:gd name="connsiteY1" fmla="*/ 4114 h 10114"/>
                  <a:gd name="connsiteX2" fmla="*/ 10850 w 10850"/>
                  <a:gd name="connsiteY2" fmla="*/ 0 h 10114"/>
                  <a:gd name="connsiteX0" fmla="*/ 54 w 10904"/>
                  <a:gd name="connsiteY0" fmla="*/ 10114 h 10114"/>
                  <a:gd name="connsiteX1" fmla="*/ 3398 w 10904"/>
                  <a:gd name="connsiteY1" fmla="*/ 4114 h 10114"/>
                  <a:gd name="connsiteX2" fmla="*/ 10904 w 10904"/>
                  <a:gd name="connsiteY2" fmla="*/ 0 h 10114"/>
                  <a:gd name="connsiteX0" fmla="*/ 72 w 10922"/>
                  <a:gd name="connsiteY0" fmla="*/ 10114 h 10114"/>
                  <a:gd name="connsiteX1" fmla="*/ 2829 w 10922"/>
                  <a:gd name="connsiteY1" fmla="*/ 4114 h 10114"/>
                  <a:gd name="connsiteX2" fmla="*/ 10922 w 10922"/>
                  <a:gd name="connsiteY2" fmla="*/ 0 h 1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22" h="10114">
                    <a:moveTo>
                      <a:pt x="72" y="10114"/>
                    </a:moveTo>
                    <a:cubicBezTo>
                      <a:pt x="-335" y="8164"/>
                      <a:pt x="1021" y="5800"/>
                      <a:pt x="2829" y="4114"/>
                    </a:cubicBezTo>
                    <a:cubicBezTo>
                      <a:pt x="4637" y="2428"/>
                      <a:pt x="6707" y="1333"/>
                      <a:pt x="10922" y="0"/>
                    </a:cubicBezTo>
                  </a:path>
                </a:pathLst>
              </a:custGeom>
              <a:noFill/>
              <a:ln w="3175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683" name="Freeform 12">
                <a:extLst>
                  <a:ext uri="{FF2B5EF4-FFF2-40B4-BE49-F238E27FC236}">
                    <a16:creationId xmlns:a16="http://schemas.microsoft.com/office/drawing/2014/main" id="{46F66B7C-365C-9462-6727-CAA71F009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6509" y="1402527"/>
                <a:ext cx="2277121" cy="198672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7878"/>
                  <a:gd name="connsiteY0" fmla="*/ 40345 h 63406"/>
                  <a:gd name="connsiteX1" fmla="*/ 3255 w 7878"/>
                  <a:gd name="connsiteY1" fmla="*/ 62443 h 63406"/>
                  <a:gd name="connsiteX2" fmla="*/ 7878 w 7878"/>
                  <a:gd name="connsiteY2" fmla="*/ 0 h 63406"/>
                  <a:gd name="connsiteX0" fmla="*/ 0 w 10000"/>
                  <a:gd name="connsiteY0" fmla="*/ 6363 h 7418"/>
                  <a:gd name="connsiteX1" fmla="*/ 4385 w 10000"/>
                  <a:gd name="connsiteY1" fmla="*/ 7119 h 7418"/>
                  <a:gd name="connsiteX2" fmla="*/ 10000 w 10000"/>
                  <a:gd name="connsiteY2" fmla="*/ 0 h 7418"/>
                  <a:gd name="connsiteX0" fmla="*/ 0 w 12678"/>
                  <a:gd name="connsiteY0" fmla="*/ 4439 h 9657"/>
                  <a:gd name="connsiteX1" fmla="*/ 7063 w 12678"/>
                  <a:gd name="connsiteY1" fmla="*/ 9597 h 9657"/>
                  <a:gd name="connsiteX2" fmla="*/ 12678 w 12678"/>
                  <a:gd name="connsiteY2" fmla="*/ 0 h 9657"/>
                  <a:gd name="connsiteX0" fmla="*/ 0 w 10000"/>
                  <a:gd name="connsiteY0" fmla="*/ 4597 h 10057"/>
                  <a:gd name="connsiteX1" fmla="*/ 5571 w 10000"/>
                  <a:gd name="connsiteY1" fmla="*/ 9938 h 10057"/>
                  <a:gd name="connsiteX2" fmla="*/ 10000 w 10000"/>
                  <a:gd name="connsiteY2" fmla="*/ 0 h 10057"/>
                  <a:gd name="connsiteX0" fmla="*/ 0 w 10000"/>
                  <a:gd name="connsiteY0" fmla="*/ 2499 h 9963"/>
                  <a:gd name="connsiteX1" fmla="*/ 5571 w 10000"/>
                  <a:gd name="connsiteY1" fmla="*/ 9938 h 9963"/>
                  <a:gd name="connsiteX2" fmla="*/ 10000 w 10000"/>
                  <a:gd name="connsiteY2" fmla="*/ 0 h 9963"/>
                  <a:gd name="connsiteX0" fmla="*/ 0 w 10000"/>
                  <a:gd name="connsiteY0" fmla="*/ 2508 h 10015"/>
                  <a:gd name="connsiteX1" fmla="*/ 5571 w 10000"/>
                  <a:gd name="connsiteY1" fmla="*/ 9975 h 10015"/>
                  <a:gd name="connsiteX2" fmla="*/ 10000 w 10000"/>
                  <a:gd name="connsiteY2" fmla="*/ 0 h 10015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49"/>
                  <a:gd name="connsiteY0" fmla="*/ 2391 h 11521"/>
                  <a:gd name="connsiteX1" fmla="*/ 5113 w 10049"/>
                  <a:gd name="connsiteY1" fmla="*/ 11496 h 11521"/>
                  <a:gd name="connsiteX2" fmla="*/ 10049 w 10049"/>
                  <a:gd name="connsiteY2" fmla="*/ 0 h 11521"/>
                  <a:gd name="connsiteX0" fmla="*/ 0 w 10049"/>
                  <a:gd name="connsiteY0" fmla="*/ 2391 h 11496"/>
                  <a:gd name="connsiteX1" fmla="*/ 5113 w 10049"/>
                  <a:gd name="connsiteY1" fmla="*/ 11496 h 11496"/>
                  <a:gd name="connsiteX2" fmla="*/ 10049 w 10049"/>
                  <a:gd name="connsiteY2" fmla="*/ 0 h 11496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9316"/>
                  <a:gd name="connsiteY0" fmla="*/ 0 h 10129"/>
                  <a:gd name="connsiteX1" fmla="*/ 5181 w 9316"/>
                  <a:gd name="connsiteY1" fmla="*/ 9105 h 10129"/>
                  <a:gd name="connsiteX2" fmla="*/ 9316 w 9316"/>
                  <a:gd name="connsiteY2" fmla="*/ 5333 h 10129"/>
                  <a:gd name="connsiteX0" fmla="*/ 0 w 10000"/>
                  <a:gd name="connsiteY0" fmla="*/ 0 h 9273"/>
                  <a:gd name="connsiteX1" fmla="*/ 5561 w 10000"/>
                  <a:gd name="connsiteY1" fmla="*/ 8989 h 9273"/>
                  <a:gd name="connsiteX2" fmla="*/ 10000 w 10000"/>
                  <a:gd name="connsiteY2" fmla="*/ 5265 h 9273"/>
                  <a:gd name="connsiteX0" fmla="*/ 0 w 10000"/>
                  <a:gd name="connsiteY0" fmla="*/ 0 h 10332"/>
                  <a:gd name="connsiteX1" fmla="*/ 5561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332"/>
                  <a:gd name="connsiteX1" fmla="*/ 5238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128"/>
                  <a:gd name="connsiteX1" fmla="*/ 5238 w 10000"/>
                  <a:gd name="connsiteY1" fmla="*/ 9694 h 10128"/>
                  <a:gd name="connsiteX2" fmla="*/ 10000 w 10000"/>
                  <a:gd name="connsiteY2" fmla="*/ 6957 h 10128"/>
                  <a:gd name="connsiteX0" fmla="*/ 0 w 10000"/>
                  <a:gd name="connsiteY0" fmla="*/ 0 h 11095"/>
                  <a:gd name="connsiteX1" fmla="*/ 5253 w 10000"/>
                  <a:gd name="connsiteY1" fmla="*/ 10791 h 11095"/>
                  <a:gd name="connsiteX2" fmla="*/ 10000 w 10000"/>
                  <a:gd name="connsiteY2" fmla="*/ 6957 h 11095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601"/>
                  <a:gd name="connsiteX1" fmla="*/ 5407 w 10000"/>
                  <a:gd name="connsiteY1" fmla="*/ 10242 h 10601"/>
                  <a:gd name="connsiteX2" fmla="*/ 10000 w 10000"/>
                  <a:gd name="connsiteY2" fmla="*/ 6957 h 10601"/>
                  <a:gd name="connsiteX0" fmla="*/ 0 w 10000"/>
                  <a:gd name="connsiteY0" fmla="*/ 0 h 8842"/>
                  <a:gd name="connsiteX1" fmla="*/ 5376 w 10000"/>
                  <a:gd name="connsiteY1" fmla="*/ 7866 h 8842"/>
                  <a:gd name="connsiteX2" fmla="*/ 10000 w 10000"/>
                  <a:gd name="connsiteY2" fmla="*/ 6957 h 8842"/>
                  <a:gd name="connsiteX0" fmla="*/ 0 w 10000"/>
                  <a:gd name="connsiteY0" fmla="*/ 0 h 8459"/>
                  <a:gd name="connsiteX1" fmla="*/ 5376 w 10000"/>
                  <a:gd name="connsiteY1" fmla="*/ 7449 h 8459"/>
                  <a:gd name="connsiteX2" fmla="*/ 10000 w 10000"/>
                  <a:gd name="connsiteY2" fmla="*/ 6421 h 8459"/>
                  <a:gd name="connsiteX0" fmla="*/ 0 w 9969"/>
                  <a:gd name="connsiteY0" fmla="*/ 0 h 12081"/>
                  <a:gd name="connsiteX1" fmla="*/ 5345 w 9969"/>
                  <a:gd name="connsiteY1" fmla="*/ 10761 h 12081"/>
                  <a:gd name="connsiteX2" fmla="*/ 9969 w 9969"/>
                  <a:gd name="connsiteY2" fmla="*/ 9546 h 12081"/>
                  <a:gd name="connsiteX0" fmla="*/ 0 w 10000"/>
                  <a:gd name="connsiteY0" fmla="*/ 0 h 10000"/>
                  <a:gd name="connsiteX1" fmla="*/ 5362 w 10000"/>
                  <a:gd name="connsiteY1" fmla="*/ 8907 h 10000"/>
                  <a:gd name="connsiteX2" fmla="*/ 10000 w 10000"/>
                  <a:gd name="connsiteY2" fmla="*/ 7902 h 10000"/>
                  <a:gd name="connsiteX0" fmla="*/ 0 w 10000"/>
                  <a:gd name="connsiteY0" fmla="*/ 0 h 10000"/>
                  <a:gd name="connsiteX1" fmla="*/ 5362 w 10000"/>
                  <a:gd name="connsiteY1" fmla="*/ 8907 h 10000"/>
                  <a:gd name="connsiteX2" fmla="*/ 10000 w 10000"/>
                  <a:gd name="connsiteY2" fmla="*/ 7902 h 10000"/>
                  <a:gd name="connsiteX0" fmla="*/ 0 w 9938"/>
                  <a:gd name="connsiteY0" fmla="*/ 0 h 11940"/>
                  <a:gd name="connsiteX1" fmla="*/ 5300 w 9938"/>
                  <a:gd name="connsiteY1" fmla="*/ 10727 h 11940"/>
                  <a:gd name="connsiteX2" fmla="*/ 9938 w 9938"/>
                  <a:gd name="connsiteY2" fmla="*/ 9722 h 11940"/>
                  <a:gd name="connsiteX0" fmla="*/ 0 w 10000"/>
                  <a:gd name="connsiteY0" fmla="*/ 0 h 9532"/>
                  <a:gd name="connsiteX1" fmla="*/ 5271 w 10000"/>
                  <a:gd name="connsiteY1" fmla="*/ 7968 h 9532"/>
                  <a:gd name="connsiteX2" fmla="*/ 10000 w 10000"/>
                  <a:gd name="connsiteY2" fmla="*/ 8142 h 9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9532">
                    <a:moveTo>
                      <a:pt x="0" y="0"/>
                    </a:moveTo>
                    <a:cubicBezTo>
                      <a:pt x="2351" y="3819"/>
                      <a:pt x="3605" y="6611"/>
                      <a:pt x="5271" y="7968"/>
                    </a:cubicBezTo>
                    <a:cubicBezTo>
                      <a:pt x="6937" y="9325"/>
                      <a:pt x="8183" y="10596"/>
                      <a:pt x="10000" y="8142"/>
                    </a:cubicBezTo>
                  </a:path>
                </a:pathLst>
              </a:custGeom>
              <a:noFill/>
              <a:ln w="3175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684" name="Freeform 12">
                <a:extLst>
                  <a:ext uri="{FF2B5EF4-FFF2-40B4-BE49-F238E27FC236}">
                    <a16:creationId xmlns:a16="http://schemas.microsoft.com/office/drawing/2014/main" id="{0817415F-BD55-EF77-8BA4-436153061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5147" y="920323"/>
                <a:ext cx="2213617" cy="360328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7878"/>
                  <a:gd name="connsiteY0" fmla="*/ 40345 h 63406"/>
                  <a:gd name="connsiteX1" fmla="*/ 3255 w 7878"/>
                  <a:gd name="connsiteY1" fmla="*/ 62443 h 63406"/>
                  <a:gd name="connsiteX2" fmla="*/ 7878 w 7878"/>
                  <a:gd name="connsiteY2" fmla="*/ 0 h 63406"/>
                  <a:gd name="connsiteX0" fmla="*/ 0 w 10000"/>
                  <a:gd name="connsiteY0" fmla="*/ 6363 h 7418"/>
                  <a:gd name="connsiteX1" fmla="*/ 4385 w 10000"/>
                  <a:gd name="connsiteY1" fmla="*/ 7119 h 7418"/>
                  <a:gd name="connsiteX2" fmla="*/ 10000 w 10000"/>
                  <a:gd name="connsiteY2" fmla="*/ 0 h 7418"/>
                  <a:gd name="connsiteX0" fmla="*/ 0 w 12678"/>
                  <a:gd name="connsiteY0" fmla="*/ 4439 h 9657"/>
                  <a:gd name="connsiteX1" fmla="*/ 7063 w 12678"/>
                  <a:gd name="connsiteY1" fmla="*/ 9597 h 9657"/>
                  <a:gd name="connsiteX2" fmla="*/ 12678 w 12678"/>
                  <a:gd name="connsiteY2" fmla="*/ 0 h 9657"/>
                  <a:gd name="connsiteX0" fmla="*/ 0 w 10000"/>
                  <a:gd name="connsiteY0" fmla="*/ 4597 h 10057"/>
                  <a:gd name="connsiteX1" fmla="*/ 5571 w 10000"/>
                  <a:gd name="connsiteY1" fmla="*/ 9938 h 10057"/>
                  <a:gd name="connsiteX2" fmla="*/ 10000 w 10000"/>
                  <a:gd name="connsiteY2" fmla="*/ 0 h 10057"/>
                  <a:gd name="connsiteX0" fmla="*/ 0 w 10000"/>
                  <a:gd name="connsiteY0" fmla="*/ 2499 h 9963"/>
                  <a:gd name="connsiteX1" fmla="*/ 5571 w 10000"/>
                  <a:gd name="connsiteY1" fmla="*/ 9938 h 9963"/>
                  <a:gd name="connsiteX2" fmla="*/ 10000 w 10000"/>
                  <a:gd name="connsiteY2" fmla="*/ 0 h 9963"/>
                  <a:gd name="connsiteX0" fmla="*/ 0 w 10000"/>
                  <a:gd name="connsiteY0" fmla="*/ 2508 h 10015"/>
                  <a:gd name="connsiteX1" fmla="*/ 5571 w 10000"/>
                  <a:gd name="connsiteY1" fmla="*/ 9975 h 10015"/>
                  <a:gd name="connsiteX2" fmla="*/ 10000 w 10000"/>
                  <a:gd name="connsiteY2" fmla="*/ 0 h 10015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49"/>
                  <a:gd name="connsiteY0" fmla="*/ 2391 h 11521"/>
                  <a:gd name="connsiteX1" fmla="*/ 5113 w 10049"/>
                  <a:gd name="connsiteY1" fmla="*/ 11496 h 11521"/>
                  <a:gd name="connsiteX2" fmla="*/ 10049 w 10049"/>
                  <a:gd name="connsiteY2" fmla="*/ 0 h 11521"/>
                  <a:gd name="connsiteX0" fmla="*/ 0 w 10049"/>
                  <a:gd name="connsiteY0" fmla="*/ 2391 h 11496"/>
                  <a:gd name="connsiteX1" fmla="*/ 5113 w 10049"/>
                  <a:gd name="connsiteY1" fmla="*/ 11496 h 11496"/>
                  <a:gd name="connsiteX2" fmla="*/ 10049 w 10049"/>
                  <a:gd name="connsiteY2" fmla="*/ 0 h 11496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9316"/>
                  <a:gd name="connsiteY0" fmla="*/ 0 h 10129"/>
                  <a:gd name="connsiteX1" fmla="*/ 5181 w 9316"/>
                  <a:gd name="connsiteY1" fmla="*/ 9105 h 10129"/>
                  <a:gd name="connsiteX2" fmla="*/ 9316 w 9316"/>
                  <a:gd name="connsiteY2" fmla="*/ 5333 h 10129"/>
                  <a:gd name="connsiteX0" fmla="*/ 0 w 10000"/>
                  <a:gd name="connsiteY0" fmla="*/ 0 h 9273"/>
                  <a:gd name="connsiteX1" fmla="*/ 5561 w 10000"/>
                  <a:gd name="connsiteY1" fmla="*/ 8989 h 9273"/>
                  <a:gd name="connsiteX2" fmla="*/ 10000 w 10000"/>
                  <a:gd name="connsiteY2" fmla="*/ 5265 h 9273"/>
                  <a:gd name="connsiteX0" fmla="*/ 0 w 10000"/>
                  <a:gd name="connsiteY0" fmla="*/ 0 h 10332"/>
                  <a:gd name="connsiteX1" fmla="*/ 5561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332"/>
                  <a:gd name="connsiteX1" fmla="*/ 5238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128"/>
                  <a:gd name="connsiteX1" fmla="*/ 5238 w 10000"/>
                  <a:gd name="connsiteY1" fmla="*/ 9694 h 10128"/>
                  <a:gd name="connsiteX2" fmla="*/ 10000 w 10000"/>
                  <a:gd name="connsiteY2" fmla="*/ 6957 h 10128"/>
                  <a:gd name="connsiteX0" fmla="*/ 0 w 10000"/>
                  <a:gd name="connsiteY0" fmla="*/ 0 h 11095"/>
                  <a:gd name="connsiteX1" fmla="*/ 5253 w 10000"/>
                  <a:gd name="connsiteY1" fmla="*/ 10791 h 11095"/>
                  <a:gd name="connsiteX2" fmla="*/ 10000 w 10000"/>
                  <a:gd name="connsiteY2" fmla="*/ 6957 h 11095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601"/>
                  <a:gd name="connsiteX1" fmla="*/ 5407 w 10000"/>
                  <a:gd name="connsiteY1" fmla="*/ 10242 h 10601"/>
                  <a:gd name="connsiteX2" fmla="*/ 10000 w 10000"/>
                  <a:gd name="connsiteY2" fmla="*/ 6957 h 10601"/>
                  <a:gd name="connsiteX0" fmla="*/ 0 w 9631"/>
                  <a:gd name="connsiteY0" fmla="*/ 0 h 16261"/>
                  <a:gd name="connsiteX1" fmla="*/ 5407 w 9631"/>
                  <a:gd name="connsiteY1" fmla="*/ 10242 h 16261"/>
                  <a:gd name="connsiteX2" fmla="*/ 9631 w 9631"/>
                  <a:gd name="connsiteY2" fmla="*/ 15546 h 16261"/>
                  <a:gd name="connsiteX0" fmla="*/ 0 w 10000"/>
                  <a:gd name="connsiteY0" fmla="*/ 0 h 9560"/>
                  <a:gd name="connsiteX1" fmla="*/ 5614 w 10000"/>
                  <a:gd name="connsiteY1" fmla="*/ 6299 h 9560"/>
                  <a:gd name="connsiteX2" fmla="*/ 10000 w 10000"/>
                  <a:gd name="connsiteY2" fmla="*/ 9560 h 956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3180 h 10000"/>
                  <a:gd name="connsiteX2" fmla="*/ 10000 w 10000"/>
                  <a:gd name="connsiteY2" fmla="*/ 10000 h 10000"/>
                  <a:gd name="connsiteX0" fmla="*/ 0 w 10032"/>
                  <a:gd name="connsiteY0" fmla="*/ 0 h 9765"/>
                  <a:gd name="connsiteX1" fmla="*/ 5630 w 10032"/>
                  <a:gd name="connsiteY1" fmla="*/ 3180 h 9765"/>
                  <a:gd name="connsiteX2" fmla="*/ 10032 w 10032"/>
                  <a:gd name="connsiteY2" fmla="*/ 9765 h 9765"/>
                  <a:gd name="connsiteX0" fmla="*/ 0 w 10000"/>
                  <a:gd name="connsiteY0" fmla="*/ 0 h 10722"/>
                  <a:gd name="connsiteX1" fmla="*/ 5612 w 10000"/>
                  <a:gd name="connsiteY1" fmla="*/ 3979 h 10722"/>
                  <a:gd name="connsiteX2" fmla="*/ 10000 w 10000"/>
                  <a:gd name="connsiteY2" fmla="*/ 10722 h 10722"/>
                  <a:gd name="connsiteX0" fmla="*/ 0 w 9968"/>
                  <a:gd name="connsiteY0" fmla="*/ 0 h 12287"/>
                  <a:gd name="connsiteX1" fmla="*/ 5580 w 9968"/>
                  <a:gd name="connsiteY1" fmla="*/ 5544 h 12287"/>
                  <a:gd name="connsiteX2" fmla="*/ 9968 w 9968"/>
                  <a:gd name="connsiteY2" fmla="*/ 12287 h 12287"/>
                  <a:gd name="connsiteX0" fmla="*/ 0 w 10000"/>
                  <a:gd name="connsiteY0" fmla="*/ 0 h 10000"/>
                  <a:gd name="connsiteX1" fmla="*/ 5598 w 10000"/>
                  <a:gd name="connsiteY1" fmla="*/ 4512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4022 h 10000"/>
                  <a:gd name="connsiteX2" fmla="*/ 10000 w 10000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cubicBezTo>
                      <a:pt x="2545" y="1130"/>
                      <a:pt x="3964" y="2355"/>
                      <a:pt x="5630" y="4022"/>
                    </a:cubicBezTo>
                    <a:cubicBezTo>
                      <a:pt x="7296" y="5689"/>
                      <a:pt x="8386" y="7305"/>
                      <a:pt x="10000" y="10000"/>
                    </a:cubicBezTo>
                  </a:path>
                </a:pathLst>
              </a:custGeom>
              <a:noFill/>
              <a:ln w="3175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685" name="Freeform 12">
                <a:extLst>
                  <a:ext uri="{FF2B5EF4-FFF2-40B4-BE49-F238E27FC236}">
                    <a16:creationId xmlns:a16="http://schemas.microsoft.com/office/drawing/2014/main" id="{90CF519F-194D-E5D2-5C7A-485FAC22E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9330" y="515855"/>
                <a:ext cx="2093649" cy="575678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7878"/>
                  <a:gd name="connsiteY0" fmla="*/ 40345 h 63406"/>
                  <a:gd name="connsiteX1" fmla="*/ 3255 w 7878"/>
                  <a:gd name="connsiteY1" fmla="*/ 62443 h 63406"/>
                  <a:gd name="connsiteX2" fmla="*/ 7878 w 7878"/>
                  <a:gd name="connsiteY2" fmla="*/ 0 h 63406"/>
                  <a:gd name="connsiteX0" fmla="*/ 0 w 10000"/>
                  <a:gd name="connsiteY0" fmla="*/ 6363 h 7418"/>
                  <a:gd name="connsiteX1" fmla="*/ 4385 w 10000"/>
                  <a:gd name="connsiteY1" fmla="*/ 7119 h 7418"/>
                  <a:gd name="connsiteX2" fmla="*/ 10000 w 10000"/>
                  <a:gd name="connsiteY2" fmla="*/ 0 h 7418"/>
                  <a:gd name="connsiteX0" fmla="*/ 0 w 12678"/>
                  <a:gd name="connsiteY0" fmla="*/ 4439 h 9657"/>
                  <a:gd name="connsiteX1" fmla="*/ 7063 w 12678"/>
                  <a:gd name="connsiteY1" fmla="*/ 9597 h 9657"/>
                  <a:gd name="connsiteX2" fmla="*/ 12678 w 12678"/>
                  <a:gd name="connsiteY2" fmla="*/ 0 h 9657"/>
                  <a:gd name="connsiteX0" fmla="*/ 0 w 10000"/>
                  <a:gd name="connsiteY0" fmla="*/ 4597 h 10057"/>
                  <a:gd name="connsiteX1" fmla="*/ 5571 w 10000"/>
                  <a:gd name="connsiteY1" fmla="*/ 9938 h 10057"/>
                  <a:gd name="connsiteX2" fmla="*/ 10000 w 10000"/>
                  <a:gd name="connsiteY2" fmla="*/ 0 h 10057"/>
                  <a:gd name="connsiteX0" fmla="*/ 0 w 10000"/>
                  <a:gd name="connsiteY0" fmla="*/ 2499 h 9963"/>
                  <a:gd name="connsiteX1" fmla="*/ 5571 w 10000"/>
                  <a:gd name="connsiteY1" fmla="*/ 9938 h 9963"/>
                  <a:gd name="connsiteX2" fmla="*/ 10000 w 10000"/>
                  <a:gd name="connsiteY2" fmla="*/ 0 h 9963"/>
                  <a:gd name="connsiteX0" fmla="*/ 0 w 10000"/>
                  <a:gd name="connsiteY0" fmla="*/ 2508 h 10015"/>
                  <a:gd name="connsiteX1" fmla="*/ 5571 w 10000"/>
                  <a:gd name="connsiteY1" fmla="*/ 9975 h 10015"/>
                  <a:gd name="connsiteX2" fmla="*/ 10000 w 10000"/>
                  <a:gd name="connsiteY2" fmla="*/ 0 h 10015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49"/>
                  <a:gd name="connsiteY0" fmla="*/ 2391 h 11521"/>
                  <a:gd name="connsiteX1" fmla="*/ 5113 w 10049"/>
                  <a:gd name="connsiteY1" fmla="*/ 11496 h 11521"/>
                  <a:gd name="connsiteX2" fmla="*/ 10049 w 10049"/>
                  <a:gd name="connsiteY2" fmla="*/ 0 h 11521"/>
                  <a:gd name="connsiteX0" fmla="*/ 0 w 10049"/>
                  <a:gd name="connsiteY0" fmla="*/ 2391 h 11496"/>
                  <a:gd name="connsiteX1" fmla="*/ 5113 w 10049"/>
                  <a:gd name="connsiteY1" fmla="*/ 11496 h 11496"/>
                  <a:gd name="connsiteX2" fmla="*/ 10049 w 10049"/>
                  <a:gd name="connsiteY2" fmla="*/ 0 h 11496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9316"/>
                  <a:gd name="connsiteY0" fmla="*/ 0 h 10129"/>
                  <a:gd name="connsiteX1" fmla="*/ 5181 w 9316"/>
                  <a:gd name="connsiteY1" fmla="*/ 9105 h 10129"/>
                  <a:gd name="connsiteX2" fmla="*/ 9316 w 9316"/>
                  <a:gd name="connsiteY2" fmla="*/ 5333 h 10129"/>
                  <a:gd name="connsiteX0" fmla="*/ 0 w 10000"/>
                  <a:gd name="connsiteY0" fmla="*/ 0 h 9273"/>
                  <a:gd name="connsiteX1" fmla="*/ 5561 w 10000"/>
                  <a:gd name="connsiteY1" fmla="*/ 8989 h 9273"/>
                  <a:gd name="connsiteX2" fmla="*/ 10000 w 10000"/>
                  <a:gd name="connsiteY2" fmla="*/ 5265 h 9273"/>
                  <a:gd name="connsiteX0" fmla="*/ 0 w 10000"/>
                  <a:gd name="connsiteY0" fmla="*/ 0 h 10332"/>
                  <a:gd name="connsiteX1" fmla="*/ 5561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332"/>
                  <a:gd name="connsiteX1" fmla="*/ 5238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128"/>
                  <a:gd name="connsiteX1" fmla="*/ 5238 w 10000"/>
                  <a:gd name="connsiteY1" fmla="*/ 9694 h 10128"/>
                  <a:gd name="connsiteX2" fmla="*/ 10000 w 10000"/>
                  <a:gd name="connsiteY2" fmla="*/ 6957 h 10128"/>
                  <a:gd name="connsiteX0" fmla="*/ 0 w 10000"/>
                  <a:gd name="connsiteY0" fmla="*/ 0 h 11095"/>
                  <a:gd name="connsiteX1" fmla="*/ 5253 w 10000"/>
                  <a:gd name="connsiteY1" fmla="*/ 10791 h 11095"/>
                  <a:gd name="connsiteX2" fmla="*/ 10000 w 10000"/>
                  <a:gd name="connsiteY2" fmla="*/ 6957 h 11095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601"/>
                  <a:gd name="connsiteX1" fmla="*/ 5407 w 10000"/>
                  <a:gd name="connsiteY1" fmla="*/ 10242 h 10601"/>
                  <a:gd name="connsiteX2" fmla="*/ 10000 w 10000"/>
                  <a:gd name="connsiteY2" fmla="*/ 6957 h 10601"/>
                  <a:gd name="connsiteX0" fmla="*/ 0 w 9631"/>
                  <a:gd name="connsiteY0" fmla="*/ 0 h 16261"/>
                  <a:gd name="connsiteX1" fmla="*/ 5407 w 9631"/>
                  <a:gd name="connsiteY1" fmla="*/ 10242 h 16261"/>
                  <a:gd name="connsiteX2" fmla="*/ 9631 w 9631"/>
                  <a:gd name="connsiteY2" fmla="*/ 15546 h 16261"/>
                  <a:gd name="connsiteX0" fmla="*/ 0 w 10000"/>
                  <a:gd name="connsiteY0" fmla="*/ 0 h 9560"/>
                  <a:gd name="connsiteX1" fmla="*/ 5614 w 10000"/>
                  <a:gd name="connsiteY1" fmla="*/ 6299 h 9560"/>
                  <a:gd name="connsiteX2" fmla="*/ 10000 w 10000"/>
                  <a:gd name="connsiteY2" fmla="*/ 9560 h 956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3180 h 10000"/>
                  <a:gd name="connsiteX2" fmla="*/ 10000 w 10000"/>
                  <a:gd name="connsiteY2" fmla="*/ 10000 h 10000"/>
                  <a:gd name="connsiteX0" fmla="*/ 0 w 10032"/>
                  <a:gd name="connsiteY0" fmla="*/ 0 h 9765"/>
                  <a:gd name="connsiteX1" fmla="*/ 5630 w 10032"/>
                  <a:gd name="connsiteY1" fmla="*/ 3180 h 9765"/>
                  <a:gd name="connsiteX2" fmla="*/ 10032 w 10032"/>
                  <a:gd name="connsiteY2" fmla="*/ 9765 h 9765"/>
                  <a:gd name="connsiteX0" fmla="*/ 0 w 10000"/>
                  <a:gd name="connsiteY0" fmla="*/ 0 h 10722"/>
                  <a:gd name="connsiteX1" fmla="*/ 5612 w 10000"/>
                  <a:gd name="connsiteY1" fmla="*/ 3979 h 10722"/>
                  <a:gd name="connsiteX2" fmla="*/ 10000 w 10000"/>
                  <a:gd name="connsiteY2" fmla="*/ 10722 h 10722"/>
                  <a:gd name="connsiteX0" fmla="*/ 0 w 9968"/>
                  <a:gd name="connsiteY0" fmla="*/ 0 h 12287"/>
                  <a:gd name="connsiteX1" fmla="*/ 5580 w 9968"/>
                  <a:gd name="connsiteY1" fmla="*/ 5544 h 12287"/>
                  <a:gd name="connsiteX2" fmla="*/ 9968 w 9968"/>
                  <a:gd name="connsiteY2" fmla="*/ 12287 h 12287"/>
                  <a:gd name="connsiteX0" fmla="*/ 0 w 10000"/>
                  <a:gd name="connsiteY0" fmla="*/ 0 h 10000"/>
                  <a:gd name="connsiteX1" fmla="*/ 5598 w 10000"/>
                  <a:gd name="connsiteY1" fmla="*/ 4512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4022 h 10000"/>
                  <a:gd name="connsiteX2" fmla="*/ 10000 w 10000"/>
                  <a:gd name="connsiteY2" fmla="*/ 10000 h 10000"/>
                  <a:gd name="connsiteX0" fmla="*/ 0 w 9426"/>
                  <a:gd name="connsiteY0" fmla="*/ 0 h 16663"/>
                  <a:gd name="connsiteX1" fmla="*/ 5630 w 9426"/>
                  <a:gd name="connsiteY1" fmla="*/ 4022 h 16663"/>
                  <a:gd name="connsiteX2" fmla="*/ 9426 w 9426"/>
                  <a:gd name="connsiteY2" fmla="*/ 16663 h 16663"/>
                  <a:gd name="connsiteX0" fmla="*/ 0 w 10000"/>
                  <a:gd name="connsiteY0" fmla="*/ 0 h 10000"/>
                  <a:gd name="connsiteX1" fmla="*/ 5821 w 10000"/>
                  <a:gd name="connsiteY1" fmla="*/ 3178 h 10000"/>
                  <a:gd name="connsiteX2" fmla="*/ 10000 w 10000"/>
                  <a:gd name="connsiteY2" fmla="*/ 10000 h 10000"/>
                  <a:gd name="connsiteX0" fmla="*/ 0 w 10034"/>
                  <a:gd name="connsiteY0" fmla="*/ 0 h 9588"/>
                  <a:gd name="connsiteX1" fmla="*/ 5821 w 10034"/>
                  <a:gd name="connsiteY1" fmla="*/ 3178 h 9588"/>
                  <a:gd name="connsiteX2" fmla="*/ 10034 w 10034"/>
                  <a:gd name="connsiteY2" fmla="*/ 9588 h 9588"/>
                  <a:gd name="connsiteX0" fmla="*/ 0 w 10000"/>
                  <a:gd name="connsiteY0" fmla="*/ 0 h 10000"/>
                  <a:gd name="connsiteX1" fmla="*/ 5801 w 10000"/>
                  <a:gd name="connsiteY1" fmla="*/ 331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801 w 10000"/>
                  <a:gd name="connsiteY1" fmla="*/ 331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868 w 10000"/>
                  <a:gd name="connsiteY1" fmla="*/ 3254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935 w 10000"/>
                  <a:gd name="connsiteY1" fmla="*/ 2886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935 w 10000"/>
                  <a:gd name="connsiteY1" fmla="*/ 2886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935 w 10000"/>
                  <a:gd name="connsiteY1" fmla="*/ 2886 h 10000"/>
                  <a:gd name="connsiteX2" fmla="*/ 10000 w 10000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cubicBezTo>
                      <a:pt x="2691" y="707"/>
                      <a:pt x="4269" y="1219"/>
                      <a:pt x="5935" y="2886"/>
                    </a:cubicBezTo>
                    <a:cubicBezTo>
                      <a:pt x="7602" y="4552"/>
                      <a:pt x="8463" y="5800"/>
                      <a:pt x="10000" y="10000"/>
                    </a:cubicBezTo>
                  </a:path>
                </a:pathLst>
              </a:custGeom>
              <a:noFill/>
              <a:ln w="3175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686" name="Freeform 12">
                <a:extLst>
                  <a:ext uri="{FF2B5EF4-FFF2-40B4-BE49-F238E27FC236}">
                    <a16:creationId xmlns:a16="http://schemas.microsoft.com/office/drawing/2014/main" id="{575E7C34-BA0A-58FF-0F96-54339218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4316" y="250800"/>
                <a:ext cx="2051357" cy="642744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44 w 10000"/>
                  <a:gd name="connsiteY1" fmla="*/ 4088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971 w 10000"/>
                  <a:gd name="connsiteY1" fmla="*/ 4325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062 w 10000"/>
                  <a:gd name="connsiteY1" fmla="*/ 439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9076"/>
                  <a:gd name="connsiteY0" fmla="*/ 9612 h 9612"/>
                  <a:gd name="connsiteX1" fmla="*/ 3062 w 9076"/>
                  <a:gd name="connsiteY1" fmla="*/ 4008 h 9612"/>
                  <a:gd name="connsiteX2" fmla="*/ 6565 w 9076"/>
                  <a:gd name="connsiteY2" fmla="*/ 900 h 9612"/>
                  <a:gd name="connsiteX3" fmla="*/ 9076 w 9076"/>
                  <a:gd name="connsiteY3" fmla="*/ 0 h 9612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271 w 10000"/>
                  <a:gd name="connsiteY1" fmla="*/ 4327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713 w 10000"/>
                  <a:gd name="connsiteY1" fmla="*/ 5780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7233 w 10000"/>
                  <a:gd name="connsiteY2" fmla="*/ 93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53 w 10000"/>
                  <a:gd name="connsiteY1" fmla="*/ 5489 h 10000"/>
                  <a:gd name="connsiteX2" fmla="*/ 5675 w 10000"/>
                  <a:gd name="connsiteY2" fmla="*/ 1576 h 10000"/>
                  <a:gd name="connsiteX3" fmla="*/ 10000 w 10000"/>
                  <a:gd name="connsiteY3" fmla="*/ 0 h 10000"/>
                  <a:gd name="connsiteX0" fmla="*/ 0 w 8831"/>
                  <a:gd name="connsiteY0" fmla="*/ 10000 h 10000"/>
                  <a:gd name="connsiteX1" fmla="*/ 1453 w 8831"/>
                  <a:gd name="connsiteY1" fmla="*/ 5489 h 10000"/>
                  <a:gd name="connsiteX2" fmla="*/ 5675 w 8831"/>
                  <a:gd name="connsiteY2" fmla="*/ 1576 h 10000"/>
                  <a:gd name="connsiteX3" fmla="*/ 8831 w 8831"/>
                  <a:gd name="connsiteY3" fmla="*/ 0 h 10000"/>
                  <a:gd name="connsiteX0" fmla="*/ 0 w 10000"/>
                  <a:gd name="connsiteY0" fmla="*/ 10000 h 10000"/>
                  <a:gd name="connsiteX1" fmla="*/ 2674 w 10000"/>
                  <a:gd name="connsiteY1" fmla="*/ 4966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939 w 10000"/>
                  <a:gd name="connsiteY1" fmla="*/ 5140 h 10000"/>
                  <a:gd name="connsiteX2" fmla="*/ 6426 w 10000"/>
                  <a:gd name="connsiteY2" fmla="*/ 1576 h 10000"/>
                  <a:gd name="connsiteX3" fmla="*/ 10000 w 10000"/>
                  <a:gd name="connsiteY3" fmla="*/ 0 h 10000"/>
                  <a:gd name="connsiteX0" fmla="*/ 0 w 9878"/>
                  <a:gd name="connsiteY0" fmla="*/ 9663 h 9663"/>
                  <a:gd name="connsiteX1" fmla="*/ 1939 w 9878"/>
                  <a:gd name="connsiteY1" fmla="*/ 4803 h 9663"/>
                  <a:gd name="connsiteX2" fmla="*/ 6426 w 9878"/>
                  <a:gd name="connsiteY2" fmla="*/ 1239 h 9663"/>
                  <a:gd name="connsiteX3" fmla="*/ 9878 w 9878"/>
                  <a:gd name="connsiteY3" fmla="*/ 0 h 9663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6505 w 10000"/>
                  <a:gd name="connsiteY2" fmla="*/ 1282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1468 w 10000"/>
                  <a:gd name="connsiteY1" fmla="*/ 5378 h 10000"/>
                  <a:gd name="connsiteX2" fmla="*/ 10000 w 10000"/>
                  <a:gd name="connsiteY2" fmla="*/ 0 h 10000"/>
                  <a:gd name="connsiteX0" fmla="*/ 30 w 10030"/>
                  <a:gd name="connsiteY0" fmla="*/ 10000 h 10000"/>
                  <a:gd name="connsiteX1" fmla="*/ 1498 w 10030"/>
                  <a:gd name="connsiteY1" fmla="*/ 5378 h 10000"/>
                  <a:gd name="connsiteX2" fmla="*/ 10030 w 10030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10002"/>
                  <a:gd name="connsiteY0" fmla="*/ 10000 h 10000"/>
                  <a:gd name="connsiteX1" fmla="*/ 2955 w 10002"/>
                  <a:gd name="connsiteY1" fmla="*/ 4100 h 10000"/>
                  <a:gd name="connsiteX2" fmla="*/ 10002 w 10002"/>
                  <a:gd name="connsiteY2" fmla="*/ 0 h 10000"/>
                  <a:gd name="connsiteX0" fmla="*/ 2 w 9335"/>
                  <a:gd name="connsiteY0" fmla="*/ 10078 h 10078"/>
                  <a:gd name="connsiteX1" fmla="*/ 2955 w 9335"/>
                  <a:gd name="connsiteY1" fmla="*/ 4178 h 10078"/>
                  <a:gd name="connsiteX2" fmla="*/ 9335 w 9335"/>
                  <a:gd name="connsiteY2" fmla="*/ 0 h 10078"/>
                  <a:gd name="connsiteX0" fmla="*/ 2 w 10000"/>
                  <a:gd name="connsiteY0" fmla="*/ 10000 h 10000"/>
                  <a:gd name="connsiteX1" fmla="*/ 2898 w 10000"/>
                  <a:gd name="connsiteY1" fmla="*/ 4127 h 10000"/>
                  <a:gd name="connsiteX2" fmla="*/ 10000 w 10000"/>
                  <a:gd name="connsiteY2" fmla="*/ 0 h 10000"/>
                  <a:gd name="connsiteX0" fmla="*/ 2 w 9464"/>
                  <a:gd name="connsiteY0" fmla="*/ 9942 h 9942"/>
                  <a:gd name="connsiteX1" fmla="*/ 2898 w 9464"/>
                  <a:gd name="connsiteY1" fmla="*/ 4069 h 9942"/>
                  <a:gd name="connsiteX2" fmla="*/ 9464 w 9464"/>
                  <a:gd name="connsiteY2" fmla="*/ 0 h 9942"/>
                  <a:gd name="connsiteX0" fmla="*/ 1 w 10188"/>
                  <a:gd name="connsiteY0" fmla="*/ 10059 h 10059"/>
                  <a:gd name="connsiteX1" fmla="*/ 3250 w 10188"/>
                  <a:gd name="connsiteY1" fmla="*/ 4093 h 10059"/>
                  <a:gd name="connsiteX2" fmla="*/ 10188 w 10188"/>
                  <a:gd name="connsiteY2" fmla="*/ 0 h 10059"/>
                  <a:gd name="connsiteX0" fmla="*/ 0 w 10187"/>
                  <a:gd name="connsiteY0" fmla="*/ 10059 h 10059"/>
                  <a:gd name="connsiteX1" fmla="*/ 3249 w 10187"/>
                  <a:gd name="connsiteY1" fmla="*/ 4093 h 10059"/>
                  <a:gd name="connsiteX2" fmla="*/ 10187 w 10187"/>
                  <a:gd name="connsiteY2" fmla="*/ 0 h 10059"/>
                  <a:gd name="connsiteX0" fmla="*/ 0 w 10187"/>
                  <a:gd name="connsiteY0" fmla="*/ 10059 h 10059"/>
                  <a:gd name="connsiteX1" fmla="*/ 3534 w 10187"/>
                  <a:gd name="connsiteY1" fmla="*/ 4035 h 10059"/>
                  <a:gd name="connsiteX2" fmla="*/ 10187 w 10187"/>
                  <a:gd name="connsiteY2" fmla="*/ 0 h 1005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10187"/>
                  <a:gd name="connsiteY0" fmla="*/ 10059 h 62479"/>
                  <a:gd name="connsiteX1" fmla="*/ 5564 w 10187"/>
                  <a:gd name="connsiteY1" fmla="*/ 62443 h 62479"/>
                  <a:gd name="connsiteX2" fmla="*/ 10187 w 10187"/>
                  <a:gd name="connsiteY2" fmla="*/ 0 h 62479"/>
                  <a:gd name="connsiteX0" fmla="*/ 0 w 7878"/>
                  <a:gd name="connsiteY0" fmla="*/ 40345 h 63406"/>
                  <a:gd name="connsiteX1" fmla="*/ 3255 w 7878"/>
                  <a:gd name="connsiteY1" fmla="*/ 62443 h 63406"/>
                  <a:gd name="connsiteX2" fmla="*/ 7878 w 7878"/>
                  <a:gd name="connsiteY2" fmla="*/ 0 h 63406"/>
                  <a:gd name="connsiteX0" fmla="*/ 0 w 10000"/>
                  <a:gd name="connsiteY0" fmla="*/ 6363 h 7418"/>
                  <a:gd name="connsiteX1" fmla="*/ 4385 w 10000"/>
                  <a:gd name="connsiteY1" fmla="*/ 7119 h 7418"/>
                  <a:gd name="connsiteX2" fmla="*/ 10000 w 10000"/>
                  <a:gd name="connsiteY2" fmla="*/ 0 h 7418"/>
                  <a:gd name="connsiteX0" fmla="*/ 0 w 12678"/>
                  <a:gd name="connsiteY0" fmla="*/ 4439 h 9657"/>
                  <a:gd name="connsiteX1" fmla="*/ 7063 w 12678"/>
                  <a:gd name="connsiteY1" fmla="*/ 9597 h 9657"/>
                  <a:gd name="connsiteX2" fmla="*/ 12678 w 12678"/>
                  <a:gd name="connsiteY2" fmla="*/ 0 h 9657"/>
                  <a:gd name="connsiteX0" fmla="*/ 0 w 10000"/>
                  <a:gd name="connsiteY0" fmla="*/ 4597 h 10057"/>
                  <a:gd name="connsiteX1" fmla="*/ 5571 w 10000"/>
                  <a:gd name="connsiteY1" fmla="*/ 9938 h 10057"/>
                  <a:gd name="connsiteX2" fmla="*/ 10000 w 10000"/>
                  <a:gd name="connsiteY2" fmla="*/ 0 h 10057"/>
                  <a:gd name="connsiteX0" fmla="*/ 0 w 10000"/>
                  <a:gd name="connsiteY0" fmla="*/ 2499 h 9963"/>
                  <a:gd name="connsiteX1" fmla="*/ 5571 w 10000"/>
                  <a:gd name="connsiteY1" fmla="*/ 9938 h 9963"/>
                  <a:gd name="connsiteX2" fmla="*/ 10000 w 10000"/>
                  <a:gd name="connsiteY2" fmla="*/ 0 h 9963"/>
                  <a:gd name="connsiteX0" fmla="*/ 0 w 10000"/>
                  <a:gd name="connsiteY0" fmla="*/ 2508 h 10015"/>
                  <a:gd name="connsiteX1" fmla="*/ 5571 w 10000"/>
                  <a:gd name="connsiteY1" fmla="*/ 9975 h 10015"/>
                  <a:gd name="connsiteX2" fmla="*/ 10000 w 10000"/>
                  <a:gd name="connsiteY2" fmla="*/ 0 h 10015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00"/>
                  <a:gd name="connsiteY0" fmla="*/ 2508 h 11523"/>
                  <a:gd name="connsiteX1" fmla="*/ 5064 w 10000"/>
                  <a:gd name="connsiteY1" fmla="*/ 11496 h 11523"/>
                  <a:gd name="connsiteX2" fmla="*/ 10000 w 10000"/>
                  <a:gd name="connsiteY2" fmla="*/ 0 h 11523"/>
                  <a:gd name="connsiteX0" fmla="*/ 0 w 10049"/>
                  <a:gd name="connsiteY0" fmla="*/ 2391 h 11521"/>
                  <a:gd name="connsiteX1" fmla="*/ 5113 w 10049"/>
                  <a:gd name="connsiteY1" fmla="*/ 11496 h 11521"/>
                  <a:gd name="connsiteX2" fmla="*/ 10049 w 10049"/>
                  <a:gd name="connsiteY2" fmla="*/ 0 h 11521"/>
                  <a:gd name="connsiteX0" fmla="*/ 0 w 10049"/>
                  <a:gd name="connsiteY0" fmla="*/ 2391 h 11496"/>
                  <a:gd name="connsiteX1" fmla="*/ 5113 w 10049"/>
                  <a:gd name="connsiteY1" fmla="*/ 11496 h 11496"/>
                  <a:gd name="connsiteX2" fmla="*/ 10049 w 10049"/>
                  <a:gd name="connsiteY2" fmla="*/ 0 h 11496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10117"/>
                  <a:gd name="connsiteY0" fmla="*/ 2391 h 11521"/>
                  <a:gd name="connsiteX1" fmla="*/ 5181 w 10117"/>
                  <a:gd name="connsiteY1" fmla="*/ 11496 h 11521"/>
                  <a:gd name="connsiteX2" fmla="*/ 10117 w 10117"/>
                  <a:gd name="connsiteY2" fmla="*/ 0 h 11521"/>
                  <a:gd name="connsiteX0" fmla="*/ 0 w 9316"/>
                  <a:gd name="connsiteY0" fmla="*/ 0 h 10129"/>
                  <a:gd name="connsiteX1" fmla="*/ 5181 w 9316"/>
                  <a:gd name="connsiteY1" fmla="*/ 9105 h 10129"/>
                  <a:gd name="connsiteX2" fmla="*/ 9316 w 9316"/>
                  <a:gd name="connsiteY2" fmla="*/ 5333 h 10129"/>
                  <a:gd name="connsiteX0" fmla="*/ 0 w 10000"/>
                  <a:gd name="connsiteY0" fmla="*/ 0 h 9273"/>
                  <a:gd name="connsiteX1" fmla="*/ 5561 w 10000"/>
                  <a:gd name="connsiteY1" fmla="*/ 8989 h 9273"/>
                  <a:gd name="connsiteX2" fmla="*/ 10000 w 10000"/>
                  <a:gd name="connsiteY2" fmla="*/ 5265 h 9273"/>
                  <a:gd name="connsiteX0" fmla="*/ 0 w 10000"/>
                  <a:gd name="connsiteY0" fmla="*/ 0 h 10332"/>
                  <a:gd name="connsiteX1" fmla="*/ 5561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332"/>
                  <a:gd name="connsiteX1" fmla="*/ 5238 w 10000"/>
                  <a:gd name="connsiteY1" fmla="*/ 9694 h 10332"/>
                  <a:gd name="connsiteX2" fmla="*/ 10000 w 10000"/>
                  <a:gd name="connsiteY2" fmla="*/ 6957 h 10332"/>
                  <a:gd name="connsiteX0" fmla="*/ 0 w 10000"/>
                  <a:gd name="connsiteY0" fmla="*/ 0 h 10128"/>
                  <a:gd name="connsiteX1" fmla="*/ 5238 w 10000"/>
                  <a:gd name="connsiteY1" fmla="*/ 9694 h 10128"/>
                  <a:gd name="connsiteX2" fmla="*/ 10000 w 10000"/>
                  <a:gd name="connsiteY2" fmla="*/ 6957 h 10128"/>
                  <a:gd name="connsiteX0" fmla="*/ 0 w 10000"/>
                  <a:gd name="connsiteY0" fmla="*/ 0 h 11095"/>
                  <a:gd name="connsiteX1" fmla="*/ 5253 w 10000"/>
                  <a:gd name="connsiteY1" fmla="*/ 10791 h 11095"/>
                  <a:gd name="connsiteX2" fmla="*/ 10000 w 10000"/>
                  <a:gd name="connsiteY2" fmla="*/ 6957 h 11095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763"/>
                  <a:gd name="connsiteX1" fmla="*/ 5284 w 10000"/>
                  <a:gd name="connsiteY1" fmla="*/ 10425 h 10763"/>
                  <a:gd name="connsiteX2" fmla="*/ 10000 w 10000"/>
                  <a:gd name="connsiteY2" fmla="*/ 6957 h 10763"/>
                  <a:gd name="connsiteX0" fmla="*/ 0 w 10000"/>
                  <a:gd name="connsiteY0" fmla="*/ 0 h 10601"/>
                  <a:gd name="connsiteX1" fmla="*/ 5407 w 10000"/>
                  <a:gd name="connsiteY1" fmla="*/ 10242 h 10601"/>
                  <a:gd name="connsiteX2" fmla="*/ 10000 w 10000"/>
                  <a:gd name="connsiteY2" fmla="*/ 6957 h 10601"/>
                  <a:gd name="connsiteX0" fmla="*/ 0 w 9631"/>
                  <a:gd name="connsiteY0" fmla="*/ 0 h 16261"/>
                  <a:gd name="connsiteX1" fmla="*/ 5407 w 9631"/>
                  <a:gd name="connsiteY1" fmla="*/ 10242 h 16261"/>
                  <a:gd name="connsiteX2" fmla="*/ 9631 w 9631"/>
                  <a:gd name="connsiteY2" fmla="*/ 15546 h 16261"/>
                  <a:gd name="connsiteX0" fmla="*/ 0 w 10000"/>
                  <a:gd name="connsiteY0" fmla="*/ 0 h 9560"/>
                  <a:gd name="connsiteX1" fmla="*/ 5614 w 10000"/>
                  <a:gd name="connsiteY1" fmla="*/ 6299 h 9560"/>
                  <a:gd name="connsiteX2" fmla="*/ 10000 w 10000"/>
                  <a:gd name="connsiteY2" fmla="*/ 9560 h 956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5531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598 w 10000"/>
                  <a:gd name="connsiteY1" fmla="*/ 4003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3180 h 10000"/>
                  <a:gd name="connsiteX2" fmla="*/ 10000 w 10000"/>
                  <a:gd name="connsiteY2" fmla="*/ 10000 h 10000"/>
                  <a:gd name="connsiteX0" fmla="*/ 0 w 10032"/>
                  <a:gd name="connsiteY0" fmla="*/ 0 h 9765"/>
                  <a:gd name="connsiteX1" fmla="*/ 5630 w 10032"/>
                  <a:gd name="connsiteY1" fmla="*/ 3180 h 9765"/>
                  <a:gd name="connsiteX2" fmla="*/ 10032 w 10032"/>
                  <a:gd name="connsiteY2" fmla="*/ 9765 h 9765"/>
                  <a:gd name="connsiteX0" fmla="*/ 0 w 10000"/>
                  <a:gd name="connsiteY0" fmla="*/ 0 h 10722"/>
                  <a:gd name="connsiteX1" fmla="*/ 5612 w 10000"/>
                  <a:gd name="connsiteY1" fmla="*/ 3979 h 10722"/>
                  <a:gd name="connsiteX2" fmla="*/ 10000 w 10000"/>
                  <a:gd name="connsiteY2" fmla="*/ 10722 h 10722"/>
                  <a:gd name="connsiteX0" fmla="*/ 0 w 9968"/>
                  <a:gd name="connsiteY0" fmla="*/ 0 h 12287"/>
                  <a:gd name="connsiteX1" fmla="*/ 5580 w 9968"/>
                  <a:gd name="connsiteY1" fmla="*/ 5544 h 12287"/>
                  <a:gd name="connsiteX2" fmla="*/ 9968 w 9968"/>
                  <a:gd name="connsiteY2" fmla="*/ 12287 h 12287"/>
                  <a:gd name="connsiteX0" fmla="*/ 0 w 10000"/>
                  <a:gd name="connsiteY0" fmla="*/ 0 h 10000"/>
                  <a:gd name="connsiteX1" fmla="*/ 5598 w 10000"/>
                  <a:gd name="connsiteY1" fmla="*/ 4512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630 w 10000"/>
                  <a:gd name="connsiteY1" fmla="*/ 4022 h 10000"/>
                  <a:gd name="connsiteX2" fmla="*/ 10000 w 10000"/>
                  <a:gd name="connsiteY2" fmla="*/ 10000 h 10000"/>
                  <a:gd name="connsiteX0" fmla="*/ 0 w 9426"/>
                  <a:gd name="connsiteY0" fmla="*/ 0 h 16663"/>
                  <a:gd name="connsiteX1" fmla="*/ 5630 w 9426"/>
                  <a:gd name="connsiteY1" fmla="*/ 4022 h 16663"/>
                  <a:gd name="connsiteX2" fmla="*/ 9426 w 9426"/>
                  <a:gd name="connsiteY2" fmla="*/ 16663 h 16663"/>
                  <a:gd name="connsiteX0" fmla="*/ 0 w 10000"/>
                  <a:gd name="connsiteY0" fmla="*/ 0 h 10000"/>
                  <a:gd name="connsiteX1" fmla="*/ 5821 w 10000"/>
                  <a:gd name="connsiteY1" fmla="*/ 3178 h 10000"/>
                  <a:gd name="connsiteX2" fmla="*/ 10000 w 10000"/>
                  <a:gd name="connsiteY2" fmla="*/ 10000 h 10000"/>
                  <a:gd name="connsiteX0" fmla="*/ 0 w 10034"/>
                  <a:gd name="connsiteY0" fmla="*/ 0 h 9588"/>
                  <a:gd name="connsiteX1" fmla="*/ 5821 w 10034"/>
                  <a:gd name="connsiteY1" fmla="*/ 3178 h 9588"/>
                  <a:gd name="connsiteX2" fmla="*/ 10034 w 10034"/>
                  <a:gd name="connsiteY2" fmla="*/ 9588 h 9588"/>
                  <a:gd name="connsiteX0" fmla="*/ 0 w 10000"/>
                  <a:gd name="connsiteY0" fmla="*/ 0 h 10000"/>
                  <a:gd name="connsiteX1" fmla="*/ 5801 w 10000"/>
                  <a:gd name="connsiteY1" fmla="*/ 331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801 w 10000"/>
                  <a:gd name="connsiteY1" fmla="*/ 331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5868 w 10000"/>
                  <a:gd name="connsiteY1" fmla="*/ 3254 h 10000"/>
                  <a:gd name="connsiteX2" fmla="*/ 10000 w 10000"/>
                  <a:gd name="connsiteY2" fmla="*/ 10000 h 10000"/>
                  <a:gd name="connsiteX0" fmla="*/ 0 w 9798"/>
                  <a:gd name="connsiteY0" fmla="*/ 0 h 11165"/>
                  <a:gd name="connsiteX1" fmla="*/ 5868 w 9798"/>
                  <a:gd name="connsiteY1" fmla="*/ 3254 h 11165"/>
                  <a:gd name="connsiteX2" fmla="*/ 9798 w 9798"/>
                  <a:gd name="connsiteY2" fmla="*/ 11165 h 11165"/>
                  <a:gd name="connsiteX0" fmla="*/ 0 w 10000"/>
                  <a:gd name="connsiteY0" fmla="*/ 0 h 10000"/>
                  <a:gd name="connsiteX1" fmla="*/ 5989 w 10000"/>
                  <a:gd name="connsiteY1" fmla="*/ 2914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6350 w 10000"/>
                  <a:gd name="connsiteY1" fmla="*/ 2859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6350 w 10000"/>
                  <a:gd name="connsiteY1" fmla="*/ 2859 h 10000"/>
                  <a:gd name="connsiteX2" fmla="*/ 10000 w 10000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cubicBezTo>
                      <a:pt x="2746" y="633"/>
                      <a:pt x="4872" y="1302"/>
                      <a:pt x="6350" y="2859"/>
                    </a:cubicBezTo>
                    <a:cubicBezTo>
                      <a:pt x="7828" y="4416"/>
                      <a:pt x="8638" y="5525"/>
                      <a:pt x="10000" y="10000"/>
                    </a:cubicBezTo>
                  </a:path>
                </a:pathLst>
              </a:custGeom>
              <a:noFill/>
              <a:ln w="3175" cmpd="sng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341687" name="楕円 341686">
              <a:extLst>
                <a:ext uri="{FF2B5EF4-FFF2-40B4-BE49-F238E27FC236}">
                  <a16:creationId xmlns:a16="http://schemas.microsoft.com/office/drawing/2014/main" id="{08D08F71-9E7F-5B22-BA53-A8930B82283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33950" y="1629382"/>
              <a:ext cx="464441" cy="464072"/>
            </a:xfrm>
            <a:prstGeom prst="ellipse">
              <a:avLst/>
            </a:prstGeom>
            <a:solidFill>
              <a:srgbClr val="0099FF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689" name="Rectangle 18">
              <a:extLst>
                <a:ext uri="{FF2B5EF4-FFF2-40B4-BE49-F238E27FC236}">
                  <a16:creationId xmlns:a16="http://schemas.microsoft.com/office/drawing/2014/main" id="{DB9570B3-8F22-E6B2-4775-C464AD945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709" y="2018966"/>
              <a:ext cx="49244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ＭＳ Ｐゴシック" pitchFamily="50" charset="-128"/>
                  <a:ea typeface="ＭＳ Ｐゴシック" pitchFamily="50" charset="-128"/>
                  <a:cs typeface="Times New Roman" pitchFamily="18" charset="0"/>
                </a:rPr>
                <a:t>星</a:t>
              </a:r>
            </a:p>
          </p:txBody>
        </p:sp>
        <p:sp>
          <p:nvSpPr>
            <p:cNvPr id="341702" name="Rectangle 18">
              <a:extLst>
                <a:ext uri="{FF2B5EF4-FFF2-40B4-BE49-F238E27FC236}">
                  <a16:creationId xmlns:a16="http://schemas.microsoft.com/office/drawing/2014/main" id="{A9ABA466-C42B-208A-7680-8B5EB3141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4685" y="1687"/>
              <a:ext cx="121058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ＭＳ Ｐゴシック" pitchFamily="50" charset="-128"/>
                  <a:ea typeface="ＭＳ Ｐゴシック" panose="020B0600070205080204" pitchFamily="50" charset="-128"/>
                  <a:cs typeface="Times New Roman" pitchFamily="18" charset="0"/>
                </a:rPr>
                <a:t>慣性運動</a:t>
              </a:r>
            </a:p>
          </p:txBody>
        </p:sp>
        <p:sp>
          <p:nvSpPr>
            <p:cNvPr id="341703" name="Freeform 12">
              <a:extLst>
                <a:ext uri="{FF2B5EF4-FFF2-40B4-BE49-F238E27FC236}">
                  <a16:creationId xmlns:a16="http://schemas.microsoft.com/office/drawing/2014/main" id="{92E9B624-C752-15CC-51A7-2AE52875F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0204" y="444245"/>
              <a:ext cx="1534798" cy="1526503"/>
            </a:xfrm>
            <a:custGeom>
              <a:avLst/>
              <a:gdLst>
                <a:gd name="T0" fmla="*/ 0 w 1160"/>
                <a:gd name="T1" fmla="*/ 1787676651 h 516"/>
                <a:gd name="T2" fmla="*/ 1152097653 w 1160"/>
                <a:gd name="T3" fmla="*/ 748330107 h 516"/>
                <a:gd name="T4" fmla="*/ 2147483647 w 1160"/>
                <a:gd name="T5" fmla="*/ 121257159 h 516"/>
                <a:gd name="T6" fmla="*/ 2147483647 w 1160"/>
                <a:gd name="T7" fmla="*/ 10393577 h 51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942 h 9942"/>
                <a:gd name="connsiteX1" fmla="*/ 3267 w 10000"/>
                <a:gd name="connsiteY1" fmla="*/ 4128 h 9942"/>
                <a:gd name="connsiteX2" fmla="*/ 6871 w 10000"/>
                <a:gd name="connsiteY2" fmla="*/ 890 h 9942"/>
                <a:gd name="connsiteX3" fmla="*/ 10000 w 10000"/>
                <a:gd name="connsiteY3" fmla="*/ 0 h 9942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871 w 10000"/>
                <a:gd name="connsiteY2" fmla="*/ 89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7133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573 w 10000"/>
                <a:gd name="connsiteY1" fmla="*/ 4432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99 w 10000"/>
                <a:gd name="connsiteY1" fmla="*/ 465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44 w 10000"/>
                <a:gd name="connsiteY1" fmla="*/ 4088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971 w 10000"/>
                <a:gd name="connsiteY1" fmla="*/ 4325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062 w 10000"/>
                <a:gd name="connsiteY1" fmla="*/ 4396 h 10000"/>
                <a:gd name="connsiteX2" fmla="*/ 6565 w 10000"/>
                <a:gd name="connsiteY2" fmla="*/ 1288 h 10000"/>
                <a:gd name="connsiteX3" fmla="*/ 10000 w 10000"/>
                <a:gd name="connsiteY3" fmla="*/ 0 h 10000"/>
                <a:gd name="connsiteX0" fmla="*/ 0 w 9076"/>
                <a:gd name="connsiteY0" fmla="*/ 9612 h 9612"/>
                <a:gd name="connsiteX1" fmla="*/ 3062 w 9076"/>
                <a:gd name="connsiteY1" fmla="*/ 4008 h 9612"/>
                <a:gd name="connsiteX2" fmla="*/ 6565 w 9076"/>
                <a:gd name="connsiteY2" fmla="*/ 900 h 9612"/>
                <a:gd name="connsiteX3" fmla="*/ 9076 w 9076"/>
                <a:gd name="connsiteY3" fmla="*/ 0 h 9612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3271 w 10000"/>
                <a:gd name="connsiteY1" fmla="*/ 4327 h 10000"/>
                <a:gd name="connsiteX2" fmla="*/ 7233 w 10000"/>
                <a:gd name="connsiteY2" fmla="*/ 936 h 10000"/>
                <a:gd name="connsiteX3" fmla="*/ 10000 w 10000"/>
                <a:gd name="connsiteY3" fmla="*/ 0 h 10000"/>
                <a:gd name="connsiteX0" fmla="*/ 0 w 9788"/>
                <a:gd name="connsiteY0" fmla="*/ 11098 h 11098"/>
                <a:gd name="connsiteX1" fmla="*/ 3059 w 9788"/>
                <a:gd name="connsiteY1" fmla="*/ 4327 h 11098"/>
                <a:gd name="connsiteX2" fmla="*/ 7021 w 9788"/>
                <a:gd name="connsiteY2" fmla="*/ 936 h 11098"/>
                <a:gd name="connsiteX3" fmla="*/ 9788 w 9788"/>
                <a:gd name="connsiteY3" fmla="*/ 0 h 11098"/>
                <a:gd name="connsiteX0" fmla="*/ 0 w 10000"/>
                <a:gd name="connsiteY0" fmla="*/ 10000 h 10000"/>
                <a:gd name="connsiteX1" fmla="*/ 3125 w 10000"/>
                <a:gd name="connsiteY1" fmla="*/ 3899 h 10000"/>
                <a:gd name="connsiteX2" fmla="*/ 7173 w 10000"/>
                <a:gd name="connsiteY2" fmla="*/ 843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530 w 10000"/>
                <a:gd name="connsiteY1" fmla="*/ 3977 h 10000"/>
                <a:gd name="connsiteX2" fmla="*/ 7173 w 10000"/>
                <a:gd name="connsiteY2" fmla="*/ 843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530 w 10000"/>
                <a:gd name="connsiteY1" fmla="*/ 3977 h 10000"/>
                <a:gd name="connsiteX2" fmla="*/ 7173 w 10000"/>
                <a:gd name="connsiteY2" fmla="*/ 843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530 w 10000"/>
                <a:gd name="connsiteY1" fmla="*/ 3977 h 10000"/>
                <a:gd name="connsiteX2" fmla="*/ 6605 w 10000"/>
                <a:gd name="connsiteY2" fmla="*/ 999 h 10000"/>
                <a:gd name="connsiteX3" fmla="*/ 10000 w 10000"/>
                <a:gd name="connsiteY3" fmla="*/ 0 h 10000"/>
                <a:gd name="connsiteX0" fmla="*/ 0 w 11353"/>
                <a:gd name="connsiteY0" fmla="*/ 9948 h 9948"/>
                <a:gd name="connsiteX1" fmla="*/ 2530 w 11353"/>
                <a:gd name="connsiteY1" fmla="*/ 3925 h 9948"/>
                <a:gd name="connsiteX2" fmla="*/ 6605 w 11353"/>
                <a:gd name="connsiteY2" fmla="*/ 947 h 9948"/>
                <a:gd name="connsiteX3" fmla="*/ 11353 w 11353"/>
                <a:gd name="connsiteY3" fmla="*/ 0 h 9948"/>
                <a:gd name="connsiteX0" fmla="*/ 0 w 10000"/>
                <a:gd name="connsiteY0" fmla="*/ 10010 h 10010"/>
                <a:gd name="connsiteX1" fmla="*/ 2228 w 10000"/>
                <a:gd name="connsiteY1" fmla="*/ 3956 h 10010"/>
                <a:gd name="connsiteX2" fmla="*/ 5818 w 10000"/>
                <a:gd name="connsiteY2" fmla="*/ 962 h 10010"/>
                <a:gd name="connsiteX3" fmla="*/ 10000 w 10000"/>
                <a:gd name="connsiteY3" fmla="*/ 10 h 10010"/>
                <a:gd name="connsiteX0" fmla="*/ 0 w 10000"/>
                <a:gd name="connsiteY0" fmla="*/ 10010 h 10010"/>
                <a:gd name="connsiteX1" fmla="*/ 2085 w 10000"/>
                <a:gd name="connsiteY1" fmla="*/ 3956 h 10010"/>
                <a:gd name="connsiteX2" fmla="*/ 5818 w 10000"/>
                <a:gd name="connsiteY2" fmla="*/ 962 h 10010"/>
                <a:gd name="connsiteX3" fmla="*/ 10000 w 10000"/>
                <a:gd name="connsiteY3" fmla="*/ 10 h 10010"/>
                <a:gd name="connsiteX0" fmla="*/ 0 w 10000"/>
                <a:gd name="connsiteY0" fmla="*/ 10013 h 10013"/>
                <a:gd name="connsiteX1" fmla="*/ 2085 w 10000"/>
                <a:gd name="connsiteY1" fmla="*/ 3959 h 10013"/>
                <a:gd name="connsiteX2" fmla="*/ 5723 w 10000"/>
                <a:gd name="connsiteY2" fmla="*/ 834 h 10013"/>
                <a:gd name="connsiteX3" fmla="*/ 10000 w 10000"/>
                <a:gd name="connsiteY3" fmla="*/ 13 h 10013"/>
                <a:gd name="connsiteX0" fmla="*/ 0 w 10000"/>
                <a:gd name="connsiteY0" fmla="*/ 10008 h 10008"/>
                <a:gd name="connsiteX1" fmla="*/ 2085 w 10000"/>
                <a:gd name="connsiteY1" fmla="*/ 3954 h 10008"/>
                <a:gd name="connsiteX2" fmla="*/ 5798 w 10000"/>
                <a:gd name="connsiteY2" fmla="*/ 1168 h 10008"/>
                <a:gd name="connsiteX3" fmla="*/ 10000 w 10000"/>
                <a:gd name="connsiteY3" fmla="*/ 8 h 10008"/>
                <a:gd name="connsiteX0" fmla="*/ 0 w 10000"/>
                <a:gd name="connsiteY0" fmla="*/ 10008 h 10008"/>
                <a:gd name="connsiteX1" fmla="*/ 2359 w 10000"/>
                <a:gd name="connsiteY1" fmla="*/ 3902 h 10008"/>
                <a:gd name="connsiteX2" fmla="*/ 5798 w 10000"/>
                <a:gd name="connsiteY2" fmla="*/ 1168 h 10008"/>
                <a:gd name="connsiteX3" fmla="*/ 10000 w 10000"/>
                <a:gd name="connsiteY3" fmla="*/ 8 h 10008"/>
                <a:gd name="connsiteX0" fmla="*/ 0 w 10000"/>
                <a:gd name="connsiteY0" fmla="*/ 10000 h 10000"/>
                <a:gd name="connsiteX1" fmla="*/ 2359 w 10000"/>
                <a:gd name="connsiteY1" fmla="*/ 3894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4229 w 10000"/>
                <a:gd name="connsiteY1" fmla="*/ 261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4229 w 10000"/>
                <a:gd name="connsiteY1" fmla="*/ 261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4229 w 10000"/>
                <a:gd name="connsiteY1" fmla="*/ 261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4379 w 10000"/>
                <a:gd name="connsiteY1" fmla="*/ 2462 h 10000"/>
                <a:gd name="connsiteX2" fmla="*/ 10000 w 10000"/>
                <a:gd name="connsiteY2" fmla="*/ 0 h 10000"/>
                <a:gd name="connsiteX0" fmla="*/ 0 w 9751"/>
                <a:gd name="connsiteY0" fmla="*/ 10130 h 10130"/>
                <a:gd name="connsiteX1" fmla="*/ 4379 w 9751"/>
                <a:gd name="connsiteY1" fmla="*/ 2592 h 10130"/>
                <a:gd name="connsiteX2" fmla="*/ 9751 w 9751"/>
                <a:gd name="connsiteY2" fmla="*/ 0 h 10130"/>
                <a:gd name="connsiteX0" fmla="*/ 0 w 10000"/>
                <a:gd name="connsiteY0" fmla="*/ 10000 h 10000"/>
                <a:gd name="connsiteX1" fmla="*/ 4491 w 10000"/>
                <a:gd name="connsiteY1" fmla="*/ 2559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3852 w 10000"/>
                <a:gd name="connsiteY1" fmla="*/ 3176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3852 w 10000"/>
                <a:gd name="connsiteY1" fmla="*/ 3176 h 10000"/>
                <a:gd name="connsiteX2" fmla="*/ 10000 w 10000"/>
                <a:gd name="connsiteY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186" y="7388"/>
                    <a:pt x="2160" y="4714"/>
                    <a:pt x="3852" y="3176"/>
                  </a:cubicBezTo>
                  <a:cubicBezTo>
                    <a:pt x="5544" y="1638"/>
                    <a:pt x="7575" y="801"/>
                    <a:pt x="10000" y="0"/>
                  </a:cubicBezTo>
                </a:path>
              </a:pathLst>
            </a:custGeom>
            <a:noFill/>
            <a:ln w="28575" cmpd="sng">
              <a:solidFill>
                <a:srgbClr val="FF00FF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04" name="Oval 37">
              <a:extLst>
                <a:ext uri="{FF2B5EF4-FFF2-40B4-BE49-F238E27FC236}">
                  <a16:creationId xmlns:a16="http://schemas.microsoft.com/office/drawing/2014/main" id="{24A432F3-4413-A6C4-BD8B-B408C2A27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515" y="1888103"/>
              <a:ext cx="204184" cy="199940"/>
            </a:xfrm>
            <a:prstGeom prst="ellipse">
              <a:avLst/>
            </a:prstGeom>
            <a:solidFill>
              <a:srgbClr val="FF66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05" name="Rectangle 18">
              <a:extLst>
                <a:ext uri="{FF2B5EF4-FFF2-40B4-BE49-F238E27FC236}">
                  <a16:creationId xmlns:a16="http://schemas.microsoft.com/office/drawing/2014/main" id="{0D1822F3-81DC-08CA-8BF9-BC5D0B395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7595" y="1659503"/>
              <a:ext cx="80021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ＭＳ Ｐゴシック" pitchFamily="50" charset="-128"/>
                  <a:ea typeface="ＭＳ Ｐゴシック" pitchFamily="50" charset="-128"/>
                  <a:cs typeface="Times New Roman" pitchFamily="18" charset="0"/>
                </a:rPr>
                <a:t>物体</a:t>
              </a:r>
            </a:p>
          </p:txBody>
        </p:sp>
        <p:sp>
          <p:nvSpPr>
            <p:cNvPr id="341706" name="Rectangle 30">
              <a:extLst>
                <a:ext uri="{FF2B5EF4-FFF2-40B4-BE49-F238E27FC236}">
                  <a16:creationId xmlns:a16="http://schemas.microsoft.com/office/drawing/2014/main" id="{7F7F0ED6-B928-ACCF-8A56-8B6B6AE0E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4311" y="11608"/>
              <a:ext cx="69762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ＭＳ Ｐゴシック" pitchFamily="50" charset="-128"/>
                  <a:ea typeface="ＭＳ Ｐゴシック" pitchFamily="50" charset="-128"/>
                  <a:cs typeface="Times New Roman" pitchFamily="18" charset="0"/>
                </a:rPr>
                <a:t>時空</a:t>
              </a:r>
            </a:p>
          </p:txBody>
        </p:sp>
        <p:sp>
          <p:nvSpPr>
            <p:cNvPr id="341707" name="フリーフォーム: 図形 341706">
              <a:extLst>
                <a:ext uri="{FF2B5EF4-FFF2-40B4-BE49-F238E27FC236}">
                  <a16:creationId xmlns:a16="http://schemas.microsoft.com/office/drawing/2014/main" id="{6C7E93C3-27EA-DFBF-C83A-98749E6ED5BF}"/>
                </a:ext>
              </a:extLst>
            </p:cNvPr>
            <p:cNvSpPr/>
            <p:nvPr/>
          </p:nvSpPr>
          <p:spPr bwMode="auto">
            <a:xfrm>
              <a:off x="7119950" y="810802"/>
              <a:ext cx="261244" cy="256695"/>
            </a:xfrm>
            <a:custGeom>
              <a:avLst/>
              <a:gdLst>
                <a:gd name="connsiteX0" fmla="*/ 214855 w 2447692"/>
                <a:gd name="connsiteY0" fmla="*/ 1265274 h 1622076"/>
                <a:gd name="connsiteX1" fmla="*/ 214855 w 2447692"/>
                <a:gd name="connsiteY1" fmla="*/ 1541721 h 1622076"/>
                <a:gd name="connsiteX2" fmla="*/ 2447692 w 2447692"/>
                <a:gd name="connsiteY2" fmla="*/ 0 h 1622076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191551"/>
                <a:gd name="connsiteY0" fmla="*/ 1641186 h 1641186"/>
                <a:gd name="connsiteX1" fmla="*/ 2191551 w 2191551"/>
                <a:gd name="connsiteY1" fmla="*/ 0 h 1641186"/>
                <a:gd name="connsiteX0" fmla="*/ 0 w 2129621"/>
                <a:gd name="connsiteY0" fmla="*/ 1326212 h 1326212"/>
                <a:gd name="connsiteX1" fmla="*/ 2129621 w 2129621"/>
                <a:gd name="connsiteY1" fmla="*/ 0 h 1326212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67691" h="1525145">
                  <a:moveTo>
                    <a:pt x="0" y="1525145"/>
                  </a:moveTo>
                  <a:cubicBezTo>
                    <a:pt x="644859" y="767658"/>
                    <a:pt x="1217431" y="391494"/>
                    <a:pt x="2067691" y="0"/>
                  </a:cubicBezTo>
                </a:path>
              </a:pathLst>
            </a:cu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708" name="フリーフォーム: 図形 341707">
              <a:extLst>
                <a:ext uri="{FF2B5EF4-FFF2-40B4-BE49-F238E27FC236}">
                  <a16:creationId xmlns:a16="http://schemas.microsoft.com/office/drawing/2014/main" id="{4022D76C-818D-33BA-1839-664F90602D7E}"/>
                </a:ext>
              </a:extLst>
            </p:cNvPr>
            <p:cNvSpPr/>
            <p:nvPr/>
          </p:nvSpPr>
          <p:spPr bwMode="auto">
            <a:xfrm>
              <a:off x="7292387" y="909221"/>
              <a:ext cx="258326" cy="258701"/>
            </a:xfrm>
            <a:custGeom>
              <a:avLst/>
              <a:gdLst>
                <a:gd name="connsiteX0" fmla="*/ 214855 w 2447692"/>
                <a:gd name="connsiteY0" fmla="*/ 1265274 h 1622076"/>
                <a:gd name="connsiteX1" fmla="*/ 214855 w 2447692"/>
                <a:gd name="connsiteY1" fmla="*/ 1541721 h 1622076"/>
                <a:gd name="connsiteX2" fmla="*/ 2447692 w 2447692"/>
                <a:gd name="connsiteY2" fmla="*/ 0 h 1622076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232837"/>
                <a:gd name="connsiteY0" fmla="*/ 1541721 h 1541721"/>
                <a:gd name="connsiteX1" fmla="*/ 2232837 w 2232837"/>
                <a:gd name="connsiteY1" fmla="*/ 0 h 1541721"/>
                <a:gd name="connsiteX0" fmla="*/ 0 w 2191551"/>
                <a:gd name="connsiteY0" fmla="*/ 1641186 h 1641186"/>
                <a:gd name="connsiteX1" fmla="*/ 2191551 w 2191551"/>
                <a:gd name="connsiteY1" fmla="*/ 0 h 1641186"/>
                <a:gd name="connsiteX0" fmla="*/ 0 w 2129621"/>
                <a:gd name="connsiteY0" fmla="*/ 1326212 h 1326212"/>
                <a:gd name="connsiteX1" fmla="*/ 2129621 w 2129621"/>
                <a:gd name="connsiteY1" fmla="*/ 0 h 1326212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  <a:gd name="connsiteX0" fmla="*/ 0 w 2067691"/>
                <a:gd name="connsiteY0" fmla="*/ 1525145 h 1525145"/>
                <a:gd name="connsiteX1" fmla="*/ 2067691 w 2067691"/>
                <a:gd name="connsiteY1" fmla="*/ 0 h 152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67691" h="1525145">
                  <a:moveTo>
                    <a:pt x="0" y="1525145"/>
                  </a:moveTo>
                  <a:cubicBezTo>
                    <a:pt x="644859" y="767658"/>
                    <a:pt x="1217431" y="391494"/>
                    <a:pt x="2067691" y="0"/>
                  </a:cubicBezTo>
                </a:path>
              </a:pathLst>
            </a:cu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709" name="円形吹き出し 183">
              <a:extLst>
                <a:ext uri="{FF2B5EF4-FFF2-40B4-BE49-F238E27FC236}">
                  <a16:creationId xmlns:a16="http://schemas.microsoft.com/office/drawing/2014/main" id="{7D6BEC18-45AB-FE19-BA8E-87967766F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3903" y="619289"/>
              <a:ext cx="926028" cy="943492"/>
            </a:xfrm>
            <a:prstGeom prst="wedgeEllipseCallout">
              <a:avLst>
                <a:gd name="adj1" fmla="val 76875"/>
                <a:gd name="adj2" fmla="val -2156"/>
              </a:avLst>
            </a:prstGeom>
            <a:solidFill>
              <a:schemeClr val="bg1"/>
            </a:solidFill>
            <a:ln w="9525" algn="ctr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9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両側</a:t>
              </a:r>
              <a:endPara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9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の時計</a:t>
              </a:r>
              <a:endPara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9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同じ</a:t>
              </a:r>
              <a:endPara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710" name="Line 30">
              <a:extLst>
                <a:ext uri="{FF2B5EF4-FFF2-40B4-BE49-F238E27FC236}">
                  <a16:creationId xmlns:a16="http://schemas.microsoft.com/office/drawing/2014/main" id="{97BECE4F-924E-E892-D2FC-13F62CBEC55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7916961" y="526044"/>
              <a:ext cx="85588" cy="483928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711" name="円形吹き出し 183">
              <a:extLst>
                <a:ext uri="{FF2B5EF4-FFF2-40B4-BE49-F238E27FC236}">
                  <a16:creationId xmlns:a16="http://schemas.microsoft.com/office/drawing/2014/main" id="{7015098A-68DD-3289-C196-1A57E907E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8366" y="874280"/>
              <a:ext cx="672526" cy="449336"/>
            </a:xfrm>
            <a:prstGeom prst="wedgeEllipseCallout">
              <a:avLst>
                <a:gd name="adj1" fmla="val -53451"/>
                <a:gd name="adj2" fmla="val -72665"/>
              </a:avLst>
            </a:prstGeom>
            <a:solidFill>
              <a:schemeClr val="bg1"/>
            </a:solidFill>
            <a:ln w="9525" algn="ctr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lvl="0">
                <a:spcBef>
                  <a:spcPts val="0"/>
                </a:spcBef>
                <a:defRPr/>
              </a:pPr>
              <a:r>
                <a:rPr lang="ja-JP" altLang="en-US" sz="2000" i="0">
                  <a:solidFill>
                    <a:srgbClr val="9900FF"/>
                  </a:solidFill>
                </a:rPr>
                <a:t>加速</a:t>
              </a:r>
              <a:endParaRPr lang="ja-JP" altLang="en-US" sz="2000" i="0" dirty="0">
                <a:solidFill>
                  <a:srgbClr val="9900FF"/>
                </a:solidFill>
              </a:endParaRPr>
            </a:p>
          </p:txBody>
        </p:sp>
        <p:sp>
          <p:nvSpPr>
            <p:cNvPr id="341712" name="円形吹き出し 183">
              <a:extLst>
                <a:ext uri="{FF2B5EF4-FFF2-40B4-BE49-F238E27FC236}">
                  <a16:creationId xmlns:a16="http://schemas.microsoft.com/office/drawing/2014/main" id="{E3A9E11D-7832-313A-4336-F026B6E94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7352" y="1356495"/>
              <a:ext cx="1381406" cy="449336"/>
            </a:xfrm>
            <a:prstGeom prst="wedgeEllipseCallout">
              <a:avLst>
                <a:gd name="adj1" fmla="val -22175"/>
                <a:gd name="adj2" fmla="val -79934"/>
              </a:avLst>
            </a:prstGeom>
            <a:solidFill>
              <a:schemeClr val="bg1"/>
            </a:solidFill>
            <a:ln w="9525" algn="ctr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lvl="0">
                <a:spcBef>
                  <a:spcPts val="0"/>
                </a:spcBef>
                <a:defRPr/>
              </a:pPr>
              <a:r>
                <a:rPr lang="ja-JP" altLang="en-US" sz="2000" i="0" dirty="0">
                  <a:solidFill>
                    <a:srgbClr val="9900FF"/>
                  </a:solidFill>
                </a:rPr>
                <a:t>見かけの力</a:t>
              </a:r>
            </a:p>
          </p:txBody>
        </p:sp>
        <p:sp>
          <p:nvSpPr>
            <p:cNvPr id="341713" name="円形吹き出し 183">
              <a:extLst>
                <a:ext uri="{FF2B5EF4-FFF2-40B4-BE49-F238E27FC236}">
                  <a16:creationId xmlns:a16="http://schemas.microsoft.com/office/drawing/2014/main" id="{59DFC78F-0F61-7503-81C9-2C84ADAC8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4658" y="1813820"/>
              <a:ext cx="672526" cy="449336"/>
            </a:xfrm>
            <a:prstGeom prst="wedgeEllipseCallout">
              <a:avLst>
                <a:gd name="adj1" fmla="val 9676"/>
                <a:gd name="adj2" fmla="val -67214"/>
              </a:avLst>
            </a:prstGeom>
            <a:solidFill>
              <a:srgbClr val="CC66FF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 anchorCtr="1"/>
            <a:lstStyle/>
            <a:p>
              <a:pPr lvl="0">
                <a:spcBef>
                  <a:spcPts val="0"/>
                </a:spcBef>
                <a:defRPr/>
              </a:pPr>
              <a:r>
                <a:rPr lang="ja-JP" altLang="en-US" sz="2000" b="1" i="0" dirty="0">
                  <a:solidFill>
                    <a:schemeClr val="bg1"/>
                  </a:solidFill>
                </a:rPr>
                <a:t>重力</a:t>
              </a:r>
            </a:p>
          </p:txBody>
        </p:sp>
      </p:grpSp>
      <p:grpSp>
        <p:nvGrpSpPr>
          <p:cNvPr id="341715" name="グループ化 341714">
            <a:extLst>
              <a:ext uri="{FF2B5EF4-FFF2-40B4-BE49-F238E27FC236}">
                <a16:creationId xmlns:a16="http://schemas.microsoft.com/office/drawing/2014/main" id="{D9876E43-A590-5B22-B3F6-9777B4A89D23}"/>
              </a:ext>
            </a:extLst>
          </p:cNvPr>
          <p:cNvGrpSpPr/>
          <p:nvPr/>
        </p:nvGrpSpPr>
        <p:grpSpPr>
          <a:xfrm>
            <a:off x="-6770" y="5759032"/>
            <a:ext cx="6481662" cy="1100257"/>
            <a:chOff x="-6770" y="5759032"/>
            <a:chExt cx="6481662" cy="1100257"/>
          </a:xfrm>
        </p:grpSpPr>
        <p:grpSp>
          <p:nvGrpSpPr>
            <p:cNvPr id="341716" name="グループ化 341715">
              <a:extLst>
                <a:ext uri="{FF2B5EF4-FFF2-40B4-BE49-F238E27FC236}">
                  <a16:creationId xmlns:a16="http://schemas.microsoft.com/office/drawing/2014/main" id="{64C64715-FC59-843C-1F79-2472DDB225E0}"/>
                </a:ext>
              </a:extLst>
            </p:cNvPr>
            <p:cNvGrpSpPr/>
            <p:nvPr/>
          </p:nvGrpSpPr>
          <p:grpSpPr>
            <a:xfrm>
              <a:off x="-6770" y="5759032"/>
              <a:ext cx="6415155" cy="1100257"/>
              <a:chOff x="-6770" y="5759032"/>
              <a:chExt cx="6415155" cy="1100257"/>
            </a:xfrm>
          </p:grpSpPr>
          <p:sp>
            <p:nvSpPr>
              <p:cNvPr id="341719" name="Rectangle 46">
                <a:extLst>
                  <a:ext uri="{FF2B5EF4-FFF2-40B4-BE49-F238E27FC236}">
                    <a16:creationId xmlns:a16="http://schemas.microsoft.com/office/drawing/2014/main" id="{BECEC3AD-DD6F-93C4-E074-9BC9F4175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76" y="5801987"/>
                <a:ext cx="6384409" cy="1057302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41720" name="矢印: 五方向 341719">
                <a:extLst>
                  <a:ext uri="{FF2B5EF4-FFF2-40B4-BE49-F238E27FC236}">
                    <a16:creationId xmlns:a16="http://schemas.microsoft.com/office/drawing/2014/main" id="{185B36F0-1370-9D5A-78E0-D7CE46E923E8}"/>
                  </a:ext>
                </a:extLst>
              </p:cNvPr>
              <p:cNvSpPr/>
              <p:nvPr/>
            </p:nvSpPr>
            <p:spPr bwMode="auto">
              <a:xfrm>
                <a:off x="4451946" y="6212189"/>
                <a:ext cx="1679355" cy="598105"/>
              </a:xfrm>
              <a:prstGeom prst="homePlate">
                <a:avLst>
                  <a:gd name="adj" fmla="val 86842"/>
                </a:avLst>
              </a:prstGeom>
              <a:gradFill>
                <a:gsLst>
                  <a:gs pos="52000">
                    <a:schemeClr val="accent1">
                      <a:lumMod val="5000"/>
                      <a:lumOff val="95000"/>
                    </a:schemeClr>
                  </a:gs>
                  <a:gs pos="0">
                    <a:srgbClr val="FF9933"/>
                  </a:gs>
                  <a:gs pos="100000">
                    <a:srgbClr val="CC6600"/>
                  </a:gs>
                </a:gsLst>
                <a:lin ang="5400000" scaled="1"/>
              </a:gradFill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341721" name="矢印: 五方向 341720">
                <a:extLst>
                  <a:ext uri="{FF2B5EF4-FFF2-40B4-BE49-F238E27FC236}">
                    <a16:creationId xmlns:a16="http://schemas.microsoft.com/office/drawing/2014/main" id="{5820D243-5CBF-6482-3BBD-C7231D87A305}"/>
                  </a:ext>
                </a:extLst>
              </p:cNvPr>
              <p:cNvSpPr/>
              <p:nvPr/>
            </p:nvSpPr>
            <p:spPr bwMode="auto">
              <a:xfrm>
                <a:off x="2461409" y="6212189"/>
                <a:ext cx="1679355" cy="598105"/>
              </a:xfrm>
              <a:prstGeom prst="homePlate">
                <a:avLst>
                  <a:gd name="adj" fmla="val 86842"/>
                </a:avLst>
              </a:prstGeom>
              <a:gradFill>
                <a:gsLst>
                  <a:gs pos="52000">
                    <a:schemeClr val="accent1">
                      <a:lumMod val="5000"/>
                      <a:lumOff val="95000"/>
                    </a:schemeClr>
                  </a:gs>
                  <a:gs pos="0">
                    <a:srgbClr val="FF9933"/>
                  </a:gs>
                  <a:gs pos="100000">
                    <a:srgbClr val="CC6600"/>
                  </a:gs>
                </a:gsLst>
                <a:lin ang="5400000" scaled="1"/>
              </a:gradFill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341722" name="Rectangle 1442">
                <a:extLst>
                  <a:ext uri="{FF2B5EF4-FFF2-40B4-BE49-F238E27FC236}">
                    <a16:creationId xmlns:a16="http://schemas.microsoft.com/office/drawing/2014/main" id="{CCE3666C-BD6A-EBFE-2B17-41030DAC03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770" y="5889368"/>
                <a:ext cx="282983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加速すると前方の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時計が進む。</a:t>
                </a:r>
              </a:p>
            </p:txBody>
          </p:sp>
          <p:grpSp>
            <p:nvGrpSpPr>
              <p:cNvPr id="341723" name="グループ化 341722">
                <a:extLst>
                  <a:ext uri="{FF2B5EF4-FFF2-40B4-BE49-F238E27FC236}">
                    <a16:creationId xmlns:a16="http://schemas.microsoft.com/office/drawing/2014/main" id="{C1E744FF-EFDF-865F-58FE-80274EF7CFE0}"/>
                  </a:ext>
                </a:extLst>
              </p:cNvPr>
              <p:cNvGrpSpPr/>
              <p:nvPr/>
            </p:nvGrpSpPr>
            <p:grpSpPr>
              <a:xfrm>
                <a:off x="2607700" y="6331982"/>
                <a:ext cx="329100" cy="329100"/>
                <a:chOff x="8296449" y="5540954"/>
                <a:chExt cx="329100" cy="329100"/>
              </a:xfrm>
            </p:grpSpPr>
            <p:sp>
              <p:nvSpPr>
                <p:cNvPr id="341736" name="楕円 341735">
                  <a:extLst>
                    <a:ext uri="{FF2B5EF4-FFF2-40B4-BE49-F238E27FC236}">
                      <a16:creationId xmlns:a16="http://schemas.microsoft.com/office/drawing/2014/main" id="{C9A81F1F-D2A4-6E6A-4AA2-53DCC5A868E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96449" y="5540954"/>
                  <a:ext cx="329100" cy="329100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737" name="Line 61">
                  <a:extLst>
                    <a:ext uri="{FF2B5EF4-FFF2-40B4-BE49-F238E27FC236}">
                      <a16:creationId xmlns:a16="http://schemas.microsoft.com/office/drawing/2014/main" id="{11087CAA-8899-17EE-E3D9-4CBE3FDE68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60432" y="5584146"/>
                  <a:ext cx="0" cy="14893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grpSp>
            <p:nvGrpSpPr>
              <p:cNvPr id="341724" name="グループ化 341723">
                <a:extLst>
                  <a:ext uri="{FF2B5EF4-FFF2-40B4-BE49-F238E27FC236}">
                    <a16:creationId xmlns:a16="http://schemas.microsoft.com/office/drawing/2014/main" id="{3FA17B9F-8EBE-26A7-C14B-7EECB181FCB6}"/>
                  </a:ext>
                </a:extLst>
              </p:cNvPr>
              <p:cNvGrpSpPr/>
              <p:nvPr/>
            </p:nvGrpSpPr>
            <p:grpSpPr>
              <a:xfrm>
                <a:off x="3404370" y="6323020"/>
                <a:ext cx="329100" cy="329100"/>
                <a:chOff x="8296449" y="5540954"/>
                <a:chExt cx="329100" cy="329100"/>
              </a:xfrm>
            </p:grpSpPr>
            <p:sp>
              <p:nvSpPr>
                <p:cNvPr id="341733" name="楕円 341732">
                  <a:extLst>
                    <a:ext uri="{FF2B5EF4-FFF2-40B4-BE49-F238E27FC236}">
                      <a16:creationId xmlns:a16="http://schemas.microsoft.com/office/drawing/2014/main" id="{25AC33CB-310D-7F4E-5C44-3696545D84D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96449" y="5540954"/>
                  <a:ext cx="329100" cy="329100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735" name="Line 61">
                  <a:extLst>
                    <a:ext uri="{FF2B5EF4-FFF2-40B4-BE49-F238E27FC236}">
                      <a16:creationId xmlns:a16="http://schemas.microsoft.com/office/drawing/2014/main" id="{87CE06A1-B831-4F21-3C19-CD8506A0CE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60432" y="5584146"/>
                  <a:ext cx="0" cy="14893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grpSp>
            <p:nvGrpSpPr>
              <p:cNvPr id="341725" name="グループ化 341724">
                <a:extLst>
                  <a:ext uri="{FF2B5EF4-FFF2-40B4-BE49-F238E27FC236}">
                    <a16:creationId xmlns:a16="http://schemas.microsoft.com/office/drawing/2014/main" id="{61407C1E-0760-46CB-343C-4219EECF58DA}"/>
                  </a:ext>
                </a:extLst>
              </p:cNvPr>
              <p:cNvGrpSpPr/>
              <p:nvPr/>
            </p:nvGrpSpPr>
            <p:grpSpPr>
              <a:xfrm rot="6600000">
                <a:off x="5374524" y="6340653"/>
                <a:ext cx="329100" cy="329100"/>
                <a:chOff x="8296449" y="5540954"/>
                <a:chExt cx="329100" cy="329100"/>
              </a:xfrm>
            </p:grpSpPr>
            <p:sp>
              <p:nvSpPr>
                <p:cNvPr id="341731" name="楕円 341730">
                  <a:extLst>
                    <a:ext uri="{FF2B5EF4-FFF2-40B4-BE49-F238E27FC236}">
                      <a16:creationId xmlns:a16="http://schemas.microsoft.com/office/drawing/2014/main" id="{47B5DA46-D9A9-367C-3C58-715AAEE2F2E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96449" y="5540954"/>
                  <a:ext cx="329100" cy="329100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732" name="Line 61">
                  <a:extLst>
                    <a:ext uri="{FF2B5EF4-FFF2-40B4-BE49-F238E27FC236}">
                      <a16:creationId xmlns:a16="http://schemas.microsoft.com/office/drawing/2014/main" id="{3DBD0DFD-8959-BA8F-138E-5F98ECF9DF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60432" y="5584146"/>
                  <a:ext cx="0" cy="14893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grpSp>
            <p:nvGrpSpPr>
              <p:cNvPr id="341726" name="グループ化 341725">
                <a:extLst>
                  <a:ext uri="{FF2B5EF4-FFF2-40B4-BE49-F238E27FC236}">
                    <a16:creationId xmlns:a16="http://schemas.microsoft.com/office/drawing/2014/main" id="{6EFB2D18-58A6-BD4D-68CA-E33057763055}"/>
                  </a:ext>
                </a:extLst>
              </p:cNvPr>
              <p:cNvGrpSpPr/>
              <p:nvPr/>
            </p:nvGrpSpPr>
            <p:grpSpPr>
              <a:xfrm rot="5400000">
                <a:off x="4607949" y="6341220"/>
                <a:ext cx="329100" cy="329100"/>
                <a:chOff x="8296449" y="5540954"/>
                <a:chExt cx="329100" cy="329100"/>
              </a:xfrm>
            </p:grpSpPr>
            <p:sp>
              <p:nvSpPr>
                <p:cNvPr id="341729" name="楕円 341728">
                  <a:extLst>
                    <a:ext uri="{FF2B5EF4-FFF2-40B4-BE49-F238E27FC236}">
                      <a16:creationId xmlns:a16="http://schemas.microsoft.com/office/drawing/2014/main" id="{40800E34-49DA-CDC0-86ED-5931B37DB37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96449" y="5540954"/>
                  <a:ext cx="329100" cy="329100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730" name="Line 61">
                  <a:extLst>
                    <a:ext uri="{FF2B5EF4-FFF2-40B4-BE49-F238E27FC236}">
                      <a16:creationId xmlns:a16="http://schemas.microsoft.com/office/drawing/2014/main" id="{E0F54A4D-1EAA-BC95-A03F-8E7E752553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60432" y="5584146"/>
                  <a:ext cx="0" cy="14893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sp>
            <p:nvSpPr>
              <p:cNvPr id="341727" name="Rectangle 1442">
                <a:extLst>
                  <a:ext uri="{FF2B5EF4-FFF2-40B4-BE49-F238E27FC236}">
                    <a16:creationId xmlns:a16="http://schemas.microsoft.com/office/drawing/2014/main" id="{DEABB718-DF2C-72D9-D635-78E3BC545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9548" y="5759032"/>
                <a:ext cx="118658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加速</a:t>
                </a:r>
              </a:p>
            </p:txBody>
          </p:sp>
          <p:sp>
            <p:nvSpPr>
              <p:cNvPr id="341728" name="Rectangle 1442">
                <a:extLst>
                  <a:ext uri="{FF2B5EF4-FFF2-40B4-BE49-F238E27FC236}">
                    <a16:creationId xmlns:a16="http://schemas.microsoft.com/office/drawing/2014/main" id="{00AC6223-DFB4-FAD2-1F05-2398F9C3F3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3056" y="5776341"/>
                <a:ext cx="10142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始め</a:t>
                </a:r>
              </a:p>
            </p:txBody>
          </p:sp>
        </p:grpSp>
        <p:sp>
          <p:nvSpPr>
            <p:cNvPr id="341717" name="円形吹き出し 183">
              <a:extLst>
                <a:ext uri="{FF2B5EF4-FFF2-40B4-BE49-F238E27FC236}">
                  <a16:creationId xmlns:a16="http://schemas.microsoft.com/office/drawing/2014/main" id="{A324513A-3656-79BB-12AD-3E55A23D1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3180" y="6054515"/>
              <a:ext cx="551712" cy="421569"/>
            </a:xfrm>
            <a:prstGeom prst="wedgeEllipseCallout">
              <a:avLst>
                <a:gd name="adj1" fmla="val -89351"/>
                <a:gd name="adj2" fmla="val 47470"/>
              </a:avLst>
            </a:prstGeom>
            <a:solidFill>
              <a:srgbClr val="CC66FF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 anchorCtr="1"/>
            <a:lstStyle/>
            <a:p>
              <a:pPr lvl="0">
                <a:spcBef>
                  <a:spcPts val="0"/>
                </a:spcBef>
                <a:defRPr/>
              </a:pPr>
              <a:r>
                <a:rPr lang="ja-JP" altLang="en-US" sz="2000" b="1" i="0" dirty="0">
                  <a:solidFill>
                    <a:schemeClr val="bg1"/>
                  </a:solidFill>
                </a:rPr>
                <a:t>進む</a:t>
              </a:r>
            </a:p>
          </p:txBody>
        </p:sp>
        <p:sp>
          <p:nvSpPr>
            <p:cNvPr id="341718" name="Line 30">
              <a:extLst>
                <a:ext uri="{FF2B5EF4-FFF2-40B4-BE49-F238E27FC236}">
                  <a16:creationId xmlns:a16="http://schemas.microsoft.com/office/drawing/2014/main" id="{07E76210-BB7A-5CC7-F42B-F9B2D66CF1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9489" y="6022411"/>
              <a:ext cx="6697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341742" name="Rectangle 108">
            <a:extLst>
              <a:ext uri="{FF2B5EF4-FFF2-40B4-BE49-F238E27FC236}">
                <a16:creationId xmlns:a16="http://schemas.microsoft.com/office/drawing/2014/main" id="{17794268-A800-BAE4-F0DD-6B5FA2A8B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87" y="2841261"/>
            <a:ext cx="32401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kumimoji="0" lang="ja-JP" altLang="en-US" sz="2400" i="0" noProof="0" dirty="0">
                <a:solidFill>
                  <a:srgbClr val="000000"/>
                </a:solidFill>
                <a:ea typeface="ＭＳ Ｐゴシック" charset="-128"/>
              </a:rPr>
              <a:t>星の</a:t>
            </a:r>
            <a:r>
              <a:rPr kumimoji="0" lang="ja-JP" altLang="en-US" sz="2400" i="0" dirty="0">
                <a:ea typeface="ＭＳ Ｐゴシック" charset="-128"/>
              </a:rPr>
              <a:t>静止系で考える。</a:t>
            </a:r>
            <a:endParaRPr kumimoji="0" lang="en-US" altLang="ja-JP" sz="2400" i="0" noProof="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41744" name="Rectangle 108">
            <a:extLst>
              <a:ext uri="{FF2B5EF4-FFF2-40B4-BE49-F238E27FC236}">
                <a16:creationId xmlns:a16="http://schemas.microsoft.com/office/drawing/2014/main" id="{CBF8DA84-7627-B883-8D6D-3597A342A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53" y="3727333"/>
            <a:ext cx="3782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kumimoji="0" lang="ja-JP" altLang="en-US" sz="2400" i="0" dirty="0">
                <a:ea typeface="ＭＳ Ｐゴシック" charset="-128"/>
              </a:rPr>
              <a:t>一方、星側へ加速すれば</a:t>
            </a:r>
            <a:endParaRPr kumimoji="0" lang="en-US" altLang="ja-JP" sz="2400" i="0" noProof="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41746" name="Rectangle 108">
            <a:extLst>
              <a:ext uri="{FF2B5EF4-FFF2-40B4-BE49-F238E27FC236}">
                <a16:creationId xmlns:a16="http://schemas.microsoft.com/office/drawing/2014/main" id="{6109DDF5-CECB-E0D1-ED5D-30E78BFE2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97" y="4471173"/>
            <a:ext cx="6552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kumimoji="0" lang="ja-JP" altLang="en-US" sz="2400" i="0" dirty="0">
                <a:ea typeface="ＭＳ Ｐゴシック" charset="-128"/>
              </a:rPr>
              <a:t>∴慣性運動なら星の静止系では加速に見える。</a:t>
            </a:r>
            <a:endParaRPr kumimoji="0" lang="en-US" altLang="ja-JP" sz="2400" i="0" noProof="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41747" name="Rectangle 108">
            <a:extLst>
              <a:ext uri="{FF2B5EF4-FFF2-40B4-BE49-F238E27FC236}">
                <a16:creationId xmlns:a16="http://schemas.microsoft.com/office/drawing/2014/main" id="{B5D8BAE8-B5F3-DC74-3529-04FA670A2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232" y="3348954"/>
            <a:ext cx="64665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kumimoji="0" lang="ja-JP" altLang="en-US" sz="2400" i="0" noProof="0" dirty="0">
                <a:solidFill>
                  <a:srgbClr val="000000"/>
                </a:solidFill>
                <a:ea typeface="ＭＳ Ｐゴシック" charset="-128"/>
              </a:rPr>
              <a:t>物体が</a:t>
            </a:r>
            <a:r>
              <a:rPr kumimoji="0" lang="ja-JP" altLang="en-US" sz="2400" i="0" dirty="0">
                <a:ea typeface="ＭＳ Ｐゴシック" charset="-128"/>
              </a:rPr>
              <a:t>静止なら物体上、星側の時計が遅れる。</a:t>
            </a:r>
            <a:endParaRPr kumimoji="0" lang="en-US" altLang="ja-JP" sz="2400" i="0" noProof="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41748" name="Rectangle 108">
            <a:extLst>
              <a:ext uri="{FF2B5EF4-FFF2-40B4-BE49-F238E27FC236}">
                <a16:creationId xmlns:a16="http://schemas.microsoft.com/office/drawing/2014/main" id="{D7C2C2A4-1938-9453-E8F6-662889578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0" y="4850062"/>
            <a:ext cx="6124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kumimoji="0" lang="ja-JP" altLang="en-US" sz="2400" i="0" dirty="0">
                <a:ea typeface="ＭＳ Ｐゴシック" charset="-128"/>
              </a:rPr>
              <a:t>星の静止系で見かけの引力</a:t>
            </a:r>
            <a:r>
              <a:rPr kumimoji="0" lang="en-US" altLang="ja-JP" sz="2400" i="0" dirty="0">
                <a:ea typeface="ＭＳ Ｐゴシック" charset="-128"/>
              </a:rPr>
              <a:t>(</a:t>
            </a:r>
            <a:r>
              <a:rPr kumimoji="0" lang="en-US" altLang="ja-JP" sz="2400" i="0" dirty="0">
                <a:solidFill>
                  <a:srgbClr val="FF00FF"/>
                </a:solidFill>
                <a:ea typeface="ＭＳ Ｐゴシック" charset="-128"/>
              </a:rPr>
              <a:t>=</a:t>
            </a:r>
            <a:r>
              <a:rPr kumimoji="0" lang="ja-JP" altLang="en-US" sz="2400" i="0" dirty="0">
                <a:solidFill>
                  <a:srgbClr val="FF00FF"/>
                </a:solidFill>
                <a:ea typeface="ＭＳ Ｐゴシック" charset="-128"/>
              </a:rPr>
              <a:t>重力</a:t>
            </a:r>
            <a:r>
              <a:rPr kumimoji="0" lang="en-US" altLang="ja-JP" sz="2400" i="0" dirty="0">
                <a:ea typeface="ＭＳ Ｐゴシック" charset="-128"/>
              </a:rPr>
              <a:t>)</a:t>
            </a:r>
            <a:r>
              <a:rPr kumimoji="0" lang="ja-JP" altLang="en-US" sz="2400" i="0" dirty="0">
                <a:ea typeface="ＭＳ Ｐゴシック" charset="-128"/>
              </a:rPr>
              <a:t>が生じる。</a:t>
            </a:r>
            <a:endParaRPr kumimoji="0" lang="en-US" altLang="ja-JP" sz="2400" i="0" noProof="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41749" name="正方形/長方形 341748">
            <a:extLst>
              <a:ext uri="{FF2B5EF4-FFF2-40B4-BE49-F238E27FC236}">
                <a16:creationId xmlns:a16="http://schemas.microsoft.com/office/drawing/2014/main" id="{A3DD47B1-B3C7-78A4-EB19-C9671793C13C}"/>
              </a:ext>
            </a:extLst>
          </p:cNvPr>
          <p:cNvSpPr/>
          <p:nvPr/>
        </p:nvSpPr>
        <p:spPr bwMode="auto">
          <a:xfrm>
            <a:off x="68382" y="2780067"/>
            <a:ext cx="6710948" cy="2702104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750" name="Rectangle 108">
            <a:extLst>
              <a:ext uri="{FF2B5EF4-FFF2-40B4-BE49-F238E27FC236}">
                <a16:creationId xmlns:a16="http://schemas.microsoft.com/office/drawing/2014/main" id="{6D298167-6740-F42E-E652-E2F3AF043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71" y="2815957"/>
            <a:ext cx="9594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kumimoji="0" lang="ja-JP" altLang="en-US" sz="2400" i="0" noProof="0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要点</a:t>
            </a:r>
            <a:endParaRPr kumimoji="0" lang="en-US" altLang="ja-JP" sz="2400" i="0" noProof="0" dirty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41766" name="Rectangle 108">
            <a:extLst>
              <a:ext uri="{FF2B5EF4-FFF2-40B4-BE49-F238E27FC236}">
                <a16:creationId xmlns:a16="http://schemas.microsoft.com/office/drawing/2014/main" id="{B7BEA559-8B7D-A497-8EC0-795B1B78C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52" y="4096650"/>
            <a:ext cx="3652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kumimoji="0" lang="ja-JP" altLang="en-US" sz="2400" i="0" noProof="0" dirty="0">
                <a:solidFill>
                  <a:srgbClr val="000000"/>
                </a:solidFill>
                <a:ea typeface="ＭＳ Ｐゴシック" charset="-128"/>
              </a:rPr>
              <a:t>両側の時計が同じになり</a:t>
            </a:r>
            <a:endParaRPr kumimoji="0" lang="en-US" altLang="ja-JP" sz="2400" i="0" noProof="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41770" name="Rectangle 108">
            <a:extLst>
              <a:ext uri="{FF2B5EF4-FFF2-40B4-BE49-F238E27FC236}">
                <a16:creationId xmlns:a16="http://schemas.microsoft.com/office/drawing/2014/main" id="{291FCE95-273B-ACBB-3616-B110E8BC1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4514" y="3727333"/>
            <a:ext cx="3222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kumimoji="0" lang="ja-JP" altLang="en-US" sz="2400" i="0" dirty="0">
                <a:ea typeface="ＭＳ Ｐゴシック" charset="-128"/>
              </a:rPr>
              <a:t>前方の時計が進むので</a:t>
            </a:r>
            <a:endParaRPr kumimoji="0" lang="en-US" altLang="ja-JP" sz="2400" i="0" noProof="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41771" name="Rectangle 108">
            <a:extLst>
              <a:ext uri="{FF2B5EF4-FFF2-40B4-BE49-F238E27FC236}">
                <a16:creationId xmlns:a16="http://schemas.microsoft.com/office/drawing/2014/main" id="{84E2F888-E20A-1C40-1B81-2E0195E40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8808" y="4096650"/>
            <a:ext cx="32169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kumimoji="0" lang="ja-JP" altLang="en-US" sz="2400" i="0" noProof="0" dirty="0">
                <a:solidFill>
                  <a:srgbClr val="000000"/>
                </a:solidFill>
                <a:ea typeface="ＭＳ Ｐゴシック" charset="-128"/>
              </a:rPr>
              <a:t>慣性運動の性質に合う。</a:t>
            </a:r>
            <a:endParaRPr kumimoji="0" lang="en-US" altLang="ja-JP" sz="2400" i="0" noProof="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41772" name="Line 2">
            <a:extLst>
              <a:ext uri="{FF2B5EF4-FFF2-40B4-BE49-F238E27FC236}">
                <a16:creationId xmlns:a16="http://schemas.microsoft.com/office/drawing/2014/main" id="{EE721C79-B618-F15B-6DF4-79CFD59872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509" y="3639211"/>
            <a:ext cx="947538" cy="524630"/>
          </a:xfrm>
          <a:custGeom>
            <a:avLst/>
            <a:gdLst>
              <a:gd name="connsiteX0" fmla="*/ 0 w 947538"/>
              <a:gd name="connsiteY0" fmla="*/ 0 h 524630"/>
              <a:gd name="connsiteX1" fmla="*/ 947538 w 947538"/>
              <a:gd name="connsiteY1" fmla="*/ 524630 h 524630"/>
              <a:gd name="connsiteX0" fmla="*/ 0 w 947538"/>
              <a:gd name="connsiteY0" fmla="*/ 0 h 524630"/>
              <a:gd name="connsiteX1" fmla="*/ 947538 w 947538"/>
              <a:gd name="connsiteY1" fmla="*/ 524630 h 524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7538" h="524630">
                <a:moveTo>
                  <a:pt x="0" y="0"/>
                </a:moveTo>
                <a:cubicBezTo>
                  <a:pt x="408836" y="12145"/>
                  <a:pt x="631692" y="349753"/>
                  <a:pt x="947538" y="524630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341773" name="Line 2">
            <a:extLst>
              <a:ext uri="{FF2B5EF4-FFF2-40B4-BE49-F238E27FC236}">
                <a16:creationId xmlns:a16="http://schemas.microsoft.com/office/drawing/2014/main" id="{82EFE53E-0E26-C302-EA6C-DD6DF56FDD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8139" y="4517440"/>
            <a:ext cx="1142541" cy="710612"/>
          </a:xfrm>
          <a:custGeom>
            <a:avLst/>
            <a:gdLst>
              <a:gd name="connsiteX0" fmla="*/ 0 w 1847373"/>
              <a:gd name="connsiteY0" fmla="*/ 0 h 893158"/>
              <a:gd name="connsiteX1" fmla="*/ 1847373 w 1847373"/>
              <a:gd name="connsiteY1" fmla="*/ 893158 h 893158"/>
              <a:gd name="connsiteX0" fmla="*/ 0 w 1847373"/>
              <a:gd name="connsiteY0" fmla="*/ 0 h 893158"/>
              <a:gd name="connsiteX1" fmla="*/ 1847373 w 1847373"/>
              <a:gd name="connsiteY1" fmla="*/ 893158 h 89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7373" h="893158">
                <a:moveTo>
                  <a:pt x="0" y="0"/>
                </a:moveTo>
                <a:cubicBezTo>
                  <a:pt x="600293" y="41997"/>
                  <a:pt x="1231582" y="595439"/>
                  <a:pt x="1847373" y="893158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341774" name="Line 2">
            <a:extLst>
              <a:ext uri="{FF2B5EF4-FFF2-40B4-BE49-F238E27FC236}">
                <a16:creationId xmlns:a16="http://schemas.microsoft.com/office/drawing/2014/main" id="{E0E6F8D0-B44B-6ED2-BB04-8205F4FACF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1973" y="2269141"/>
            <a:ext cx="1557151" cy="2820501"/>
          </a:xfrm>
          <a:custGeom>
            <a:avLst/>
            <a:gdLst>
              <a:gd name="connsiteX0" fmla="*/ 0 w 1696634"/>
              <a:gd name="connsiteY0" fmla="*/ 0 h 2921240"/>
              <a:gd name="connsiteX1" fmla="*/ 1696634 w 1696634"/>
              <a:gd name="connsiteY1" fmla="*/ 2921240 h 2921240"/>
              <a:gd name="connsiteX0" fmla="*/ 0 w 1688885"/>
              <a:gd name="connsiteY0" fmla="*/ 0 h 2859247"/>
              <a:gd name="connsiteX1" fmla="*/ 1688885 w 1688885"/>
              <a:gd name="connsiteY1" fmla="*/ 2859247 h 2859247"/>
              <a:gd name="connsiteX0" fmla="*/ 0 w 1688885"/>
              <a:gd name="connsiteY0" fmla="*/ 0 h 2859247"/>
              <a:gd name="connsiteX1" fmla="*/ 1688885 w 1688885"/>
              <a:gd name="connsiteY1" fmla="*/ 2859247 h 2859247"/>
              <a:gd name="connsiteX0" fmla="*/ 0 w 1657889"/>
              <a:gd name="connsiteY0" fmla="*/ 0 h 2797254"/>
              <a:gd name="connsiteX1" fmla="*/ 1657889 w 1657889"/>
              <a:gd name="connsiteY1" fmla="*/ 2797254 h 2797254"/>
              <a:gd name="connsiteX0" fmla="*/ 0 w 1657889"/>
              <a:gd name="connsiteY0" fmla="*/ 0 h 2797254"/>
              <a:gd name="connsiteX1" fmla="*/ 1657889 w 1657889"/>
              <a:gd name="connsiteY1" fmla="*/ 2797254 h 2797254"/>
              <a:gd name="connsiteX0" fmla="*/ 0 w 1557151"/>
              <a:gd name="connsiteY0" fmla="*/ 0 h 2820501"/>
              <a:gd name="connsiteX1" fmla="*/ 1557151 w 1557151"/>
              <a:gd name="connsiteY1" fmla="*/ 2820501 h 2820501"/>
              <a:gd name="connsiteX0" fmla="*/ 0 w 1557151"/>
              <a:gd name="connsiteY0" fmla="*/ 0 h 2820501"/>
              <a:gd name="connsiteX1" fmla="*/ 1557151 w 1557151"/>
              <a:gd name="connsiteY1" fmla="*/ 2820501 h 2820501"/>
              <a:gd name="connsiteX0" fmla="*/ 0 w 1557151"/>
              <a:gd name="connsiteY0" fmla="*/ 0 h 2820501"/>
              <a:gd name="connsiteX1" fmla="*/ 1557151 w 1557151"/>
              <a:gd name="connsiteY1" fmla="*/ 2820501 h 282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57151" h="2820501">
                <a:moveTo>
                  <a:pt x="0" y="0"/>
                </a:moveTo>
                <a:cubicBezTo>
                  <a:pt x="488053" y="12853"/>
                  <a:pt x="759131" y="2048232"/>
                  <a:pt x="1557151" y="2820501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341775" name="AutoShape 3">
            <a:extLst>
              <a:ext uri="{FF2B5EF4-FFF2-40B4-BE49-F238E27FC236}">
                <a16:creationId xmlns:a16="http://schemas.microsoft.com/office/drawing/2014/main" id="{FD813B35-D2D2-40C0-45FD-3C30FFEE0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6460" y="3813304"/>
            <a:ext cx="2117539" cy="1104394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776" name="AutoShape 3">
            <a:extLst>
              <a:ext uri="{FF2B5EF4-FFF2-40B4-BE49-F238E27FC236}">
                <a16:creationId xmlns:a16="http://schemas.microsoft.com/office/drawing/2014/main" id="{9DFA06B0-E812-DB8D-A1ED-73C1B8D99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6460" y="5043468"/>
            <a:ext cx="2117539" cy="1104394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777" name="AutoShape 3">
            <a:extLst>
              <a:ext uri="{FF2B5EF4-FFF2-40B4-BE49-F238E27FC236}">
                <a16:creationId xmlns:a16="http://schemas.microsoft.com/office/drawing/2014/main" id="{E7D64293-96D0-D165-6D5E-13070CD7E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2256" y="401798"/>
            <a:ext cx="1696634" cy="2079528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705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1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1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742" grpId="0"/>
      <p:bldP spid="341744" grpId="0"/>
      <p:bldP spid="341746" grpId="0"/>
      <p:bldP spid="341747" grpId="0"/>
      <p:bldP spid="341748" grpId="0"/>
      <p:bldP spid="341749" grpId="0" animBg="1"/>
      <p:bldP spid="341750" grpId="0"/>
      <p:bldP spid="341766" grpId="0"/>
      <p:bldP spid="341770" grpId="0"/>
      <p:bldP spid="341771" grpId="0"/>
      <p:bldP spid="341772" grpId="0" animBg="1"/>
      <p:bldP spid="341773" grpId="0" animBg="1"/>
      <p:bldP spid="341774" grpId="0" animBg="1"/>
      <p:bldP spid="341775" grpId="0" animBg="1"/>
      <p:bldP spid="341776" grpId="0" animBg="1"/>
      <p:bldP spid="3417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442">
            <a:extLst>
              <a:ext uri="{FF2B5EF4-FFF2-40B4-BE49-F238E27FC236}">
                <a16:creationId xmlns:a16="http://schemas.microsoft.com/office/drawing/2014/main" id="{EB78EEBA-FBED-C4D6-F472-0A62BF2D0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6916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ニュートンは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運動の法則②と万有引力の法則③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を提唱して</a:t>
            </a:r>
          </a:p>
        </p:txBody>
      </p:sp>
      <p:sp>
        <p:nvSpPr>
          <p:cNvPr id="29" name="Rectangle 1442">
            <a:extLst>
              <a:ext uri="{FF2B5EF4-FFF2-40B4-BE49-F238E27FC236}">
                <a16:creationId xmlns:a16="http://schemas.microsoft.com/office/drawing/2014/main" id="{86B30B40-52E3-05B2-F376-87AC948CB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318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defRPr/>
            </a:pPr>
            <a:r>
              <a:rPr lang="ja-JP" altLang="en-US" sz="2400" i="0">
                <a:solidFill>
                  <a:srgbClr val="000000"/>
                </a:solidFill>
              </a:rPr>
              <a:t>地上の落体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の運動と惑星の運動を統一的に説明することに成功した。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AB6B727-6BFF-25FE-4796-846063E5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222" y="97743"/>
            <a:ext cx="2491738" cy="255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37">
            <a:extLst>
              <a:ext uri="{FF2B5EF4-FFF2-40B4-BE49-F238E27FC236}">
                <a16:creationId xmlns:a16="http://schemas.microsoft.com/office/drawing/2014/main" id="{7C79C9EE-1B6E-3283-4F5C-4640397379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8569" y="1583961"/>
            <a:ext cx="360000" cy="3600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" name="Oval 37">
            <a:extLst>
              <a:ext uri="{FF2B5EF4-FFF2-40B4-BE49-F238E27FC236}">
                <a16:creationId xmlns:a16="http://schemas.microsoft.com/office/drawing/2014/main" id="{0AF54479-13E3-BA0D-D1C1-7ADED84753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40247" y="1651521"/>
            <a:ext cx="224880" cy="22488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50453A39-1ABA-B758-3551-8AF7C4A011B1}"/>
              </a:ext>
            </a:extLst>
          </p:cNvPr>
          <p:cNvCxnSpPr>
            <a:cxnSpLocks noChangeAspect="1"/>
          </p:cNvCxnSpPr>
          <p:nvPr/>
        </p:nvCxnSpPr>
        <p:spPr bwMode="auto">
          <a:xfrm>
            <a:off x="7554901" y="1134955"/>
            <a:ext cx="0" cy="3733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2F094413-7435-9557-C49F-985EB362BF93}"/>
              </a:ext>
            </a:extLst>
          </p:cNvPr>
          <p:cNvCxnSpPr>
            <a:cxnSpLocks noChangeAspect="1"/>
          </p:cNvCxnSpPr>
          <p:nvPr/>
        </p:nvCxnSpPr>
        <p:spPr bwMode="auto">
          <a:xfrm>
            <a:off x="7937923" y="1134955"/>
            <a:ext cx="0" cy="3733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1442">
            <a:extLst>
              <a:ext uri="{FF2B5EF4-FFF2-40B4-BE49-F238E27FC236}">
                <a16:creationId xmlns:a16="http://schemas.microsoft.com/office/drawing/2014/main" id="{C63E5FD1-93FC-3980-F48C-7D2532B28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68"/>
            <a:ext cx="75350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16~17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世紀、ガリレイは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地上の重力による加速度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が物体や場所に依らず一定（落体の法則）①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であることを発見した。</a:t>
            </a:r>
          </a:p>
        </p:txBody>
      </p:sp>
      <p:sp>
        <p:nvSpPr>
          <p:cNvPr id="2" name="Rectangle 1442">
            <a:extLst>
              <a:ext uri="{FF2B5EF4-FFF2-40B4-BE49-F238E27FC236}">
                <a16:creationId xmlns:a16="http://schemas.microsoft.com/office/drawing/2014/main" id="{D92AD352-F026-8B4B-EB42-712EDED71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40" y="1267721"/>
            <a:ext cx="651013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ピサの斜塔から軽重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つの物体を落とし、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落下時間が同じであることを実験的に示し、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人々を驚かせたという逸話は有名である。</a:t>
            </a:r>
          </a:p>
        </p:txBody>
      </p:sp>
      <p:sp>
        <p:nvSpPr>
          <p:cNvPr id="5" name="Rectangle 1442">
            <a:extLst>
              <a:ext uri="{FF2B5EF4-FFF2-40B4-BE49-F238E27FC236}">
                <a16:creationId xmlns:a16="http://schemas.microsoft.com/office/drawing/2014/main" id="{876584E7-D22D-54E1-E2BE-6A543C7A4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53" y="389290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別々の法則②③の「質量」がなぜ同じかが説明できないからである。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1442">
            <a:extLst>
              <a:ext uri="{FF2B5EF4-FFF2-40B4-BE49-F238E27FC236}">
                <a16:creationId xmlns:a16="http://schemas.microsoft.com/office/drawing/2014/main" id="{16D62445-8242-9401-07E8-358E1CE7B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53" y="427300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また、万有引力が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間の距離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に反比例する理由も謎であった。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1442">
            <a:extLst>
              <a:ext uri="{FF2B5EF4-FFF2-40B4-BE49-F238E27FC236}">
                <a16:creationId xmlns:a16="http://schemas.microsoft.com/office/drawing/2014/main" id="{43C04658-E90C-CA5F-B849-04F3CA7D2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845" y="350547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②③によって①が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なぜか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を説明できたと考えがちだが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836D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誤りである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E230CF3B-3C92-C369-D265-75B89F007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9" y="3523941"/>
            <a:ext cx="700855" cy="414320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Line 13">
            <a:extLst>
              <a:ext uri="{FF2B5EF4-FFF2-40B4-BE49-F238E27FC236}">
                <a16:creationId xmlns:a16="http://schemas.microsoft.com/office/drawing/2014/main" id="{9423681D-9F7A-42FC-4EB1-BB8CC89CC9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1" y="2960793"/>
            <a:ext cx="1244738" cy="534856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Line 9">
            <a:extLst>
              <a:ext uri="{FF2B5EF4-FFF2-40B4-BE49-F238E27FC236}">
                <a16:creationId xmlns:a16="http://schemas.microsoft.com/office/drawing/2014/main" id="{59F912AB-FF9B-50F7-71B8-57A0894A6B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8754" y="2979261"/>
            <a:ext cx="4491040" cy="0"/>
          </a:xfrm>
          <a:prstGeom prst="line">
            <a:avLst/>
          </a:prstGeom>
          <a:noFill/>
          <a:ln w="28575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AutoShape 10">
            <a:extLst>
              <a:ext uri="{FF2B5EF4-FFF2-40B4-BE49-F238E27FC236}">
                <a16:creationId xmlns:a16="http://schemas.microsoft.com/office/drawing/2014/main" id="{0F141369-B424-3DD4-8C1A-F36719C6D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484" y="3552816"/>
            <a:ext cx="315693" cy="314473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52E680D6-6AE0-BAC4-92BA-851EDB0741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21497" y="816030"/>
            <a:ext cx="1920577" cy="2721683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410" name="Line 9">
            <a:extLst>
              <a:ext uri="{FF2B5EF4-FFF2-40B4-BE49-F238E27FC236}">
                <a16:creationId xmlns:a16="http://schemas.microsoft.com/office/drawing/2014/main" id="{3EB9F2FC-472A-6D45-E494-B68581C4C3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1028" y="402894"/>
            <a:ext cx="3265737" cy="0"/>
          </a:xfrm>
          <a:prstGeom prst="line">
            <a:avLst/>
          </a:prstGeom>
          <a:noFill/>
          <a:ln w="28575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411" name="Line 9">
            <a:extLst>
              <a:ext uri="{FF2B5EF4-FFF2-40B4-BE49-F238E27FC236}">
                <a16:creationId xmlns:a16="http://schemas.microsoft.com/office/drawing/2014/main" id="{70679272-576B-F0F1-1F1C-2295FD6343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5503" y="774978"/>
            <a:ext cx="5168962" cy="19140"/>
          </a:xfrm>
          <a:prstGeom prst="line">
            <a:avLst/>
          </a:prstGeom>
          <a:noFill/>
          <a:ln w="28575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円形吹き出し 183">
            <a:extLst>
              <a:ext uri="{FF2B5EF4-FFF2-40B4-BE49-F238E27FC236}">
                <a16:creationId xmlns:a16="http://schemas.microsoft.com/office/drawing/2014/main" id="{7F3049EE-FB69-54A3-4D28-541A4335F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4532" y="1568313"/>
            <a:ext cx="1110353" cy="587750"/>
          </a:xfrm>
          <a:prstGeom prst="wedgeEllipseCallout">
            <a:avLst>
              <a:gd name="adj1" fmla="val 14978"/>
              <a:gd name="adj2" fmla="val -46792"/>
            </a:avLst>
          </a:prstGeom>
          <a:noFill/>
          <a:ln w="9525" algn="ctr">
            <a:solidFill>
              <a:srgbClr val="CC66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なぜ？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41457" name="Oval 37">
            <a:extLst>
              <a:ext uri="{FF2B5EF4-FFF2-40B4-BE49-F238E27FC236}">
                <a16:creationId xmlns:a16="http://schemas.microsoft.com/office/drawing/2014/main" id="{0E645103-A3D3-C9A2-7BB9-B7D6BE5689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6295" y="1891578"/>
            <a:ext cx="554878" cy="554878"/>
          </a:xfrm>
          <a:prstGeom prst="ellipse">
            <a:avLst/>
          </a:prstGeom>
          <a:solidFill>
            <a:srgbClr val="CC66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謎</a:t>
            </a:r>
          </a:p>
        </p:txBody>
      </p:sp>
      <p:sp>
        <p:nvSpPr>
          <p:cNvPr id="341458" name="Oval 37">
            <a:extLst>
              <a:ext uri="{FF2B5EF4-FFF2-40B4-BE49-F238E27FC236}">
                <a16:creationId xmlns:a16="http://schemas.microsoft.com/office/drawing/2014/main" id="{C3D0D625-573A-B1D9-B587-9D5D5084C1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33004" y="4267182"/>
            <a:ext cx="554878" cy="554878"/>
          </a:xfrm>
          <a:prstGeom prst="ellipse">
            <a:avLst/>
          </a:prstGeom>
          <a:solidFill>
            <a:srgbClr val="CC66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謎</a:t>
            </a:r>
          </a:p>
        </p:txBody>
      </p:sp>
      <p:sp>
        <p:nvSpPr>
          <p:cNvPr id="341459" name="Oval 37">
            <a:extLst>
              <a:ext uri="{FF2B5EF4-FFF2-40B4-BE49-F238E27FC236}">
                <a16:creationId xmlns:a16="http://schemas.microsoft.com/office/drawing/2014/main" id="{9E787796-F08F-680F-54FB-77C3830F8A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47354" y="3831008"/>
            <a:ext cx="554878" cy="554878"/>
          </a:xfrm>
          <a:prstGeom prst="ellipse">
            <a:avLst/>
          </a:prstGeom>
          <a:solidFill>
            <a:srgbClr val="CC66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謎</a:t>
            </a:r>
          </a:p>
        </p:txBody>
      </p:sp>
      <p:grpSp>
        <p:nvGrpSpPr>
          <p:cNvPr id="341460" name="グループ化 341459">
            <a:extLst>
              <a:ext uri="{FF2B5EF4-FFF2-40B4-BE49-F238E27FC236}">
                <a16:creationId xmlns:a16="http://schemas.microsoft.com/office/drawing/2014/main" id="{58C7BFE5-008C-9A07-1805-CC55F48A47F0}"/>
              </a:ext>
            </a:extLst>
          </p:cNvPr>
          <p:cNvGrpSpPr>
            <a:grpSpLocks noChangeAspect="1"/>
          </p:cNvGrpSpPr>
          <p:nvPr/>
        </p:nvGrpSpPr>
        <p:grpSpPr>
          <a:xfrm>
            <a:off x="688161" y="4813815"/>
            <a:ext cx="4778639" cy="1970763"/>
            <a:chOff x="680707" y="3626875"/>
            <a:chExt cx="7258249" cy="2993381"/>
          </a:xfrm>
        </p:grpSpPr>
        <p:grpSp>
          <p:nvGrpSpPr>
            <p:cNvPr id="341461" name="グループ化 341460">
              <a:extLst>
                <a:ext uri="{FF2B5EF4-FFF2-40B4-BE49-F238E27FC236}">
                  <a16:creationId xmlns:a16="http://schemas.microsoft.com/office/drawing/2014/main" id="{337DBB90-9053-DEAE-5EF4-D3964C9F749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91228" y="4061838"/>
              <a:ext cx="1503057" cy="1734525"/>
              <a:chOff x="4099750" y="4717722"/>
              <a:chExt cx="994108" cy="1170517"/>
            </a:xfrm>
          </p:grpSpPr>
          <p:cxnSp>
            <p:nvCxnSpPr>
              <p:cNvPr id="341496" name="直線矢印コネクタ 341495">
                <a:extLst>
                  <a:ext uri="{FF2B5EF4-FFF2-40B4-BE49-F238E27FC236}">
                    <a16:creationId xmlns:a16="http://schemas.microsoft.com/office/drawing/2014/main" id="{8C9AC7E0-AA2F-C03F-C905-018414534B6C}"/>
                  </a:ext>
                </a:extLst>
              </p:cNvPr>
              <p:cNvCxnSpPr>
                <a:cxnSpLocks noChangeAspect="1"/>
              </p:cNvCxnSpPr>
              <p:nvPr/>
            </p:nvCxnSpPr>
            <p:spPr bwMode="auto">
              <a:xfrm>
                <a:off x="4099750" y="4717722"/>
                <a:ext cx="0" cy="422749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99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341497" name="グループ化 341496">
                <a:extLst>
                  <a:ext uri="{FF2B5EF4-FFF2-40B4-BE49-F238E27FC236}">
                    <a16:creationId xmlns:a16="http://schemas.microsoft.com/office/drawing/2014/main" id="{47DE44CD-5BC9-607A-2E32-88A92D32FEF4}"/>
                  </a:ext>
                </a:extLst>
              </p:cNvPr>
              <p:cNvGrpSpPr/>
              <p:nvPr/>
            </p:nvGrpSpPr>
            <p:grpSpPr>
              <a:xfrm flipH="1">
                <a:off x="4600706" y="4900671"/>
                <a:ext cx="493152" cy="987568"/>
                <a:chOff x="3384105" y="4173541"/>
                <a:chExt cx="675474" cy="1352680"/>
              </a:xfrm>
            </p:grpSpPr>
            <p:cxnSp>
              <p:nvCxnSpPr>
                <p:cNvPr id="341498" name="直線矢印コネクタ 341497">
                  <a:extLst>
                    <a:ext uri="{FF2B5EF4-FFF2-40B4-BE49-F238E27FC236}">
                      <a16:creationId xmlns:a16="http://schemas.microsoft.com/office/drawing/2014/main" id="{01079DDC-13D3-F060-AEC1-5D22FF1C9A06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 bwMode="auto">
                <a:xfrm>
                  <a:off x="4059579" y="4173541"/>
                  <a:ext cx="0" cy="579042"/>
                </a:xfrm>
                <a:prstGeom prst="straightConnector1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FF99FF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1499" name="直線矢印コネクタ 341498">
                  <a:extLst>
                    <a:ext uri="{FF2B5EF4-FFF2-40B4-BE49-F238E27FC236}">
                      <a16:creationId xmlns:a16="http://schemas.microsoft.com/office/drawing/2014/main" id="{8C6A0A96-3BE2-3AE5-16C9-FF44196C5BE4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 bwMode="auto">
                <a:xfrm>
                  <a:off x="3384105" y="4947179"/>
                  <a:ext cx="0" cy="579042"/>
                </a:xfrm>
                <a:prstGeom prst="straightConnector1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FF99FF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341462" name="グループ化 341461">
              <a:extLst>
                <a:ext uri="{FF2B5EF4-FFF2-40B4-BE49-F238E27FC236}">
                  <a16:creationId xmlns:a16="http://schemas.microsoft.com/office/drawing/2014/main" id="{7A6E8258-566C-A366-F58B-500090D161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74825" y="3795267"/>
              <a:ext cx="2480269" cy="2705433"/>
              <a:chOff x="4628430" y="3795942"/>
              <a:chExt cx="2246906" cy="2553174"/>
            </a:xfrm>
            <a:solidFill>
              <a:srgbClr val="00B0F0"/>
            </a:solidFill>
          </p:grpSpPr>
          <p:sp>
            <p:nvSpPr>
              <p:cNvPr id="341485" name="Oval 37">
                <a:extLst>
                  <a:ext uri="{FF2B5EF4-FFF2-40B4-BE49-F238E27FC236}">
                    <a16:creationId xmlns:a16="http://schemas.microsoft.com/office/drawing/2014/main" id="{4489CB88-8347-0C52-8EF4-ADE54DDE2F6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28430" y="3795942"/>
                <a:ext cx="216000" cy="216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grpSp>
            <p:nvGrpSpPr>
              <p:cNvPr id="341486" name="グループ化 341485">
                <a:extLst>
                  <a:ext uri="{FF2B5EF4-FFF2-40B4-BE49-F238E27FC236}">
                    <a16:creationId xmlns:a16="http://schemas.microsoft.com/office/drawing/2014/main" id="{AFEF4ACF-C4B4-2218-9946-7C8073E24852}"/>
                  </a:ext>
                </a:extLst>
              </p:cNvPr>
              <p:cNvGrpSpPr/>
              <p:nvPr/>
            </p:nvGrpSpPr>
            <p:grpSpPr>
              <a:xfrm flipH="1">
                <a:off x="4860924" y="3825496"/>
                <a:ext cx="2014412" cy="2523620"/>
                <a:chOff x="2606833" y="3825496"/>
                <a:chExt cx="2014412" cy="2523620"/>
              </a:xfrm>
              <a:grpFill/>
            </p:grpSpPr>
            <p:sp>
              <p:nvSpPr>
                <p:cNvPr id="341487" name="Oval 37">
                  <a:extLst>
                    <a:ext uri="{FF2B5EF4-FFF2-40B4-BE49-F238E27FC236}">
                      <a16:creationId xmlns:a16="http://schemas.microsoft.com/office/drawing/2014/main" id="{04BEBD50-AE0E-4217-6F84-1C6000CE6C5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06833" y="6133116"/>
                  <a:ext cx="216000" cy="2160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488" name="Oval 37">
                  <a:extLst>
                    <a:ext uri="{FF2B5EF4-FFF2-40B4-BE49-F238E27FC236}">
                      <a16:creationId xmlns:a16="http://schemas.microsoft.com/office/drawing/2014/main" id="{E3C0F74A-1AFA-343C-4516-78BFE2A7C7E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27632" y="5646700"/>
                  <a:ext cx="216000" cy="2160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489" name="Oval 37">
                  <a:extLst>
                    <a:ext uri="{FF2B5EF4-FFF2-40B4-BE49-F238E27FC236}">
                      <a16:creationId xmlns:a16="http://schemas.microsoft.com/office/drawing/2014/main" id="{6048F566-4989-7781-74B8-0A87CDF864A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58977" y="5209152"/>
                  <a:ext cx="216000" cy="2160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490" name="Oval 37">
                  <a:extLst>
                    <a:ext uri="{FF2B5EF4-FFF2-40B4-BE49-F238E27FC236}">
                      <a16:creationId xmlns:a16="http://schemas.microsoft.com/office/drawing/2014/main" id="{CAED0311-0467-A525-7001-5E635FED464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276106" y="4837788"/>
                  <a:ext cx="216000" cy="2160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491" name="Oval 37">
                  <a:extLst>
                    <a:ext uri="{FF2B5EF4-FFF2-40B4-BE49-F238E27FC236}">
                      <a16:creationId xmlns:a16="http://schemas.microsoft.com/office/drawing/2014/main" id="{29835454-BCFF-10DD-C861-AC533462E83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508737" y="4510768"/>
                  <a:ext cx="216000" cy="2160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492" name="Oval 37">
                  <a:extLst>
                    <a:ext uri="{FF2B5EF4-FFF2-40B4-BE49-F238E27FC236}">
                      <a16:creationId xmlns:a16="http://schemas.microsoft.com/office/drawing/2014/main" id="{5630A982-D580-F285-91A1-EB9B18457A7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728832" y="4258746"/>
                  <a:ext cx="216000" cy="2160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493" name="Oval 37">
                  <a:extLst>
                    <a:ext uri="{FF2B5EF4-FFF2-40B4-BE49-F238E27FC236}">
                      <a16:creationId xmlns:a16="http://schemas.microsoft.com/office/drawing/2014/main" id="{993DB2F2-4C6A-B346-8AFC-9AB95D4F684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959528" y="4056107"/>
                  <a:ext cx="216000" cy="2160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494" name="Oval 37">
                  <a:extLst>
                    <a:ext uri="{FF2B5EF4-FFF2-40B4-BE49-F238E27FC236}">
                      <a16:creationId xmlns:a16="http://schemas.microsoft.com/office/drawing/2014/main" id="{B1650B8D-7FFF-EC5C-AC09-1CD3F3A3FAF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75531" y="3916495"/>
                  <a:ext cx="216000" cy="2160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495" name="Oval 37">
                  <a:extLst>
                    <a:ext uri="{FF2B5EF4-FFF2-40B4-BE49-F238E27FC236}">
                      <a16:creationId xmlns:a16="http://schemas.microsoft.com/office/drawing/2014/main" id="{FDAAD39E-CADF-383E-2DC6-16B514F1E98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5245" y="3825496"/>
                  <a:ext cx="216000" cy="2160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</p:grpSp>
        </p:grpSp>
        <p:grpSp>
          <p:nvGrpSpPr>
            <p:cNvPr id="341463" name="グループ化 341462">
              <a:extLst>
                <a:ext uri="{FF2B5EF4-FFF2-40B4-BE49-F238E27FC236}">
                  <a16:creationId xmlns:a16="http://schemas.microsoft.com/office/drawing/2014/main" id="{88D4EED0-7D72-2F53-70B8-8016B9F6839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94042" y="4066326"/>
              <a:ext cx="1503057" cy="1734525"/>
              <a:chOff x="4099750" y="4717722"/>
              <a:chExt cx="994108" cy="1170517"/>
            </a:xfrm>
          </p:grpSpPr>
          <p:cxnSp>
            <p:nvCxnSpPr>
              <p:cNvPr id="341481" name="直線矢印コネクタ 341480">
                <a:extLst>
                  <a:ext uri="{FF2B5EF4-FFF2-40B4-BE49-F238E27FC236}">
                    <a16:creationId xmlns:a16="http://schemas.microsoft.com/office/drawing/2014/main" id="{3F13415D-FA42-3E32-9792-804E2D443398}"/>
                  </a:ext>
                </a:extLst>
              </p:cNvPr>
              <p:cNvCxnSpPr>
                <a:cxnSpLocks noChangeAspect="1"/>
              </p:cNvCxnSpPr>
              <p:nvPr/>
            </p:nvCxnSpPr>
            <p:spPr bwMode="auto">
              <a:xfrm>
                <a:off x="4099750" y="4717722"/>
                <a:ext cx="0" cy="422749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99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341482" name="グループ化 341481">
                <a:extLst>
                  <a:ext uri="{FF2B5EF4-FFF2-40B4-BE49-F238E27FC236}">
                    <a16:creationId xmlns:a16="http://schemas.microsoft.com/office/drawing/2014/main" id="{FC90D75C-2A40-8AC4-D837-BF8CD7BD9E2C}"/>
                  </a:ext>
                </a:extLst>
              </p:cNvPr>
              <p:cNvGrpSpPr/>
              <p:nvPr/>
            </p:nvGrpSpPr>
            <p:grpSpPr>
              <a:xfrm flipH="1">
                <a:off x="4600706" y="4900671"/>
                <a:ext cx="493152" cy="987568"/>
                <a:chOff x="3384105" y="4173541"/>
                <a:chExt cx="675474" cy="1352680"/>
              </a:xfrm>
            </p:grpSpPr>
            <p:cxnSp>
              <p:nvCxnSpPr>
                <p:cNvPr id="341483" name="直線矢印コネクタ 341482">
                  <a:extLst>
                    <a:ext uri="{FF2B5EF4-FFF2-40B4-BE49-F238E27FC236}">
                      <a16:creationId xmlns:a16="http://schemas.microsoft.com/office/drawing/2014/main" id="{414607B1-F16C-39C7-126E-37D3DE6B88FE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 bwMode="auto">
                <a:xfrm>
                  <a:off x="4059579" y="4173541"/>
                  <a:ext cx="0" cy="579042"/>
                </a:xfrm>
                <a:prstGeom prst="straightConnector1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FF99FF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1484" name="直線矢印コネクタ 341483">
                  <a:extLst>
                    <a:ext uri="{FF2B5EF4-FFF2-40B4-BE49-F238E27FC236}">
                      <a16:creationId xmlns:a16="http://schemas.microsoft.com/office/drawing/2014/main" id="{FFEF1908-033E-000C-6C8F-669D9408FB8C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 bwMode="auto">
                <a:xfrm>
                  <a:off x="3384105" y="4947179"/>
                  <a:ext cx="0" cy="579042"/>
                </a:xfrm>
                <a:prstGeom prst="straightConnector1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FF99FF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341464" name="グループ化 341463">
              <a:extLst>
                <a:ext uri="{FF2B5EF4-FFF2-40B4-BE49-F238E27FC236}">
                  <a16:creationId xmlns:a16="http://schemas.microsoft.com/office/drawing/2014/main" id="{8D99B600-972C-5C0A-09A0-E93E1C96C07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8191" y="3818484"/>
              <a:ext cx="2385837" cy="2614787"/>
              <a:chOff x="4670265" y="3822090"/>
              <a:chExt cx="2161359" cy="2467630"/>
            </a:xfrm>
            <a:solidFill>
              <a:srgbClr val="00B0F0"/>
            </a:solidFill>
          </p:grpSpPr>
          <p:sp>
            <p:nvSpPr>
              <p:cNvPr id="341470" name="Oval 37">
                <a:extLst>
                  <a:ext uri="{FF2B5EF4-FFF2-40B4-BE49-F238E27FC236}">
                    <a16:creationId xmlns:a16="http://schemas.microsoft.com/office/drawing/2014/main" id="{41CDFB51-6DAC-343A-0950-B483A89C66F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70265" y="3822090"/>
                <a:ext cx="130451" cy="13045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grpSp>
            <p:nvGrpSpPr>
              <p:cNvPr id="341471" name="グループ化 341470">
                <a:extLst>
                  <a:ext uri="{FF2B5EF4-FFF2-40B4-BE49-F238E27FC236}">
                    <a16:creationId xmlns:a16="http://schemas.microsoft.com/office/drawing/2014/main" id="{4A52B7B5-8A0E-EDBD-8EE2-6A5E3DBA5321}"/>
                  </a:ext>
                </a:extLst>
              </p:cNvPr>
              <p:cNvGrpSpPr/>
              <p:nvPr/>
            </p:nvGrpSpPr>
            <p:grpSpPr>
              <a:xfrm flipH="1">
                <a:off x="4902759" y="3851644"/>
                <a:ext cx="1928865" cy="2438076"/>
                <a:chOff x="2650545" y="3851644"/>
                <a:chExt cx="1928865" cy="2438076"/>
              </a:xfrm>
              <a:grpFill/>
            </p:grpSpPr>
            <p:sp>
              <p:nvSpPr>
                <p:cNvPr id="341472" name="Oval 37">
                  <a:extLst>
                    <a:ext uri="{FF2B5EF4-FFF2-40B4-BE49-F238E27FC236}">
                      <a16:creationId xmlns:a16="http://schemas.microsoft.com/office/drawing/2014/main" id="{06C846E6-2ABF-48C4-C05A-2AA1F5A3286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50545" y="6159269"/>
                  <a:ext cx="130451" cy="130451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473" name="Oval 37">
                  <a:extLst>
                    <a:ext uri="{FF2B5EF4-FFF2-40B4-BE49-F238E27FC236}">
                      <a16:creationId xmlns:a16="http://schemas.microsoft.com/office/drawing/2014/main" id="{A5070DB9-8947-AC99-2F0F-174B1F67F69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71343" y="5672851"/>
                  <a:ext cx="130451" cy="130451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474" name="Oval 37">
                  <a:extLst>
                    <a:ext uri="{FF2B5EF4-FFF2-40B4-BE49-F238E27FC236}">
                      <a16:creationId xmlns:a16="http://schemas.microsoft.com/office/drawing/2014/main" id="{6A27A639-AA54-C1CB-3B33-B597F82A915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102687" y="5235303"/>
                  <a:ext cx="130451" cy="130451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475" name="Oval 37">
                  <a:extLst>
                    <a:ext uri="{FF2B5EF4-FFF2-40B4-BE49-F238E27FC236}">
                      <a16:creationId xmlns:a16="http://schemas.microsoft.com/office/drawing/2014/main" id="{92815938-6BF3-F2DE-032A-E3FE42C3734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319818" y="4863939"/>
                  <a:ext cx="130451" cy="130451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476" name="Oval 37">
                  <a:extLst>
                    <a:ext uri="{FF2B5EF4-FFF2-40B4-BE49-F238E27FC236}">
                      <a16:creationId xmlns:a16="http://schemas.microsoft.com/office/drawing/2014/main" id="{FF41EB13-DBFD-6798-3621-30CC33DCE55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552447" y="4536919"/>
                  <a:ext cx="130451" cy="130451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477" name="Oval 37">
                  <a:extLst>
                    <a:ext uri="{FF2B5EF4-FFF2-40B4-BE49-F238E27FC236}">
                      <a16:creationId xmlns:a16="http://schemas.microsoft.com/office/drawing/2014/main" id="{A18E16BC-1588-39DF-1FF0-B2A99236F48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772545" y="4284897"/>
                  <a:ext cx="130451" cy="130451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478" name="Oval 37">
                  <a:extLst>
                    <a:ext uri="{FF2B5EF4-FFF2-40B4-BE49-F238E27FC236}">
                      <a16:creationId xmlns:a16="http://schemas.microsoft.com/office/drawing/2014/main" id="{C0FEDEFD-34AF-9966-BFF4-0D816C5D292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03242" y="4082258"/>
                  <a:ext cx="130451" cy="130451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479" name="Oval 37">
                  <a:extLst>
                    <a:ext uri="{FF2B5EF4-FFF2-40B4-BE49-F238E27FC236}">
                      <a16:creationId xmlns:a16="http://schemas.microsoft.com/office/drawing/2014/main" id="{EF81C3B0-E55C-0B38-E624-FD646772E5F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19244" y="3942646"/>
                  <a:ext cx="130451" cy="130451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480" name="Oval 37">
                  <a:extLst>
                    <a:ext uri="{FF2B5EF4-FFF2-40B4-BE49-F238E27FC236}">
                      <a16:creationId xmlns:a16="http://schemas.microsoft.com/office/drawing/2014/main" id="{518F70E1-B641-29EE-3171-0376C12F356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48959" y="3851644"/>
                  <a:ext cx="130451" cy="130451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endParaRPr>
                </a:p>
              </p:txBody>
            </p:sp>
          </p:grpSp>
        </p:grpSp>
        <p:sp>
          <p:nvSpPr>
            <p:cNvPr id="341465" name="Rectangle 1442">
              <a:extLst>
                <a:ext uri="{FF2B5EF4-FFF2-40B4-BE49-F238E27FC236}">
                  <a16:creationId xmlns:a16="http://schemas.microsoft.com/office/drawing/2014/main" id="{AC1EF63F-2F36-2C60-61C9-74ED1B3F0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828" y="5040887"/>
              <a:ext cx="120716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加速度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466" name="Rectangle 1442">
              <a:extLst>
                <a:ext uri="{FF2B5EF4-FFF2-40B4-BE49-F238E27FC236}">
                  <a16:creationId xmlns:a16="http://schemas.microsoft.com/office/drawing/2014/main" id="{208190D2-910A-DFB8-1A00-50D6EF0A6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253" y="5040887"/>
              <a:ext cx="120716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加速度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341467" name="グループ化 341466">
              <a:extLst>
                <a:ext uri="{FF2B5EF4-FFF2-40B4-BE49-F238E27FC236}">
                  <a16:creationId xmlns:a16="http://schemas.microsoft.com/office/drawing/2014/main" id="{DA16F1D8-FDC3-FEFF-B4FB-3900E4B3C58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0707" y="3626875"/>
              <a:ext cx="7258249" cy="2993381"/>
              <a:chOff x="697815" y="3519389"/>
              <a:chExt cx="7258249" cy="3148829"/>
            </a:xfrm>
          </p:grpSpPr>
          <p:sp>
            <p:nvSpPr>
              <p:cNvPr id="341468" name="正方形/長方形 341467">
                <a:extLst>
                  <a:ext uri="{FF2B5EF4-FFF2-40B4-BE49-F238E27FC236}">
                    <a16:creationId xmlns:a16="http://schemas.microsoft.com/office/drawing/2014/main" id="{E844203B-B45C-117D-6F5F-1761C05916A1}"/>
                  </a:ext>
                </a:extLst>
              </p:cNvPr>
              <p:cNvSpPr/>
              <p:nvPr/>
            </p:nvSpPr>
            <p:spPr bwMode="auto">
              <a:xfrm>
                <a:off x="697815" y="3519389"/>
                <a:ext cx="7258249" cy="3148829"/>
              </a:xfrm>
              <a:prstGeom prst="rect">
                <a:avLst/>
              </a:prstGeom>
              <a:noFill/>
              <a:ln w="19050" cap="flat" cmpd="sng" algn="ctr">
                <a:solidFill>
                  <a:srgbClr val="CC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469" name="Rectangle 1442">
                <a:extLst>
                  <a:ext uri="{FF2B5EF4-FFF2-40B4-BE49-F238E27FC236}">
                    <a16:creationId xmlns:a16="http://schemas.microsoft.com/office/drawing/2014/main" id="{F49281A0-CCE7-A8AB-71C4-5983866B6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8472" y="3740554"/>
                <a:ext cx="1790098" cy="5503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33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加速度一定</a:t>
                </a:r>
                <a:endPara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33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落体の法則</a:t>
                </a:r>
                <a:endPara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grpSp>
        <p:nvGrpSpPr>
          <p:cNvPr id="341500" name="グループ化 341499">
            <a:extLst>
              <a:ext uri="{FF2B5EF4-FFF2-40B4-BE49-F238E27FC236}">
                <a16:creationId xmlns:a16="http://schemas.microsoft.com/office/drawing/2014/main" id="{20BAFC36-5479-6B9A-0CF6-00399A8F7569}"/>
              </a:ext>
            </a:extLst>
          </p:cNvPr>
          <p:cNvGrpSpPr>
            <a:grpSpLocks noChangeAspect="1"/>
          </p:cNvGrpSpPr>
          <p:nvPr/>
        </p:nvGrpSpPr>
        <p:grpSpPr>
          <a:xfrm>
            <a:off x="5597460" y="4806697"/>
            <a:ext cx="2468595" cy="2023806"/>
            <a:chOff x="5907088" y="0"/>
            <a:chExt cx="3288505" cy="2519252"/>
          </a:xfrm>
        </p:grpSpPr>
        <p:sp>
          <p:nvSpPr>
            <p:cNvPr id="341501" name="AutoShape 100">
              <a:extLst>
                <a:ext uri="{FF2B5EF4-FFF2-40B4-BE49-F238E27FC236}">
                  <a16:creationId xmlns:a16="http://schemas.microsoft.com/office/drawing/2014/main" id="{C5164F08-1AC5-B4FB-B018-97F448714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7088" y="0"/>
              <a:ext cx="3236912" cy="249555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502" name="Oval 46">
              <a:extLst>
                <a:ext uri="{FF2B5EF4-FFF2-40B4-BE49-F238E27FC236}">
                  <a16:creationId xmlns:a16="http://schemas.microsoft.com/office/drawing/2014/main" id="{6B2A354A-0062-5562-7FBC-95167E5EE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0312" y="130175"/>
              <a:ext cx="2533650" cy="2128838"/>
            </a:xfrm>
            <a:prstGeom prst="ellipse">
              <a:avLst/>
            </a:prstGeom>
            <a:noFill/>
            <a:ln w="28575" algn="ctr">
              <a:solidFill>
                <a:srgbClr val="CC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503" name="Oval 149">
              <a:extLst>
                <a:ext uri="{FF2B5EF4-FFF2-40B4-BE49-F238E27FC236}">
                  <a16:creationId xmlns:a16="http://schemas.microsoft.com/office/drawing/2014/main" id="{9EB2F6C3-CC54-7821-8BEC-6D03B04C44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58097">
              <a:off x="6465888" y="708025"/>
              <a:ext cx="1616075" cy="1350963"/>
            </a:xfrm>
            <a:prstGeom prst="ellipse">
              <a:avLst/>
            </a:prstGeom>
            <a:noFill/>
            <a:ln w="28575" algn="ctr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504" name="Rectangle 176">
              <a:extLst>
                <a:ext uri="{FF2B5EF4-FFF2-40B4-BE49-F238E27FC236}">
                  <a16:creationId xmlns:a16="http://schemas.microsoft.com/office/drawing/2014/main" id="{8A6B3D3E-80FA-5427-772E-5F1280346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3310" y="2146638"/>
              <a:ext cx="1402283" cy="372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天体の運行</a:t>
              </a:r>
            </a:p>
          </p:txBody>
        </p:sp>
        <p:sp>
          <p:nvSpPr>
            <p:cNvPr id="341505" name="Oval 65">
              <a:extLst>
                <a:ext uri="{FF2B5EF4-FFF2-40B4-BE49-F238E27FC236}">
                  <a16:creationId xmlns:a16="http://schemas.microsoft.com/office/drawing/2014/main" id="{E0FCC71A-7548-C5EE-1067-1CA6ACD9E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5538" y="1111250"/>
              <a:ext cx="187325" cy="182563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506" name="Oval 66">
              <a:extLst>
                <a:ext uri="{FF2B5EF4-FFF2-40B4-BE49-F238E27FC236}">
                  <a16:creationId xmlns:a16="http://schemas.microsoft.com/office/drawing/2014/main" id="{22EFFCDE-2B8F-420D-FE4F-C624629CA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0300" y="1116013"/>
              <a:ext cx="187325" cy="182562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507" name="Oval 67">
              <a:extLst>
                <a:ext uri="{FF2B5EF4-FFF2-40B4-BE49-F238E27FC236}">
                  <a16:creationId xmlns:a16="http://schemas.microsoft.com/office/drawing/2014/main" id="{4FB8E0EA-1214-B82F-E3D2-78B00761E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0775" y="1116013"/>
              <a:ext cx="187325" cy="182562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508" name="Oval 71">
              <a:extLst>
                <a:ext uri="{FF2B5EF4-FFF2-40B4-BE49-F238E27FC236}">
                  <a16:creationId xmlns:a16="http://schemas.microsoft.com/office/drawing/2014/main" id="{D34C5956-9C7E-F8CC-6C50-C6CD4F922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9825" y="1111250"/>
              <a:ext cx="187325" cy="182563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509" name="Oval 72">
              <a:extLst>
                <a:ext uri="{FF2B5EF4-FFF2-40B4-BE49-F238E27FC236}">
                  <a16:creationId xmlns:a16="http://schemas.microsoft.com/office/drawing/2014/main" id="{6E2E40AB-23ED-7E31-82E6-B42590D46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4588" y="1116013"/>
              <a:ext cx="187325" cy="182562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510" name="Oval 73">
              <a:extLst>
                <a:ext uri="{FF2B5EF4-FFF2-40B4-BE49-F238E27FC236}">
                  <a16:creationId xmlns:a16="http://schemas.microsoft.com/office/drawing/2014/main" id="{5D8CC010-E2F0-CA56-19A9-DE20C4396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5063" y="1116013"/>
              <a:ext cx="187325" cy="182562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511" name="Oval 153">
              <a:extLst>
                <a:ext uri="{FF2B5EF4-FFF2-40B4-BE49-F238E27FC236}">
                  <a16:creationId xmlns:a16="http://schemas.microsoft.com/office/drawing/2014/main" id="{364B7A8C-EE96-298C-3D1E-2CAF60FDE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8900" y="841375"/>
              <a:ext cx="187325" cy="182563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512" name="Line 48">
              <a:extLst>
                <a:ext uri="{FF2B5EF4-FFF2-40B4-BE49-F238E27FC236}">
                  <a16:creationId xmlns:a16="http://schemas.microsoft.com/office/drawing/2014/main" id="{E1386C3E-A56E-24DF-9C6A-46A99B41F7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96025" y="1200150"/>
              <a:ext cx="2520950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513" name="Line 154">
              <a:extLst>
                <a:ext uri="{FF2B5EF4-FFF2-40B4-BE49-F238E27FC236}">
                  <a16:creationId xmlns:a16="http://schemas.microsoft.com/office/drawing/2014/main" id="{B2DA84D6-5E77-2F0A-3455-B0A310C8E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7013" y="990600"/>
              <a:ext cx="1358900" cy="828675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1514" name="Oval 47">
              <a:extLst>
                <a:ext uri="{FF2B5EF4-FFF2-40B4-BE49-F238E27FC236}">
                  <a16:creationId xmlns:a16="http://schemas.microsoft.com/office/drawing/2014/main" id="{0B21894A-B464-AFB1-F3F3-9DB0AC277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5450" y="1058863"/>
              <a:ext cx="288925" cy="288925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CC6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341515" name="グループ化 341514">
              <a:extLst>
                <a:ext uri="{FF2B5EF4-FFF2-40B4-BE49-F238E27FC236}">
                  <a16:creationId xmlns:a16="http://schemas.microsoft.com/office/drawing/2014/main" id="{E4389853-F00C-B904-4222-4935337BFD39}"/>
                </a:ext>
              </a:extLst>
            </p:cNvPr>
            <p:cNvGrpSpPr/>
            <p:nvPr/>
          </p:nvGrpSpPr>
          <p:grpSpPr>
            <a:xfrm>
              <a:off x="6609701" y="809625"/>
              <a:ext cx="782638" cy="820738"/>
              <a:chOff x="6609701" y="809625"/>
              <a:chExt cx="782638" cy="820738"/>
            </a:xfrm>
          </p:grpSpPr>
          <p:sp>
            <p:nvSpPr>
              <p:cNvPr id="341516" name="Oval 150">
                <a:extLst>
                  <a:ext uri="{FF2B5EF4-FFF2-40B4-BE49-F238E27FC236}">
                    <a16:creationId xmlns:a16="http://schemas.microsoft.com/office/drawing/2014/main" id="{0768740C-B7B9-C085-180F-4B86B6756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818316">
                <a:off x="6609701" y="809625"/>
                <a:ext cx="782638" cy="736600"/>
              </a:xfrm>
              <a:prstGeom prst="ellipse">
                <a:avLst/>
              </a:prstGeom>
              <a:noFill/>
              <a:ln w="28575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41517" name="Oval 152">
                <a:extLst>
                  <a:ext uri="{FF2B5EF4-FFF2-40B4-BE49-F238E27FC236}">
                    <a16:creationId xmlns:a16="http://schemas.microsoft.com/office/drawing/2014/main" id="{CC5DA094-3365-A67F-A410-C16885891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75475" y="1447800"/>
                <a:ext cx="187325" cy="18256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41518" name="Line 155">
                <a:extLst>
                  <a:ext uri="{FF2B5EF4-FFF2-40B4-BE49-F238E27FC236}">
                    <a16:creationId xmlns:a16="http://schemas.microsoft.com/office/drawing/2014/main" id="{71A896D7-BC01-3502-2A4A-8D89BC50A8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57975" y="962025"/>
                <a:ext cx="654050" cy="423863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sp>
        <p:nvSpPr>
          <p:cNvPr id="341519" name="円形吹き出し 183">
            <a:extLst>
              <a:ext uri="{FF2B5EF4-FFF2-40B4-BE49-F238E27FC236}">
                <a16:creationId xmlns:a16="http://schemas.microsoft.com/office/drawing/2014/main" id="{7FD817E8-43FE-4C43-D096-521290F7E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4532" y="598271"/>
            <a:ext cx="1110353" cy="889147"/>
          </a:xfrm>
          <a:prstGeom prst="wedgeEllipseCallout">
            <a:avLst>
              <a:gd name="adj1" fmla="val 63075"/>
              <a:gd name="adj2" fmla="val 55161"/>
            </a:avLst>
          </a:prstGeom>
          <a:noFill/>
          <a:ln w="9525" algn="ctr">
            <a:solidFill>
              <a:srgbClr val="CC66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同時に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落ちる</a:t>
            </a:r>
          </a:p>
        </p:txBody>
      </p:sp>
      <p:sp>
        <p:nvSpPr>
          <p:cNvPr id="17" name="Rectangle 1442">
            <a:extLst>
              <a:ext uri="{FF2B5EF4-FFF2-40B4-BE49-F238E27FC236}">
                <a16:creationId xmlns:a16="http://schemas.microsoft.com/office/drawing/2014/main" id="{D4780D48-AD98-C758-05FC-82D97CD21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933" y="6939496"/>
            <a:ext cx="24792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図訂正</a:t>
            </a:r>
            <a:r>
              <a:rPr lang="en-US" altLang="ja-JP" sz="2400" i="0" dirty="0">
                <a:solidFill>
                  <a:srgbClr val="9933FF"/>
                </a:solidFill>
              </a:rPr>
              <a:t>2023/8/1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683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10000" fill="remove" grpId="1" nodeType="withEffect">
                                  <p:stCondLst>
                                    <p:cond delay="213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" grpId="0"/>
      <p:bldP spid="14" grpId="0" animBg="1"/>
      <p:bldP spid="14" grpId="1" animBg="1"/>
      <p:bldP spid="14" grpId="2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341410" grpId="0" animBg="1"/>
      <p:bldP spid="341410" grpId="1" animBg="1"/>
      <p:bldP spid="341411" grpId="0" animBg="1"/>
      <p:bldP spid="341411" grpId="1" animBg="1"/>
      <p:bldP spid="16" grpId="0" animBg="1"/>
      <p:bldP spid="16" grpId="1" animBg="1"/>
      <p:bldP spid="341457" grpId="0" animBg="1"/>
      <p:bldP spid="341458" grpId="0" animBg="1"/>
      <p:bldP spid="341459" grpId="0" animBg="1"/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52CF1BFF-6A2E-89FF-764B-F3609391E89C}"/>
              </a:ext>
            </a:extLst>
          </p:cNvPr>
          <p:cNvSpPr/>
          <p:nvPr/>
        </p:nvSpPr>
        <p:spPr bwMode="auto">
          <a:xfrm>
            <a:off x="5918213" y="4775660"/>
            <a:ext cx="2983286" cy="2074874"/>
          </a:xfrm>
          <a:custGeom>
            <a:avLst/>
            <a:gdLst>
              <a:gd name="connsiteX0" fmla="*/ 337930 w 1659834"/>
              <a:gd name="connsiteY0" fmla="*/ 0 h 1272209"/>
              <a:gd name="connsiteX1" fmla="*/ 0 w 1659834"/>
              <a:gd name="connsiteY1" fmla="*/ 914400 h 1272209"/>
              <a:gd name="connsiteX2" fmla="*/ 1321904 w 1659834"/>
              <a:gd name="connsiteY2" fmla="*/ 1272209 h 1272209"/>
              <a:gd name="connsiteX3" fmla="*/ 1659834 w 1659834"/>
              <a:gd name="connsiteY3" fmla="*/ 228600 h 1272209"/>
              <a:gd name="connsiteX4" fmla="*/ 337930 w 1659834"/>
              <a:gd name="connsiteY4" fmla="*/ 0 h 1272209"/>
              <a:gd name="connsiteX0" fmla="*/ 854765 w 2176669"/>
              <a:gd name="connsiteY0" fmla="*/ 0 h 1759227"/>
              <a:gd name="connsiteX1" fmla="*/ 0 w 2176669"/>
              <a:gd name="connsiteY1" fmla="*/ 1759227 h 1759227"/>
              <a:gd name="connsiteX2" fmla="*/ 1838739 w 2176669"/>
              <a:gd name="connsiteY2" fmla="*/ 1272209 h 1759227"/>
              <a:gd name="connsiteX3" fmla="*/ 2176669 w 2176669"/>
              <a:gd name="connsiteY3" fmla="*/ 228600 h 1759227"/>
              <a:gd name="connsiteX4" fmla="*/ 854765 w 2176669"/>
              <a:gd name="connsiteY4" fmla="*/ 0 h 1759227"/>
              <a:gd name="connsiteX0" fmla="*/ 854765 w 3110947"/>
              <a:gd name="connsiteY0" fmla="*/ 0 h 1759227"/>
              <a:gd name="connsiteX1" fmla="*/ 0 w 3110947"/>
              <a:gd name="connsiteY1" fmla="*/ 1759227 h 1759227"/>
              <a:gd name="connsiteX2" fmla="*/ 1838739 w 3110947"/>
              <a:gd name="connsiteY2" fmla="*/ 1272209 h 1759227"/>
              <a:gd name="connsiteX3" fmla="*/ 3110947 w 3110947"/>
              <a:gd name="connsiteY3" fmla="*/ 298174 h 1759227"/>
              <a:gd name="connsiteX4" fmla="*/ 854765 w 3110947"/>
              <a:gd name="connsiteY4" fmla="*/ 0 h 1759227"/>
              <a:gd name="connsiteX0" fmla="*/ 854765 w 3110947"/>
              <a:gd name="connsiteY0" fmla="*/ 0 h 2206487"/>
              <a:gd name="connsiteX1" fmla="*/ 0 w 3110947"/>
              <a:gd name="connsiteY1" fmla="*/ 1759227 h 2206487"/>
              <a:gd name="connsiteX2" fmla="*/ 2435087 w 3110947"/>
              <a:gd name="connsiteY2" fmla="*/ 2206487 h 2206487"/>
              <a:gd name="connsiteX3" fmla="*/ 3110947 w 3110947"/>
              <a:gd name="connsiteY3" fmla="*/ 298174 h 2206487"/>
              <a:gd name="connsiteX4" fmla="*/ 854765 w 3110947"/>
              <a:gd name="connsiteY4" fmla="*/ 0 h 2206487"/>
              <a:gd name="connsiteX0" fmla="*/ 677983 w 3110947"/>
              <a:gd name="connsiteY0" fmla="*/ 0 h 2180539"/>
              <a:gd name="connsiteX1" fmla="*/ 0 w 3110947"/>
              <a:gd name="connsiteY1" fmla="*/ 1733279 h 2180539"/>
              <a:gd name="connsiteX2" fmla="*/ 2435087 w 3110947"/>
              <a:gd name="connsiteY2" fmla="*/ 2180539 h 2180539"/>
              <a:gd name="connsiteX3" fmla="*/ 3110947 w 3110947"/>
              <a:gd name="connsiteY3" fmla="*/ 272226 h 2180539"/>
              <a:gd name="connsiteX4" fmla="*/ 677983 w 3110947"/>
              <a:gd name="connsiteY4" fmla="*/ 0 h 2180539"/>
              <a:gd name="connsiteX0" fmla="*/ 677983 w 3144620"/>
              <a:gd name="connsiteY0" fmla="*/ 0 h 2180539"/>
              <a:gd name="connsiteX1" fmla="*/ 0 w 3144620"/>
              <a:gd name="connsiteY1" fmla="*/ 1733279 h 2180539"/>
              <a:gd name="connsiteX2" fmla="*/ 2435087 w 3144620"/>
              <a:gd name="connsiteY2" fmla="*/ 2180539 h 2180539"/>
              <a:gd name="connsiteX3" fmla="*/ 3144620 w 3144620"/>
              <a:gd name="connsiteY3" fmla="*/ 168432 h 2180539"/>
              <a:gd name="connsiteX4" fmla="*/ 677983 w 3144620"/>
              <a:gd name="connsiteY4" fmla="*/ 0 h 2180539"/>
              <a:gd name="connsiteX0" fmla="*/ 677983 w 3144620"/>
              <a:gd name="connsiteY0" fmla="*/ 0 h 2180539"/>
              <a:gd name="connsiteX1" fmla="*/ 0 w 3144620"/>
              <a:gd name="connsiteY1" fmla="*/ 1733279 h 2180539"/>
              <a:gd name="connsiteX2" fmla="*/ 2435087 w 3144620"/>
              <a:gd name="connsiteY2" fmla="*/ 2180539 h 2180539"/>
              <a:gd name="connsiteX3" fmla="*/ 3144620 w 3144620"/>
              <a:gd name="connsiteY3" fmla="*/ 168432 h 2180539"/>
              <a:gd name="connsiteX4" fmla="*/ 677983 w 3144620"/>
              <a:gd name="connsiteY4" fmla="*/ 0 h 2180539"/>
              <a:gd name="connsiteX0" fmla="*/ 677983 w 3009928"/>
              <a:gd name="connsiteY0" fmla="*/ 0 h 2180539"/>
              <a:gd name="connsiteX1" fmla="*/ 0 w 3009928"/>
              <a:gd name="connsiteY1" fmla="*/ 1733279 h 2180539"/>
              <a:gd name="connsiteX2" fmla="*/ 2435087 w 3009928"/>
              <a:gd name="connsiteY2" fmla="*/ 2180539 h 2180539"/>
              <a:gd name="connsiteX3" fmla="*/ 3009928 w 3009928"/>
              <a:gd name="connsiteY3" fmla="*/ 151132 h 2180539"/>
              <a:gd name="connsiteX4" fmla="*/ 677983 w 3009928"/>
              <a:gd name="connsiteY4" fmla="*/ 0 h 2180539"/>
              <a:gd name="connsiteX0" fmla="*/ 677983 w 2959602"/>
              <a:gd name="connsiteY0" fmla="*/ 0 h 2180539"/>
              <a:gd name="connsiteX1" fmla="*/ 0 w 2959602"/>
              <a:gd name="connsiteY1" fmla="*/ 1733279 h 2180539"/>
              <a:gd name="connsiteX2" fmla="*/ 2435087 w 2959602"/>
              <a:gd name="connsiteY2" fmla="*/ 2180539 h 2180539"/>
              <a:gd name="connsiteX3" fmla="*/ 2959602 w 2959602"/>
              <a:gd name="connsiteY3" fmla="*/ 244209 h 2180539"/>
              <a:gd name="connsiteX4" fmla="*/ 677983 w 2959602"/>
              <a:gd name="connsiteY4" fmla="*/ 0 h 2180539"/>
              <a:gd name="connsiteX0" fmla="*/ 701468 w 2983087"/>
              <a:gd name="connsiteY0" fmla="*/ 0 h 2180539"/>
              <a:gd name="connsiteX1" fmla="*/ 0 w 2983087"/>
              <a:gd name="connsiteY1" fmla="*/ 1764305 h 2180539"/>
              <a:gd name="connsiteX2" fmla="*/ 2458572 w 2983087"/>
              <a:gd name="connsiteY2" fmla="*/ 2180539 h 2180539"/>
              <a:gd name="connsiteX3" fmla="*/ 2983087 w 2983087"/>
              <a:gd name="connsiteY3" fmla="*/ 244209 h 2180539"/>
              <a:gd name="connsiteX4" fmla="*/ 701468 w 2983087"/>
              <a:gd name="connsiteY4" fmla="*/ 0 h 2180539"/>
              <a:gd name="connsiteX0" fmla="*/ 701468 w 2996507"/>
              <a:gd name="connsiteY0" fmla="*/ 0 h 2180539"/>
              <a:gd name="connsiteX1" fmla="*/ 0 w 2996507"/>
              <a:gd name="connsiteY1" fmla="*/ 1764305 h 2180539"/>
              <a:gd name="connsiteX2" fmla="*/ 2458572 w 2996507"/>
              <a:gd name="connsiteY2" fmla="*/ 2180539 h 2180539"/>
              <a:gd name="connsiteX3" fmla="*/ 2996507 w 2996507"/>
              <a:gd name="connsiteY3" fmla="*/ 192501 h 2180539"/>
              <a:gd name="connsiteX4" fmla="*/ 701468 w 2996507"/>
              <a:gd name="connsiteY4" fmla="*/ 0 h 2180539"/>
              <a:gd name="connsiteX0" fmla="*/ 688048 w 2996507"/>
              <a:gd name="connsiteY0" fmla="*/ 0 h 2187433"/>
              <a:gd name="connsiteX1" fmla="*/ 0 w 2996507"/>
              <a:gd name="connsiteY1" fmla="*/ 1771199 h 2187433"/>
              <a:gd name="connsiteX2" fmla="*/ 2458572 w 2996507"/>
              <a:gd name="connsiteY2" fmla="*/ 2187433 h 2187433"/>
              <a:gd name="connsiteX3" fmla="*/ 2996507 w 2996507"/>
              <a:gd name="connsiteY3" fmla="*/ 199395 h 2187433"/>
              <a:gd name="connsiteX4" fmla="*/ 688048 w 2996507"/>
              <a:gd name="connsiteY4" fmla="*/ 0 h 2187433"/>
              <a:gd name="connsiteX0" fmla="*/ 694758 w 3003217"/>
              <a:gd name="connsiteY0" fmla="*/ 0 h 2187433"/>
              <a:gd name="connsiteX1" fmla="*/ 0 w 3003217"/>
              <a:gd name="connsiteY1" fmla="*/ 1753963 h 2187433"/>
              <a:gd name="connsiteX2" fmla="*/ 2465282 w 3003217"/>
              <a:gd name="connsiteY2" fmla="*/ 2187433 h 2187433"/>
              <a:gd name="connsiteX3" fmla="*/ 3003217 w 3003217"/>
              <a:gd name="connsiteY3" fmla="*/ 199395 h 2187433"/>
              <a:gd name="connsiteX4" fmla="*/ 694758 w 3003217"/>
              <a:gd name="connsiteY4" fmla="*/ 0 h 2187433"/>
              <a:gd name="connsiteX0" fmla="*/ 869475 w 3003217"/>
              <a:gd name="connsiteY0" fmla="*/ 0 h 2016890"/>
              <a:gd name="connsiteX1" fmla="*/ 0 w 3003217"/>
              <a:gd name="connsiteY1" fmla="*/ 1583420 h 2016890"/>
              <a:gd name="connsiteX2" fmla="*/ 2465282 w 3003217"/>
              <a:gd name="connsiteY2" fmla="*/ 2016890 h 2016890"/>
              <a:gd name="connsiteX3" fmla="*/ 3003217 w 3003217"/>
              <a:gd name="connsiteY3" fmla="*/ 28852 h 2016890"/>
              <a:gd name="connsiteX4" fmla="*/ 869475 w 3003217"/>
              <a:gd name="connsiteY4" fmla="*/ 0 h 2016890"/>
              <a:gd name="connsiteX0" fmla="*/ 914489 w 3003217"/>
              <a:gd name="connsiteY0" fmla="*/ 0 h 2112696"/>
              <a:gd name="connsiteX1" fmla="*/ 0 w 3003217"/>
              <a:gd name="connsiteY1" fmla="*/ 1679226 h 2112696"/>
              <a:gd name="connsiteX2" fmla="*/ 2465282 w 3003217"/>
              <a:gd name="connsiteY2" fmla="*/ 2112696 h 2112696"/>
              <a:gd name="connsiteX3" fmla="*/ 3003217 w 3003217"/>
              <a:gd name="connsiteY3" fmla="*/ 124658 h 2112696"/>
              <a:gd name="connsiteX4" fmla="*/ 914489 w 3003217"/>
              <a:gd name="connsiteY4" fmla="*/ 0 h 2112696"/>
              <a:gd name="connsiteX0" fmla="*/ 660481 w 2749209"/>
              <a:gd name="connsiteY0" fmla="*/ 0 h 2112696"/>
              <a:gd name="connsiteX1" fmla="*/ 0 w 2749209"/>
              <a:gd name="connsiteY1" fmla="*/ 1732084 h 2112696"/>
              <a:gd name="connsiteX2" fmla="*/ 2211274 w 2749209"/>
              <a:gd name="connsiteY2" fmla="*/ 2112696 h 2112696"/>
              <a:gd name="connsiteX3" fmla="*/ 2749209 w 2749209"/>
              <a:gd name="connsiteY3" fmla="*/ 124658 h 2112696"/>
              <a:gd name="connsiteX4" fmla="*/ 660481 w 2749209"/>
              <a:gd name="connsiteY4" fmla="*/ 0 h 2112696"/>
              <a:gd name="connsiteX0" fmla="*/ 660481 w 2784577"/>
              <a:gd name="connsiteY0" fmla="*/ 0 h 2112696"/>
              <a:gd name="connsiteX1" fmla="*/ 0 w 2784577"/>
              <a:gd name="connsiteY1" fmla="*/ 1732084 h 2112696"/>
              <a:gd name="connsiteX2" fmla="*/ 2211274 w 2784577"/>
              <a:gd name="connsiteY2" fmla="*/ 2112696 h 2112696"/>
              <a:gd name="connsiteX3" fmla="*/ 2784577 w 2784577"/>
              <a:gd name="connsiteY3" fmla="*/ 250196 h 2112696"/>
              <a:gd name="connsiteX4" fmla="*/ 660481 w 2784577"/>
              <a:gd name="connsiteY4" fmla="*/ 0 h 2112696"/>
              <a:gd name="connsiteX0" fmla="*/ 660481 w 2784577"/>
              <a:gd name="connsiteY0" fmla="*/ 0 h 2175465"/>
              <a:gd name="connsiteX1" fmla="*/ 0 w 2784577"/>
              <a:gd name="connsiteY1" fmla="*/ 1732084 h 2175465"/>
              <a:gd name="connsiteX2" fmla="*/ 2211274 w 2784577"/>
              <a:gd name="connsiteY2" fmla="*/ 2175465 h 2175465"/>
              <a:gd name="connsiteX3" fmla="*/ 2784577 w 2784577"/>
              <a:gd name="connsiteY3" fmla="*/ 250196 h 2175465"/>
              <a:gd name="connsiteX4" fmla="*/ 660481 w 2784577"/>
              <a:gd name="connsiteY4" fmla="*/ 0 h 2175465"/>
              <a:gd name="connsiteX0" fmla="*/ 676557 w 2800653"/>
              <a:gd name="connsiteY0" fmla="*/ 0 h 2175465"/>
              <a:gd name="connsiteX1" fmla="*/ 0 w 2800653"/>
              <a:gd name="connsiteY1" fmla="*/ 1725477 h 2175465"/>
              <a:gd name="connsiteX2" fmla="*/ 2227350 w 2800653"/>
              <a:gd name="connsiteY2" fmla="*/ 2175465 h 2175465"/>
              <a:gd name="connsiteX3" fmla="*/ 2800653 w 2800653"/>
              <a:gd name="connsiteY3" fmla="*/ 250196 h 2175465"/>
              <a:gd name="connsiteX4" fmla="*/ 676557 w 2800653"/>
              <a:gd name="connsiteY4" fmla="*/ 0 h 2175465"/>
              <a:gd name="connsiteX0" fmla="*/ 676557 w 2815211"/>
              <a:gd name="connsiteY0" fmla="*/ 0 h 2175465"/>
              <a:gd name="connsiteX1" fmla="*/ 0 w 2815211"/>
              <a:gd name="connsiteY1" fmla="*/ 1725477 h 2175465"/>
              <a:gd name="connsiteX2" fmla="*/ 2227350 w 2815211"/>
              <a:gd name="connsiteY2" fmla="*/ 2175465 h 2175465"/>
              <a:gd name="connsiteX3" fmla="*/ 2815211 w 2815211"/>
              <a:gd name="connsiteY3" fmla="*/ 166799 h 2175465"/>
              <a:gd name="connsiteX4" fmla="*/ 676557 w 2815211"/>
              <a:gd name="connsiteY4" fmla="*/ 0 h 2175465"/>
              <a:gd name="connsiteX0" fmla="*/ 676557 w 2815211"/>
              <a:gd name="connsiteY0" fmla="*/ 0 h 2192144"/>
              <a:gd name="connsiteX1" fmla="*/ 0 w 2815211"/>
              <a:gd name="connsiteY1" fmla="*/ 1725477 h 2192144"/>
              <a:gd name="connsiteX2" fmla="*/ 2334104 w 2815211"/>
              <a:gd name="connsiteY2" fmla="*/ 2192144 h 2192144"/>
              <a:gd name="connsiteX3" fmla="*/ 2815211 w 2815211"/>
              <a:gd name="connsiteY3" fmla="*/ 166799 h 2192144"/>
              <a:gd name="connsiteX4" fmla="*/ 676557 w 2815211"/>
              <a:gd name="connsiteY4" fmla="*/ 0 h 2192144"/>
              <a:gd name="connsiteX0" fmla="*/ 676557 w 2815211"/>
              <a:gd name="connsiteY0" fmla="*/ 0 h 2181025"/>
              <a:gd name="connsiteX1" fmla="*/ 0 w 2815211"/>
              <a:gd name="connsiteY1" fmla="*/ 1725477 h 2181025"/>
              <a:gd name="connsiteX2" fmla="*/ 2173973 w 2815211"/>
              <a:gd name="connsiteY2" fmla="*/ 2181025 h 2181025"/>
              <a:gd name="connsiteX3" fmla="*/ 2815211 w 2815211"/>
              <a:gd name="connsiteY3" fmla="*/ 166799 h 2181025"/>
              <a:gd name="connsiteX4" fmla="*/ 676557 w 2815211"/>
              <a:gd name="connsiteY4" fmla="*/ 0 h 2181025"/>
              <a:gd name="connsiteX0" fmla="*/ 676557 w 2698751"/>
              <a:gd name="connsiteY0" fmla="*/ 0 h 2181025"/>
              <a:gd name="connsiteX1" fmla="*/ 0 w 2698751"/>
              <a:gd name="connsiteY1" fmla="*/ 1725477 h 2181025"/>
              <a:gd name="connsiteX2" fmla="*/ 2173973 w 2698751"/>
              <a:gd name="connsiteY2" fmla="*/ 2181025 h 2181025"/>
              <a:gd name="connsiteX3" fmla="*/ 2698751 w 2698751"/>
              <a:gd name="connsiteY3" fmla="*/ 172358 h 2181025"/>
              <a:gd name="connsiteX4" fmla="*/ 676557 w 2698751"/>
              <a:gd name="connsiteY4" fmla="*/ 0 h 2181025"/>
              <a:gd name="connsiteX0" fmla="*/ 686262 w 2698751"/>
              <a:gd name="connsiteY0" fmla="*/ 0 h 2169905"/>
              <a:gd name="connsiteX1" fmla="*/ 0 w 2698751"/>
              <a:gd name="connsiteY1" fmla="*/ 1714357 h 2169905"/>
              <a:gd name="connsiteX2" fmla="*/ 2173973 w 2698751"/>
              <a:gd name="connsiteY2" fmla="*/ 2169905 h 2169905"/>
              <a:gd name="connsiteX3" fmla="*/ 2698751 w 2698751"/>
              <a:gd name="connsiteY3" fmla="*/ 161238 h 2169905"/>
              <a:gd name="connsiteX4" fmla="*/ 686262 w 2698751"/>
              <a:gd name="connsiteY4" fmla="*/ 0 h 2169905"/>
              <a:gd name="connsiteX0" fmla="*/ 686262 w 2723014"/>
              <a:gd name="connsiteY0" fmla="*/ 0 h 2169905"/>
              <a:gd name="connsiteX1" fmla="*/ 0 w 2723014"/>
              <a:gd name="connsiteY1" fmla="*/ 1714357 h 2169905"/>
              <a:gd name="connsiteX2" fmla="*/ 2173973 w 2723014"/>
              <a:gd name="connsiteY2" fmla="*/ 2169905 h 2169905"/>
              <a:gd name="connsiteX3" fmla="*/ 2723014 w 2723014"/>
              <a:gd name="connsiteY3" fmla="*/ 127879 h 2169905"/>
              <a:gd name="connsiteX4" fmla="*/ 686262 w 2723014"/>
              <a:gd name="connsiteY4" fmla="*/ 0 h 216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3014" h="2169905">
                <a:moveTo>
                  <a:pt x="686262" y="0"/>
                </a:moveTo>
                <a:lnTo>
                  <a:pt x="0" y="1714357"/>
                </a:lnTo>
                <a:lnTo>
                  <a:pt x="2173973" y="2169905"/>
                </a:lnTo>
                <a:lnTo>
                  <a:pt x="2723014" y="127879"/>
                </a:lnTo>
                <a:lnTo>
                  <a:pt x="68626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052F7840-96A4-9882-7E06-564F83E10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222" y="97743"/>
            <a:ext cx="2491738" cy="255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37">
            <a:extLst>
              <a:ext uri="{FF2B5EF4-FFF2-40B4-BE49-F238E27FC236}">
                <a16:creationId xmlns:a16="http://schemas.microsoft.com/office/drawing/2014/main" id="{5C3A6E4E-A3E3-78BA-3649-9D22A564EF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8569" y="1583961"/>
            <a:ext cx="360000" cy="3600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25" name="Oval 37">
            <a:extLst>
              <a:ext uri="{FF2B5EF4-FFF2-40B4-BE49-F238E27FC236}">
                <a16:creationId xmlns:a16="http://schemas.microsoft.com/office/drawing/2014/main" id="{A442ED2B-5D81-006F-3D28-4FD2561852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40247" y="1651521"/>
            <a:ext cx="224880" cy="22488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D5B19483-7CBD-516F-1F20-AAA0C11C1487}"/>
              </a:ext>
            </a:extLst>
          </p:cNvPr>
          <p:cNvCxnSpPr>
            <a:cxnSpLocks noChangeAspect="1"/>
          </p:cNvCxnSpPr>
          <p:nvPr/>
        </p:nvCxnSpPr>
        <p:spPr bwMode="auto">
          <a:xfrm>
            <a:off x="7554901" y="1134955"/>
            <a:ext cx="0" cy="3733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C58B13E3-2E97-3807-8A31-46A54A7DB75F}"/>
              </a:ext>
            </a:extLst>
          </p:cNvPr>
          <p:cNvCxnSpPr>
            <a:cxnSpLocks noChangeAspect="1"/>
          </p:cNvCxnSpPr>
          <p:nvPr/>
        </p:nvCxnSpPr>
        <p:spPr bwMode="auto">
          <a:xfrm>
            <a:off x="7937923" y="1134955"/>
            <a:ext cx="0" cy="3733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1410" name="円形吹き出し 183">
            <a:extLst>
              <a:ext uri="{FF2B5EF4-FFF2-40B4-BE49-F238E27FC236}">
                <a16:creationId xmlns:a16="http://schemas.microsoft.com/office/drawing/2014/main" id="{8620CF2B-97C5-CD45-FCB8-A6798D0CF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4532" y="598271"/>
            <a:ext cx="1110353" cy="889147"/>
          </a:xfrm>
          <a:prstGeom prst="wedgeEllipseCallout">
            <a:avLst>
              <a:gd name="adj1" fmla="val 63075"/>
              <a:gd name="adj2" fmla="val 55161"/>
            </a:avLst>
          </a:prstGeom>
          <a:noFill/>
          <a:ln w="9525" algn="ctr">
            <a:solidFill>
              <a:srgbClr val="CC66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i="0" dirty="0">
                <a:solidFill>
                  <a:srgbClr val="996633"/>
                </a:solidFill>
                <a:latin typeface="Times New Roman"/>
                <a:ea typeface="ＭＳ Ｐゴシック"/>
              </a:rPr>
              <a:t>同時に</a:t>
            </a:r>
            <a:endParaRPr lang="en-US" altLang="ja-JP" sz="2000" i="0" dirty="0">
              <a:solidFill>
                <a:srgbClr val="996633"/>
              </a:solidFill>
              <a:latin typeface="Times New Roman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落ちる</a:t>
            </a:r>
          </a:p>
        </p:txBody>
      </p:sp>
      <p:sp>
        <p:nvSpPr>
          <p:cNvPr id="6" name="Rectangle 1442">
            <a:extLst>
              <a:ext uri="{FF2B5EF4-FFF2-40B4-BE49-F238E27FC236}">
                <a16:creationId xmlns:a16="http://schemas.microsoft.com/office/drawing/2014/main" id="{C63E5FD1-93FC-3980-F48C-7D2532B28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68"/>
            <a:ext cx="75350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16~17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世紀</a:t>
            </a:r>
            <a:r>
              <a:rPr lang="ja-JP" altLang="en-US" sz="2400" i="0" dirty="0">
                <a:solidFill>
                  <a:srgbClr val="000000"/>
                </a:solidFill>
              </a:rPr>
              <a:t>、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ガリレイは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地上の重力による加速度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が物体や場所に依らず一定（落体の法則）①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であることを発見した。</a:t>
            </a:r>
          </a:p>
        </p:txBody>
      </p:sp>
      <p:sp>
        <p:nvSpPr>
          <p:cNvPr id="2" name="Rectangle 1442">
            <a:extLst>
              <a:ext uri="{FF2B5EF4-FFF2-40B4-BE49-F238E27FC236}">
                <a16:creationId xmlns:a16="http://schemas.microsoft.com/office/drawing/2014/main" id="{D92AD352-F026-8B4B-EB42-712EDED71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40" y="1267721"/>
            <a:ext cx="651013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ピサの斜塔から軽重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つの物体を落とし、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落下時間が同じであることを実験的に示し、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人々を驚かせたという逸話は有名である。</a:t>
            </a:r>
          </a:p>
        </p:txBody>
      </p:sp>
      <p:sp>
        <p:nvSpPr>
          <p:cNvPr id="5" name="Rectangle 1442">
            <a:extLst>
              <a:ext uri="{FF2B5EF4-FFF2-40B4-BE49-F238E27FC236}">
                <a16:creationId xmlns:a16="http://schemas.microsoft.com/office/drawing/2014/main" id="{876584E7-D22D-54E1-E2BE-6A543C7A4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53" y="389290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別々の法則②③の「質量」がなぜ同じかが説明できないからである。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Rectangle 1442">
            <a:extLst>
              <a:ext uri="{FF2B5EF4-FFF2-40B4-BE49-F238E27FC236}">
                <a16:creationId xmlns:a16="http://schemas.microsoft.com/office/drawing/2014/main" id="{993EFCF1-1A02-248E-DD5A-4D799AF60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45520"/>
            <a:ext cx="58944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相対性理論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(Einstein,</a:t>
            </a:r>
            <a:r>
              <a:rPr kumimoji="1" lang="en-US" altLang="ja-JP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1905, 1916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は、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812DF119-3F38-D2D0-0463-84ED50B3FD1A}"/>
              </a:ext>
            </a:extLst>
          </p:cNvPr>
          <p:cNvGrpSpPr/>
          <p:nvPr/>
        </p:nvGrpSpPr>
        <p:grpSpPr>
          <a:xfrm>
            <a:off x="5910769" y="4769775"/>
            <a:ext cx="3037380" cy="1946729"/>
            <a:chOff x="5519926" y="4651258"/>
            <a:chExt cx="3001750" cy="2007960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4C71BE72-AAA8-1683-D32B-A88479821E13}"/>
                </a:ext>
              </a:extLst>
            </p:cNvPr>
            <p:cNvGrpSpPr/>
            <p:nvPr/>
          </p:nvGrpSpPr>
          <p:grpSpPr>
            <a:xfrm>
              <a:off x="5519926" y="4651258"/>
              <a:ext cx="3001750" cy="2007960"/>
              <a:chOff x="5221834" y="13007"/>
              <a:chExt cx="3504771" cy="2344662"/>
            </a:xfrm>
          </p:grpSpPr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D291B6E3-6BF4-C86E-B0AB-BBE8C93F3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1834" y="13007"/>
                <a:ext cx="3485913" cy="2177221"/>
              </a:xfrm>
              <a:custGeom>
                <a:avLst/>
                <a:gdLst>
                  <a:gd name="T0" fmla="*/ 1799391789 w 2499"/>
                  <a:gd name="T1" fmla="*/ 211693163 h 1733"/>
                  <a:gd name="T2" fmla="*/ 929938567 w 2499"/>
                  <a:gd name="T3" fmla="*/ 1227317111 h 1733"/>
                  <a:gd name="T4" fmla="*/ 378023485 w 2499"/>
                  <a:gd name="T5" fmla="*/ 2147483647 h 1733"/>
                  <a:gd name="T6" fmla="*/ 68045021 w 2499"/>
                  <a:gd name="T7" fmla="*/ 2147483647 h 1733"/>
                  <a:gd name="T8" fmla="*/ 55443444 w 2499"/>
                  <a:gd name="T9" fmla="*/ 2147483647 h 1733"/>
                  <a:gd name="T10" fmla="*/ 405746001 w 2499"/>
                  <a:gd name="T11" fmla="*/ 2147483647 h 1733"/>
                  <a:gd name="T12" fmla="*/ 2147483647 w 2499"/>
                  <a:gd name="T13" fmla="*/ 2147483647 h 1733"/>
                  <a:gd name="T14" fmla="*/ 2147483647 w 2499"/>
                  <a:gd name="T15" fmla="*/ 2147483647 h 1733"/>
                  <a:gd name="T16" fmla="*/ 2147483647 w 2499"/>
                  <a:gd name="T17" fmla="*/ 2147483647 h 1733"/>
                  <a:gd name="T18" fmla="*/ 2147483647 w 2499"/>
                  <a:gd name="T19" fmla="*/ 2147483647 h 1733"/>
                  <a:gd name="T20" fmla="*/ 2147483647 w 2499"/>
                  <a:gd name="T21" fmla="*/ 2147483647 h 1733"/>
                  <a:gd name="T22" fmla="*/ 2147483647 w 2499"/>
                  <a:gd name="T23" fmla="*/ 1905238471 h 1733"/>
                  <a:gd name="T24" fmla="*/ 2147483647 w 2499"/>
                  <a:gd name="T25" fmla="*/ 1166833350 h 1733"/>
                  <a:gd name="T26" fmla="*/ 2147483647 w 2499"/>
                  <a:gd name="T27" fmla="*/ 1164312399 h 1733"/>
                  <a:gd name="T28" fmla="*/ 2147483647 w 2499"/>
                  <a:gd name="T29" fmla="*/ 1144151145 h 1733"/>
                  <a:gd name="T30" fmla="*/ 2147483647 w 2499"/>
                  <a:gd name="T31" fmla="*/ 471270098 h 1733"/>
                  <a:gd name="T32" fmla="*/ 2147483647 w 2499"/>
                  <a:gd name="T33" fmla="*/ 83165965 h 1733"/>
                  <a:gd name="T34" fmla="*/ 2147483647 w 2499"/>
                  <a:gd name="T35" fmla="*/ 22682204 h 1733"/>
                  <a:gd name="T36" fmla="*/ 1799391789 w 2499"/>
                  <a:gd name="T37" fmla="*/ 211693163 h 17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connsiteX0" fmla="*/ 3427 w 10433"/>
                  <a:gd name="connsiteY0" fmla="*/ 459 h 9818"/>
                  <a:gd name="connsiteX1" fmla="*/ 2047 w 10433"/>
                  <a:gd name="connsiteY1" fmla="*/ 2784 h 9818"/>
                  <a:gd name="connsiteX2" fmla="*/ 1170 w 10433"/>
                  <a:gd name="connsiteY2" fmla="*/ 5889 h 9818"/>
                  <a:gd name="connsiteX3" fmla="*/ 678 w 10433"/>
                  <a:gd name="connsiteY3" fmla="*/ 9022 h 9818"/>
                  <a:gd name="connsiteX4" fmla="*/ 7 w 10433"/>
                  <a:gd name="connsiteY4" fmla="*/ 9253 h 9818"/>
                  <a:gd name="connsiteX5" fmla="*/ 1214 w 10433"/>
                  <a:gd name="connsiteY5" fmla="*/ 8855 h 9818"/>
                  <a:gd name="connsiteX6" fmla="*/ 4095 w 10433"/>
                  <a:gd name="connsiteY6" fmla="*/ 6968 h 9818"/>
                  <a:gd name="connsiteX7" fmla="*/ 6084 w 10433"/>
                  <a:gd name="connsiteY7" fmla="*/ 7747 h 9818"/>
                  <a:gd name="connsiteX8" fmla="*/ 7521 w 10433"/>
                  <a:gd name="connsiteY8" fmla="*/ 9755 h 9818"/>
                  <a:gd name="connsiteX9" fmla="*/ 7697 w 10433"/>
                  <a:gd name="connsiteY9" fmla="*/ 9085 h 9818"/>
                  <a:gd name="connsiteX10" fmla="*/ 8257 w 10433"/>
                  <a:gd name="connsiteY10" fmla="*/ 6708 h 9818"/>
                  <a:gd name="connsiteX11" fmla="*/ 9221 w 10433"/>
                  <a:gd name="connsiteY11" fmla="*/ 4336 h 9818"/>
                  <a:gd name="connsiteX12" fmla="*/ 10310 w 10433"/>
                  <a:gd name="connsiteY12" fmla="*/ 2646 h 9818"/>
                  <a:gd name="connsiteX13" fmla="*/ 10366 w 10433"/>
                  <a:gd name="connsiteY13" fmla="*/ 2640 h 9818"/>
                  <a:gd name="connsiteX14" fmla="*/ 10274 w 10433"/>
                  <a:gd name="connsiteY14" fmla="*/ 2594 h 9818"/>
                  <a:gd name="connsiteX15" fmla="*/ 8577 w 10433"/>
                  <a:gd name="connsiteY15" fmla="*/ 1053 h 9818"/>
                  <a:gd name="connsiteX16" fmla="*/ 6628 w 10433"/>
                  <a:gd name="connsiteY16" fmla="*/ 164 h 9818"/>
                  <a:gd name="connsiteX17" fmla="*/ 4756 w 10433"/>
                  <a:gd name="connsiteY17" fmla="*/ 26 h 9818"/>
                  <a:gd name="connsiteX18" fmla="*/ 3427 w 10433"/>
                  <a:gd name="connsiteY18" fmla="*/ 459 h 9818"/>
                  <a:gd name="connsiteX0" fmla="*/ 3491 w 10206"/>
                  <a:gd name="connsiteY0" fmla="*/ 468 h 10000"/>
                  <a:gd name="connsiteX1" fmla="*/ 2168 w 10206"/>
                  <a:gd name="connsiteY1" fmla="*/ 2836 h 10000"/>
                  <a:gd name="connsiteX2" fmla="*/ 1327 w 10206"/>
                  <a:gd name="connsiteY2" fmla="*/ 5998 h 10000"/>
                  <a:gd name="connsiteX3" fmla="*/ 40 w 10206"/>
                  <a:gd name="connsiteY3" fmla="*/ 9447 h 10000"/>
                  <a:gd name="connsiteX4" fmla="*/ 213 w 10206"/>
                  <a:gd name="connsiteY4" fmla="*/ 9425 h 10000"/>
                  <a:gd name="connsiteX5" fmla="*/ 1370 w 10206"/>
                  <a:gd name="connsiteY5" fmla="*/ 9019 h 10000"/>
                  <a:gd name="connsiteX6" fmla="*/ 4131 w 10206"/>
                  <a:gd name="connsiteY6" fmla="*/ 7097 h 10000"/>
                  <a:gd name="connsiteX7" fmla="*/ 6037 w 10206"/>
                  <a:gd name="connsiteY7" fmla="*/ 7891 h 10000"/>
                  <a:gd name="connsiteX8" fmla="*/ 7415 w 10206"/>
                  <a:gd name="connsiteY8" fmla="*/ 9936 h 10000"/>
                  <a:gd name="connsiteX9" fmla="*/ 7584 w 10206"/>
                  <a:gd name="connsiteY9" fmla="*/ 9253 h 10000"/>
                  <a:gd name="connsiteX10" fmla="*/ 8120 w 10206"/>
                  <a:gd name="connsiteY10" fmla="*/ 6832 h 10000"/>
                  <a:gd name="connsiteX11" fmla="*/ 9044 w 10206"/>
                  <a:gd name="connsiteY11" fmla="*/ 4416 h 10000"/>
                  <a:gd name="connsiteX12" fmla="*/ 10088 w 10206"/>
                  <a:gd name="connsiteY12" fmla="*/ 2695 h 10000"/>
                  <a:gd name="connsiteX13" fmla="*/ 10142 w 10206"/>
                  <a:gd name="connsiteY13" fmla="*/ 2689 h 10000"/>
                  <a:gd name="connsiteX14" fmla="*/ 10054 w 10206"/>
                  <a:gd name="connsiteY14" fmla="*/ 2642 h 10000"/>
                  <a:gd name="connsiteX15" fmla="*/ 8427 w 10206"/>
                  <a:gd name="connsiteY15" fmla="*/ 1073 h 10000"/>
                  <a:gd name="connsiteX16" fmla="*/ 6559 w 10206"/>
                  <a:gd name="connsiteY16" fmla="*/ 167 h 10000"/>
                  <a:gd name="connsiteX17" fmla="*/ 4765 w 10206"/>
                  <a:gd name="connsiteY17" fmla="*/ 26 h 10000"/>
                  <a:gd name="connsiteX18" fmla="*/ 3491 w 10206"/>
                  <a:gd name="connsiteY18" fmla="*/ 468 h 10000"/>
                  <a:gd name="connsiteX0" fmla="*/ 3491 w 10206"/>
                  <a:gd name="connsiteY0" fmla="*/ 468 h 10000"/>
                  <a:gd name="connsiteX1" fmla="*/ 2168 w 10206"/>
                  <a:gd name="connsiteY1" fmla="*/ 2836 h 10000"/>
                  <a:gd name="connsiteX2" fmla="*/ 1063 w 10206"/>
                  <a:gd name="connsiteY2" fmla="*/ 5888 h 10000"/>
                  <a:gd name="connsiteX3" fmla="*/ 40 w 10206"/>
                  <a:gd name="connsiteY3" fmla="*/ 9447 h 10000"/>
                  <a:gd name="connsiteX4" fmla="*/ 213 w 10206"/>
                  <a:gd name="connsiteY4" fmla="*/ 9425 h 10000"/>
                  <a:gd name="connsiteX5" fmla="*/ 1370 w 10206"/>
                  <a:gd name="connsiteY5" fmla="*/ 9019 h 10000"/>
                  <a:gd name="connsiteX6" fmla="*/ 4131 w 10206"/>
                  <a:gd name="connsiteY6" fmla="*/ 7097 h 10000"/>
                  <a:gd name="connsiteX7" fmla="*/ 6037 w 10206"/>
                  <a:gd name="connsiteY7" fmla="*/ 7891 h 10000"/>
                  <a:gd name="connsiteX8" fmla="*/ 7415 w 10206"/>
                  <a:gd name="connsiteY8" fmla="*/ 9936 h 10000"/>
                  <a:gd name="connsiteX9" fmla="*/ 7584 w 10206"/>
                  <a:gd name="connsiteY9" fmla="*/ 9253 h 10000"/>
                  <a:gd name="connsiteX10" fmla="*/ 8120 w 10206"/>
                  <a:gd name="connsiteY10" fmla="*/ 6832 h 10000"/>
                  <a:gd name="connsiteX11" fmla="*/ 9044 w 10206"/>
                  <a:gd name="connsiteY11" fmla="*/ 4416 h 10000"/>
                  <a:gd name="connsiteX12" fmla="*/ 10088 w 10206"/>
                  <a:gd name="connsiteY12" fmla="*/ 2695 h 10000"/>
                  <a:gd name="connsiteX13" fmla="*/ 10142 w 10206"/>
                  <a:gd name="connsiteY13" fmla="*/ 2689 h 10000"/>
                  <a:gd name="connsiteX14" fmla="*/ 10054 w 10206"/>
                  <a:gd name="connsiteY14" fmla="*/ 2642 h 10000"/>
                  <a:gd name="connsiteX15" fmla="*/ 8427 w 10206"/>
                  <a:gd name="connsiteY15" fmla="*/ 1073 h 10000"/>
                  <a:gd name="connsiteX16" fmla="*/ 6559 w 10206"/>
                  <a:gd name="connsiteY16" fmla="*/ 167 h 10000"/>
                  <a:gd name="connsiteX17" fmla="*/ 4765 w 10206"/>
                  <a:gd name="connsiteY17" fmla="*/ 26 h 10000"/>
                  <a:gd name="connsiteX18" fmla="*/ 3491 w 10206"/>
                  <a:gd name="connsiteY18" fmla="*/ 468 h 10000"/>
                  <a:gd name="connsiteX0" fmla="*/ 3491 w 10206"/>
                  <a:gd name="connsiteY0" fmla="*/ 468 h 10000"/>
                  <a:gd name="connsiteX1" fmla="*/ 2168 w 10206"/>
                  <a:gd name="connsiteY1" fmla="*/ 2836 h 10000"/>
                  <a:gd name="connsiteX2" fmla="*/ 1063 w 10206"/>
                  <a:gd name="connsiteY2" fmla="*/ 5888 h 10000"/>
                  <a:gd name="connsiteX3" fmla="*/ 40 w 10206"/>
                  <a:gd name="connsiteY3" fmla="*/ 9447 h 10000"/>
                  <a:gd name="connsiteX4" fmla="*/ 213 w 10206"/>
                  <a:gd name="connsiteY4" fmla="*/ 9425 h 10000"/>
                  <a:gd name="connsiteX5" fmla="*/ 1370 w 10206"/>
                  <a:gd name="connsiteY5" fmla="*/ 8504 h 10000"/>
                  <a:gd name="connsiteX6" fmla="*/ 4131 w 10206"/>
                  <a:gd name="connsiteY6" fmla="*/ 7097 h 10000"/>
                  <a:gd name="connsiteX7" fmla="*/ 6037 w 10206"/>
                  <a:gd name="connsiteY7" fmla="*/ 7891 h 10000"/>
                  <a:gd name="connsiteX8" fmla="*/ 7415 w 10206"/>
                  <a:gd name="connsiteY8" fmla="*/ 9936 h 10000"/>
                  <a:gd name="connsiteX9" fmla="*/ 7584 w 10206"/>
                  <a:gd name="connsiteY9" fmla="*/ 9253 h 10000"/>
                  <a:gd name="connsiteX10" fmla="*/ 8120 w 10206"/>
                  <a:gd name="connsiteY10" fmla="*/ 6832 h 10000"/>
                  <a:gd name="connsiteX11" fmla="*/ 9044 w 10206"/>
                  <a:gd name="connsiteY11" fmla="*/ 4416 h 10000"/>
                  <a:gd name="connsiteX12" fmla="*/ 10088 w 10206"/>
                  <a:gd name="connsiteY12" fmla="*/ 2695 h 10000"/>
                  <a:gd name="connsiteX13" fmla="*/ 10142 w 10206"/>
                  <a:gd name="connsiteY13" fmla="*/ 2689 h 10000"/>
                  <a:gd name="connsiteX14" fmla="*/ 10054 w 10206"/>
                  <a:gd name="connsiteY14" fmla="*/ 2642 h 10000"/>
                  <a:gd name="connsiteX15" fmla="*/ 8427 w 10206"/>
                  <a:gd name="connsiteY15" fmla="*/ 1073 h 10000"/>
                  <a:gd name="connsiteX16" fmla="*/ 6559 w 10206"/>
                  <a:gd name="connsiteY16" fmla="*/ 167 h 10000"/>
                  <a:gd name="connsiteX17" fmla="*/ 4765 w 10206"/>
                  <a:gd name="connsiteY17" fmla="*/ 26 h 10000"/>
                  <a:gd name="connsiteX18" fmla="*/ 3491 w 10206"/>
                  <a:gd name="connsiteY18" fmla="*/ 468 h 10000"/>
                  <a:gd name="connsiteX0" fmla="*/ 3601 w 10206"/>
                  <a:gd name="connsiteY0" fmla="*/ 22 h 10197"/>
                  <a:gd name="connsiteX1" fmla="*/ 2168 w 10206"/>
                  <a:gd name="connsiteY1" fmla="*/ 3033 h 10197"/>
                  <a:gd name="connsiteX2" fmla="*/ 1063 w 10206"/>
                  <a:gd name="connsiteY2" fmla="*/ 6085 h 10197"/>
                  <a:gd name="connsiteX3" fmla="*/ 40 w 10206"/>
                  <a:gd name="connsiteY3" fmla="*/ 9644 h 10197"/>
                  <a:gd name="connsiteX4" fmla="*/ 213 w 10206"/>
                  <a:gd name="connsiteY4" fmla="*/ 9622 h 10197"/>
                  <a:gd name="connsiteX5" fmla="*/ 1370 w 10206"/>
                  <a:gd name="connsiteY5" fmla="*/ 8701 h 10197"/>
                  <a:gd name="connsiteX6" fmla="*/ 4131 w 10206"/>
                  <a:gd name="connsiteY6" fmla="*/ 7294 h 10197"/>
                  <a:gd name="connsiteX7" fmla="*/ 6037 w 10206"/>
                  <a:gd name="connsiteY7" fmla="*/ 8088 h 10197"/>
                  <a:gd name="connsiteX8" fmla="*/ 7415 w 10206"/>
                  <a:gd name="connsiteY8" fmla="*/ 10133 h 10197"/>
                  <a:gd name="connsiteX9" fmla="*/ 7584 w 10206"/>
                  <a:gd name="connsiteY9" fmla="*/ 9450 h 10197"/>
                  <a:gd name="connsiteX10" fmla="*/ 8120 w 10206"/>
                  <a:gd name="connsiteY10" fmla="*/ 7029 h 10197"/>
                  <a:gd name="connsiteX11" fmla="*/ 9044 w 10206"/>
                  <a:gd name="connsiteY11" fmla="*/ 4613 h 10197"/>
                  <a:gd name="connsiteX12" fmla="*/ 10088 w 10206"/>
                  <a:gd name="connsiteY12" fmla="*/ 2892 h 10197"/>
                  <a:gd name="connsiteX13" fmla="*/ 10142 w 10206"/>
                  <a:gd name="connsiteY13" fmla="*/ 2886 h 10197"/>
                  <a:gd name="connsiteX14" fmla="*/ 10054 w 10206"/>
                  <a:gd name="connsiteY14" fmla="*/ 2839 h 10197"/>
                  <a:gd name="connsiteX15" fmla="*/ 8427 w 10206"/>
                  <a:gd name="connsiteY15" fmla="*/ 1270 h 10197"/>
                  <a:gd name="connsiteX16" fmla="*/ 6559 w 10206"/>
                  <a:gd name="connsiteY16" fmla="*/ 364 h 10197"/>
                  <a:gd name="connsiteX17" fmla="*/ 4765 w 10206"/>
                  <a:gd name="connsiteY17" fmla="*/ 223 h 10197"/>
                  <a:gd name="connsiteX18" fmla="*/ 3601 w 10206"/>
                  <a:gd name="connsiteY18" fmla="*/ 22 h 10197"/>
                  <a:gd name="connsiteX0" fmla="*/ 3601 w 10206"/>
                  <a:gd name="connsiteY0" fmla="*/ 46 h 10221"/>
                  <a:gd name="connsiteX1" fmla="*/ 2168 w 10206"/>
                  <a:gd name="connsiteY1" fmla="*/ 3057 h 10221"/>
                  <a:gd name="connsiteX2" fmla="*/ 1063 w 10206"/>
                  <a:gd name="connsiteY2" fmla="*/ 6109 h 10221"/>
                  <a:gd name="connsiteX3" fmla="*/ 40 w 10206"/>
                  <a:gd name="connsiteY3" fmla="*/ 9668 h 10221"/>
                  <a:gd name="connsiteX4" fmla="*/ 213 w 10206"/>
                  <a:gd name="connsiteY4" fmla="*/ 9646 h 10221"/>
                  <a:gd name="connsiteX5" fmla="*/ 1370 w 10206"/>
                  <a:gd name="connsiteY5" fmla="*/ 8725 h 10221"/>
                  <a:gd name="connsiteX6" fmla="*/ 4131 w 10206"/>
                  <a:gd name="connsiteY6" fmla="*/ 7318 h 10221"/>
                  <a:gd name="connsiteX7" fmla="*/ 6037 w 10206"/>
                  <a:gd name="connsiteY7" fmla="*/ 8112 h 10221"/>
                  <a:gd name="connsiteX8" fmla="*/ 7415 w 10206"/>
                  <a:gd name="connsiteY8" fmla="*/ 10157 h 10221"/>
                  <a:gd name="connsiteX9" fmla="*/ 7584 w 10206"/>
                  <a:gd name="connsiteY9" fmla="*/ 9474 h 10221"/>
                  <a:gd name="connsiteX10" fmla="*/ 8120 w 10206"/>
                  <a:gd name="connsiteY10" fmla="*/ 7053 h 10221"/>
                  <a:gd name="connsiteX11" fmla="*/ 9044 w 10206"/>
                  <a:gd name="connsiteY11" fmla="*/ 4637 h 10221"/>
                  <a:gd name="connsiteX12" fmla="*/ 10088 w 10206"/>
                  <a:gd name="connsiteY12" fmla="*/ 2916 h 10221"/>
                  <a:gd name="connsiteX13" fmla="*/ 10142 w 10206"/>
                  <a:gd name="connsiteY13" fmla="*/ 2910 h 10221"/>
                  <a:gd name="connsiteX14" fmla="*/ 10054 w 10206"/>
                  <a:gd name="connsiteY14" fmla="*/ 2863 h 10221"/>
                  <a:gd name="connsiteX15" fmla="*/ 8427 w 10206"/>
                  <a:gd name="connsiteY15" fmla="*/ 1294 h 10221"/>
                  <a:gd name="connsiteX16" fmla="*/ 6559 w 10206"/>
                  <a:gd name="connsiteY16" fmla="*/ 388 h 10221"/>
                  <a:gd name="connsiteX17" fmla="*/ 4787 w 10206"/>
                  <a:gd name="connsiteY17" fmla="*/ 78 h 10221"/>
                  <a:gd name="connsiteX18" fmla="*/ 3601 w 10206"/>
                  <a:gd name="connsiteY18" fmla="*/ 46 h 10221"/>
                  <a:gd name="connsiteX0" fmla="*/ 3601 w 10206"/>
                  <a:gd name="connsiteY0" fmla="*/ 46 h 10157"/>
                  <a:gd name="connsiteX1" fmla="*/ 2168 w 10206"/>
                  <a:gd name="connsiteY1" fmla="*/ 3057 h 10157"/>
                  <a:gd name="connsiteX2" fmla="*/ 1063 w 10206"/>
                  <a:gd name="connsiteY2" fmla="*/ 6109 h 10157"/>
                  <a:gd name="connsiteX3" fmla="*/ 40 w 10206"/>
                  <a:gd name="connsiteY3" fmla="*/ 9668 h 10157"/>
                  <a:gd name="connsiteX4" fmla="*/ 213 w 10206"/>
                  <a:gd name="connsiteY4" fmla="*/ 9646 h 10157"/>
                  <a:gd name="connsiteX5" fmla="*/ 1370 w 10206"/>
                  <a:gd name="connsiteY5" fmla="*/ 8725 h 10157"/>
                  <a:gd name="connsiteX6" fmla="*/ 4131 w 10206"/>
                  <a:gd name="connsiteY6" fmla="*/ 7318 h 10157"/>
                  <a:gd name="connsiteX7" fmla="*/ 6037 w 10206"/>
                  <a:gd name="connsiteY7" fmla="*/ 8112 h 10157"/>
                  <a:gd name="connsiteX8" fmla="*/ 7415 w 10206"/>
                  <a:gd name="connsiteY8" fmla="*/ 10157 h 10157"/>
                  <a:gd name="connsiteX9" fmla="*/ 8120 w 10206"/>
                  <a:gd name="connsiteY9" fmla="*/ 7053 h 10157"/>
                  <a:gd name="connsiteX10" fmla="*/ 9044 w 10206"/>
                  <a:gd name="connsiteY10" fmla="*/ 4637 h 10157"/>
                  <a:gd name="connsiteX11" fmla="*/ 10088 w 10206"/>
                  <a:gd name="connsiteY11" fmla="*/ 2916 h 10157"/>
                  <a:gd name="connsiteX12" fmla="*/ 10142 w 10206"/>
                  <a:gd name="connsiteY12" fmla="*/ 2910 h 10157"/>
                  <a:gd name="connsiteX13" fmla="*/ 10054 w 10206"/>
                  <a:gd name="connsiteY13" fmla="*/ 2863 h 10157"/>
                  <a:gd name="connsiteX14" fmla="*/ 8427 w 10206"/>
                  <a:gd name="connsiteY14" fmla="*/ 1294 h 10157"/>
                  <a:gd name="connsiteX15" fmla="*/ 6559 w 10206"/>
                  <a:gd name="connsiteY15" fmla="*/ 388 h 10157"/>
                  <a:gd name="connsiteX16" fmla="*/ 4787 w 10206"/>
                  <a:gd name="connsiteY16" fmla="*/ 78 h 10157"/>
                  <a:gd name="connsiteX17" fmla="*/ 3601 w 10206"/>
                  <a:gd name="connsiteY17" fmla="*/ 46 h 10157"/>
                  <a:gd name="connsiteX0" fmla="*/ 3601 w 10206"/>
                  <a:gd name="connsiteY0" fmla="*/ 46 h 9953"/>
                  <a:gd name="connsiteX1" fmla="*/ 2168 w 10206"/>
                  <a:gd name="connsiteY1" fmla="*/ 3057 h 9953"/>
                  <a:gd name="connsiteX2" fmla="*/ 1063 w 10206"/>
                  <a:gd name="connsiteY2" fmla="*/ 6109 h 9953"/>
                  <a:gd name="connsiteX3" fmla="*/ 40 w 10206"/>
                  <a:gd name="connsiteY3" fmla="*/ 9668 h 9953"/>
                  <a:gd name="connsiteX4" fmla="*/ 213 w 10206"/>
                  <a:gd name="connsiteY4" fmla="*/ 9646 h 9953"/>
                  <a:gd name="connsiteX5" fmla="*/ 1370 w 10206"/>
                  <a:gd name="connsiteY5" fmla="*/ 8725 h 9953"/>
                  <a:gd name="connsiteX6" fmla="*/ 4131 w 10206"/>
                  <a:gd name="connsiteY6" fmla="*/ 7318 h 9953"/>
                  <a:gd name="connsiteX7" fmla="*/ 6037 w 10206"/>
                  <a:gd name="connsiteY7" fmla="*/ 8112 h 9953"/>
                  <a:gd name="connsiteX8" fmla="*/ 7629 w 10206"/>
                  <a:gd name="connsiteY8" fmla="*/ 9320 h 9953"/>
                  <a:gd name="connsiteX9" fmla="*/ 8120 w 10206"/>
                  <a:gd name="connsiteY9" fmla="*/ 7053 h 9953"/>
                  <a:gd name="connsiteX10" fmla="*/ 9044 w 10206"/>
                  <a:gd name="connsiteY10" fmla="*/ 4637 h 9953"/>
                  <a:gd name="connsiteX11" fmla="*/ 10088 w 10206"/>
                  <a:gd name="connsiteY11" fmla="*/ 2916 h 9953"/>
                  <a:gd name="connsiteX12" fmla="*/ 10142 w 10206"/>
                  <a:gd name="connsiteY12" fmla="*/ 2910 h 9953"/>
                  <a:gd name="connsiteX13" fmla="*/ 10054 w 10206"/>
                  <a:gd name="connsiteY13" fmla="*/ 2863 h 9953"/>
                  <a:gd name="connsiteX14" fmla="*/ 8427 w 10206"/>
                  <a:gd name="connsiteY14" fmla="*/ 1294 h 9953"/>
                  <a:gd name="connsiteX15" fmla="*/ 6559 w 10206"/>
                  <a:gd name="connsiteY15" fmla="*/ 388 h 9953"/>
                  <a:gd name="connsiteX16" fmla="*/ 4787 w 10206"/>
                  <a:gd name="connsiteY16" fmla="*/ 78 h 9953"/>
                  <a:gd name="connsiteX17" fmla="*/ 3601 w 10206"/>
                  <a:gd name="connsiteY17" fmla="*/ 46 h 9953"/>
                  <a:gd name="connsiteX0" fmla="*/ 3528 w 9999"/>
                  <a:gd name="connsiteY0" fmla="*/ 46 h 10000"/>
                  <a:gd name="connsiteX1" fmla="*/ 2124 w 9999"/>
                  <a:gd name="connsiteY1" fmla="*/ 3071 h 10000"/>
                  <a:gd name="connsiteX2" fmla="*/ 1042 w 9999"/>
                  <a:gd name="connsiteY2" fmla="*/ 6138 h 10000"/>
                  <a:gd name="connsiteX3" fmla="*/ 39 w 9999"/>
                  <a:gd name="connsiteY3" fmla="*/ 9714 h 10000"/>
                  <a:gd name="connsiteX4" fmla="*/ 209 w 9999"/>
                  <a:gd name="connsiteY4" fmla="*/ 9692 h 10000"/>
                  <a:gd name="connsiteX5" fmla="*/ 1342 w 9999"/>
                  <a:gd name="connsiteY5" fmla="*/ 8766 h 10000"/>
                  <a:gd name="connsiteX6" fmla="*/ 4048 w 9999"/>
                  <a:gd name="connsiteY6" fmla="*/ 7353 h 10000"/>
                  <a:gd name="connsiteX7" fmla="*/ 5915 w 9999"/>
                  <a:gd name="connsiteY7" fmla="*/ 8150 h 10000"/>
                  <a:gd name="connsiteX8" fmla="*/ 7475 w 9999"/>
                  <a:gd name="connsiteY8" fmla="*/ 9364 h 10000"/>
                  <a:gd name="connsiteX9" fmla="*/ 7956 w 9999"/>
                  <a:gd name="connsiteY9" fmla="*/ 7086 h 10000"/>
                  <a:gd name="connsiteX10" fmla="*/ 8861 w 9999"/>
                  <a:gd name="connsiteY10" fmla="*/ 4659 h 10000"/>
                  <a:gd name="connsiteX11" fmla="*/ 9884 w 9999"/>
                  <a:gd name="connsiteY11" fmla="*/ 2930 h 10000"/>
                  <a:gd name="connsiteX12" fmla="*/ 9937 w 9999"/>
                  <a:gd name="connsiteY12" fmla="*/ 2924 h 10000"/>
                  <a:gd name="connsiteX13" fmla="*/ 9851 w 9999"/>
                  <a:gd name="connsiteY13" fmla="*/ 2877 h 10000"/>
                  <a:gd name="connsiteX14" fmla="*/ 8257 w 9999"/>
                  <a:gd name="connsiteY14" fmla="*/ 1300 h 10000"/>
                  <a:gd name="connsiteX15" fmla="*/ 6427 w 9999"/>
                  <a:gd name="connsiteY15" fmla="*/ 390 h 10000"/>
                  <a:gd name="connsiteX16" fmla="*/ 4690 w 9999"/>
                  <a:gd name="connsiteY16" fmla="*/ 78 h 10000"/>
                  <a:gd name="connsiteX17" fmla="*/ 3528 w 9999"/>
                  <a:gd name="connsiteY17" fmla="*/ 46 h 10000"/>
                  <a:gd name="connsiteX0" fmla="*/ 3528 w 10000"/>
                  <a:gd name="connsiteY0" fmla="*/ 46 h 10000"/>
                  <a:gd name="connsiteX1" fmla="*/ 2124 w 10000"/>
                  <a:gd name="connsiteY1" fmla="*/ 3071 h 10000"/>
                  <a:gd name="connsiteX2" fmla="*/ 1042 w 10000"/>
                  <a:gd name="connsiteY2" fmla="*/ 6138 h 10000"/>
                  <a:gd name="connsiteX3" fmla="*/ 39 w 10000"/>
                  <a:gd name="connsiteY3" fmla="*/ 9714 h 10000"/>
                  <a:gd name="connsiteX4" fmla="*/ 209 w 10000"/>
                  <a:gd name="connsiteY4" fmla="*/ 9692 h 10000"/>
                  <a:gd name="connsiteX5" fmla="*/ 1342 w 10000"/>
                  <a:gd name="connsiteY5" fmla="*/ 8766 h 10000"/>
                  <a:gd name="connsiteX6" fmla="*/ 4048 w 10000"/>
                  <a:gd name="connsiteY6" fmla="*/ 7353 h 10000"/>
                  <a:gd name="connsiteX7" fmla="*/ 5916 w 10000"/>
                  <a:gd name="connsiteY7" fmla="*/ 8150 h 10000"/>
                  <a:gd name="connsiteX8" fmla="*/ 7476 w 10000"/>
                  <a:gd name="connsiteY8" fmla="*/ 9364 h 10000"/>
                  <a:gd name="connsiteX9" fmla="*/ 7957 w 10000"/>
                  <a:gd name="connsiteY9" fmla="*/ 7086 h 10000"/>
                  <a:gd name="connsiteX10" fmla="*/ 8862 w 10000"/>
                  <a:gd name="connsiteY10" fmla="*/ 4659 h 10000"/>
                  <a:gd name="connsiteX11" fmla="*/ 9885 w 10000"/>
                  <a:gd name="connsiteY11" fmla="*/ 2930 h 10000"/>
                  <a:gd name="connsiteX12" fmla="*/ 9938 w 10000"/>
                  <a:gd name="connsiteY12" fmla="*/ 2924 h 10000"/>
                  <a:gd name="connsiteX13" fmla="*/ 9852 w 10000"/>
                  <a:gd name="connsiteY13" fmla="*/ 2877 h 10000"/>
                  <a:gd name="connsiteX14" fmla="*/ 8258 w 10000"/>
                  <a:gd name="connsiteY14" fmla="*/ 1300 h 10000"/>
                  <a:gd name="connsiteX15" fmla="*/ 6428 w 10000"/>
                  <a:gd name="connsiteY15" fmla="*/ 390 h 10000"/>
                  <a:gd name="connsiteX16" fmla="*/ 4690 w 10000"/>
                  <a:gd name="connsiteY16" fmla="*/ 78 h 10000"/>
                  <a:gd name="connsiteX17" fmla="*/ 3528 w 10000"/>
                  <a:gd name="connsiteY17" fmla="*/ 46 h 10000"/>
                  <a:gd name="connsiteX0" fmla="*/ 3528 w 10000"/>
                  <a:gd name="connsiteY0" fmla="*/ 46 h 10000"/>
                  <a:gd name="connsiteX1" fmla="*/ 2124 w 10000"/>
                  <a:gd name="connsiteY1" fmla="*/ 3071 h 10000"/>
                  <a:gd name="connsiteX2" fmla="*/ 1042 w 10000"/>
                  <a:gd name="connsiteY2" fmla="*/ 6138 h 10000"/>
                  <a:gd name="connsiteX3" fmla="*/ 39 w 10000"/>
                  <a:gd name="connsiteY3" fmla="*/ 9714 h 10000"/>
                  <a:gd name="connsiteX4" fmla="*/ 209 w 10000"/>
                  <a:gd name="connsiteY4" fmla="*/ 9692 h 10000"/>
                  <a:gd name="connsiteX5" fmla="*/ 1342 w 10000"/>
                  <a:gd name="connsiteY5" fmla="*/ 8766 h 10000"/>
                  <a:gd name="connsiteX6" fmla="*/ 4048 w 10000"/>
                  <a:gd name="connsiteY6" fmla="*/ 7353 h 10000"/>
                  <a:gd name="connsiteX7" fmla="*/ 6034 w 10000"/>
                  <a:gd name="connsiteY7" fmla="*/ 8076 h 10000"/>
                  <a:gd name="connsiteX8" fmla="*/ 7476 w 10000"/>
                  <a:gd name="connsiteY8" fmla="*/ 9364 h 10000"/>
                  <a:gd name="connsiteX9" fmla="*/ 7957 w 10000"/>
                  <a:gd name="connsiteY9" fmla="*/ 7086 h 10000"/>
                  <a:gd name="connsiteX10" fmla="*/ 8862 w 10000"/>
                  <a:gd name="connsiteY10" fmla="*/ 4659 h 10000"/>
                  <a:gd name="connsiteX11" fmla="*/ 9885 w 10000"/>
                  <a:gd name="connsiteY11" fmla="*/ 2930 h 10000"/>
                  <a:gd name="connsiteX12" fmla="*/ 9938 w 10000"/>
                  <a:gd name="connsiteY12" fmla="*/ 2924 h 10000"/>
                  <a:gd name="connsiteX13" fmla="*/ 9852 w 10000"/>
                  <a:gd name="connsiteY13" fmla="*/ 2877 h 10000"/>
                  <a:gd name="connsiteX14" fmla="*/ 8258 w 10000"/>
                  <a:gd name="connsiteY14" fmla="*/ 1300 h 10000"/>
                  <a:gd name="connsiteX15" fmla="*/ 6428 w 10000"/>
                  <a:gd name="connsiteY15" fmla="*/ 390 h 10000"/>
                  <a:gd name="connsiteX16" fmla="*/ 4690 w 10000"/>
                  <a:gd name="connsiteY16" fmla="*/ 78 h 10000"/>
                  <a:gd name="connsiteX17" fmla="*/ 3528 w 10000"/>
                  <a:gd name="connsiteY17" fmla="*/ 46 h 10000"/>
                  <a:gd name="connsiteX0" fmla="*/ 3528 w 10000"/>
                  <a:gd name="connsiteY0" fmla="*/ 46 h 10000"/>
                  <a:gd name="connsiteX1" fmla="*/ 2124 w 10000"/>
                  <a:gd name="connsiteY1" fmla="*/ 3071 h 10000"/>
                  <a:gd name="connsiteX2" fmla="*/ 1042 w 10000"/>
                  <a:gd name="connsiteY2" fmla="*/ 6138 h 10000"/>
                  <a:gd name="connsiteX3" fmla="*/ 39 w 10000"/>
                  <a:gd name="connsiteY3" fmla="*/ 9714 h 10000"/>
                  <a:gd name="connsiteX4" fmla="*/ 209 w 10000"/>
                  <a:gd name="connsiteY4" fmla="*/ 9692 h 10000"/>
                  <a:gd name="connsiteX5" fmla="*/ 1342 w 10000"/>
                  <a:gd name="connsiteY5" fmla="*/ 8766 h 10000"/>
                  <a:gd name="connsiteX6" fmla="*/ 4048 w 10000"/>
                  <a:gd name="connsiteY6" fmla="*/ 7353 h 10000"/>
                  <a:gd name="connsiteX7" fmla="*/ 6010 w 10000"/>
                  <a:gd name="connsiteY7" fmla="*/ 7854 h 10000"/>
                  <a:gd name="connsiteX8" fmla="*/ 7476 w 10000"/>
                  <a:gd name="connsiteY8" fmla="*/ 9364 h 10000"/>
                  <a:gd name="connsiteX9" fmla="*/ 7957 w 10000"/>
                  <a:gd name="connsiteY9" fmla="*/ 7086 h 10000"/>
                  <a:gd name="connsiteX10" fmla="*/ 8862 w 10000"/>
                  <a:gd name="connsiteY10" fmla="*/ 4659 h 10000"/>
                  <a:gd name="connsiteX11" fmla="*/ 9885 w 10000"/>
                  <a:gd name="connsiteY11" fmla="*/ 2930 h 10000"/>
                  <a:gd name="connsiteX12" fmla="*/ 9938 w 10000"/>
                  <a:gd name="connsiteY12" fmla="*/ 2924 h 10000"/>
                  <a:gd name="connsiteX13" fmla="*/ 9852 w 10000"/>
                  <a:gd name="connsiteY13" fmla="*/ 2877 h 10000"/>
                  <a:gd name="connsiteX14" fmla="*/ 8258 w 10000"/>
                  <a:gd name="connsiteY14" fmla="*/ 1300 h 10000"/>
                  <a:gd name="connsiteX15" fmla="*/ 6428 w 10000"/>
                  <a:gd name="connsiteY15" fmla="*/ 390 h 10000"/>
                  <a:gd name="connsiteX16" fmla="*/ 4690 w 10000"/>
                  <a:gd name="connsiteY16" fmla="*/ 78 h 10000"/>
                  <a:gd name="connsiteX17" fmla="*/ 3528 w 10000"/>
                  <a:gd name="connsiteY17" fmla="*/ 46 h 10000"/>
                  <a:gd name="connsiteX0" fmla="*/ 4690 w 10000"/>
                  <a:gd name="connsiteY0" fmla="*/ 165 h 10087"/>
                  <a:gd name="connsiteX1" fmla="*/ 2124 w 10000"/>
                  <a:gd name="connsiteY1" fmla="*/ 3158 h 10087"/>
                  <a:gd name="connsiteX2" fmla="*/ 1042 w 10000"/>
                  <a:gd name="connsiteY2" fmla="*/ 6225 h 10087"/>
                  <a:gd name="connsiteX3" fmla="*/ 39 w 10000"/>
                  <a:gd name="connsiteY3" fmla="*/ 9801 h 10087"/>
                  <a:gd name="connsiteX4" fmla="*/ 209 w 10000"/>
                  <a:gd name="connsiteY4" fmla="*/ 9779 h 10087"/>
                  <a:gd name="connsiteX5" fmla="*/ 1342 w 10000"/>
                  <a:gd name="connsiteY5" fmla="*/ 8853 h 10087"/>
                  <a:gd name="connsiteX6" fmla="*/ 4048 w 10000"/>
                  <a:gd name="connsiteY6" fmla="*/ 7440 h 10087"/>
                  <a:gd name="connsiteX7" fmla="*/ 6010 w 10000"/>
                  <a:gd name="connsiteY7" fmla="*/ 7941 h 10087"/>
                  <a:gd name="connsiteX8" fmla="*/ 7476 w 10000"/>
                  <a:gd name="connsiteY8" fmla="*/ 9451 h 10087"/>
                  <a:gd name="connsiteX9" fmla="*/ 7957 w 10000"/>
                  <a:gd name="connsiteY9" fmla="*/ 7173 h 10087"/>
                  <a:gd name="connsiteX10" fmla="*/ 8862 w 10000"/>
                  <a:gd name="connsiteY10" fmla="*/ 4746 h 10087"/>
                  <a:gd name="connsiteX11" fmla="*/ 9885 w 10000"/>
                  <a:gd name="connsiteY11" fmla="*/ 3017 h 10087"/>
                  <a:gd name="connsiteX12" fmla="*/ 9938 w 10000"/>
                  <a:gd name="connsiteY12" fmla="*/ 3011 h 10087"/>
                  <a:gd name="connsiteX13" fmla="*/ 9852 w 10000"/>
                  <a:gd name="connsiteY13" fmla="*/ 2964 h 10087"/>
                  <a:gd name="connsiteX14" fmla="*/ 8258 w 10000"/>
                  <a:gd name="connsiteY14" fmla="*/ 1387 h 10087"/>
                  <a:gd name="connsiteX15" fmla="*/ 6428 w 10000"/>
                  <a:gd name="connsiteY15" fmla="*/ 477 h 10087"/>
                  <a:gd name="connsiteX16" fmla="*/ 4690 w 10000"/>
                  <a:gd name="connsiteY16" fmla="*/ 165 h 10087"/>
                  <a:gd name="connsiteX0" fmla="*/ 6428 w 10000"/>
                  <a:gd name="connsiteY0" fmla="*/ 65 h 9675"/>
                  <a:gd name="connsiteX1" fmla="*/ 2124 w 10000"/>
                  <a:gd name="connsiteY1" fmla="*/ 2746 h 9675"/>
                  <a:gd name="connsiteX2" fmla="*/ 1042 w 10000"/>
                  <a:gd name="connsiteY2" fmla="*/ 5813 h 9675"/>
                  <a:gd name="connsiteX3" fmla="*/ 39 w 10000"/>
                  <a:gd name="connsiteY3" fmla="*/ 9389 h 9675"/>
                  <a:gd name="connsiteX4" fmla="*/ 209 w 10000"/>
                  <a:gd name="connsiteY4" fmla="*/ 9367 h 9675"/>
                  <a:gd name="connsiteX5" fmla="*/ 1342 w 10000"/>
                  <a:gd name="connsiteY5" fmla="*/ 8441 h 9675"/>
                  <a:gd name="connsiteX6" fmla="*/ 4048 w 10000"/>
                  <a:gd name="connsiteY6" fmla="*/ 7028 h 9675"/>
                  <a:gd name="connsiteX7" fmla="*/ 6010 w 10000"/>
                  <a:gd name="connsiteY7" fmla="*/ 7529 h 9675"/>
                  <a:gd name="connsiteX8" fmla="*/ 7476 w 10000"/>
                  <a:gd name="connsiteY8" fmla="*/ 9039 h 9675"/>
                  <a:gd name="connsiteX9" fmla="*/ 7957 w 10000"/>
                  <a:gd name="connsiteY9" fmla="*/ 6761 h 9675"/>
                  <a:gd name="connsiteX10" fmla="*/ 8862 w 10000"/>
                  <a:gd name="connsiteY10" fmla="*/ 4334 h 9675"/>
                  <a:gd name="connsiteX11" fmla="*/ 9885 w 10000"/>
                  <a:gd name="connsiteY11" fmla="*/ 2605 h 9675"/>
                  <a:gd name="connsiteX12" fmla="*/ 9938 w 10000"/>
                  <a:gd name="connsiteY12" fmla="*/ 2599 h 9675"/>
                  <a:gd name="connsiteX13" fmla="*/ 9852 w 10000"/>
                  <a:gd name="connsiteY13" fmla="*/ 2552 h 9675"/>
                  <a:gd name="connsiteX14" fmla="*/ 8258 w 10000"/>
                  <a:gd name="connsiteY14" fmla="*/ 975 h 9675"/>
                  <a:gd name="connsiteX15" fmla="*/ 6428 w 10000"/>
                  <a:gd name="connsiteY15" fmla="*/ 65 h 9675"/>
                  <a:gd name="connsiteX0" fmla="*/ 5662 w 10000"/>
                  <a:gd name="connsiteY0" fmla="*/ 111 h 9530"/>
                  <a:gd name="connsiteX1" fmla="*/ 2124 w 10000"/>
                  <a:gd name="connsiteY1" fmla="*/ 2368 h 9530"/>
                  <a:gd name="connsiteX2" fmla="*/ 1042 w 10000"/>
                  <a:gd name="connsiteY2" fmla="*/ 5538 h 9530"/>
                  <a:gd name="connsiteX3" fmla="*/ 39 w 10000"/>
                  <a:gd name="connsiteY3" fmla="*/ 9234 h 9530"/>
                  <a:gd name="connsiteX4" fmla="*/ 209 w 10000"/>
                  <a:gd name="connsiteY4" fmla="*/ 9212 h 9530"/>
                  <a:gd name="connsiteX5" fmla="*/ 1342 w 10000"/>
                  <a:gd name="connsiteY5" fmla="*/ 8255 h 9530"/>
                  <a:gd name="connsiteX6" fmla="*/ 4048 w 10000"/>
                  <a:gd name="connsiteY6" fmla="*/ 6794 h 9530"/>
                  <a:gd name="connsiteX7" fmla="*/ 6010 w 10000"/>
                  <a:gd name="connsiteY7" fmla="*/ 7312 h 9530"/>
                  <a:gd name="connsiteX8" fmla="*/ 7476 w 10000"/>
                  <a:gd name="connsiteY8" fmla="*/ 8873 h 9530"/>
                  <a:gd name="connsiteX9" fmla="*/ 7957 w 10000"/>
                  <a:gd name="connsiteY9" fmla="*/ 6518 h 9530"/>
                  <a:gd name="connsiteX10" fmla="*/ 8862 w 10000"/>
                  <a:gd name="connsiteY10" fmla="*/ 4010 h 9530"/>
                  <a:gd name="connsiteX11" fmla="*/ 9885 w 10000"/>
                  <a:gd name="connsiteY11" fmla="*/ 2223 h 9530"/>
                  <a:gd name="connsiteX12" fmla="*/ 9938 w 10000"/>
                  <a:gd name="connsiteY12" fmla="*/ 2216 h 9530"/>
                  <a:gd name="connsiteX13" fmla="*/ 9852 w 10000"/>
                  <a:gd name="connsiteY13" fmla="*/ 2168 h 9530"/>
                  <a:gd name="connsiteX14" fmla="*/ 8258 w 10000"/>
                  <a:gd name="connsiteY14" fmla="*/ 538 h 9530"/>
                  <a:gd name="connsiteX15" fmla="*/ 5662 w 10000"/>
                  <a:gd name="connsiteY15" fmla="*/ 111 h 9530"/>
                  <a:gd name="connsiteX0" fmla="*/ 4712 w 10000"/>
                  <a:gd name="connsiteY0" fmla="*/ 156 h 9815"/>
                  <a:gd name="connsiteX1" fmla="*/ 2124 w 10000"/>
                  <a:gd name="connsiteY1" fmla="*/ 2300 h 9815"/>
                  <a:gd name="connsiteX2" fmla="*/ 1042 w 10000"/>
                  <a:gd name="connsiteY2" fmla="*/ 5626 h 9815"/>
                  <a:gd name="connsiteX3" fmla="*/ 39 w 10000"/>
                  <a:gd name="connsiteY3" fmla="*/ 9504 h 9815"/>
                  <a:gd name="connsiteX4" fmla="*/ 209 w 10000"/>
                  <a:gd name="connsiteY4" fmla="*/ 9481 h 9815"/>
                  <a:gd name="connsiteX5" fmla="*/ 1342 w 10000"/>
                  <a:gd name="connsiteY5" fmla="*/ 8477 h 9815"/>
                  <a:gd name="connsiteX6" fmla="*/ 4048 w 10000"/>
                  <a:gd name="connsiteY6" fmla="*/ 6944 h 9815"/>
                  <a:gd name="connsiteX7" fmla="*/ 6010 w 10000"/>
                  <a:gd name="connsiteY7" fmla="*/ 7488 h 9815"/>
                  <a:gd name="connsiteX8" fmla="*/ 7476 w 10000"/>
                  <a:gd name="connsiteY8" fmla="*/ 9126 h 9815"/>
                  <a:gd name="connsiteX9" fmla="*/ 7957 w 10000"/>
                  <a:gd name="connsiteY9" fmla="*/ 6654 h 9815"/>
                  <a:gd name="connsiteX10" fmla="*/ 8862 w 10000"/>
                  <a:gd name="connsiteY10" fmla="*/ 4023 h 9815"/>
                  <a:gd name="connsiteX11" fmla="*/ 9885 w 10000"/>
                  <a:gd name="connsiteY11" fmla="*/ 2148 h 9815"/>
                  <a:gd name="connsiteX12" fmla="*/ 9938 w 10000"/>
                  <a:gd name="connsiteY12" fmla="*/ 2140 h 9815"/>
                  <a:gd name="connsiteX13" fmla="*/ 9852 w 10000"/>
                  <a:gd name="connsiteY13" fmla="*/ 2090 h 9815"/>
                  <a:gd name="connsiteX14" fmla="*/ 8258 w 10000"/>
                  <a:gd name="connsiteY14" fmla="*/ 380 h 9815"/>
                  <a:gd name="connsiteX15" fmla="*/ 4712 w 10000"/>
                  <a:gd name="connsiteY15" fmla="*/ 156 h 9815"/>
                  <a:gd name="connsiteX0" fmla="*/ 5187 w 10000"/>
                  <a:gd name="connsiteY0" fmla="*/ 198 h 9901"/>
                  <a:gd name="connsiteX1" fmla="*/ 2124 w 10000"/>
                  <a:gd name="connsiteY1" fmla="*/ 2244 h 9901"/>
                  <a:gd name="connsiteX2" fmla="*/ 1042 w 10000"/>
                  <a:gd name="connsiteY2" fmla="*/ 5633 h 9901"/>
                  <a:gd name="connsiteX3" fmla="*/ 39 w 10000"/>
                  <a:gd name="connsiteY3" fmla="*/ 9584 h 9901"/>
                  <a:gd name="connsiteX4" fmla="*/ 209 w 10000"/>
                  <a:gd name="connsiteY4" fmla="*/ 9561 h 9901"/>
                  <a:gd name="connsiteX5" fmla="*/ 1342 w 10000"/>
                  <a:gd name="connsiteY5" fmla="*/ 8538 h 9901"/>
                  <a:gd name="connsiteX6" fmla="*/ 4048 w 10000"/>
                  <a:gd name="connsiteY6" fmla="*/ 6976 h 9901"/>
                  <a:gd name="connsiteX7" fmla="*/ 6010 w 10000"/>
                  <a:gd name="connsiteY7" fmla="*/ 7530 h 9901"/>
                  <a:gd name="connsiteX8" fmla="*/ 7476 w 10000"/>
                  <a:gd name="connsiteY8" fmla="*/ 9199 h 9901"/>
                  <a:gd name="connsiteX9" fmla="*/ 7957 w 10000"/>
                  <a:gd name="connsiteY9" fmla="*/ 6680 h 9901"/>
                  <a:gd name="connsiteX10" fmla="*/ 8862 w 10000"/>
                  <a:gd name="connsiteY10" fmla="*/ 4000 h 9901"/>
                  <a:gd name="connsiteX11" fmla="*/ 9885 w 10000"/>
                  <a:gd name="connsiteY11" fmla="*/ 2089 h 9901"/>
                  <a:gd name="connsiteX12" fmla="*/ 9938 w 10000"/>
                  <a:gd name="connsiteY12" fmla="*/ 2081 h 9901"/>
                  <a:gd name="connsiteX13" fmla="*/ 9852 w 10000"/>
                  <a:gd name="connsiteY13" fmla="*/ 2030 h 9901"/>
                  <a:gd name="connsiteX14" fmla="*/ 8258 w 10000"/>
                  <a:gd name="connsiteY14" fmla="*/ 288 h 9901"/>
                  <a:gd name="connsiteX15" fmla="*/ 5187 w 10000"/>
                  <a:gd name="connsiteY15" fmla="*/ 198 h 9901"/>
                  <a:gd name="connsiteX0" fmla="*/ 5187 w 10000"/>
                  <a:gd name="connsiteY0" fmla="*/ 200 h 10000"/>
                  <a:gd name="connsiteX1" fmla="*/ 1939 w 10000"/>
                  <a:gd name="connsiteY1" fmla="*/ 2822 h 10000"/>
                  <a:gd name="connsiteX2" fmla="*/ 1042 w 10000"/>
                  <a:gd name="connsiteY2" fmla="*/ 5689 h 10000"/>
                  <a:gd name="connsiteX3" fmla="*/ 39 w 10000"/>
                  <a:gd name="connsiteY3" fmla="*/ 9680 h 10000"/>
                  <a:gd name="connsiteX4" fmla="*/ 209 w 10000"/>
                  <a:gd name="connsiteY4" fmla="*/ 9657 h 10000"/>
                  <a:gd name="connsiteX5" fmla="*/ 1342 w 10000"/>
                  <a:gd name="connsiteY5" fmla="*/ 8623 h 10000"/>
                  <a:gd name="connsiteX6" fmla="*/ 4048 w 10000"/>
                  <a:gd name="connsiteY6" fmla="*/ 7046 h 10000"/>
                  <a:gd name="connsiteX7" fmla="*/ 6010 w 10000"/>
                  <a:gd name="connsiteY7" fmla="*/ 7605 h 10000"/>
                  <a:gd name="connsiteX8" fmla="*/ 7476 w 10000"/>
                  <a:gd name="connsiteY8" fmla="*/ 9291 h 10000"/>
                  <a:gd name="connsiteX9" fmla="*/ 7957 w 10000"/>
                  <a:gd name="connsiteY9" fmla="*/ 6747 h 10000"/>
                  <a:gd name="connsiteX10" fmla="*/ 8862 w 10000"/>
                  <a:gd name="connsiteY10" fmla="*/ 4040 h 10000"/>
                  <a:gd name="connsiteX11" fmla="*/ 9885 w 10000"/>
                  <a:gd name="connsiteY11" fmla="*/ 2110 h 10000"/>
                  <a:gd name="connsiteX12" fmla="*/ 9938 w 10000"/>
                  <a:gd name="connsiteY12" fmla="*/ 2102 h 10000"/>
                  <a:gd name="connsiteX13" fmla="*/ 9852 w 10000"/>
                  <a:gd name="connsiteY13" fmla="*/ 2050 h 10000"/>
                  <a:gd name="connsiteX14" fmla="*/ 8258 w 10000"/>
                  <a:gd name="connsiteY14" fmla="*/ 291 h 10000"/>
                  <a:gd name="connsiteX15" fmla="*/ 5187 w 10000"/>
                  <a:gd name="connsiteY15" fmla="*/ 200 h 10000"/>
                  <a:gd name="connsiteX0" fmla="*/ 5187 w 10000"/>
                  <a:gd name="connsiteY0" fmla="*/ 200 h 10000"/>
                  <a:gd name="connsiteX1" fmla="*/ 1939 w 10000"/>
                  <a:gd name="connsiteY1" fmla="*/ 2822 h 10000"/>
                  <a:gd name="connsiteX2" fmla="*/ 1042 w 10000"/>
                  <a:gd name="connsiteY2" fmla="*/ 5689 h 10000"/>
                  <a:gd name="connsiteX3" fmla="*/ 39 w 10000"/>
                  <a:gd name="connsiteY3" fmla="*/ 9680 h 10000"/>
                  <a:gd name="connsiteX4" fmla="*/ 209 w 10000"/>
                  <a:gd name="connsiteY4" fmla="*/ 9657 h 10000"/>
                  <a:gd name="connsiteX5" fmla="*/ 1342 w 10000"/>
                  <a:gd name="connsiteY5" fmla="*/ 8623 h 10000"/>
                  <a:gd name="connsiteX6" fmla="*/ 4048 w 10000"/>
                  <a:gd name="connsiteY6" fmla="*/ 7046 h 10000"/>
                  <a:gd name="connsiteX7" fmla="*/ 6010 w 10000"/>
                  <a:gd name="connsiteY7" fmla="*/ 7605 h 10000"/>
                  <a:gd name="connsiteX8" fmla="*/ 7476 w 10000"/>
                  <a:gd name="connsiteY8" fmla="*/ 9291 h 10000"/>
                  <a:gd name="connsiteX9" fmla="*/ 7957 w 10000"/>
                  <a:gd name="connsiteY9" fmla="*/ 6747 h 10000"/>
                  <a:gd name="connsiteX10" fmla="*/ 8862 w 10000"/>
                  <a:gd name="connsiteY10" fmla="*/ 4040 h 10000"/>
                  <a:gd name="connsiteX11" fmla="*/ 9885 w 10000"/>
                  <a:gd name="connsiteY11" fmla="*/ 2110 h 10000"/>
                  <a:gd name="connsiteX12" fmla="*/ 9938 w 10000"/>
                  <a:gd name="connsiteY12" fmla="*/ 2102 h 10000"/>
                  <a:gd name="connsiteX13" fmla="*/ 9852 w 10000"/>
                  <a:gd name="connsiteY13" fmla="*/ 2050 h 10000"/>
                  <a:gd name="connsiteX14" fmla="*/ 8258 w 10000"/>
                  <a:gd name="connsiteY14" fmla="*/ 291 h 10000"/>
                  <a:gd name="connsiteX15" fmla="*/ 5187 w 10000"/>
                  <a:gd name="connsiteY15" fmla="*/ 200 h 10000"/>
                  <a:gd name="connsiteX0" fmla="*/ 5187 w 10000"/>
                  <a:gd name="connsiteY0" fmla="*/ 200 h 10000"/>
                  <a:gd name="connsiteX1" fmla="*/ 1939 w 10000"/>
                  <a:gd name="connsiteY1" fmla="*/ 2822 h 10000"/>
                  <a:gd name="connsiteX2" fmla="*/ 1042 w 10000"/>
                  <a:gd name="connsiteY2" fmla="*/ 5689 h 10000"/>
                  <a:gd name="connsiteX3" fmla="*/ 39 w 10000"/>
                  <a:gd name="connsiteY3" fmla="*/ 9680 h 10000"/>
                  <a:gd name="connsiteX4" fmla="*/ 209 w 10000"/>
                  <a:gd name="connsiteY4" fmla="*/ 9657 h 10000"/>
                  <a:gd name="connsiteX5" fmla="*/ 1342 w 10000"/>
                  <a:gd name="connsiteY5" fmla="*/ 8623 h 10000"/>
                  <a:gd name="connsiteX6" fmla="*/ 4048 w 10000"/>
                  <a:gd name="connsiteY6" fmla="*/ 7046 h 10000"/>
                  <a:gd name="connsiteX7" fmla="*/ 6010 w 10000"/>
                  <a:gd name="connsiteY7" fmla="*/ 7605 h 10000"/>
                  <a:gd name="connsiteX8" fmla="*/ 7476 w 10000"/>
                  <a:gd name="connsiteY8" fmla="*/ 9291 h 10000"/>
                  <a:gd name="connsiteX9" fmla="*/ 7957 w 10000"/>
                  <a:gd name="connsiteY9" fmla="*/ 6747 h 10000"/>
                  <a:gd name="connsiteX10" fmla="*/ 8862 w 10000"/>
                  <a:gd name="connsiteY10" fmla="*/ 4040 h 10000"/>
                  <a:gd name="connsiteX11" fmla="*/ 9885 w 10000"/>
                  <a:gd name="connsiteY11" fmla="*/ 2110 h 10000"/>
                  <a:gd name="connsiteX12" fmla="*/ 9938 w 10000"/>
                  <a:gd name="connsiteY12" fmla="*/ 2102 h 10000"/>
                  <a:gd name="connsiteX13" fmla="*/ 9852 w 10000"/>
                  <a:gd name="connsiteY13" fmla="*/ 2050 h 10000"/>
                  <a:gd name="connsiteX14" fmla="*/ 8258 w 10000"/>
                  <a:gd name="connsiteY14" fmla="*/ 291 h 10000"/>
                  <a:gd name="connsiteX15" fmla="*/ 5187 w 10000"/>
                  <a:gd name="connsiteY15" fmla="*/ 200 h 10000"/>
                  <a:gd name="connsiteX0" fmla="*/ 5187 w 10000"/>
                  <a:gd name="connsiteY0" fmla="*/ 1014 h 10814"/>
                  <a:gd name="connsiteX1" fmla="*/ 3445 w 10000"/>
                  <a:gd name="connsiteY1" fmla="*/ 5 h 10814"/>
                  <a:gd name="connsiteX2" fmla="*/ 1042 w 10000"/>
                  <a:gd name="connsiteY2" fmla="*/ 6503 h 10814"/>
                  <a:gd name="connsiteX3" fmla="*/ 39 w 10000"/>
                  <a:gd name="connsiteY3" fmla="*/ 10494 h 10814"/>
                  <a:gd name="connsiteX4" fmla="*/ 209 w 10000"/>
                  <a:gd name="connsiteY4" fmla="*/ 10471 h 10814"/>
                  <a:gd name="connsiteX5" fmla="*/ 1342 w 10000"/>
                  <a:gd name="connsiteY5" fmla="*/ 9437 h 10814"/>
                  <a:gd name="connsiteX6" fmla="*/ 4048 w 10000"/>
                  <a:gd name="connsiteY6" fmla="*/ 7860 h 10814"/>
                  <a:gd name="connsiteX7" fmla="*/ 6010 w 10000"/>
                  <a:gd name="connsiteY7" fmla="*/ 8419 h 10814"/>
                  <a:gd name="connsiteX8" fmla="*/ 7476 w 10000"/>
                  <a:gd name="connsiteY8" fmla="*/ 10105 h 10814"/>
                  <a:gd name="connsiteX9" fmla="*/ 7957 w 10000"/>
                  <a:gd name="connsiteY9" fmla="*/ 7561 h 10814"/>
                  <a:gd name="connsiteX10" fmla="*/ 8862 w 10000"/>
                  <a:gd name="connsiteY10" fmla="*/ 4854 h 10814"/>
                  <a:gd name="connsiteX11" fmla="*/ 9885 w 10000"/>
                  <a:gd name="connsiteY11" fmla="*/ 2924 h 10814"/>
                  <a:gd name="connsiteX12" fmla="*/ 9938 w 10000"/>
                  <a:gd name="connsiteY12" fmla="*/ 2916 h 10814"/>
                  <a:gd name="connsiteX13" fmla="*/ 9852 w 10000"/>
                  <a:gd name="connsiteY13" fmla="*/ 2864 h 10814"/>
                  <a:gd name="connsiteX14" fmla="*/ 8258 w 10000"/>
                  <a:gd name="connsiteY14" fmla="*/ 1105 h 10814"/>
                  <a:gd name="connsiteX15" fmla="*/ 5187 w 10000"/>
                  <a:gd name="connsiteY15" fmla="*/ 1014 h 10814"/>
                  <a:gd name="connsiteX0" fmla="*/ 5328 w 10000"/>
                  <a:gd name="connsiteY0" fmla="*/ 760 h 11220"/>
                  <a:gd name="connsiteX1" fmla="*/ 3445 w 10000"/>
                  <a:gd name="connsiteY1" fmla="*/ 411 h 11220"/>
                  <a:gd name="connsiteX2" fmla="*/ 1042 w 10000"/>
                  <a:gd name="connsiteY2" fmla="*/ 6909 h 11220"/>
                  <a:gd name="connsiteX3" fmla="*/ 39 w 10000"/>
                  <a:gd name="connsiteY3" fmla="*/ 10900 h 11220"/>
                  <a:gd name="connsiteX4" fmla="*/ 209 w 10000"/>
                  <a:gd name="connsiteY4" fmla="*/ 10877 h 11220"/>
                  <a:gd name="connsiteX5" fmla="*/ 1342 w 10000"/>
                  <a:gd name="connsiteY5" fmla="*/ 9843 h 11220"/>
                  <a:gd name="connsiteX6" fmla="*/ 4048 w 10000"/>
                  <a:gd name="connsiteY6" fmla="*/ 8266 h 11220"/>
                  <a:gd name="connsiteX7" fmla="*/ 6010 w 10000"/>
                  <a:gd name="connsiteY7" fmla="*/ 8825 h 11220"/>
                  <a:gd name="connsiteX8" fmla="*/ 7476 w 10000"/>
                  <a:gd name="connsiteY8" fmla="*/ 10511 h 11220"/>
                  <a:gd name="connsiteX9" fmla="*/ 7957 w 10000"/>
                  <a:gd name="connsiteY9" fmla="*/ 7967 h 11220"/>
                  <a:gd name="connsiteX10" fmla="*/ 8862 w 10000"/>
                  <a:gd name="connsiteY10" fmla="*/ 5260 h 11220"/>
                  <a:gd name="connsiteX11" fmla="*/ 9885 w 10000"/>
                  <a:gd name="connsiteY11" fmla="*/ 3330 h 11220"/>
                  <a:gd name="connsiteX12" fmla="*/ 9938 w 10000"/>
                  <a:gd name="connsiteY12" fmla="*/ 3322 h 11220"/>
                  <a:gd name="connsiteX13" fmla="*/ 9852 w 10000"/>
                  <a:gd name="connsiteY13" fmla="*/ 3270 h 11220"/>
                  <a:gd name="connsiteX14" fmla="*/ 8258 w 10000"/>
                  <a:gd name="connsiteY14" fmla="*/ 1511 h 11220"/>
                  <a:gd name="connsiteX15" fmla="*/ 5328 w 10000"/>
                  <a:gd name="connsiteY15" fmla="*/ 760 h 11220"/>
                  <a:gd name="connsiteX0" fmla="*/ 5328 w 10000"/>
                  <a:gd name="connsiteY0" fmla="*/ 644 h 11269"/>
                  <a:gd name="connsiteX1" fmla="*/ 3445 w 10000"/>
                  <a:gd name="connsiteY1" fmla="*/ 460 h 11269"/>
                  <a:gd name="connsiteX2" fmla="*/ 1042 w 10000"/>
                  <a:gd name="connsiteY2" fmla="*/ 6958 h 11269"/>
                  <a:gd name="connsiteX3" fmla="*/ 39 w 10000"/>
                  <a:gd name="connsiteY3" fmla="*/ 10949 h 11269"/>
                  <a:gd name="connsiteX4" fmla="*/ 209 w 10000"/>
                  <a:gd name="connsiteY4" fmla="*/ 10926 h 11269"/>
                  <a:gd name="connsiteX5" fmla="*/ 1342 w 10000"/>
                  <a:gd name="connsiteY5" fmla="*/ 9892 h 11269"/>
                  <a:gd name="connsiteX6" fmla="*/ 4048 w 10000"/>
                  <a:gd name="connsiteY6" fmla="*/ 8315 h 11269"/>
                  <a:gd name="connsiteX7" fmla="*/ 6010 w 10000"/>
                  <a:gd name="connsiteY7" fmla="*/ 8874 h 11269"/>
                  <a:gd name="connsiteX8" fmla="*/ 7476 w 10000"/>
                  <a:gd name="connsiteY8" fmla="*/ 10560 h 11269"/>
                  <a:gd name="connsiteX9" fmla="*/ 7957 w 10000"/>
                  <a:gd name="connsiteY9" fmla="*/ 8016 h 11269"/>
                  <a:gd name="connsiteX10" fmla="*/ 8862 w 10000"/>
                  <a:gd name="connsiteY10" fmla="*/ 5309 h 11269"/>
                  <a:gd name="connsiteX11" fmla="*/ 9885 w 10000"/>
                  <a:gd name="connsiteY11" fmla="*/ 3379 h 11269"/>
                  <a:gd name="connsiteX12" fmla="*/ 9938 w 10000"/>
                  <a:gd name="connsiteY12" fmla="*/ 3371 h 11269"/>
                  <a:gd name="connsiteX13" fmla="*/ 9852 w 10000"/>
                  <a:gd name="connsiteY13" fmla="*/ 3319 h 11269"/>
                  <a:gd name="connsiteX14" fmla="*/ 8258 w 10000"/>
                  <a:gd name="connsiteY14" fmla="*/ 1560 h 11269"/>
                  <a:gd name="connsiteX15" fmla="*/ 5328 w 10000"/>
                  <a:gd name="connsiteY15" fmla="*/ 644 h 11269"/>
                  <a:gd name="connsiteX0" fmla="*/ 5328 w 10000"/>
                  <a:gd name="connsiteY0" fmla="*/ 225 h 10850"/>
                  <a:gd name="connsiteX1" fmla="*/ 3445 w 10000"/>
                  <a:gd name="connsiteY1" fmla="*/ 41 h 10850"/>
                  <a:gd name="connsiteX2" fmla="*/ 1042 w 10000"/>
                  <a:gd name="connsiteY2" fmla="*/ 6539 h 10850"/>
                  <a:gd name="connsiteX3" fmla="*/ 39 w 10000"/>
                  <a:gd name="connsiteY3" fmla="*/ 10530 h 10850"/>
                  <a:gd name="connsiteX4" fmla="*/ 209 w 10000"/>
                  <a:gd name="connsiteY4" fmla="*/ 10507 h 10850"/>
                  <a:gd name="connsiteX5" fmla="*/ 1342 w 10000"/>
                  <a:gd name="connsiteY5" fmla="*/ 9473 h 10850"/>
                  <a:gd name="connsiteX6" fmla="*/ 4048 w 10000"/>
                  <a:gd name="connsiteY6" fmla="*/ 7896 h 10850"/>
                  <a:gd name="connsiteX7" fmla="*/ 6010 w 10000"/>
                  <a:gd name="connsiteY7" fmla="*/ 8455 h 10850"/>
                  <a:gd name="connsiteX8" fmla="*/ 7476 w 10000"/>
                  <a:gd name="connsiteY8" fmla="*/ 10141 h 10850"/>
                  <a:gd name="connsiteX9" fmla="*/ 7957 w 10000"/>
                  <a:gd name="connsiteY9" fmla="*/ 7597 h 10850"/>
                  <a:gd name="connsiteX10" fmla="*/ 8862 w 10000"/>
                  <a:gd name="connsiteY10" fmla="*/ 4890 h 10850"/>
                  <a:gd name="connsiteX11" fmla="*/ 9885 w 10000"/>
                  <a:gd name="connsiteY11" fmla="*/ 2960 h 10850"/>
                  <a:gd name="connsiteX12" fmla="*/ 9938 w 10000"/>
                  <a:gd name="connsiteY12" fmla="*/ 2952 h 10850"/>
                  <a:gd name="connsiteX13" fmla="*/ 9852 w 10000"/>
                  <a:gd name="connsiteY13" fmla="*/ 2900 h 10850"/>
                  <a:gd name="connsiteX14" fmla="*/ 8258 w 10000"/>
                  <a:gd name="connsiteY14" fmla="*/ 1141 h 10850"/>
                  <a:gd name="connsiteX15" fmla="*/ 5328 w 10000"/>
                  <a:gd name="connsiteY15" fmla="*/ 225 h 10850"/>
                  <a:gd name="connsiteX0" fmla="*/ 5328 w 10000"/>
                  <a:gd name="connsiteY0" fmla="*/ 654 h 11279"/>
                  <a:gd name="connsiteX1" fmla="*/ 3445 w 10000"/>
                  <a:gd name="connsiteY1" fmla="*/ 470 h 11279"/>
                  <a:gd name="connsiteX2" fmla="*/ 1230 w 10000"/>
                  <a:gd name="connsiteY2" fmla="*/ 7092 h 11279"/>
                  <a:gd name="connsiteX3" fmla="*/ 39 w 10000"/>
                  <a:gd name="connsiteY3" fmla="*/ 10959 h 11279"/>
                  <a:gd name="connsiteX4" fmla="*/ 209 w 10000"/>
                  <a:gd name="connsiteY4" fmla="*/ 10936 h 11279"/>
                  <a:gd name="connsiteX5" fmla="*/ 1342 w 10000"/>
                  <a:gd name="connsiteY5" fmla="*/ 9902 h 11279"/>
                  <a:gd name="connsiteX6" fmla="*/ 4048 w 10000"/>
                  <a:gd name="connsiteY6" fmla="*/ 8325 h 11279"/>
                  <a:gd name="connsiteX7" fmla="*/ 6010 w 10000"/>
                  <a:gd name="connsiteY7" fmla="*/ 8884 h 11279"/>
                  <a:gd name="connsiteX8" fmla="*/ 7476 w 10000"/>
                  <a:gd name="connsiteY8" fmla="*/ 10570 h 11279"/>
                  <a:gd name="connsiteX9" fmla="*/ 7957 w 10000"/>
                  <a:gd name="connsiteY9" fmla="*/ 8026 h 11279"/>
                  <a:gd name="connsiteX10" fmla="*/ 8862 w 10000"/>
                  <a:gd name="connsiteY10" fmla="*/ 5319 h 11279"/>
                  <a:gd name="connsiteX11" fmla="*/ 9885 w 10000"/>
                  <a:gd name="connsiteY11" fmla="*/ 3389 h 11279"/>
                  <a:gd name="connsiteX12" fmla="*/ 9938 w 10000"/>
                  <a:gd name="connsiteY12" fmla="*/ 3381 h 11279"/>
                  <a:gd name="connsiteX13" fmla="*/ 9852 w 10000"/>
                  <a:gd name="connsiteY13" fmla="*/ 3329 h 11279"/>
                  <a:gd name="connsiteX14" fmla="*/ 8258 w 10000"/>
                  <a:gd name="connsiteY14" fmla="*/ 1570 h 11279"/>
                  <a:gd name="connsiteX15" fmla="*/ 5328 w 10000"/>
                  <a:gd name="connsiteY15" fmla="*/ 654 h 11279"/>
                  <a:gd name="connsiteX0" fmla="*/ 5328 w 10000"/>
                  <a:gd name="connsiteY0" fmla="*/ 289 h 10914"/>
                  <a:gd name="connsiteX1" fmla="*/ 3445 w 10000"/>
                  <a:gd name="connsiteY1" fmla="*/ 105 h 10914"/>
                  <a:gd name="connsiteX2" fmla="*/ 1230 w 10000"/>
                  <a:gd name="connsiteY2" fmla="*/ 6727 h 10914"/>
                  <a:gd name="connsiteX3" fmla="*/ 39 w 10000"/>
                  <a:gd name="connsiteY3" fmla="*/ 10594 h 10914"/>
                  <a:gd name="connsiteX4" fmla="*/ 209 w 10000"/>
                  <a:gd name="connsiteY4" fmla="*/ 10571 h 10914"/>
                  <a:gd name="connsiteX5" fmla="*/ 1342 w 10000"/>
                  <a:gd name="connsiteY5" fmla="*/ 9537 h 10914"/>
                  <a:gd name="connsiteX6" fmla="*/ 4048 w 10000"/>
                  <a:gd name="connsiteY6" fmla="*/ 7960 h 10914"/>
                  <a:gd name="connsiteX7" fmla="*/ 6010 w 10000"/>
                  <a:gd name="connsiteY7" fmla="*/ 8519 h 10914"/>
                  <a:gd name="connsiteX8" fmla="*/ 7476 w 10000"/>
                  <a:gd name="connsiteY8" fmla="*/ 10205 h 10914"/>
                  <a:gd name="connsiteX9" fmla="*/ 7957 w 10000"/>
                  <a:gd name="connsiteY9" fmla="*/ 7661 h 10914"/>
                  <a:gd name="connsiteX10" fmla="*/ 8862 w 10000"/>
                  <a:gd name="connsiteY10" fmla="*/ 4954 h 10914"/>
                  <a:gd name="connsiteX11" fmla="*/ 9885 w 10000"/>
                  <a:gd name="connsiteY11" fmla="*/ 3024 h 10914"/>
                  <a:gd name="connsiteX12" fmla="*/ 9938 w 10000"/>
                  <a:gd name="connsiteY12" fmla="*/ 3016 h 10914"/>
                  <a:gd name="connsiteX13" fmla="*/ 9852 w 10000"/>
                  <a:gd name="connsiteY13" fmla="*/ 2964 h 10914"/>
                  <a:gd name="connsiteX14" fmla="*/ 8258 w 10000"/>
                  <a:gd name="connsiteY14" fmla="*/ 1205 h 10914"/>
                  <a:gd name="connsiteX15" fmla="*/ 5328 w 10000"/>
                  <a:gd name="connsiteY15" fmla="*/ 289 h 10914"/>
                  <a:gd name="connsiteX0" fmla="*/ 5316 w 9988"/>
                  <a:gd name="connsiteY0" fmla="*/ 289 h 10869"/>
                  <a:gd name="connsiteX1" fmla="*/ 3433 w 9988"/>
                  <a:gd name="connsiteY1" fmla="*/ 105 h 10869"/>
                  <a:gd name="connsiteX2" fmla="*/ 1218 w 9988"/>
                  <a:gd name="connsiteY2" fmla="*/ 6727 h 10869"/>
                  <a:gd name="connsiteX3" fmla="*/ 27 w 9988"/>
                  <a:gd name="connsiteY3" fmla="*/ 10594 h 10869"/>
                  <a:gd name="connsiteX4" fmla="*/ 268 w 9988"/>
                  <a:gd name="connsiteY4" fmla="*/ 10406 h 10869"/>
                  <a:gd name="connsiteX5" fmla="*/ 1330 w 9988"/>
                  <a:gd name="connsiteY5" fmla="*/ 9537 h 10869"/>
                  <a:gd name="connsiteX6" fmla="*/ 4036 w 9988"/>
                  <a:gd name="connsiteY6" fmla="*/ 7960 h 10869"/>
                  <a:gd name="connsiteX7" fmla="*/ 5998 w 9988"/>
                  <a:gd name="connsiteY7" fmla="*/ 8519 h 10869"/>
                  <a:gd name="connsiteX8" fmla="*/ 7464 w 9988"/>
                  <a:gd name="connsiteY8" fmla="*/ 10205 h 10869"/>
                  <a:gd name="connsiteX9" fmla="*/ 7945 w 9988"/>
                  <a:gd name="connsiteY9" fmla="*/ 7661 h 10869"/>
                  <a:gd name="connsiteX10" fmla="*/ 8850 w 9988"/>
                  <a:gd name="connsiteY10" fmla="*/ 4954 h 10869"/>
                  <a:gd name="connsiteX11" fmla="*/ 9873 w 9988"/>
                  <a:gd name="connsiteY11" fmla="*/ 3024 h 10869"/>
                  <a:gd name="connsiteX12" fmla="*/ 9926 w 9988"/>
                  <a:gd name="connsiteY12" fmla="*/ 3016 h 10869"/>
                  <a:gd name="connsiteX13" fmla="*/ 9840 w 9988"/>
                  <a:gd name="connsiteY13" fmla="*/ 2964 h 10869"/>
                  <a:gd name="connsiteX14" fmla="*/ 8246 w 9988"/>
                  <a:gd name="connsiteY14" fmla="*/ 1205 h 10869"/>
                  <a:gd name="connsiteX15" fmla="*/ 5316 w 9988"/>
                  <a:gd name="connsiteY15" fmla="*/ 289 h 10869"/>
                  <a:gd name="connsiteX0" fmla="*/ 5322 w 10000"/>
                  <a:gd name="connsiteY0" fmla="*/ 266 h 10000"/>
                  <a:gd name="connsiteX1" fmla="*/ 3437 w 10000"/>
                  <a:gd name="connsiteY1" fmla="*/ 97 h 10000"/>
                  <a:gd name="connsiteX2" fmla="*/ 1219 w 10000"/>
                  <a:gd name="connsiteY2" fmla="*/ 6189 h 10000"/>
                  <a:gd name="connsiteX3" fmla="*/ 27 w 10000"/>
                  <a:gd name="connsiteY3" fmla="*/ 9747 h 10000"/>
                  <a:gd name="connsiteX4" fmla="*/ 268 w 10000"/>
                  <a:gd name="connsiteY4" fmla="*/ 9574 h 10000"/>
                  <a:gd name="connsiteX5" fmla="*/ 1332 w 10000"/>
                  <a:gd name="connsiteY5" fmla="*/ 8774 h 10000"/>
                  <a:gd name="connsiteX6" fmla="*/ 4041 w 10000"/>
                  <a:gd name="connsiteY6" fmla="*/ 7324 h 10000"/>
                  <a:gd name="connsiteX7" fmla="*/ 7473 w 10000"/>
                  <a:gd name="connsiteY7" fmla="*/ 9389 h 10000"/>
                  <a:gd name="connsiteX8" fmla="*/ 7955 w 10000"/>
                  <a:gd name="connsiteY8" fmla="*/ 7048 h 10000"/>
                  <a:gd name="connsiteX9" fmla="*/ 8861 w 10000"/>
                  <a:gd name="connsiteY9" fmla="*/ 4558 h 10000"/>
                  <a:gd name="connsiteX10" fmla="*/ 9885 w 10000"/>
                  <a:gd name="connsiteY10" fmla="*/ 2782 h 10000"/>
                  <a:gd name="connsiteX11" fmla="*/ 9938 w 10000"/>
                  <a:gd name="connsiteY11" fmla="*/ 2775 h 10000"/>
                  <a:gd name="connsiteX12" fmla="*/ 9852 w 10000"/>
                  <a:gd name="connsiteY12" fmla="*/ 2727 h 10000"/>
                  <a:gd name="connsiteX13" fmla="*/ 8256 w 10000"/>
                  <a:gd name="connsiteY13" fmla="*/ 1109 h 10000"/>
                  <a:gd name="connsiteX14" fmla="*/ 5322 w 10000"/>
                  <a:gd name="connsiteY14" fmla="*/ 266 h 10000"/>
                  <a:gd name="connsiteX0" fmla="*/ 5322 w 10000"/>
                  <a:gd name="connsiteY0" fmla="*/ 266 h 10000"/>
                  <a:gd name="connsiteX1" fmla="*/ 3437 w 10000"/>
                  <a:gd name="connsiteY1" fmla="*/ 97 h 10000"/>
                  <a:gd name="connsiteX2" fmla="*/ 1219 w 10000"/>
                  <a:gd name="connsiteY2" fmla="*/ 6189 h 10000"/>
                  <a:gd name="connsiteX3" fmla="*/ 27 w 10000"/>
                  <a:gd name="connsiteY3" fmla="*/ 9747 h 10000"/>
                  <a:gd name="connsiteX4" fmla="*/ 268 w 10000"/>
                  <a:gd name="connsiteY4" fmla="*/ 9574 h 10000"/>
                  <a:gd name="connsiteX5" fmla="*/ 1332 w 10000"/>
                  <a:gd name="connsiteY5" fmla="*/ 8774 h 10000"/>
                  <a:gd name="connsiteX6" fmla="*/ 7473 w 10000"/>
                  <a:gd name="connsiteY6" fmla="*/ 9389 h 10000"/>
                  <a:gd name="connsiteX7" fmla="*/ 7955 w 10000"/>
                  <a:gd name="connsiteY7" fmla="*/ 7048 h 10000"/>
                  <a:gd name="connsiteX8" fmla="*/ 8861 w 10000"/>
                  <a:gd name="connsiteY8" fmla="*/ 4558 h 10000"/>
                  <a:gd name="connsiteX9" fmla="*/ 9885 w 10000"/>
                  <a:gd name="connsiteY9" fmla="*/ 2782 h 10000"/>
                  <a:gd name="connsiteX10" fmla="*/ 9938 w 10000"/>
                  <a:gd name="connsiteY10" fmla="*/ 2775 h 10000"/>
                  <a:gd name="connsiteX11" fmla="*/ 9852 w 10000"/>
                  <a:gd name="connsiteY11" fmla="*/ 2727 h 10000"/>
                  <a:gd name="connsiteX12" fmla="*/ 8256 w 10000"/>
                  <a:gd name="connsiteY12" fmla="*/ 1109 h 10000"/>
                  <a:gd name="connsiteX13" fmla="*/ 5322 w 10000"/>
                  <a:gd name="connsiteY13" fmla="*/ 266 h 10000"/>
                  <a:gd name="connsiteX0" fmla="*/ 5322 w 10000"/>
                  <a:gd name="connsiteY0" fmla="*/ 266 h 10000"/>
                  <a:gd name="connsiteX1" fmla="*/ 3437 w 10000"/>
                  <a:gd name="connsiteY1" fmla="*/ 97 h 10000"/>
                  <a:gd name="connsiteX2" fmla="*/ 1219 w 10000"/>
                  <a:gd name="connsiteY2" fmla="*/ 6189 h 10000"/>
                  <a:gd name="connsiteX3" fmla="*/ 27 w 10000"/>
                  <a:gd name="connsiteY3" fmla="*/ 9747 h 10000"/>
                  <a:gd name="connsiteX4" fmla="*/ 268 w 10000"/>
                  <a:gd name="connsiteY4" fmla="*/ 9574 h 10000"/>
                  <a:gd name="connsiteX5" fmla="*/ 4583 w 10000"/>
                  <a:gd name="connsiteY5" fmla="*/ 8622 h 10000"/>
                  <a:gd name="connsiteX6" fmla="*/ 7473 w 10000"/>
                  <a:gd name="connsiteY6" fmla="*/ 9389 h 10000"/>
                  <a:gd name="connsiteX7" fmla="*/ 7955 w 10000"/>
                  <a:gd name="connsiteY7" fmla="*/ 7048 h 10000"/>
                  <a:gd name="connsiteX8" fmla="*/ 8861 w 10000"/>
                  <a:gd name="connsiteY8" fmla="*/ 4558 h 10000"/>
                  <a:gd name="connsiteX9" fmla="*/ 9885 w 10000"/>
                  <a:gd name="connsiteY9" fmla="*/ 2782 h 10000"/>
                  <a:gd name="connsiteX10" fmla="*/ 9938 w 10000"/>
                  <a:gd name="connsiteY10" fmla="*/ 2775 h 10000"/>
                  <a:gd name="connsiteX11" fmla="*/ 9852 w 10000"/>
                  <a:gd name="connsiteY11" fmla="*/ 2727 h 10000"/>
                  <a:gd name="connsiteX12" fmla="*/ 8256 w 10000"/>
                  <a:gd name="connsiteY12" fmla="*/ 1109 h 10000"/>
                  <a:gd name="connsiteX13" fmla="*/ 5322 w 10000"/>
                  <a:gd name="connsiteY13" fmla="*/ 266 h 10000"/>
                  <a:gd name="connsiteX0" fmla="*/ 5085 w 9763"/>
                  <a:gd name="connsiteY0" fmla="*/ 266 h 9580"/>
                  <a:gd name="connsiteX1" fmla="*/ 3200 w 9763"/>
                  <a:gd name="connsiteY1" fmla="*/ 97 h 9580"/>
                  <a:gd name="connsiteX2" fmla="*/ 982 w 9763"/>
                  <a:gd name="connsiteY2" fmla="*/ 6189 h 9580"/>
                  <a:gd name="connsiteX3" fmla="*/ 897 w 9763"/>
                  <a:gd name="connsiteY3" fmla="*/ 6406 h 9580"/>
                  <a:gd name="connsiteX4" fmla="*/ 31 w 9763"/>
                  <a:gd name="connsiteY4" fmla="*/ 9574 h 9580"/>
                  <a:gd name="connsiteX5" fmla="*/ 4346 w 9763"/>
                  <a:gd name="connsiteY5" fmla="*/ 8622 h 9580"/>
                  <a:gd name="connsiteX6" fmla="*/ 7236 w 9763"/>
                  <a:gd name="connsiteY6" fmla="*/ 9389 h 9580"/>
                  <a:gd name="connsiteX7" fmla="*/ 7718 w 9763"/>
                  <a:gd name="connsiteY7" fmla="*/ 7048 h 9580"/>
                  <a:gd name="connsiteX8" fmla="*/ 8624 w 9763"/>
                  <a:gd name="connsiteY8" fmla="*/ 4558 h 9580"/>
                  <a:gd name="connsiteX9" fmla="*/ 9648 w 9763"/>
                  <a:gd name="connsiteY9" fmla="*/ 2782 h 9580"/>
                  <a:gd name="connsiteX10" fmla="*/ 9701 w 9763"/>
                  <a:gd name="connsiteY10" fmla="*/ 2775 h 9580"/>
                  <a:gd name="connsiteX11" fmla="*/ 9615 w 9763"/>
                  <a:gd name="connsiteY11" fmla="*/ 2727 h 9580"/>
                  <a:gd name="connsiteX12" fmla="*/ 8019 w 9763"/>
                  <a:gd name="connsiteY12" fmla="*/ 1109 h 9580"/>
                  <a:gd name="connsiteX13" fmla="*/ 5085 w 9763"/>
                  <a:gd name="connsiteY13" fmla="*/ 266 h 9580"/>
                  <a:gd name="connsiteX0" fmla="*/ 4595 w 9387"/>
                  <a:gd name="connsiteY0" fmla="*/ 278 h 9873"/>
                  <a:gd name="connsiteX1" fmla="*/ 2665 w 9387"/>
                  <a:gd name="connsiteY1" fmla="*/ 101 h 9873"/>
                  <a:gd name="connsiteX2" fmla="*/ 393 w 9387"/>
                  <a:gd name="connsiteY2" fmla="*/ 6460 h 9873"/>
                  <a:gd name="connsiteX3" fmla="*/ 306 w 9387"/>
                  <a:gd name="connsiteY3" fmla="*/ 6687 h 9873"/>
                  <a:gd name="connsiteX4" fmla="*/ 71 w 9387"/>
                  <a:gd name="connsiteY4" fmla="*/ 7418 h 9873"/>
                  <a:gd name="connsiteX5" fmla="*/ 3839 w 9387"/>
                  <a:gd name="connsiteY5" fmla="*/ 9000 h 9873"/>
                  <a:gd name="connsiteX6" fmla="*/ 6799 w 9387"/>
                  <a:gd name="connsiteY6" fmla="*/ 9801 h 9873"/>
                  <a:gd name="connsiteX7" fmla="*/ 7292 w 9387"/>
                  <a:gd name="connsiteY7" fmla="*/ 7357 h 9873"/>
                  <a:gd name="connsiteX8" fmla="*/ 8220 w 9387"/>
                  <a:gd name="connsiteY8" fmla="*/ 4758 h 9873"/>
                  <a:gd name="connsiteX9" fmla="*/ 9269 w 9387"/>
                  <a:gd name="connsiteY9" fmla="*/ 2904 h 9873"/>
                  <a:gd name="connsiteX10" fmla="*/ 9323 w 9387"/>
                  <a:gd name="connsiteY10" fmla="*/ 2897 h 9873"/>
                  <a:gd name="connsiteX11" fmla="*/ 9235 w 9387"/>
                  <a:gd name="connsiteY11" fmla="*/ 2847 h 9873"/>
                  <a:gd name="connsiteX12" fmla="*/ 7601 w 9387"/>
                  <a:gd name="connsiteY12" fmla="*/ 1158 h 9873"/>
                  <a:gd name="connsiteX13" fmla="*/ 4595 w 9387"/>
                  <a:gd name="connsiteY13" fmla="*/ 278 h 9873"/>
                  <a:gd name="connsiteX0" fmla="*/ 4894 w 10000"/>
                  <a:gd name="connsiteY0" fmla="*/ 282 h 9985"/>
                  <a:gd name="connsiteX1" fmla="*/ 2838 w 10000"/>
                  <a:gd name="connsiteY1" fmla="*/ 102 h 9985"/>
                  <a:gd name="connsiteX2" fmla="*/ 418 w 10000"/>
                  <a:gd name="connsiteY2" fmla="*/ 6543 h 9985"/>
                  <a:gd name="connsiteX3" fmla="*/ 325 w 10000"/>
                  <a:gd name="connsiteY3" fmla="*/ 6773 h 9985"/>
                  <a:gd name="connsiteX4" fmla="*/ 75 w 10000"/>
                  <a:gd name="connsiteY4" fmla="*/ 7513 h 9985"/>
                  <a:gd name="connsiteX5" fmla="*/ 4192 w 10000"/>
                  <a:gd name="connsiteY5" fmla="*/ 8875 h 9985"/>
                  <a:gd name="connsiteX6" fmla="*/ 7242 w 10000"/>
                  <a:gd name="connsiteY6" fmla="*/ 9927 h 9985"/>
                  <a:gd name="connsiteX7" fmla="*/ 7767 w 10000"/>
                  <a:gd name="connsiteY7" fmla="*/ 7452 h 9985"/>
                  <a:gd name="connsiteX8" fmla="*/ 8756 w 10000"/>
                  <a:gd name="connsiteY8" fmla="*/ 4819 h 9985"/>
                  <a:gd name="connsiteX9" fmla="*/ 9873 w 10000"/>
                  <a:gd name="connsiteY9" fmla="*/ 2941 h 9985"/>
                  <a:gd name="connsiteX10" fmla="*/ 9931 w 10000"/>
                  <a:gd name="connsiteY10" fmla="*/ 2934 h 9985"/>
                  <a:gd name="connsiteX11" fmla="*/ 9837 w 10000"/>
                  <a:gd name="connsiteY11" fmla="*/ 2884 h 9985"/>
                  <a:gd name="connsiteX12" fmla="*/ 8096 w 10000"/>
                  <a:gd name="connsiteY12" fmla="*/ 1173 h 9985"/>
                  <a:gd name="connsiteX13" fmla="*/ 4894 w 10000"/>
                  <a:gd name="connsiteY13" fmla="*/ 282 h 9985"/>
                  <a:gd name="connsiteX0" fmla="*/ 4894 w 10000"/>
                  <a:gd name="connsiteY0" fmla="*/ 282 h 9945"/>
                  <a:gd name="connsiteX1" fmla="*/ 2838 w 10000"/>
                  <a:gd name="connsiteY1" fmla="*/ 102 h 9945"/>
                  <a:gd name="connsiteX2" fmla="*/ 418 w 10000"/>
                  <a:gd name="connsiteY2" fmla="*/ 6553 h 9945"/>
                  <a:gd name="connsiteX3" fmla="*/ 325 w 10000"/>
                  <a:gd name="connsiteY3" fmla="*/ 6783 h 9945"/>
                  <a:gd name="connsiteX4" fmla="*/ 75 w 10000"/>
                  <a:gd name="connsiteY4" fmla="*/ 7524 h 9945"/>
                  <a:gd name="connsiteX5" fmla="*/ 4192 w 10000"/>
                  <a:gd name="connsiteY5" fmla="*/ 8888 h 9945"/>
                  <a:gd name="connsiteX6" fmla="*/ 7242 w 10000"/>
                  <a:gd name="connsiteY6" fmla="*/ 9942 h 9945"/>
                  <a:gd name="connsiteX7" fmla="*/ 7767 w 10000"/>
                  <a:gd name="connsiteY7" fmla="*/ 7463 h 9945"/>
                  <a:gd name="connsiteX8" fmla="*/ 8756 w 10000"/>
                  <a:gd name="connsiteY8" fmla="*/ 4826 h 9945"/>
                  <a:gd name="connsiteX9" fmla="*/ 9873 w 10000"/>
                  <a:gd name="connsiteY9" fmla="*/ 2945 h 9945"/>
                  <a:gd name="connsiteX10" fmla="*/ 9931 w 10000"/>
                  <a:gd name="connsiteY10" fmla="*/ 2938 h 9945"/>
                  <a:gd name="connsiteX11" fmla="*/ 9837 w 10000"/>
                  <a:gd name="connsiteY11" fmla="*/ 2888 h 9945"/>
                  <a:gd name="connsiteX12" fmla="*/ 8096 w 10000"/>
                  <a:gd name="connsiteY12" fmla="*/ 1175 h 9945"/>
                  <a:gd name="connsiteX13" fmla="*/ 4894 w 10000"/>
                  <a:gd name="connsiteY13" fmla="*/ 282 h 9945"/>
                  <a:gd name="connsiteX0" fmla="*/ 4894 w 10000"/>
                  <a:gd name="connsiteY0" fmla="*/ 284 h 10000"/>
                  <a:gd name="connsiteX1" fmla="*/ 2838 w 10000"/>
                  <a:gd name="connsiteY1" fmla="*/ 103 h 10000"/>
                  <a:gd name="connsiteX2" fmla="*/ 418 w 10000"/>
                  <a:gd name="connsiteY2" fmla="*/ 6589 h 10000"/>
                  <a:gd name="connsiteX3" fmla="*/ 325 w 10000"/>
                  <a:gd name="connsiteY3" fmla="*/ 6821 h 10000"/>
                  <a:gd name="connsiteX4" fmla="*/ 75 w 10000"/>
                  <a:gd name="connsiteY4" fmla="*/ 7566 h 10000"/>
                  <a:gd name="connsiteX5" fmla="*/ 4192 w 10000"/>
                  <a:gd name="connsiteY5" fmla="*/ 8937 h 10000"/>
                  <a:gd name="connsiteX6" fmla="*/ 7242 w 10000"/>
                  <a:gd name="connsiteY6" fmla="*/ 9997 h 10000"/>
                  <a:gd name="connsiteX7" fmla="*/ 7767 w 10000"/>
                  <a:gd name="connsiteY7" fmla="*/ 7504 h 10000"/>
                  <a:gd name="connsiteX8" fmla="*/ 8756 w 10000"/>
                  <a:gd name="connsiteY8" fmla="*/ 4853 h 10000"/>
                  <a:gd name="connsiteX9" fmla="*/ 9873 w 10000"/>
                  <a:gd name="connsiteY9" fmla="*/ 2961 h 10000"/>
                  <a:gd name="connsiteX10" fmla="*/ 9931 w 10000"/>
                  <a:gd name="connsiteY10" fmla="*/ 2954 h 10000"/>
                  <a:gd name="connsiteX11" fmla="*/ 9837 w 10000"/>
                  <a:gd name="connsiteY11" fmla="*/ 2904 h 10000"/>
                  <a:gd name="connsiteX12" fmla="*/ 8096 w 10000"/>
                  <a:gd name="connsiteY12" fmla="*/ 1181 h 10000"/>
                  <a:gd name="connsiteX13" fmla="*/ 4894 w 10000"/>
                  <a:gd name="connsiteY13" fmla="*/ 284 h 10000"/>
                  <a:gd name="connsiteX0" fmla="*/ 4856 w 9962"/>
                  <a:gd name="connsiteY0" fmla="*/ 284 h 10000"/>
                  <a:gd name="connsiteX1" fmla="*/ 2800 w 9962"/>
                  <a:gd name="connsiteY1" fmla="*/ 103 h 10000"/>
                  <a:gd name="connsiteX2" fmla="*/ 380 w 9962"/>
                  <a:gd name="connsiteY2" fmla="*/ 6589 h 10000"/>
                  <a:gd name="connsiteX3" fmla="*/ 878 w 9962"/>
                  <a:gd name="connsiteY3" fmla="*/ 4315 h 10000"/>
                  <a:gd name="connsiteX4" fmla="*/ 37 w 9962"/>
                  <a:gd name="connsiteY4" fmla="*/ 7566 h 10000"/>
                  <a:gd name="connsiteX5" fmla="*/ 4154 w 9962"/>
                  <a:gd name="connsiteY5" fmla="*/ 8937 h 10000"/>
                  <a:gd name="connsiteX6" fmla="*/ 7204 w 9962"/>
                  <a:gd name="connsiteY6" fmla="*/ 9997 h 10000"/>
                  <a:gd name="connsiteX7" fmla="*/ 7729 w 9962"/>
                  <a:gd name="connsiteY7" fmla="*/ 7504 h 10000"/>
                  <a:gd name="connsiteX8" fmla="*/ 8718 w 9962"/>
                  <a:gd name="connsiteY8" fmla="*/ 4853 h 10000"/>
                  <a:gd name="connsiteX9" fmla="*/ 9835 w 9962"/>
                  <a:gd name="connsiteY9" fmla="*/ 2961 h 10000"/>
                  <a:gd name="connsiteX10" fmla="*/ 9893 w 9962"/>
                  <a:gd name="connsiteY10" fmla="*/ 2954 h 10000"/>
                  <a:gd name="connsiteX11" fmla="*/ 9799 w 9962"/>
                  <a:gd name="connsiteY11" fmla="*/ 2904 h 10000"/>
                  <a:gd name="connsiteX12" fmla="*/ 8058 w 9962"/>
                  <a:gd name="connsiteY12" fmla="*/ 1181 h 10000"/>
                  <a:gd name="connsiteX13" fmla="*/ 4856 w 9962"/>
                  <a:gd name="connsiteY13" fmla="*/ 284 h 10000"/>
                  <a:gd name="connsiteX0" fmla="*/ 4564 w 9689"/>
                  <a:gd name="connsiteY0" fmla="*/ 284 h 10000"/>
                  <a:gd name="connsiteX1" fmla="*/ 2500 w 9689"/>
                  <a:gd name="connsiteY1" fmla="*/ 103 h 10000"/>
                  <a:gd name="connsiteX2" fmla="*/ 70 w 9689"/>
                  <a:gd name="connsiteY2" fmla="*/ 6589 h 10000"/>
                  <a:gd name="connsiteX3" fmla="*/ 570 w 9689"/>
                  <a:gd name="connsiteY3" fmla="*/ 4315 h 10000"/>
                  <a:gd name="connsiteX4" fmla="*/ 371 w 9689"/>
                  <a:gd name="connsiteY4" fmla="*/ 7566 h 10000"/>
                  <a:gd name="connsiteX5" fmla="*/ 3859 w 9689"/>
                  <a:gd name="connsiteY5" fmla="*/ 8937 h 10000"/>
                  <a:gd name="connsiteX6" fmla="*/ 6920 w 9689"/>
                  <a:gd name="connsiteY6" fmla="*/ 9997 h 10000"/>
                  <a:gd name="connsiteX7" fmla="*/ 7447 w 9689"/>
                  <a:gd name="connsiteY7" fmla="*/ 7504 h 10000"/>
                  <a:gd name="connsiteX8" fmla="*/ 8440 w 9689"/>
                  <a:gd name="connsiteY8" fmla="*/ 4853 h 10000"/>
                  <a:gd name="connsiteX9" fmla="*/ 9562 w 9689"/>
                  <a:gd name="connsiteY9" fmla="*/ 2961 h 10000"/>
                  <a:gd name="connsiteX10" fmla="*/ 9620 w 9689"/>
                  <a:gd name="connsiteY10" fmla="*/ 2954 h 10000"/>
                  <a:gd name="connsiteX11" fmla="*/ 9525 w 9689"/>
                  <a:gd name="connsiteY11" fmla="*/ 2904 h 10000"/>
                  <a:gd name="connsiteX12" fmla="*/ 7778 w 9689"/>
                  <a:gd name="connsiteY12" fmla="*/ 1181 h 10000"/>
                  <a:gd name="connsiteX13" fmla="*/ 4564 w 9689"/>
                  <a:gd name="connsiteY13" fmla="*/ 284 h 10000"/>
                  <a:gd name="connsiteX0" fmla="*/ 4468 w 9758"/>
                  <a:gd name="connsiteY0" fmla="*/ 473 h 10189"/>
                  <a:gd name="connsiteX1" fmla="*/ 2338 w 9758"/>
                  <a:gd name="connsiteY1" fmla="*/ 292 h 10189"/>
                  <a:gd name="connsiteX2" fmla="*/ 346 w 9758"/>
                  <a:gd name="connsiteY2" fmla="*/ 4504 h 10189"/>
                  <a:gd name="connsiteX3" fmla="*/ 141 w 9758"/>
                  <a:gd name="connsiteY3" fmla="*/ 7755 h 10189"/>
                  <a:gd name="connsiteX4" fmla="*/ 3741 w 9758"/>
                  <a:gd name="connsiteY4" fmla="*/ 9126 h 10189"/>
                  <a:gd name="connsiteX5" fmla="*/ 6900 w 9758"/>
                  <a:gd name="connsiteY5" fmla="*/ 10186 h 10189"/>
                  <a:gd name="connsiteX6" fmla="*/ 7444 w 9758"/>
                  <a:gd name="connsiteY6" fmla="*/ 7693 h 10189"/>
                  <a:gd name="connsiteX7" fmla="*/ 8469 w 9758"/>
                  <a:gd name="connsiteY7" fmla="*/ 5042 h 10189"/>
                  <a:gd name="connsiteX8" fmla="*/ 9627 w 9758"/>
                  <a:gd name="connsiteY8" fmla="*/ 3150 h 10189"/>
                  <a:gd name="connsiteX9" fmla="*/ 9687 w 9758"/>
                  <a:gd name="connsiteY9" fmla="*/ 3143 h 10189"/>
                  <a:gd name="connsiteX10" fmla="*/ 9589 w 9758"/>
                  <a:gd name="connsiteY10" fmla="*/ 3093 h 10189"/>
                  <a:gd name="connsiteX11" fmla="*/ 7786 w 9758"/>
                  <a:gd name="connsiteY11" fmla="*/ 1370 h 10189"/>
                  <a:gd name="connsiteX12" fmla="*/ 4468 w 9758"/>
                  <a:gd name="connsiteY12" fmla="*/ 473 h 10189"/>
                  <a:gd name="connsiteX0" fmla="*/ 4579 w 10000"/>
                  <a:gd name="connsiteY0" fmla="*/ 36 h 9572"/>
                  <a:gd name="connsiteX1" fmla="*/ 1168 w 10000"/>
                  <a:gd name="connsiteY1" fmla="*/ 2080 h 9572"/>
                  <a:gd name="connsiteX2" fmla="*/ 355 w 10000"/>
                  <a:gd name="connsiteY2" fmla="*/ 3992 h 9572"/>
                  <a:gd name="connsiteX3" fmla="*/ 144 w 10000"/>
                  <a:gd name="connsiteY3" fmla="*/ 7183 h 9572"/>
                  <a:gd name="connsiteX4" fmla="*/ 3834 w 10000"/>
                  <a:gd name="connsiteY4" fmla="*/ 8529 h 9572"/>
                  <a:gd name="connsiteX5" fmla="*/ 7071 w 10000"/>
                  <a:gd name="connsiteY5" fmla="*/ 9569 h 9572"/>
                  <a:gd name="connsiteX6" fmla="*/ 7629 w 10000"/>
                  <a:gd name="connsiteY6" fmla="*/ 7122 h 9572"/>
                  <a:gd name="connsiteX7" fmla="*/ 8679 w 10000"/>
                  <a:gd name="connsiteY7" fmla="*/ 4520 h 9572"/>
                  <a:gd name="connsiteX8" fmla="*/ 9866 w 10000"/>
                  <a:gd name="connsiteY8" fmla="*/ 2664 h 9572"/>
                  <a:gd name="connsiteX9" fmla="*/ 9927 w 10000"/>
                  <a:gd name="connsiteY9" fmla="*/ 2657 h 9572"/>
                  <a:gd name="connsiteX10" fmla="*/ 9827 w 10000"/>
                  <a:gd name="connsiteY10" fmla="*/ 2608 h 9572"/>
                  <a:gd name="connsiteX11" fmla="*/ 7979 w 10000"/>
                  <a:gd name="connsiteY11" fmla="*/ 917 h 9572"/>
                  <a:gd name="connsiteX12" fmla="*/ 4579 w 10000"/>
                  <a:gd name="connsiteY12" fmla="*/ 36 h 9572"/>
                  <a:gd name="connsiteX0" fmla="*/ 4579 w 10000"/>
                  <a:gd name="connsiteY0" fmla="*/ 118 h 10081"/>
                  <a:gd name="connsiteX1" fmla="*/ 1987 w 10000"/>
                  <a:gd name="connsiteY1" fmla="*/ 471 h 10081"/>
                  <a:gd name="connsiteX2" fmla="*/ 355 w 10000"/>
                  <a:gd name="connsiteY2" fmla="*/ 4250 h 10081"/>
                  <a:gd name="connsiteX3" fmla="*/ 144 w 10000"/>
                  <a:gd name="connsiteY3" fmla="*/ 7584 h 10081"/>
                  <a:gd name="connsiteX4" fmla="*/ 3834 w 10000"/>
                  <a:gd name="connsiteY4" fmla="*/ 8990 h 10081"/>
                  <a:gd name="connsiteX5" fmla="*/ 7071 w 10000"/>
                  <a:gd name="connsiteY5" fmla="*/ 10077 h 10081"/>
                  <a:gd name="connsiteX6" fmla="*/ 7629 w 10000"/>
                  <a:gd name="connsiteY6" fmla="*/ 7520 h 10081"/>
                  <a:gd name="connsiteX7" fmla="*/ 8679 w 10000"/>
                  <a:gd name="connsiteY7" fmla="*/ 4802 h 10081"/>
                  <a:gd name="connsiteX8" fmla="*/ 9866 w 10000"/>
                  <a:gd name="connsiteY8" fmla="*/ 2863 h 10081"/>
                  <a:gd name="connsiteX9" fmla="*/ 9927 w 10000"/>
                  <a:gd name="connsiteY9" fmla="*/ 2856 h 10081"/>
                  <a:gd name="connsiteX10" fmla="*/ 9827 w 10000"/>
                  <a:gd name="connsiteY10" fmla="*/ 2805 h 10081"/>
                  <a:gd name="connsiteX11" fmla="*/ 7979 w 10000"/>
                  <a:gd name="connsiteY11" fmla="*/ 1038 h 10081"/>
                  <a:gd name="connsiteX12" fmla="*/ 4579 w 10000"/>
                  <a:gd name="connsiteY12" fmla="*/ 118 h 10081"/>
                  <a:gd name="connsiteX0" fmla="*/ 4470 w 10000"/>
                  <a:gd name="connsiteY0" fmla="*/ 520 h 9820"/>
                  <a:gd name="connsiteX1" fmla="*/ 1987 w 10000"/>
                  <a:gd name="connsiteY1" fmla="*/ 210 h 9820"/>
                  <a:gd name="connsiteX2" fmla="*/ 355 w 10000"/>
                  <a:gd name="connsiteY2" fmla="*/ 3989 h 9820"/>
                  <a:gd name="connsiteX3" fmla="*/ 144 w 10000"/>
                  <a:gd name="connsiteY3" fmla="*/ 7323 h 9820"/>
                  <a:gd name="connsiteX4" fmla="*/ 3834 w 10000"/>
                  <a:gd name="connsiteY4" fmla="*/ 8729 h 9820"/>
                  <a:gd name="connsiteX5" fmla="*/ 7071 w 10000"/>
                  <a:gd name="connsiteY5" fmla="*/ 9816 h 9820"/>
                  <a:gd name="connsiteX6" fmla="*/ 7629 w 10000"/>
                  <a:gd name="connsiteY6" fmla="*/ 7259 h 9820"/>
                  <a:gd name="connsiteX7" fmla="*/ 8679 w 10000"/>
                  <a:gd name="connsiteY7" fmla="*/ 4541 h 9820"/>
                  <a:gd name="connsiteX8" fmla="*/ 9866 w 10000"/>
                  <a:gd name="connsiteY8" fmla="*/ 2602 h 9820"/>
                  <a:gd name="connsiteX9" fmla="*/ 9927 w 10000"/>
                  <a:gd name="connsiteY9" fmla="*/ 2595 h 9820"/>
                  <a:gd name="connsiteX10" fmla="*/ 9827 w 10000"/>
                  <a:gd name="connsiteY10" fmla="*/ 2544 h 9820"/>
                  <a:gd name="connsiteX11" fmla="*/ 7979 w 10000"/>
                  <a:gd name="connsiteY11" fmla="*/ 777 h 9820"/>
                  <a:gd name="connsiteX12" fmla="*/ 4470 w 10000"/>
                  <a:gd name="connsiteY12" fmla="*/ 520 h 9820"/>
                  <a:gd name="connsiteX0" fmla="*/ 4470 w 10231"/>
                  <a:gd name="connsiteY0" fmla="*/ 530 h 10000"/>
                  <a:gd name="connsiteX1" fmla="*/ 1987 w 10231"/>
                  <a:gd name="connsiteY1" fmla="*/ 214 h 10000"/>
                  <a:gd name="connsiteX2" fmla="*/ 355 w 10231"/>
                  <a:gd name="connsiteY2" fmla="*/ 4062 h 10000"/>
                  <a:gd name="connsiteX3" fmla="*/ 144 w 10231"/>
                  <a:gd name="connsiteY3" fmla="*/ 7457 h 10000"/>
                  <a:gd name="connsiteX4" fmla="*/ 3834 w 10231"/>
                  <a:gd name="connsiteY4" fmla="*/ 8889 h 10000"/>
                  <a:gd name="connsiteX5" fmla="*/ 7071 w 10231"/>
                  <a:gd name="connsiteY5" fmla="*/ 9996 h 10000"/>
                  <a:gd name="connsiteX6" fmla="*/ 7629 w 10231"/>
                  <a:gd name="connsiteY6" fmla="*/ 7392 h 10000"/>
                  <a:gd name="connsiteX7" fmla="*/ 8679 w 10231"/>
                  <a:gd name="connsiteY7" fmla="*/ 4624 h 10000"/>
                  <a:gd name="connsiteX8" fmla="*/ 9866 w 10231"/>
                  <a:gd name="connsiteY8" fmla="*/ 2650 h 10000"/>
                  <a:gd name="connsiteX9" fmla="*/ 9927 w 10231"/>
                  <a:gd name="connsiteY9" fmla="*/ 2643 h 10000"/>
                  <a:gd name="connsiteX10" fmla="*/ 10127 w 10231"/>
                  <a:gd name="connsiteY10" fmla="*/ 439 h 10000"/>
                  <a:gd name="connsiteX11" fmla="*/ 7979 w 10231"/>
                  <a:gd name="connsiteY11" fmla="*/ 791 h 10000"/>
                  <a:gd name="connsiteX12" fmla="*/ 4470 w 10231"/>
                  <a:gd name="connsiteY12" fmla="*/ 530 h 10000"/>
                  <a:gd name="connsiteX0" fmla="*/ 4470 w 10127"/>
                  <a:gd name="connsiteY0" fmla="*/ 530 h 10000"/>
                  <a:gd name="connsiteX1" fmla="*/ 1987 w 10127"/>
                  <a:gd name="connsiteY1" fmla="*/ 214 h 10000"/>
                  <a:gd name="connsiteX2" fmla="*/ 355 w 10127"/>
                  <a:gd name="connsiteY2" fmla="*/ 4062 h 10000"/>
                  <a:gd name="connsiteX3" fmla="*/ 144 w 10127"/>
                  <a:gd name="connsiteY3" fmla="*/ 7457 h 10000"/>
                  <a:gd name="connsiteX4" fmla="*/ 3834 w 10127"/>
                  <a:gd name="connsiteY4" fmla="*/ 8889 h 10000"/>
                  <a:gd name="connsiteX5" fmla="*/ 7071 w 10127"/>
                  <a:gd name="connsiteY5" fmla="*/ 9996 h 10000"/>
                  <a:gd name="connsiteX6" fmla="*/ 7629 w 10127"/>
                  <a:gd name="connsiteY6" fmla="*/ 7392 h 10000"/>
                  <a:gd name="connsiteX7" fmla="*/ 8679 w 10127"/>
                  <a:gd name="connsiteY7" fmla="*/ 4624 h 10000"/>
                  <a:gd name="connsiteX8" fmla="*/ 9866 w 10127"/>
                  <a:gd name="connsiteY8" fmla="*/ 2650 h 10000"/>
                  <a:gd name="connsiteX9" fmla="*/ 9927 w 10127"/>
                  <a:gd name="connsiteY9" fmla="*/ 2643 h 10000"/>
                  <a:gd name="connsiteX10" fmla="*/ 10127 w 10127"/>
                  <a:gd name="connsiteY10" fmla="*/ 439 h 10000"/>
                  <a:gd name="connsiteX11" fmla="*/ 7979 w 10127"/>
                  <a:gd name="connsiteY11" fmla="*/ 791 h 10000"/>
                  <a:gd name="connsiteX12" fmla="*/ 4470 w 10127"/>
                  <a:gd name="connsiteY12" fmla="*/ 530 h 10000"/>
                  <a:gd name="connsiteX0" fmla="*/ 4470 w 10291"/>
                  <a:gd name="connsiteY0" fmla="*/ 530 h 10000"/>
                  <a:gd name="connsiteX1" fmla="*/ 1987 w 10291"/>
                  <a:gd name="connsiteY1" fmla="*/ 214 h 10000"/>
                  <a:gd name="connsiteX2" fmla="*/ 355 w 10291"/>
                  <a:gd name="connsiteY2" fmla="*/ 4062 h 10000"/>
                  <a:gd name="connsiteX3" fmla="*/ 144 w 10291"/>
                  <a:gd name="connsiteY3" fmla="*/ 7457 h 10000"/>
                  <a:gd name="connsiteX4" fmla="*/ 3834 w 10291"/>
                  <a:gd name="connsiteY4" fmla="*/ 8889 h 10000"/>
                  <a:gd name="connsiteX5" fmla="*/ 7071 w 10291"/>
                  <a:gd name="connsiteY5" fmla="*/ 9996 h 10000"/>
                  <a:gd name="connsiteX6" fmla="*/ 7629 w 10291"/>
                  <a:gd name="connsiteY6" fmla="*/ 7392 h 10000"/>
                  <a:gd name="connsiteX7" fmla="*/ 8679 w 10291"/>
                  <a:gd name="connsiteY7" fmla="*/ 4624 h 10000"/>
                  <a:gd name="connsiteX8" fmla="*/ 9866 w 10291"/>
                  <a:gd name="connsiteY8" fmla="*/ 2650 h 10000"/>
                  <a:gd name="connsiteX9" fmla="*/ 9927 w 10291"/>
                  <a:gd name="connsiteY9" fmla="*/ 2643 h 10000"/>
                  <a:gd name="connsiteX10" fmla="*/ 10291 w 10291"/>
                  <a:gd name="connsiteY10" fmla="*/ 777 h 10000"/>
                  <a:gd name="connsiteX11" fmla="*/ 7979 w 10291"/>
                  <a:gd name="connsiteY11" fmla="*/ 791 h 10000"/>
                  <a:gd name="connsiteX12" fmla="*/ 4470 w 10291"/>
                  <a:gd name="connsiteY12" fmla="*/ 530 h 10000"/>
                  <a:gd name="connsiteX0" fmla="*/ 4470 w 10291"/>
                  <a:gd name="connsiteY0" fmla="*/ 525 h 9995"/>
                  <a:gd name="connsiteX1" fmla="*/ 1987 w 10291"/>
                  <a:gd name="connsiteY1" fmla="*/ 209 h 9995"/>
                  <a:gd name="connsiteX2" fmla="*/ 355 w 10291"/>
                  <a:gd name="connsiteY2" fmla="*/ 4057 h 9995"/>
                  <a:gd name="connsiteX3" fmla="*/ 144 w 10291"/>
                  <a:gd name="connsiteY3" fmla="*/ 7452 h 9995"/>
                  <a:gd name="connsiteX4" fmla="*/ 3834 w 10291"/>
                  <a:gd name="connsiteY4" fmla="*/ 8884 h 9995"/>
                  <a:gd name="connsiteX5" fmla="*/ 7071 w 10291"/>
                  <a:gd name="connsiteY5" fmla="*/ 9991 h 9995"/>
                  <a:gd name="connsiteX6" fmla="*/ 7629 w 10291"/>
                  <a:gd name="connsiteY6" fmla="*/ 7387 h 9995"/>
                  <a:gd name="connsiteX7" fmla="*/ 8679 w 10291"/>
                  <a:gd name="connsiteY7" fmla="*/ 4619 h 9995"/>
                  <a:gd name="connsiteX8" fmla="*/ 9866 w 10291"/>
                  <a:gd name="connsiteY8" fmla="*/ 2645 h 9995"/>
                  <a:gd name="connsiteX9" fmla="*/ 9927 w 10291"/>
                  <a:gd name="connsiteY9" fmla="*/ 2638 h 9995"/>
                  <a:gd name="connsiteX10" fmla="*/ 10291 w 10291"/>
                  <a:gd name="connsiteY10" fmla="*/ 772 h 9995"/>
                  <a:gd name="connsiteX11" fmla="*/ 8143 w 10291"/>
                  <a:gd name="connsiteY11" fmla="*/ 617 h 9995"/>
                  <a:gd name="connsiteX12" fmla="*/ 4470 w 10291"/>
                  <a:gd name="connsiteY12" fmla="*/ 525 h 9995"/>
                  <a:gd name="connsiteX0" fmla="*/ 4344 w 10133"/>
                  <a:gd name="connsiteY0" fmla="*/ 525 h 10000"/>
                  <a:gd name="connsiteX1" fmla="*/ 1931 w 10133"/>
                  <a:gd name="connsiteY1" fmla="*/ 209 h 10000"/>
                  <a:gd name="connsiteX2" fmla="*/ 345 w 10133"/>
                  <a:gd name="connsiteY2" fmla="*/ 4059 h 10000"/>
                  <a:gd name="connsiteX3" fmla="*/ 140 w 10133"/>
                  <a:gd name="connsiteY3" fmla="*/ 7456 h 10000"/>
                  <a:gd name="connsiteX4" fmla="*/ 3726 w 10133"/>
                  <a:gd name="connsiteY4" fmla="*/ 8888 h 10000"/>
                  <a:gd name="connsiteX5" fmla="*/ 6871 w 10133"/>
                  <a:gd name="connsiteY5" fmla="*/ 9996 h 10000"/>
                  <a:gd name="connsiteX6" fmla="*/ 7413 w 10133"/>
                  <a:gd name="connsiteY6" fmla="*/ 7391 h 10000"/>
                  <a:gd name="connsiteX7" fmla="*/ 8434 w 10133"/>
                  <a:gd name="connsiteY7" fmla="*/ 4621 h 10000"/>
                  <a:gd name="connsiteX8" fmla="*/ 9587 w 10133"/>
                  <a:gd name="connsiteY8" fmla="*/ 2646 h 10000"/>
                  <a:gd name="connsiteX9" fmla="*/ 9646 w 10133"/>
                  <a:gd name="connsiteY9" fmla="*/ 2639 h 10000"/>
                  <a:gd name="connsiteX10" fmla="*/ 10133 w 10133"/>
                  <a:gd name="connsiteY10" fmla="*/ 223 h 10000"/>
                  <a:gd name="connsiteX11" fmla="*/ 7913 w 10133"/>
                  <a:gd name="connsiteY11" fmla="*/ 617 h 10000"/>
                  <a:gd name="connsiteX12" fmla="*/ 4344 w 10133"/>
                  <a:gd name="connsiteY12" fmla="*/ 525 h 10000"/>
                  <a:gd name="connsiteX0" fmla="*/ 4052 w 10133"/>
                  <a:gd name="connsiteY0" fmla="*/ 763 h 9942"/>
                  <a:gd name="connsiteX1" fmla="*/ 1931 w 10133"/>
                  <a:gd name="connsiteY1" fmla="*/ 151 h 9942"/>
                  <a:gd name="connsiteX2" fmla="*/ 345 w 10133"/>
                  <a:gd name="connsiteY2" fmla="*/ 4001 h 9942"/>
                  <a:gd name="connsiteX3" fmla="*/ 140 w 10133"/>
                  <a:gd name="connsiteY3" fmla="*/ 7398 h 9942"/>
                  <a:gd name="connsiteX4" fmla="*/ 3726 w 10133"/>
                  <a:gd name="connsiteY4" fmla="*/ 8830 h 9942"/>
                  <a:gd name="connsiteX5" fmla="*/ 6871 w 10133"/>
                  <a:gd name="connsiteY5" fmla="*/ 9938 h 9942"/>
                  <a:gd name="connsiteX6" fmla="*/ 7413 w 10133"/>
                  <a:gd name="connsiteY6" fmla="*/ 7333 h 9942"/>
                  <a:gd name="connsiteX7" fmla="*/ 8434 w 10133"/>
                  <a:gd name="connsiteY7" fmla="*/ 4563 h 9942"/>
                  <a:gd name="connsiteX8" fmla="*/ 9587 w 10133"/>
                  <a:gd name="connsiteY8" fmla="*/ 2588 h 9942"/>
                  <a:gd name="connsiteX9" fmla="*/ 9646 w 10133"/>
                  <a:gd name="connsiteY9" fmla="*/ 2581 h 9942"/>
                  <a:gd name="connsiteX10" fmla="*/ 10133 w 10133"/>
                  <a:gd name="connsiteY10" fmla="*/ 165 h 9942"/>
                  <a:gd name="connsiteX11" fmla="*/ 7913 w 10133"/>
                  <a:gd name="connsiteY11" fmla="*/ 559 h 9942"/>
                  <a:gd name="connsiteX12" fmla="*/ 4052 w 10133"/>
                  <a:gd name="connsiteY12" fmla="*/ 763 h 9942"/>
                  <a:gd name="connsiteX0" fmla="*/ 3999 w 10000"/>
                  <a:gd name="connsiteY0" fmla="*/ 691 h 9924"/>
                  <a:gd name="connsiteX1" fmla="*/ 1906 w 10000"/>
                  <a:gd name="connsiteY1" fmla="*/ 76 h 9924"/>
                  <a:gd name="connsiteX2" fmla="*/ 340 w 10000"/>
                  <a:gd name="connsiteY2" fmla="*/ 3948 h 9924"/>
                  <a:gd name="connsiteX3" fmla="*/ 138 w 10000"/>
                  <a:gd name="connsiteY3" fmla="*/ 7365 h 9924"/>
                  <a:gd name="connsiteX4" fmla="*/ 3677 w 10000"/>
                  <a:gd name="connsiteY4" fmla="*/ 8806 h 9924"/>
                  <a:gd name="connsiteX5" fmla="*/ 6781 w 10000"/>
                  <a:gd name="connsiteY5" fmla="*/ 9920 h 9924"/>
                  <a:gd name="connsiteX6" fmla="*/ 7316 w 10000"/>
                  <a:gd name="connsiteY6" fmla="*/ 7300 h 9924"/>
                  <a:gd name="connsiteX7" fmla="*/ 8323 w 10000"/>
                  <a:gd name="connsiteY7" fmla="*/ 4514 h 9924"/>
                  <a:gd name="connsiteX8" fmla="*/ 9461 w 10000"/>
                  <a:gd name="connsiteY8" fmla="*/ 2527 h 9924"/>
                  <a:gd name="connsiteX9" fmla="*/ 9519 w 10000"/>
                  <a:gd name="connsiteY9" fmla="*/ 2520 h 9924"/>
                  <a:gd name="connsiteX10" fmla="*/ 10000 w 10000"/>
                  <a:gd name="connsiteY10" fmla="*/ 90 h 9924"/>
                  <a:gd name="connsiteX11" fmla="*/ 7809 w 10000"/>
                  <a:gd name="connsiteY11" fmla="*/ 486 h 9924"/>
                  <a:gd name="connsiteX12" fmla="*/ 3999 w 10000"/>
                  <a:gd name="connsiteY12" fmla="*/ 691 h 9924"/>
                  <a:gd name="connsiteX0" fmla="*/ 3999 w 10000"/>
                  <a:gd name="connsiteY0" fmla="*/ 696 h 10000"/>
                  <a:gd name="connsiteX1" fmla="*/ 1906 w 10000"/>
                  <a:gd name="connsiteY1" fmla="*/ 77 h 10000"/>
                  <a:gd name="connsiteX2" fmla="*/ 340 w 10000"/>
                  <a:gd name="connsiteY2" fmla="*/ 3978 h 10000"/>
                  <a:gd name="connsiteX3" fmla="*/ 138 w 10000"/>
                  <a:gd name="connsiteY3" fmla="*/ 7421 h 10000"/>
                  <a:gd name="connsiteX4" fmla="*/ 3677 w 10000"/>
                  <a:gd name="connsiteY4" fmla="*/ 8873 h 10000"/>
                  <a:gd name="connsiteX5" fmla="*/ 6781 w 10000"/>
                  <a:gd name="connsiteY5" fmla="*/ 9996 h 10000"/>
                  <a:gd name="connsiteX6" fmla="*/ 7316 w 10000"/>
                  <a:gd name="connsiteY6" fmla="*/ 7356 h 10000"/>
                  <a:gd name="connsiteX7" fmla="*/ 8323 w 10000"/>
                  <a:gd name="connsiteY7" fmla="*/ 4549 h 10000"/>
                  <a:gd name="connsiteX8" fmla="*/ 9461 w 10000"/>
                  <a:gd name="connsiteY8" fmla="*/ 2546 h 10000"/>
                  <a:gd name="connsiteX9" fmla="*/ 8210 w 10000"/>
                  <a:gd name="connsiteY9" fmla="*/ 2625 h 10000"/>
                  <a:gd name="connsiteX10" fmla="*/ 10000 w 10000"/>
                  <a:gd name="connsiteY10" fmla="*/ 91 h 10000"/>
                  <a:gd name="connsiteX11" fmla="*/ 7809 w 10000"/>
                  <a:gd name="connsiteY11" fmla="*/ 490 h 10000"/>
                  <a:gd name="connsiteX12" fmla="*/ 3999 w 10000"/>
                  <a:gd name="connsiteY12" fmla="*/ 696 h 10000"/>
                  <a:gd name="connsiteX0" fmla="*/ 3999 w 10000"/>
                  <a:gd name="connsiteY0" fmla="*/ 696 h 10000"/>
                  <a:gd name="connsiteX1" fmla="*/ 1906 w 10000"/>
                  <a:gd name="connsiteY1" fmla="*/ 77 h 10000"/>
                  <a:gd name="connsiteX2" fmla="*/ 340 w 10000"/>
                  <a:gd name="connsiteY2" fmla="*/ 3978 h 10000"/>
                  <a:gd name="connsiteX3" fmla="*/ 138 w 10000"/>
                  <a:gd name="connsiteY3" fmla="*/ 7421 h 10000"/>
                  <a:gd name="connsiteX4" fmla="*/ 3677 w 10000"/>
                  <a:gd name="connsiteY4" fmla="*/ 8873 h 10000"/>
                  <a:gd name="connsiteX5" fmla="*/ 6781 w 10000"/>
                  <a:gd name="connsiteY5" fmla="*/ 9996 h 10000"/>
                  <a:gd name="connsiteX6" fmla="*/ 7316 w 10000"/>
                  <a:gd name="connsiteY6" fmla="*/ 7356 h 10000"/>
                  <a:gd name="connsiteX7" fmla="*/ 8323 w 10000"/>
                  <a:gd name="connsiteY7" fmla="*/ 4549 h 10000"/>
                  <a:gd name="connsiteX8" fmla="*/ 7550 w 10000"/>
                  <a:gd name="connsiteY8" fmla="*/ 4386 h 10000"/>
                  <a:gd name="connsiteX9" fmla="*/ 8210 w 10000"/>
                  <a:gd name="connsiteY9" fmla="*/ 2625 h 10000"/>
                  <a:gd name="connsiteX10" fmla="*/ 10000 w 10000"/>
                  <a:gd name="connsiteY10" fmla="*/ 91 h 10000"/>
                  <a:gd name="connsiteX11" fmla="*/ 7809 w 10000"/>
                  <a:gd name="connsiteY11" fmla="*/ 490 h 10000"/>
                  <a:gd name="connsiteX12" fmla="*/ 3999 w 10000"/>
                  <a:gd name="connsiteY12" fmla="*/ 696 h 10000"/>
                  <a:gd name="connsiteX0" fmla="*/ 3999 w 10000"/>
                  <a:gd name="connsiteY0" fmla="*/ 696 h 10000"/>
                  <a:gd name="connsiteX1" fmla="*/ 1906 w 10000"/>
                  <a:gd name="connsiteY1" fmla="*/ 77 h 10000"/>
                  <a:gd name="connsiteX2" fmla="*/ 340 w 10000"/>
                  <a:gd name="connsiteY2" fmla="*/ 3978 h 10000"/>
                  <a:gd name="connsiteX3" fmla="*/ 138 w 10000"/>
                  <a:gd name="connsiteY3" fmla="*/ 7421 h 10000"/>
                  <a:gd name="connsiteX4" fmla="*/ 3677 w 10000"/>
                  <a:gd name="connsiteY4" fmla="*/ 8873 h 10000"/>
                  <a:gd name="connsiteX5" fmla="*/ 6781 w 10000"/>
                  <a:gd name="connsiteY5" fmla="*/ 9996 h 10000"/>
                  <a:gd name="connsiteX6" fmla="*/ 7316 w 10000"/>
                  <a:gd name="connsiteY6" fmla="*/ 7356 h 10000"/>
                  <a:gd name="connsiteX7" fmla="*/ 7550 w 10000"/>
                  <a:gd name="connsiteY7" fmla="*/ 4386 h 10000"/>
                  <a:gd name="connsiteX8" fmla="*/ 8210 w 10000"/>
                  <a:gd name="connsiteY8" fmla="*/ 2625 h 10000"/>
                  <a:gd name="connsiteX9" fmla="*/ 10000 w 10000"/>
                  <a:gd name="connsiteY9" fmla="*/ 91 h 10000"/>
                  <a:gd name="connsiteX10" fmla="*/ 7809 w 10000"/>
                  <a:gd name="connsiteY10" fmla="*/ 490 h 10000"/>
                  <a:gd name="connsiteX11" fmla="*/ 3999 w 10000"/>
                  <a:gd name="connsiteY11" fmla="*/ 696 h 10000"/>
                  <a:gd name="connsiteX0" fmla="*/ 3999 w 10000"/>
                  <a:gd name="connsiteY0" fmla="*/ 696 h 10000"/>
                  <a:gd name="connsiteX1" fmla="*/ 1906 w 10000"/>
                  <a:gd name="connsiteY1" fmla="*/ 77 h 10000"/>
                  <a:gd name="connsiteX2" fmla="*/ 340 w 10000"/>
                  <a:gd name="connsiteY2" fmla="*/ 3978 h 10000"/>
                  <a:gd name="connsiteX3" fmla="*/ 138 w 10000"/>
                  <a:gd name="connsiteY3" fmla="*/ 7421 h 10000"/>
                  <a:gd name="connsiteX4" fmla="*/ 3677 w 10000"/>
                  <a:gd name="connsiteY4" fmla="*/ 8873 h 10000"/>
                  <a:gd name="connsiteX5" fmla="*/ 6781 w 10000"/>
                  <a:gd name="connsiteY5" fmla="*/ 9996 h 10000"/>
                  <a:gd name="connsiteX6" fmla="*/ 7002 w 10000"/>
                  <a:gd name="connsiteY6" fmla="*/ 7356 h 10000"/>
                  <a:gd name="connsiteX7" fmla="*/ 7550 w 10000"/>
                  <a:gd name="connsiteY7" fmla="*/ 4386 h 10000"/>
                  <a:gd name="connsiteX8" fmla="*/ 8210 w 10000"/>
                  <a:gd name="connsiteY8" fmla="*/ 2625 h 10000"/>
                  <a:gd name="connsiteX9" fmla="*/ 10000 w 10000"/>
                  <a:gd name="connsiteY9" fmla="*/ 91 h 10000"/>
                  <a:gd name="connsiteX10" fmla="*/ 7809 w 10000"/>
                  <a:gd name="connsiteY10" fmla="*/ 490 h 10000"/>
                  <a:gd name="connsiteX11" fmla="*/ 3999 w 10000"/>
                  <a:gd name="connsiteY11" fmla="*/ 696 h 10000"/>
                  <a:gd name="connsiteX0" fmla="*/ 3999 w 10000"/>
                  <a:gd name="connsiteY0" fmla="*/ 696 h 9998"/>
                  <a:gd name="connsiteX1" fmla="*/ 1906 w 10000"/>
                  <a:gd name="connsiteY1" fmla="*/ 77 h 9998"/>
                  <a:gd name="connsiteX2" fmla="*/ 340 w 10000"/>
                  <a:gd name="connsiteY2" fmla="*/ 3978 h 9998"/>
                  <a:gd name="connsiteX3" fmla="*/ 138 w 10000"/>
                  <a:gd name="connsiteY3" fmla="*/ 7421 h 9998"/>
                  <a:gd name="connsiteX4" fmla="*/ 3782 w 10000"/>
                  <a:gd name="connsiteY4" fmla="*/ 8402 h 9998"/>
                  <a:gd name="connsiteX5" fmla="*/ 6781 w 10000"/>
                  <a:gd name="connsiteY5" fmla="*/ 9996 h 9998"/>
                  <a:gd name="connsiteX6" fmla="*/ 7002 w 10000"/>
                  <a:gd name="connsiteY6" fmla="*/ 7356 h 9998"/>
                  <a:gd name="connsiteX7" fmla="*/ 7550 w 10000"/>
                  <a:gd name="connsiteY7" fmla="*/ 4386 h 9998"/>
                  <a:gd name="connsiteX8" fmla="*/ 8210 w 10000"/>
                  <a:gd name="connsiteY8" fmla="*/ 2625 h 9998"/>
                  <a:gd name="connsiteX9" fmla="*/ 10000 w 10000"/>
                  <a:gd name="connsiteY9" fmla="*/ 91 h 9998"/>
                  <a:gd name="connsiteX10" fmla="*/ 7809 w 10000"/>
                  <a:gd name="connsiteY10" fmla="*/ 490 h 9998"/>
                  <a:gd name="connsiteX11" fmla="*/ 3999 w 10000"/>
                  <a:gd name="connsiteY11" fmla="*/ 696 h 9998"/>
                  <a:gd name="connsiteX0" fmla="*/ 4320 w 10321"/>
                  <a:gd name="connsiteY0" fmla="*/ 696 h 10000"/>
                  <a:gd name="connsiteX1" fmla="*/ 2227 w 10321"/>
                  <a:gd name="connsiteY1" fmla="*/ 77 h 10000"/>
                  <a:gd name="connsiteX2" fmla="*/ 661 w 10321"/>
                  <a:gd name="connsiteY2" fmla="*/ 3979 h 10000"/>
                  <a:gd name="connsiteX3" fmla="*/ 66 w 10321"/>
                  <a:gd name="connsiteY3" fmla="*/ 8235 h 10000"/>
                  <a:gd name="connsiteX4" fmla="*/ 4103 w 10321"/>
                  <a:gd name="connsiteY4" fmla="*/ 8404 h 10000"/>
                  <a:gd name="connsiteX5" fmla="*/ 7102 w 10321"/>
                  <a:gd name="connsiteY5" fmla="*/ 9998 h 10000"/>
                  <a:gd name="connsiteX6" fmla="*/ 7323 w 10321"/>
                  <a:gd name="connsiteY6" fmla="*/ 7357 h 10000"/>
                  <a:gd name="connsiteX7" fmla="*/ 7871 w 10321"/>
                  <a:gd name="connsiteY7" fmla="*/ 4387 h 10000"/>
                  <a:gd name="connsiteX8" fmla="*/ 8531 w 10321"/>
                  <a:gd name="connsiteY8" fmla="*/ 2626 h 10000"/>
                  <a:gd name="connsiteX9" fmla="*/ 10321 w 10321"/>
                  <a:gd name="connsiteY9" fmla="*/ 91 h 10000"/>
                  <a:gd name="connsiteX10" fmla="*/ 8130 w 10321"/>
                  <a:gd name="connsiteY10" fmla="*/ 490 h 10000"/>
                  <a:gd name="connsiteX11" fmla="*/ 4320 w 10321"/>
                  <a:gd name="connsiteY11" fmla="*/ 696 h 10000"/>
                  <a:gd name="connsiteX0" fmla="*/ 4320 w 10321"/>
                  <a:gd name="connsiteY0" fmla="*/ 696 h 10000"/>
                  <a:gd name="connsiteX1" fmla="*/ 2227 w 10321"/>
                  <a:gd name="connsiteY1" fmla="*/ 77 h 10000"/>
                  <a:gd name="connsiteX2" fmla="*/ 661 w 10321"/>
                  <a:gd name="connsiteY2" fmla="*/ 3979 h 10000"/>
                  <a:gd name="connsiteX3" fmla="*/ 66 w 10321"/>
                  <a:gd name="connsiteY3" fmla="*/ 8235 h 10000"/>
                  <a:gd name="connsiteX4" fmla="*/ 4155 w 10321"/>
                  <a:gd name="connsiteY4" fmla="*/ 8661 h 10000"/>
                  <a:gd name="connsiteX5" fmla="*/ 7102 w 10321"/>
                  <a:gd name="connsiteY5" fmla="*/ 9998 h 10000"/>
                  <a:gd name="connsiteX6" fmla="*/ 7323 w 10321"/>
                  <a:gd name="connsiteY6" fmla="*/ 7357 h 10000"/>
                  <a:gd name="connsiteX7" fmla="*/ 7871 w 10321"/>
                  <a:gd name="connsiteY7" fmla="*/ 4387 h 10000"/>
                  <a:gd name="connsiteX8" fmla="*/ 8531 w 10321"/>
                  <a:gd name="connsiteY8" fmla="*/ 2626 h 10000"/>
                  <a:gd name="connsiteX9" fmla="*/ 10321 w 10321"/>
                  <a:gd name="connsiteY9" fmla="*/ 91 h 10000"/>
                  <a:gd name="connsiteX10" fmla="*/ 8130 w 10321"/>
                  <a:gd name="connsiteY10" fmla="*/ 490 h 10000"/>
                  <a:gd name="connsiteX11" fmla="*/ 4320 w 10321"/>
                  <a:gd name="connsiteY11" fmla="*/ 696 h 10000"/>
                  <a:gd name="connsiteX0" fmla="*/ 4320 w 10321"/>
                  <a:gd name="connsiteY0" fmla="*/ 696 h 9659"/>
                  <a:gd name="connsiteX1" fmla="*/ 2227 w 10321"/>
                  <a:gd name="connsiteY1" fmla="*/ 77 h 9659"/>
                  <a:gd name="connsiteX2" fmla="*/ 661 w 10321"/>
                  <a:gd name="connsiteY2" fmla="*/ 3979 h 9659"/>
                  <a:gd name="connsiteX3" fmla="*/ 66 w 10321"/>
                  <a:gd name="connsiteY3" fmla="*/ 8235 h 9659"/>
                  <a:gd name="connsiteX4" fmla="*/ 4155 w 10321"/>
                  <a:gd name="connsiteY4" fmla="*/ 8661 h 9659"/>
                  <a:gd name="connsiteX5" fmla="*/ 7233 w 10321"/>
                  <a:gd name="connsiteY5" fmla="*/ 9656 h 9659"/>
                  <a:gd name="connsiteX6" fmla="*/ 7323 w 10321"/>
                  <a:gd name="connsiteY6" fmla="*/ 7357 h 9659"/>
                  <a:gd name="connsiteX7" fmla="*/ 7871 w 10321"/>
                  <a:gd name="connsiteY7" fmla="*/ 4387 h 9659"/>
                  <a:gd name="connsiteX8" fmla="*/ 8531 w 10321"/>
                  <a:gd name="connsiteY8" fmla="*/ 2626 h 9659"/>
                  <a:gd name="connsiteX9" fmla="*/ 10321 w 10321"/>
                  <a:gd name="connsiteY9" fmla="*/ 91 h 9659"/>
                  <a:gd name="connsiteX10" fmla="*/ 8130 w 10321"/>
                  <a:gd name="connsiteY10" fmla="*/ 490 h 9659"/>
                  <a:gd name="connsiteX11" fmla="*/ 4320 w 10321"/>
                  <a:gd name="connsiteY11" fmla="*/ 696 h 9659"/>
                  <a:gd name="connsiteX0" fmla="*/ 4186 w 10000"/>
                  <a:gd name="connsiteY0" fmla="*/ 721 h 10000"/>
                  <a:gd name="connsiteX1" fmla="*/ 2158 w 10000"/>
                  <a:gd name="connsiteY1" fmla="*/ 80 h 10000"/>
                  <a:gd name="connsiteX2" fmla="*/ 640 w 10000"/>
                  <a:gd name="connsiteY2" fmla="*/ 4119 h 10000"/>
                  <a:gd name="connsiteX3" fmla="*/ 64 w 10000"/>
                  <a:gd name="connsiteY3" fmla="*/ 8792 h 10000"/>
                  <a:gd name="connsiteX4" fmla="*/ 4026 w 10000"/>
                  <a:gd name="connsiteY4" fmla="*/ 8967 h 10000"/>
                  <a:gd name="connsiteX5" fmla="*/ 7008 w 10000"/>
                  <a:gd name="connsiteY5" fmla="*/ 9997 h 10000"/>
                  <a:gd name="connsiteX6" fmla="*/ 7095 w 10000"/>
                  <a:gd name="connsiteY6" fmla="*/ 7617 h 10000"/>
                  <a:gd name="connsiteX7" fmla="*/ 7626 w 10000"/>
                  <a:gd name="connsiteY7" fmla="*/ 4542 h 10000"/>
                  <a:gd name="connsiteX8" fmla="*/ 8266 w 10000"/>
                  <a:gd name="connsiteY8" fmla="*/ 2719 h 10000"/>
                  <a:gd name="connsiteX9" fmla="*/ 10000 w 10000"/>
                  <a:gd name="connsiteY9" fmla="*/ 94 h 10000"/>
                  <a:gd name="connsiteX10" fmla="*/ 7877 w 10000"/>
                  <a:gd name="connsiteY10" fmla="*/ 507 h 10000"/>
                  <a:gd name="connsiteX11" fmla="*/ 4186 w 10000"/>
                  <a:gd name="connsiteY11" fmla="*/ 721 h 10000"/>
                  <a:gd name="connsiteX0" fmla="*/ 4186 w 10000"/>
                  <a:gd name="connsiteY0" fmla="*/ 721 h 9999"/>
                  <a:gd name="connsiteX1" fmla="*/ 2158 w 10000"/>
                  <a:gd name="connsiteY1" fmla="*/ 80 h 9999"/>
                  <a:gd name="connsiteX2" fmla="*/ 640 w 10000"/>
                  <a:gd name="connsiteY2" fmla="*/ 4119 h 9999"/>
                  <a:gd name="connsiteX3" fmla="*/ 64 w 10000"/>
                  <a:gd name="connsiteY3" fmla="*/ 8792 h 9999"/>
                  <a:gd name="connsiteX4" fmla="*/ 3468 w 10000"/>
                  <a:gd name="connsiteY4" fmla="*/ 8612 h 9999"/>
                  <a:gd name="connsiteX5" fmla="*/ 7008 w 10000"/>
                  <a:gd name="connsiteY5" fmla="*/ 9997 h 9999"/>
                  <a:gd name="connsiteX6" fmla="*/ 7095 w 10000"/>
                  <a:gd name="connsiteY6" fmla="*/ 7617 h 9999"/>
                  <a:gd name="connsiteX7" fmla="*/ 7626 w 10000"/>
                  <a:gd name="connsiteY7" fmla="*/ 4542 h 9999"/>
                  <a:gd name="connsiteX8" fmla="*/ 8266 w 10000"/>
                  <a:gd name="connsiteY8" fmla="*/ 2719 h 9999"/>
                  <a:gd name="connsiteX9" fmla="*/ 10000 w 10000"/>
                  <a:gd name="connsiteY9" fmla="*/ 94 h 9999"/>
                  <a:gd name="connsiteX10" fmla="*/ 7877 w 10000"/>
                  <a:gd name="connsiteY10" fmla="*/ 507 h 9999"/>
                  <a:gd name="connsiteX11" fmla="*/ 4186 w 10000"/>
                  <a:gd name="connsiteY11" fmla="*/ 721 h 9999"/>
                  <a:gd name="connsiteX0" fmla="*/ 4186 w 10000"/>
                  <a:gd name="connsiteY0" fmla="*/ 721 h 10000"/>
                  <a:gd name="connsiteX1" fmla="*/ 2082 w 10000"/>
                  <a:gd name="connsiteY1" fmla="*/ 390 h 10000"/>
                  <a:gd name="connsiteX2" fmla="*/ 640 w 10000"/>
                  <a:gd name="connsiteY2" fmla="*/ 4119 h 10000"/>
                  <a:gd name="connsiteX3" fmla="*/ 64 w 10000"/>
                  <a:gd name="connsiteY3" fmla="*/ 8793 h 10000"/>
                  <a:gd name="connsiteX4" fmla="*/ 3468 w 10000"/>
                  <a:gd name="connsiteY4" fmla="*/ 8613 h 10000"/>
                  <a:gd name="connsiteX5" fmla="*/ 7008 w 10000"/>
                  <a:gd name="connsiteY5" fmla="*/ 9998 h 10000"/>
                  <a:gd name="connsiteX6" fmla="*/ 7095 w 10000"/>
                  <a:gd name="connsiteY6" fmla="*/ 7618 h 10000"/>
                  <a:gd name="connsiteX7" fmla="*/ 7626 w 10000"/>
                  <a:gd name="connsiteY7" fmla="*/ 4542 h 10000"/>
                  <a:gd name="connsiteX8" fmla="*/ 8266 w 10000"/>
                  <a:gd name="connsiteY8" fmla="*/ 2719 h 10000"/>
                  <a:gd name="connsiteX9" fmla="*/ 10000 w 10000"/>
                  <a:gd name="connsiteY9" fmla="*/ 94 h 10000"/>
                  <a:gd name="connsiteX10" fmla="*/ 7877 w 10000"/>
                  <a:gd name="connsiteY10" fmla="*/ 507 h 10000"/>
                  <a:gd name="connsiteX11" fmla="*/ 4186 w 10000"/>
                  <a:gd name="connsiteY11" fmla="*/ 721 h 10000"/>
                  <a:gd name="connsiteX0" fmla="*/ 4186 w 10000"/>
                  <a:gd name="connsiteY0" fmla="*/ 721 h 10000"/>
                  <a:gd name="connsiteX1" fmla="*/ 2082 w 10000"/>
                  <a:gd name="connsiteY1" fmla="*/ 390 h 10000"/>
                  <a:gd name="connsiteX2" fmla="*/ 640 w 10000"/>
                  <a:gd name="connsiteY2" fmla="*/ 4119 h 10000"/>
                  <a:gd name="connsiteX3" fmla="*/ 64 w 10000"/>
                  <a:gd name="connsiteY3" fmla="*/ 8793 h 10000"/>
                  <a:gd name="connsiteX4" fmla="*/ 3468 w 10000"/>
                  <a:gd name="connsiteY4" fmla="*/ 8613 h 10000"/>
                  <a:gd name="connsiteX5" fmla="*/ 7008 w 10000"/>
                  <a:gd name="connsiteY5" fmla="*/ 9998 h 10000"/>
                  <a:gd name="connsiteX6" fmla="*/ 7095 w 10000"/>
                  <a:gd name="connsiteY6" fmla="*/ 7618 h 10000"/>
                  <a:gd name="connsiteX7" fmla="*/ 7626 w 10000"/>
                  <a:gd name="connsiteY7" fmla="*/ 4542 h 10000"/>
                  <a:gd name="connsiteX8" fmla="*/ 8418 w 10000"/>
                  <a:gd name="connsiteY8" fmla="*/ 2054 h 10000"/>
                  <a:gd name="connsiteX9" fmla="*/ 10000 w 10000"/>
                  <a:gd name="connsiteY9" fmla="*/ 94 h 10000"/>
                  <a:gd name="connsiteX10" fmla="*/ 7877 w 10000"/>
                  <a:gd name="connsiteY10" fmla="*/ 507 h 10000"/>
                  <a:gd name="connsiteX11" fmla="*/ 4186 w 10000"/>
                  <a:gd name="connsiteY11" fmla="*/ 721 h 10000"/>
                  <a:gd name="connsiteX0" fmla="*/ 4186 w 10000"/>
                  <a:gd name="connsiteY0" fmla="*/ 721 h 10000"/>
                  <a:gd name="connsiteX1" fmla="*/ 2082 w 10000"/>
                  <a:gd name="connsiteY1" fmla="*/ 390 h 10000"/>
                  <a:gd name="connsiteX2" fmla="*/ 640 w 10000"/>
                  <a:gd name="connsiteY2" fmla="*/ 4119 h 10000"/>
                  <a:gd name="connsiteX3" fmla="*/ 64 w 10000"/>
                  <a:gd name="connsiteY3" fmla="*/ 8793 h 10000"/>
                  <a:gd name="connsiteX4" fmla="*/ 3468 w 10000"/>
                  <a:gd name="connsiteY4" fmla="*/ 8613 h 10000"/>
                  <a:gd name="connsiteX5" fmla="*/ 7008 w 10000"/>
                  <a:gd name="connsiteY5" fmla="*/ 9998 h 10000"/>
                  <a:gd name="connsiteX6" fmla="*/ 7095 w 10000"/>
                  <a:gd name="connsiteY6" fmla="*/ 7618 h 10000"/>
                  <a:gd name="connsiteX7" fmla="*/ 7626 w 10000"/>
                  <a:gd name="connsiteY7" fmla="*/ 4542 h 10000"/>
                  <a:gd name="connsiteX8" fmla="*/ 8545 w 10000"/>
                  <a:gd name="connsiteY8" fmla="*/ 2143 h 10000"/>
                  <a:gd name="connsiteX9" fmla="*/ 10000 w 10000"/>
                  <a:gd name="connsiteY9" fmla="*/ 94 h 10000"/>
                  <a:gd name="connsiteX10" fmla="*/ 7877 w 10000"/>
                  <a:gd name="connsiteY10" fmla="*/ 507 h 10000"/>
                  <a:gd name="connsiteX11" fmla="*/ 4186 w 10000"/>
                  <a:gd name="connsiteY11" fmla="*/ 721 h 10000"/>
                  <a:gd name="connsiteX0" fmla="*/ 4186 w 10000"/>
                  <a:gd name="connsiteY0" fmla="*/ 751 h 10030"/>
                  <a:gd name="connsiteX1" fmla="*/ 2082 w 10000"/>
                  <a:gd name="connsiteY1" fmla="*/ 420 h 10030"/>
                  <a:gd name="connsiteX2" fmla="*/ 640 w 10000"/>
                  <a:gd name="connsiteY2" fmla="*/ 4149 h 10030"/>
                  <a:gd name="connsiteX3" fmla="*/ 64 w 10000"/>
                  <a:gd name="connsiteY3" fmla="*/ 8823 h 10030"/>
                  <a:gd name="connsiteX4" fmla="*/ 3468 w 10000"/>
                  <a:gd name="connsiteY4" fmla="*/ 8643 h 10030"/>
                  <a:gd name="connsiteX5" fmla="*/ 7008 w 10000"/>
                  <a:gd name="connsiteY5" fmla="*/ 10028 h 10030"/>
                  <a:gd name="connsiteX6" fmla="*/ 7095 w 10000"/>
                  <a:gd name="connsiteY6" fmla="*/ 7648 h 10030"/>
                  <a:gd name="connsiteX7" fmla="*/ 7626 w 10000"/>
                  <a:gd name="connsiteY7" fmla="*/ 4572 h 10030"/>
                  <a:gd name="connsiteX8" fmla="*/ 8545 w 10000"/>
                  <a:gd name="connsiteY8" fmla="*/ 2173 h 10030"/>
                  <a:gd name="connsiteX9" fmla="*/ 10000 w 10000"/>
                  <a:gd name="connsiteY9" fmla="*/ 124 h 10030"/>
                  <a:gd name="connsiteX10" fmla="*/ 7852 w 10000"/>
                  <a:gd name="connsiteY10" fmla="*/ 315 h 10030"/>
                  <a:gd name="connsiteX11" fmla="*/ 4186 w 10000"/>
                  <a:gd name="connsiteY11" fmla="*/ 751 h 10030"/>
                  <a:gd name="connsiteX0" fmla="*/ 4186 w 10000"/>
                  <a:gd name="connsiteY0" fmla="*/ 751 h 10032"/>
                  <a:gd name="connsiteX1" fmla="*/ 2082 w 10000"/>
                  <a:gd name="connsiteY1" fmla="*/ 420 h 10032"/>
                  <a:gd name="connsiteX2" fmla="*/ 640 w 10000"/>
                  <a:gd name="connsiteY2" fmla="*/ 4149 h 10032"/>
                  <a:gd name="connsiteX3" fmla="*/ 64 w 10000"/>
                  <a:gd name="connsiteY3" fmla="*/ 8823 h 10032"/>
                  <a:gd name="connsiteX4" fmla="*/ 3316 w 10000"/>
                  <a:gd name="connsiteY4" fmla="*/ 9086 h 10032"/>
                  <a:gd name="connsiteX5" fmla="*/ 7008 w 10000"/>
                  <a:gd name="connsiteY5" fmla="*/ 10028 h 10032"/>
                  <a:gd name="connsiteX6" fmla="*/ 7095 w 10000"/>
                  <a:gd name="connsiteY6" fmla="*/ 7648 h 10032"/>
                  <a:gd name="connsiteX7" fmla="*/ 7626 w 10000"/>
                  <a:gd name="connsiteY7" fmla="*/ 4572 h 10032"/>
                  <a:gd name="connsiteX8" fmla="*/ 8545 w 10000"/>
                  <a:gd name="connsiteY8" fmla="*/ 2173 h 10032"/>
                  <a:gd name="connsiteX9" fmla="*/ 10000 w 10000"/>
                  <a:gd name="connsiteY9" fmla="*/ 124 h 10032"/>
                  <a:gd name="connsiteX10" fmla="*/ 7852 w 10000"/>
                  <a:gd name="connsiteY10" fmla="*/ 315 h 10032"/>
                  <a:gd name="connsiteX11" fmla="*/ 4186 w 10000"/>
                  <a:gd name="connsiteY11" fmla="*/ 751 h 10032"/>
                  <a:gd name="connsiteX0" fmla="*/ 4186 w 10000"/>
                  <a:gd name="connsiteY0" fmla="*/ 751 h 10032"/>
                  <a:gd name="connsiteX1" fmla="*/ 1930 w 10000"/>
                  <a:gd name="connsiteY1" fmla="*/ 686 h 10032"/>
                  <a:gd name="connsiteX2" fmla="*/ 640 w 10000"/>
                  <a:gd name="connsiteY2" fmla="*/ 4149 h 10032"/>
                  <a:gd name="connsiteX3" fmla="*/ 64 w 10000"/>
                  <a:gd name="connsiteY3" fmla="*/ 8823 h 10032"/>
                  <a:gd name="connsiteX4" fmla="*/ 3316 w 10000"/>
                  <a:gd name="connsiteY4" fmla="*/ 9086 h 10032"/>
                  <a:gd name="connsiteX5" fmla="*/ 7008 w 10000"/>
                  <a:gd name="connsiteY5" fmla="*/ 10028 h 10032"/>
                  <a:gd name="connsiteX6" fmla="*/ 7095 w 10000"/>
                  <a:gd name="connsiteY6" fmla="*/ 7648 h 10032"/>
                  <a:gd name="connsiteX7" fmla="*/ 7626 w 10000"/>
                  <a:gd name="connsiteY7" fmla="*/ 4572 h 10032"/>
                  <a:gd name="connsiteX8" fmla="*/ 8545 w 10000"/>
                  <a:gd name="connsiteY8" fmla="*/ 2173 h 10032"/>
                  <a:gd name="connsiteX9" fmla="*/ 10000 w 10000"/>
                  <a:gd name="connsiteY9" fmla="*/ 124 h 10032"/>
                  <a:gd name="connsiteX10" fmla="*/ 7852 w 10000"/>
                  <a:gd name="connsiteY10" fmla="*/ 315 h 10032"/>
                  <a:gd name="connsiteX11" fmla="*/ 4186 w 10000"/>
                  <a:gd name="connsiteY11" fmla="*/ 751 h 10032"/>
                  <a:gd name="connsiteX0" fmla="*/ 4135 w 10000"/>
                  <a:gd name="connsiteY0" fmla="*/ 797 h 10034"/>
                  <a:gd name="connsiteX1" fmla="*/ 1930 w 10000"/>
                  <a:gd name="connsiteY1" fmla="*/ 688 h 10034"/>
                  <a:gd name="connsiteX2" fmla="*/ 640 w 10000"/>
                  <a:gd name="connsiteY2" fmla="*/ 4151 h 10034"/>
                  <a:gd name="connsiteX3" fmla="*/ 64 w 10000"/>
                  <a:gd name="connsiteY3" fmla="*/ 8825 h 10034"/>
                  <a:gd name="connsiteX4" fmla="*/ 3316 w 10000"/>
                  <a:gd name="connsiteY4" fmla="*/ 9088 h 10034"/>
                  <a:gd name="connsiteX5" fmla="*/ 7008 w 10000"/>
                  <a:gd name="connsiteY5" fmla="*/ 10030 h 10034"/>
                  <a:gd name="connsiteX6" fmla="*/ 7095 w 10000"/>
                  <a:gd name="connsiteY6" fmla="*/ 7650 h 10034"/>
                  <a:gd name="connsiteX7" fmla="*/ 7626 w 10000"/>
                  <a:gd name="connsiteY7" fmla="*/ 4574 h 10034"/>
                  <a:gd name="connsiteX8" fmla="*/ 8545 w 10000"/>
                  <a:gd name="connsiteY8" fmla="*/ 2175 h 10034"/>
                  <a:gd name="connsiteX9" fmla="*/ 10000 w 10000"/>
                  <a:gd name="connsiteY9" fmla="*/ 126 h 10034"/>
                  <a:gd name="connsiteX10" fmla="*/ 7852 w 10000"/>
                  <a:gd name="connsiteY10" fmla="*/ 317 h 10034"/>
                  <a:gd name="connsiteX11" fmla="*/ 4135 w 10000"/>
                  <a:gd name="connsiteY11" fmla="*/ 797 h 10034"/>
                  <a:gd name="connsiteX0" fmla="*/ 4135 w 10000"/>
                  <a:gd name="connsiteY0" fmla="*/ 797 h 10034"/>
                  <a:gd name="connsiteX1" fmla="*/ 1930 w 10000"/>
                  <a:gd name="connsiteY1" fmla="*/ 688 h 10034"/>
                  <a:gd name="connsiteX2" fmla="*/ 640 w 10000"/>
                  <a:gd name="connsiteY2" fmla="*/ 4151 h 10034"/>
                  <a:gd name="connsiteX3" fmla="*/ 64 w 10000"/>
                  <a:gd name="connsiteY3" fmla="*/ 8825 h 10034"/>
                  <a:gd name="connsiteX4" fmla="*/ 3316 w 10000"/>
                  <a:gd name="connsiteY4" fmla="*/ 9088 h 10034"/>
                  <a:gd name="connsiteX5" fmla="*/ 7008 w 10000"/>
                  <a:gd name="connsiteY5" fmla="*/ 10030 h 10034"/>
                  <a:gd name="connsiteX6" fmla="*/ 7095 w 10000"/>
                  <a:gd name="connsiteY6" fmla="*/ 7650 h 10034"/>
                  <a:gd name="connsiteX7" fmla="*/ 7626 w 10000"/>
                  <a:gd name="connsiteY7" fmla="*/ 4574 h 10034"/>
                  <a:gd name="connsiteX8" fmla="*/ 8545 w 10000"/>
                  <a:gd name="connsiteY8" fmla="*/ 2175 h 10034"/>
                  <a:gd name="connsiteX9" fmla="*/ 10000 w 10000"/>
                  <a:gd name="connsiteY9" fmla="*/ 126 h 10034"/>
                  <a:gd name="connsiteX10" fmla="*/ 7852 w 10000"/>
                  <a:gd name="connsiteY10" fmla="*/ 317 h 10034"/>
                  <a:gd name="connsiteX11" fmla="*/ 4135 w 10000"/>
                  <a:gd name="connsiteY11" fmla="*/ 797 h 10034"/>
                  <a:gd name="connsiteX0" fmla="*/ 4135 w 10000"/>
                  <a:gd name="connsiteY0" fmla="*/ 797 h 10034"/>
                  <a:gd name="connsiteX1" fmla="*/ 2083 w 10000"/>
                  <a:gd name="connsiteY1" fmla="*/ 100 h 10034"/>
                  <a:gd name="connsiteX2" fmla="*/ 640 w 10000"/>
                  <a:gd name="connsiteY2" fmla="*/ 4151 h 10034"/>
                  <a:gd name="connsiteX3" fmla="*/ 64 w 10000"/>
                  <a:gd name="connsiteY3" fmla="*/ 8825 h 10034"/>
                  <a:gd name="connsiteX4" fmla="*/ 3316 w 10000"/>
                  <a:gd name="connsiteY4" fmla="*/ 9088 h 10034"/>
                  <a:gd name="connsiteX5" fmla="*/ 7008 w 10000"/>
                  <a:gd name="connsiteY5" fmla="*/ 10030 h 10034"/>
                  <a:gd name="connsiteX6" fmla="*/ 7095 w 10000"/>
                  <a:gd name="connsiteY6" fmla="*/ 7650 h 10034"/>
                  <a:gd name="connsiteX7" fmla="*/ 7626 w 10000"/>
                  <a:gd name="connsiteY7" fmla="*/ 4574 h 10034"/>
                  <a:gd name="connsiteX8" fmla="*/ 8545 w 10000"/>
                  <a:gd name="connsiteY8" fmla="*/ 2175 h 10034"/>
                  <a:gd name="connsiteX9" fmla="*/ 10000 w 10000"/>
                  <a:gd name="connsiteY9" fmla="*/ 126 h 10034"/>
                  <a:gd name="connsiteX10" fmla="*/ 7852 w 10000"/>
                  <a:gd name="connsiteY10" fmla="*/ 317 h 10034"/>
                  <a:gd name="connsiteX11" fmla="*/ 4135 w 10000"/>
                  <a:gd name="connsiteY11" fmla="*/ 797 h 10034"/>
                  <a:gd name="connsiteX0" fmla="*/ 4135 w 10000"/>
                  <a:gd name="connsiteY0" fmla="*/ 748 h 9985"/>
                  <a:gd name="connsiteX1" fmla="*/ 2083 w 10000"/>
                  <a:gd name="connsiteY1" fmla="*/ 51 h 9985"/>
                  <a:gd name="connsiteX2" fmla="*/ 640 w 10000"/>
                  <a:gd name="connsiteY2" fmla="*/ 4102 h 9985"/>
                  <a:gd name="connsiteX3" fmla="*/ 64 w 10000"/>
                  <a:gd name="connsiteY3" fmla="*/ 8776 h 9985"/>
                  <a:gd name="connsiteX4" fmla="*/ 3316 w 10000"/>
                  <a:gd name="connsiteY4" fmla="*/ 9039 h 9985"/>
                  <a:gd name="connsiteX5" fmla="*/ 7008 w 10000"/>
                  <a:gd name="connsiteY5" fmla="*/ 9981 h 9985"/>
                  <a:gd name="connsiteX6" fmla="*/ 7095 w 10000"/>
                  <a:gd name="connsiteY6" fmla="*/ 7601 h 9985"/>
                  <a:gd name="connsiteX7" fmla="*/ 7626 w 10000"/>
                  <a:gd name="connsiteY7" fmla="*/ 4525 h 9985"/>
                  <a:gd name="connsiteX8" fmla="*/ 8545 w 10000"/>
                  <a:gd name="connsiteY8" fmla="*/ 2126 h 9985"/>
                  <a:gd name="connsiteX9" fmla="*/ 10000 w 10000"/>
                  <a:gd name="connsiteY9" fmla="*/ 77 h 9985"/>
                  <a:gd name="connsiteX10" fmla="*/ 7852 w 10000"/>
                  <a:gd name="connsiteY10" fmla="*/ 696 h 9985"/>
                  <a:gd name="connsiteX11" fmla="*/ 4135 w 10000"/>
                  <a:gd name="connsiteY11" fmla="*/ 748 h 9985"/>
                  <a:gd name="connsiteX0" fmla="*/ 4135 w 10000"/>
                  <a:gd name="connsiteY0" fmla="*/ 749 h 10000"/>
                  <a:gd name="connsiteX1" fmla="*/ 2083 w 10000"/>
                  <a:gd name="connsiteY1" fmla="*/ 51 h 10000"/>
                  <a:gd name="connsiteX2" fmla="*/ 640 w 10000"/>
                  <a:gd name="connsiteY2" fmla="*/ 4108 h 10000"/>
                  <a:gd name="connsiteX3" fmla="*/ 64 w 10000"/>
                  <a:gd name="connsiteY3" fmla="*/ 7878 h 10000"/>
                  <a:gd name="connsiteX4" fmla="*/ 3316 w 10000"/>
                  <a:gd name="connsiteY4" fmla="*/ 9053 h 10000"/>
                  <a:gd name="connsiteX5" fmla="*/ 7008 w 10000"/>
                  <a:gd name="connsiteY5" fmla="*/ 9996 h 10000"/>
                  <a:gd name="connsiteX6" fmla="*/ 7095 w 10000"/>
                  <a:gd name="connsiteY6" fmla="*/ 7612 h 10000"/>
                  <a:gd name="connsiteX7" fmla="*/ 7626 w 10000"/>
                  <a:gd name="connsiteY7" fmla="*/ 4532 h 10000"/>
                  <a:gd name="connsiteX8" fmla="*/ 8545 w 10000"/>
                  <a:gd name="connsiteY8" fmla="*/ 2129 h 10000"/>
                  <a:gd name="connsiteX9" fmla="*/ 10000 w 10000"/>
                  <a:gd name="connsiteY9" fmla="*/ 77 h 10000"/>
                  <a:gd name="connsiteX10" fmla="*/ 7852 w 10000"/>
                  <a:gd name="connsiteY10" fmla="*/ 697 h 10000"/>
                  <a:gd name="connsiteX11" fmla="*/ 4135 w 10000"/>
                  <a:gd name="connsiteY11" fmla="*/ 749 h 10000"/>
                  <a:gd name="connsiteX0" fmla="*/ 4233 w 10098"/>
                  <a:gd name="connsiteY0" fmla="*/ 749 h 9997"/>
                  <a:gd name="connsiteX1" fmla="*/ 2181 w 10098"/>
                  <a:gd name="connsiteY1" fmla="*/ 51 h 9997"/>
                  <a:gd name="connsiteX2" fmla="*/ 738 w 10098"/>
                  <a:gd name="connsiteY2" fmla="*/ 4108 h 9997"/>
                  <a:gd name="connsiteX3" fmla="*/ 162 w 10098"/>
                  <a:gd name="connsiteY3" fmla="*/ 7878 h 9997"/>
                  <a:gd name="connsiteX4" fmla="*/ 3628 w 10098"/>
                  <a:gd name="connsiteY4" fmla="*/ 7821 h 9997"/>
                  <a:gd name="connsiteX5" fmla="*/ 7106 w 10098"/>
                  <a:gd name="connsiteY5" fmla="*/ 9996 h 9997"/>
                  <a:gd name="connsiteX6" fmla="*/ 7193 w 10098"/>
                  <a:gd name="connsiteY6" fmla="*/ 7612 h 9997"/>
                  <a:gd name="connsiteX7" fmla="*/ 7724 w 10098"/>
                  <a:gd name="connsiteY7" fmla="*/ 4532 h 9997"/>
                  <a:gd name="connsiteX8" fmla="*/ 8643 w 10098"/>
                  <a:gd name="connsiteY8" fmla="*/ 2129 h 9997"/>
                  <a:gd name="connsiteX9" fmla="*/ 10098 w 10098"/>
                  <a:gd name="connsiteY9" fmla="*/ 77 h 9997"/>
                  <a:gd name="connsiteX10" fmla="*/ 7950 w 10098"/>
                  <a:gd name="connsiteY10" fmla="*/ 697 h 9997"/>
                  <a:gd name="connsiteX11" fmla="*/ 4233 w 10098"/>
                  <a:gd name="connsiteY11" fmla="*/ 749 h 9997"/>
                  <a:gd name="connsiteX0" fmla="*/ 4033 w 9841"/>
                  <a:gd name="connsiteY0" fmla="*/ 749 h 10000"/>
                  <a:gd name="connsiteX1" fmla="*/ 2001 w 9841"/>
                  <a:gd name="connsiteY1" fmla="*/ 51 h 10000"/>
                  <a:gd name="connsiteX2" fmla="*/ 572 w 9841"/>
                  <a:gd name="connsiteY2" fmla="*/ 4109 h 10000"/>
                  <a:gd name="connsiteX3" fmla="*/ 1 w 9841"/>
                  <a:gd name="connsiteY3" fmla="*/ 7880 h 10000"/>
                  <a:gd name="connsiteX4" fmla="*/ 3434 w 9841"/>
                  <a:gd name="connsiteY4" fmla="*/ 7823 h 10000"/>
                  <a:gd name="connsiteX5" fmla="*/ 6878 w 9841"/>
                  <a:gd name="connsiteY5" fmla="*/ 9999 h 10000"/>
                  <a:gd name="connsiteX6" fmla="*/ 6964 w 9841"/>
                  <a:gd name="connsiteY6" fmla="*/ 7614 h 10000"/>
                  <a:gd name="connsiteX7" fmla="*/ 7490 w 9841"/>
                  <a:gd name="connsiteY7" fmla="*/ 4533 h 10000"/>
                  <a:gd name="connsiteX8" fmla="*/ 8400 w 9841"/>
                  <a:gd name="connsiteY8" fmla="*/ 2130 h 10000"/>
                  <a:gd name="connsiteX9" fmla="*/ 9841 w 9841"/>
                  <a:gd name="connsiteY9" fmla="*/ 77 h 10000"/>
                  <a:gd name="connsiteX10" fmla="*/ 7714 w 9841"/>
                  <a:gd name="connsiteY10" fmla="*/ 697 h 10000"/>
                  <a:gd name="connsiteX11" fmla="*/ 4033 w 9841"/>
                  <a:gd name="connsiteY11" fmla="*/ 749 h 10000"/>
                  <a:gd name="connsiteX0" fmla="*/ 4098 w 10000"/>
                  <a:gd name="connsiteY0" fmla="*/ 749 h 10000"/>
                  <a:gd name="connsiteX1" fmla="*/ 1935 w 10000"/>
                  <a:gd name="connsiteY1" fmla="*/ 479 h 10000"/>
                  <a:gd name="connsiteX2" fmla="*/ 581 w 10000"/>
                  <a:gd name="connsiteY2" fmla="*/ 4109 h 10000"/>
                  <a:gd name="connsiteX3" fmla="*/ 1 w 10000"/>
                  <a:gd name="connsiteY3" fmla="*/ 7880 h 10000"/>
                  <a:gd name="connsiteX4" fmla="*/ 3489 w 10000"/>
                  <a:gd name="connsiteY4" fmla="*/ 7823 h 10000"/>
                  <a:gd name="connsiteX5" fmla="*/ 6989 w 10000"/>
                  <a:gd name="connsiteY5" fmla="*/ 9999 h 10000"/>
                  <a:gd name="connsiteX6" fmla="*/ 7077 w 10000"/>
                  <a:gd name="connsiteY6" fmla="*/ 7614 h 10000"/>
                  <a:gd name="connsiteX7" fmla="*/ 7611 w 10000"/>
                  <a:gd name="connsiteY7" fmla="*/ 4533 h 10000"/>
                  <a:gd name="connsiteX8" fmla="*/ 8536 w 10000"/>
                  <a:gd name="connsiteY8" fmla="*/ 2130 h 10000"/>
                  <a:gd name="connsiteX9" fmla="*/ 10000 w 10000"/>
                  <a:gd name="connsiteY9" fmla="*/ 77 h 10000"/>
                  <a:gd name="connsiteX10" fmla="*/ 7839 w 10000"/>
                  <a:gd name="connsiteY10" fmla="*/ 697 h 10000"/>
                  <a:gd name="connsiteX11" fmla="*/ 4098 w 10000"/>
                  <a:gd name="connsiteY11" fmla="*/ 749 h 10000"/>
                  <a:gd name="connsiteX0" fmla="*/ 4260 w 10162"/>
                  <a:gd name="connsiteY0" fmla="*/ 749 h 10000"/>
                  <a:gd name="connsiteX1" fmla="*/ 2097 w 10162"/>
                  <a:gd name="connsiteY1" fmla="*/ 479 h 10000"/>
                  <a:gd name="connsiteX2" fmla="*/ 743 w 10162"/>
                  <a:gd name="connsiteY2" fmla="*/ 4109 h 10000"/>
                  <a:gd name="connsiteX3" fmla="*/ 163 w 10162"/>
                  <a:gd name="connsiteY3" fmla="*/ 7880 h 10000"/>
                  <a:gd name="connsiteX4" fmla="*/ 3651 w 10162"/>
                  <a:gd name="connsiteY4" fmla="*/ 8023 h 10000"/>
                  <a:gd name="connsiteX5" fmla="*/ 7151 w 10162"/>
                  <a:gd name="connsiteY5" fmla="*/ 9999 h 10000"/>
                  <a:gd name="connsiteX6" fmla="*/ 7239 w 10162"/>
                  <a:gd name="connsiteY6" fmla="*/ 7614 h 10000"/>
                  <a:gd name="connsiteX7" fmla="*/ 7773 w 10162"/>
                  <a:gd name="connsiteY7" fmla="*/ 4533 h 10000"/>
                  <a:gd name="connsiteX8" fmla="*/ 8698 w 10162"/>
                  <a:gd name="connsiteY8" fmla="*/ 2130 h 10000"/>
                  <a:gd name="connsiteX9" fmla="*/ 10162 w 10162"/>
                  <a:gd name="connsiteY9" fmla="*/ 77 h 10000"/>
                  <a:gd name="connsiteX10" fmla="*/ 8001 w 10162"/>
                  <a:gd name="connsiteY10" fmla="*/ 697 h 10000"/>
                  <a:gd name="connsiteX11" fmla="*/ 4260 w 10162"/>
                  <a:gd name="connsiteY11" fmla="*/ 749 h 10000"/>
                  <a:gd name="connsiteX0" fmla="*/ 4099 w 10001"/>
                  <a:gd name="connsiteY0" fmla="*/ 749 h 10000"/>
                  <a:gd name="connsiteX1" fmla="*/ 1936 w 10001"/>
                  <a:gd name="connsiteY1" fmla="*/ 479 h 10000"/>
                  <a:gd name="connsiteX2" fmla="*/ 582 w 10001"/>
                  <a:gd name="connsiteY2" fmla="*/ 4109 h 10000"/>
                  <a:gd name="connsiteX3" fmla="*/ 2 w 10001"/>
                  <a:gd name="connsiteY3" fmla="*/ 7880 h 10000"/>
                  <a:gd name="connsiteX4" fmla="*/ 3490 w 10001"/>
                  <a:gd name="connsiteY4" fmla="*/ 8023 h 10000"/>
                  <a:gd name="connsiteX5" fmla="*/ 6990 w 10001"/>
                  <a:gd name="connsiteY5" fmla="*/ 9999 h 10000"/>
                  <a:gd name="connsiteX6" fmla="*/ 7078 w 10001"/>
                  <a:gd name="connsiteY6" fmla="*/ 7614 h 10000"/>
                  <a:gd name="connsiteX7" fmla="*/ 7612 w 10001"/>
                  <a:gd name="connsiteY7" fmla="*/ 4533 h 10000"/>
                  <a:gd name="connsiteX8" fmla="*/ 8537 w 10001"/>
                  <a:gd name="connsiteY8" fmla="*/ 2130 h 10000"/>
                  <a:gd name="connsiteX9" fmla="*/ 10001 w 10001"/>
                  <a:gd name="connsiteY9" fmla="*/ 77 h 10000"/>
                  <a:gd name="connsiteX10" fmla="*/ 7840 w 10001"/>
                  <a:gd name="connsiteY10" fmla="*/ 697 h 10000"/>
                  <a:gd name="connsiteX11" fmla="*/ 4099 w 10001"/>
                  <a:gd name="connsiteY11" fmla="*/ 749 h 10000"/>
                  <a:gd name="connsiteX0" fmla="*/ 4260 w 10162"/>
                  <a:gd name="connsiteY0" fmla="*/ 749 h 10001"/>
                  <a:gd name="connsiteX1" fmla="*/ 2097 w 10162"/>
                  <a:gd name="connsiteY1" fmla="*/ 479 h 10001"/>
                  <a:gd name="connsiteX2" fmla="*/ 743 w 10162"/>
                  <a:gd name="connsiteY2" fmla="*/ 4109 h 10001"/>
                  <a:gd name="connsiteX3" fmla="*/ 163 w 10162"/>
                  <a:gd name="connsiteY3" fmla="*/ 7880 h 10001"/>
                  <a:gd name="connsiteX4" fmla="*/ 3651 w 10162"/>
                  <a:gd name="connsiteY4" fmla="*/ 8280 h 10001"/>
                  <a:gd name="connsiteX5" fmla="*/ 7151 w 10162"/>
                  <a:gd name="connsiteY5" fmla="*/ 9999 h 10001"/>
                  <a:gd name="connsiteX6" fmla="*/ 7239 w 10162"/>
                  <a:gd name="connsiteY6" fmla="*/ 7614 h 10001"/>
                  <a:gd name="connsiteX7" fmla="*/ 7773 w 10162"/>
                  <a:gd name="connsiteY7" fmla="*/ 4533 h 10001"/>
                  <a:gd name="connsiteX8" fmla="*/ 8698 w 10162"/>
                  <a:gd name="connsiteY8" fmla="*/ 2130 h 10001"/>
                  <a:gd name="connsiteX9" fmla="*/ 10162 w 10162"/>
                  <a:gd name="connsiteY9" fmla="*/ 77 h 10001"/>
                  <a:gd name="connsiteX10" fmla="*/ 8001 w 10162"/>
                  <a:gd name="connsiteY10" fmla="*/ 697 h 10001"/>
                  <a:gd name="connsiteX11" fmla="*/ 4260 w 10162"/>
                  <a:gd name="connsiteY11" fmla="*/ 749 h 10001"/>
                  <a:gd name="connsiteX0" fmla="*/ 4098 w 10000"/>
                  <a:gd name="connsiteY0" fmla="*/ 749 h 10001"/>
                  <a:gd name="connsiteX1" fmla="*/ 1935 w 10000"/>
                  <a:gd name="connsiteY1" fmla="*/ 479 h 10001"/>
                  <a:gd name="connsiteX2" fmla="*/ 581 w 10000"/>
                  <a:gd name="connsiteY2" fmla="*/ 4109 h 10001"/>
                  <a:gd name="connsiteX3" fmla="*/ 1 w 10000"/>
                  <a:gd name="connsiteY3" fmla="*/ 7880 h 10001"/>
                  <a:gd name="connsiteX4" fmla="*/ 3489 w 10000"/>
                  <a:gd name="connsiteY4" fmla="*/ 8280 h 10001"/>
                  <a:gd name="connsiteX5" fmla="*/ 6989 w 10000"/>
                  <a:gd name="connsiteY5" fmla="*/ 9999 h 10001"/>
                  <a:gd name="connsiteX6" fmla="*/ 7077 w 10000"/>
                  <a:gd name="connsiteY6" fmla="*/ 7614 h 10001"/>
                  <a:gd name="connsiteX7" fmla="*/ 7611 w 10000"/>
                  <a:gd name="connsiteY7" fmla="*/ 4533 h 10001"/>
                  <a:gd name="connsiteX8" fmla="*/ 8536 w 10000"/>
                  <a:gd name="connsiteY8" fmla="*/ 2130 h 10001"/>
                  <a:gd name="connsiteX9" fmla="*/ 10000 w 10000"/>
                  <a:gd name="connsiteY9" fmla="*/ 77 h 10001"/>
                  <a:gd name="connsiteX10" fmla="*/ 7839 w 10000"/>
                  <a:gd name="connsiteY10" fmla="*/ 697 h 10001"/>
                  <a:gd name="connsiteX11" fmla="*/ 4098 w 10000"/>
                  <a:gd name="connsiteY11" fmla="*/ 749 h 10001"/>
                  <a:gd name="connsiteX0" fmla="*/ 4098 w 10000"/>
                  <a:gd name="connsiteY0" fmla="*/ 1203 h 10455"/>
                  <a:gd name="connsiteX1" fmla="*/ 2412 w 10000"/>
                  <a:gd name="connsiteY1" fmla="*/ 0 h 10455"/>
                  <a:gd name="connsiteX2" fmla="*/ 581 w 10000"/>
                  <a:gd name="connsiteY2" fmla="*/ 4563 h 10455"/>
                  <a:gd name="connsiteX3" fmla="*/ 1 w 10000"/>
                  <a:gd name="connsiteY3" fmla="*/ 8334 h 10455"/>
                  <a:gd name="connsiteX4" fmla="*/ 3489 w 10000"/>
                  <a:gd name="connsiteY4" fmla="*/ 8734 h 10455"/>
                  <a:gd name="connsiteX5" fmla="*/ 6989 w 10000"/>
                  <a:gd name="connsiteY5" fmla="*/ 10453 h 10455"/>
                  <a:gd name="connsiteX6" fmla="*/ 7077 w 10000"/>
                  <a:gd name="connsiteY6" fmla="*/ 8068 h 10455"/>
                  <a:gd name="connsiteX7" fmla="*/ 7611 w 10000"/>
                  <a:gd name="connsiteY7" fmla="*/ 4987 h 10455"/>
                  <a:gd name="connsiteX8" fmla="*/ 8536 w 10000"/>
                  <a:gd name="connsiteY8" fmla="*/ 2584 h 10455"/>
                  <a:gd name="connsiteX9" fmla="*/ 10000 w 10000"/>
                  <a:gd name="connsiteY9" fmla="*/ 531 h 10455"/>
                  <a:gd name="connsiteX10" fmla="*/ 7839 w 10000"/>
                  <a:gd name="connsiteY10" fmla="*/ 1151 h 10455"/>
                  <a:gd name="connsiteX11" fmla="*/ 4098 w 10000"/>
                  <a:gd name="connsiteY11" fmla="*/ 1203 h 10455"/>
                  <a:gd name="connsiteX0" fmla="*/ 4694 w 10000"/>
                  <a:gd name="connsiteY0" fmla="*/ 491 h 10780"/>
                  <a:gd name="connsiteX1" fmla="*/ 2412 w 10000"/>
                  <a:gd name="connsiteY1" fmla="*/ 325 h 10780"/>
                  <a:gd name="connsiteX2" fmla="*/ 581 w 10000"/>
                  <a:gd name="connsiteY2" fmla="*/ 4888 h 10780"/>
                  <a:gd name="connsiteX3" fmla="*/ 1 w 10000"/>
                  <a:gd name="connsiteY3" fmla="*/ 8659 h 10780"/>
                  <a:gd name="connsiteX4" fmla="*/ 3489 w 10000"/>
                  <a:gd name="connsiteY4" fmla="*/ 9059 h 10780"/>
                  <a:gd name="connsiteX5" fmla="*/ 6989 w 10000"/>
                  <a:gd name="connsiteY5" fmla="*/ 10778 h 10780"/>
                  <a:gd name="connsiteX6" fmla="*/ 7077 w 10000"/>
                  <a:gd name="connsiteY6" fmla="*/ 8393 h 10780"/>
                  <a:gd name="connsiteX7" fmla="*/ 7611 w 10000"/>
                  <a:gd name="connsiteY7" fmla="*/ 5312 h 10780"/>
                  <a:gd name="connsiteX8" fmla="*/ 8536 w 10000"/>
                  <a:gd name="connsiteY8" fmla="*/ 2909 h 10780"/>
                  <a:gd name="connsiteX9" fmla="*/ 10000 w 10000"/>
                  <a:gd name="connsiteY9" fmla="*/ 856 h 10780"/>
                  <a:gd name="connsiteX10" fmla="*/ 7839 w 10000"/>
                  <a:gd name="connsiteY10" fmla="*/ 1476 h 10780"/>
                  <a:gd name="connsiteX11" fmla="*/ 4694 w 10000"/>
                  <a:gd name="connsiteY11" fmla="*/ 491 h 10780"/>
                  <a:gd name="connsiteX0" fmla="*/ 4694 w 10000"/>
                  <a:gd name="connsiteY0" fmla="*/ 458 h 10747"/>
                  <a:gd name="connsiteX1" fmla="*/ 2412 w 10000"/>
                  <a:gd name="connsiteY1" fmla="*/ 292 h 10747"/>
                  <a:gd name="connsiteX2" fmla="*/ 581 w 10000"/>
                  <a:gd name="connsiteY2" fmla="*/ 4855 h 10747"/>
                  <a:gd name="connsiteX3" fmla="*/ 1 w 10000"/>
                  <a:gd name="connsiteY3" fmla="*/ 8626 h 10747"/>
                  <a:gd name="connsiteX4" fmla="*/ 3489 w 10000"/>
                  <a:gd name="connsiteY4" fmla="*/ 9026 h 10747"/>
                  <a:gd name="connsiteX5" fmla="*/ 6989 w 10000"/>
                  <a:gd name="connsiteY5" fmla="*/ 10745 h 10747"/>
                  <a:gd name="connsiteX6" fmla="*/ 7077 w 10000"/>
                  <a:gd name="connsiteY6" fmla="*/ 8360 h 10747"/>
                  <a:gd name="connsiteX7" fmla="*/ 7611 w 10000"/>
                  <a:gd name="connsiteY7" fmla="*/ 5279 h 10747"/>
                  <a:gd name="connsiteX8" fmla="*/ 8536 w 10000"/>
                  <a:gd name="connsiteY8" fmla="*/ 2876 h 10747"/>
                  <a:gd name="connsiteX9" fmla="*/ 10000 w 10000"/>
                  <a:gd name="connsiteY9" fmla="*/ 823 h 10747"/>
                  <a:gd name="connsiteX10" fmla="*/ 7928 w 10000"/>
                  <a:gd name="connsiteY10" fmla="*/ 406 h 10747"/>
                  <a:gd name="connsiteX11" fmla="*/ 4694 w 10000"/>
                  <a:gd name="connsiteY11" fmla="*/ 458 h 10747"/>
                  <a:gd name="connsiteX0" fmla="*/ 4694 w 9553"/>
                  <a:gd name="connsiteY0" fmla="*/ 458 h 10747"/>
                  <a:gd name="connsiteX1" fmla="*/ 2412 w 9553"/>
                  <a:gd name="connsiteY1" fmla="*/ 292 h 10747"/>
                  <a:gd name="connsiteX2" fmla="*/ 581 w 9553"/>
                  <a:gd name="connsiteY2" fmla="*/ 4855 h 10747"/>
                  <a:gd name="connsiteX3" fmla="*/ 1 w 9553"/>
                  <a:gd name="connsiteY3" fmla="*/ 8626 h 10747"/>
                  <a:gd name="connsiteX4" fmla="*/ 3489 w 9553"/>
                  <a:gd name="connsiteY4" fmla="*/ 9026 h 10747"/>
                  <a:gd name="connsiteX5" fmla="*/ 6989 w 9553"/>
                  <a:gd name="connsiteY5" fmla="*/ 10745 h 10747"/>
                  <a:gd name="connsiteX6" fmla="*/ 7077 w 9553"/>
                  <a:gd name="connsiteY6" fmla="*/ 8360 h 10747"/>
                  <a:gd name="connsiteX7" fmla="*/ 7611 w 9553"/>
                  <a:gd name="connsiteY7" fmla="*/ 5279 h 10747"/>
                  <a:gd name="connsiteX8" fmla="*/ 8536 w 9553"/>
                  <a:gd name="connsiteY8" fmla="*/ 2876 h 10747"/>
                  <a:gd name="connsiteX9" fmla="*/ 9553 w 9553"/>
                  <a:gd name="connsiteY9" fmla="*/ 1290 h 10747"/>
                  <a:gd name="connsiteX10" fmla="*/ 7928 w 9553"/>
                  <a:gd name="connsiteY10" fmla="*/ 406 h 10747"/>
                  <a:gd name="connsiteX11" fmla="*/ 4694 w 9553"/>
                  <a:gd name="connsiteY11" fmla="*/ 458 h 10747"/>
                  <a:gd name="connsiteX0" fmla="*/ 5039 w 10000"/>
                  <a:gd name="connsiteY0" fmla="*/ 153 h 10161"/>
                  <a:gd name="connsiteX1" fmla="*/ 2525 w 10000"/>
                  <a:gd name="connsiteY1" fmla="*/ 433 h 10161"/>
                  <a:gd name="connsiteX2" fmla="*/ 608 w 10000"/>
                  <a:gd name="connsiteY2" fmla="*/ 4679 h 10161"/>
                  <a:gd name="connsiteX3" fmla="*/ 1 w 10000"/>
                  <a:gd name="connsiteY3" fmla="*/ 8187 h 10161"/>
                  <a:gd name="connsiteX4" fmla="*/ 3652 w 10000"/>
                  <a:gd name="connsiteY4" fmla="*/ 8560 h 10161"/>
                  <a:gd name="connsiteX5" fmla="*/ 7316 w 10000"/>
                  <a:gd name="connsiteY5" fmla="*/ 10159 h 10161"/>
                  <a:gd name="connsiteX6" fmla="*/ 7408 w 10000"/>
                  <a:gd name="connsiteY6" fmla="*/ 7940 h 10161"/>
                  <a:gd name="connsiteX7" fmla="*/ 7967 w 10000"/>
                  <a:gd name="connsiteY7" fmla="*/ 5073 h 10161"/>
                  <a:gd name="connsiteX8" fmla="*/ 8935 w 10000"/>
                  <a:gd name="connsiteY8" fmla="*/ 2837 h 10161"/>
                  <a:gd name="connsiteX9" fmla="*/ 10000 w 10000"/>
                  <a:gd name="connsiteY9" fmla="*/ 1361 h 10161"/>
                  <a:gd name="connsiteX10" fmla="*/ 8299 w 10000"/>
                  <a:gd name="connsiteY10" fmla="*/ 539 h 10161"/>
                  <a:gd name="connsiteX11" fmla="*/ 5039 w 10000"/>
                  <a:gd name="connsiteY11" fmla="*/ 153 h 10161"/>
                  <a:gd name="connsiteX0" fmla="*/ 5039 w 10000"/>
                  <a:gd name="connsiteY0" fmla="*/ 153 h 10161"/>
                  <a:gd name="connsiteX1" fmla="*/ 2525 w 10000"/>
                  <a:gd name="connsiteY1" fmla="*/ 433 h 10161"/>
                  <a:gd name="connsiteX2" fmla="*/ 608 w 10000"/>
                  <a:gd name="connsiteY2" fmla="*/ 4679 h 10161"/>
                  <a:gd name="connsiteX3" fmla="*/ 1 w 10000"/>
                  <a:gd name="connsiteY3" fmla="*/ 8187 h 10161"/>
                  <a:gd name="connsiteX4" fmla="*/ 3652 w 10000"/>
                  <a:gd name="connsiteY4" fmla="*/ 8560 h 10161"/>
                  <a:gd name="connsiteX5" fmla="*/ 7316 w 10000"/>
                  <a:gd name="connsiteY5" fmla="*/ 10159 h 10161"/>
                  <a:gd name="connsiteX6" fmla="*/ 7408 w 10000"/>
                  <a:gd name="connsiteY6" fmla="*/ 7940 h 10161"/>
                  <a:gd name="connsiteX7" fmla="*/ 7967 w 10000"/>
                  <a:gd name="connsiteY7" fmla="*/ 5073 h 10161"/>
                  <a:gd name="connsiteX8" fmla="*/ 8935 w 10000"/>
                  <a:gd name="connsiteY8" fmla="*/ 2837 h 10161"/>
                  <a:gd name="connsiteX9" fmla="*/ 10000 w 10000"/>
                  <a:gd name="connsiteY9" fmla="*/ 1361 h 10161"/>
                  <a:gd name="connsiteX10" fmla="*/ 8299 w 10000"/>
                  <a:gd name="connsiteY10" fmla="*/ 539 h 10161"/>
                  <a:gd name="connsiteX11" fmla="*/ 5039 w 10000"/>
                  <a:gd name="connsiteY11" fmla="*/ 153 h 10161"/>
                  <a:gd name="connsiteX0" fmla="*/ 5039 w 10000"/>
                  <a:gd name="connsiteY0" fmla="*/ 180 h 10188"/>
                  <a:gd name="connsiteX1" fmla="*/ 2525 w 10000"/>
                  <a:gd name="connsiteY1" fmla="*/ 460 h 10188"/>
                  <a:gd name="connsiteX2" fmla="*/ 608 w 10000"/>
                  <a:gd name="connsiteY2" fmla="*/ 4706 h 10188"/>
                  <a:gd name="connsiteX3" fmla="*/ 1 w 10000"/>
                  <a:gd name="connsiteY3" fmla="*/ 8214 h 10188"/>
                  <a:gd name="connsiteX4" fmla="*/ 3652 w 10000"/>
                  <a:gd name="connsiteY4" fmla="*/ 8587 h 10188"/>
                  <a:gd name="connsiteX5" fmla="*/ 7316 w 10000"/>
                  <a:gd name="connsiteY5" fmla="*/ 10186 h 10188"/>
                  <a:gd name="connsiteX6" fmla="*/ 7408 w 10000"/>
                  <a:gd name="connsiteY6" fmla="*/ 7967 h 10188"/>
                  <a:gd name="connsiteX7" fmla="*/ 7967 w 10000"/>
                  <a:gd name="connsiteY7" fmla="*/ 5100 h 10188"/>
                  <a:gd name="connsiteX8" fmla="*/ 8935 w 10000"/>
                  <a:gd name="connsiteY8" fmla="*/ 2864 h 10188"/>
                  <a:gd name="connsiteX9" fmla="*/ 10000 w 10000"/>
                  <a:gd name="connsiteY9" fmla="*/ 1388 h 10188"/>
                  <a:gd name="connsiteX10" fmla="*/ 8205 w 10000"/>
                  <a:gd name="connsiteY10" fmla="*/ 1048 h 10188"/>
                  <a:gd name="connsiteX11" fmla="*/ 5039 w 10000"/>
                  <a:gd name="connsiteY11" fmla="*/ 180 h 10188"/>
                  <a:gd name="connsiteX0" fmla="*/ 5039 w 9782"/>
                  <a:gd name="connsiteY0" fmla="*/ 180 h 10188"/>
                  <a:gd name="connsiteX1" fmla="*/ 2525 w 9782"/>
                  <a:gd name="connsiteY1" fmla="*/ 460 h 10188"/>
                  <a:gd name="connsiteX2" fmla="*/ 608 w 9782"/>
                  <a:gd name="connsiteY2" fmla="*/ 4706 h 10188"/>
                  <a:gd name="connsiteX3" fmla="*/ 1 w 9782"/>
                  <a:gd name="connsiteY3" fmla="*/ 8214 h 10188"/>
                  <a:gd name="connsiteX4" fmla="*/ 3652 w 9782"/>
                  <a:gd name="connsiteY4" fmla="*/ 8587 h 10188"/>
                  <a:gd name="connsiteX5" fmla="*/ 7316 w 9782"/>
                  <a:gd name="connsiteY5" fmla="*/ 10186 h 10188"/>
                  <a:gd name="connsiteX6" fmla="*/ 7408 w 9782"/>
                  <a:gd name="connsiteY6" fmla="*/ 7967 h 10188"/>
                  <a:gd name="connsiteX7" fmla="*/ 7967 w 9782"/>
                  <a:gd name="connsiteY7" fmla="*/ 5100 h 10188"/>
                  <a:gd name="connsiteX8" fmla="*/ 8935 w 9782"/>
                  <a:gd name="connsiteY8" fmla="*/ 2864 h 10188"/>
                  <a:gd name="connsiteX9" fmla="*/ 9782 w 9782"/>
                  <a:gd name="connsiteY9" fmla="*/ 1967 h 10188"/>
                  <a:gd name="connsiteX10" fmla="*/ 8205 w 9782"/>
                  <a:gd name="connsiteY10" fmla="*/ 1048 h 10188"/>
                  <a:gd name="connsiteX11" fmla="*/ 5039 w 9782"/>
                  <a:gd name="connsiteY11" fmla="*/ 180 h 10188"/>
                  <a:gd name="connsiteX0" fmla="*/ 5151 w 10000"/>
                  <a:gd name="connsiteY0" fmla="*/ 11 h 9834"/>
                  <a:gd name="connsiteX1" fmla="*/ 2581 w 10000"/>
                  <a:gd name="connsiteY1" fmla="*/ 286 h 9834"/>
                  <a:gd name="connsiteX2" fmla="*/ 622 w 10000"/>
                  <a:gd name="connsiteY2" fmla="*/ 4453 h 9834"/>
                  <a:gd name="connsiteX3" fmla="*/ 1 w 10000"/>
                  <a:gd name="connsiteY3" fmla="*/ 7896 h 9834"/>
                  <a:gd name="connsiteX4" fmla="*/ 3733 w 10000"/>
                  <a:gd name="connsiteY4" fmla="*/ 8263 h 9834"/>
                  <a:gd name="connsiteX5" fmla="*/ 7479 w 10000"/>
                  <a:gd name="connsiteY5" fmla="*/ 9832 h 9834"/>
                  <a:gd name="connsiteX6" fmla="*/ 7573 w 10000"/>
                  <a:gd name="connsiteY6" fmla="*/ 7654 h 9834"/>
                  <a:gd name="connsiteX7" fmla="*/ 8145 w 10000"/>
                  <a:gd name="connsiteY7" fmla="*/ 4840 h 9834"/>
                  <a:gd name="connsiteX8" fmla="*/ 9134 w 10000"/>
                  <a:gd name="connsiteY8" fmla="*/ 2645 h 9834"/>
                  <a:gd name="connsiteX9" fmla="*/ 10000 w 10000"/>
                  <a:gd name="connsiteY9" fmla="*/ 1765 h 9834"/>
                  <a:gd name="connsiteX10" fmla="*/ 8388 w 10000"/>
                  <a:gd name="connsiteY10" fmla="*/ 863 h 9834"/>
                  <a:gd name="connsiteX11" fmla="*/ 5151 w 10000"/>
                  <a:gd name="connsiteY11" fmla="*/ 11 h 9834"/>
                  <a:gd name="connsiteX0" fmla="*/ 5151 w 10000"/>
                  <a:gd name="connsiteY0" fmla="*/ 214 h 10203"/>
                  <a:gd name="connsiteX1" fmla="*/ 2709 w 10000"/>
                  <a:gd name="connsiteY1" fmla="*/ 12 h 10203"/>
                  <a:gd name="connsiteX2" fmla="*/ 622 w 10000"/>
                  <a:gd name="connsiteY2" fmla="*/ 4731 h 10203"/>
                  <a:gd name="connsiteX3" fmla="*/ 1 w 10000"/>
                  <a:gd name="connsiteY3" fmla="*/ 8232 h 10203"/>
                  <a:gd name="connsiteX4" fmla="*/ 3733 w 10000"/>
                  <a:gd name="connsiteY4" fmla="*/ 8605 h 10203"/>
                  <a:gd name="connsiteX5" fmla="*/ 7479 w 10000"/>
                  <a:gd name="connsiteY5" fmla="*/ 10201 h 10203"/>
                  <a:gd name="connsiteX6" fmla="*/ 7573 w 10000"/>
                  <a:gd name="connsiteY6" fmla="*/ 7986 h 10203"/>
                  <a:gd name="connsiteX7" fmla="*/ 8145 w 10000"/>
                  <a:gd name="connsiteY7" fmla="*/ 5125 h 10203"/>
                  <a:gd name="connsiteX8" fmla="*/ 9134 w 10000"/>
                  <a:gd name="connsiteY8" fmla="*/ 2893 h 10203"/>
                  <a:gd name="connsiteX9" fmla="*/ 10000 w 10000"/>
                  <a:gd name="connsiteY9" fmla="*/ 1998 h 10203"/>
                  <a:gd name="connsiteX10" fmla="*/ 8388 w 10000"/>
                  <a:gd name="connsiteY10" fmla="*/ 1081 h 10203"/>
                  <a:gd name="connsiteX11" fmla="*/ 5151 w 10000"/>
                  <a:gd name="connsiteY11" fmla="*/ 214 h 10203"/>
                  <a:gd name="connsiteX0" fmla="*/ 5023 w 10000"/>
                  <a:gd name="connsiteY0" fmla="*/ 699 h 10447"/>
                  <a:gd name="connsiteX1" fmla="*/ 2709 w 10000"/>
                  <a:gd name="connsiteY1" fmla="*/ 256 h 10447"/>
                  <a:gd name="connsiteX2" fmla="*/ 622 w 10000"/>
                  <a:gd name="connsiteY2" fmla="*/ 4975 h 10447"/>
                  <a:gd name="connsiteX3" fmla="*/ 1 w 10000"/>
                  <a:gd name="connsiteY3" fmla="*/ 8476 h 10447"/>
                  <a:gd name="connsiteX4" fmla="*/ 3733 w 10000"/>
                  <a:gd name="connsiteY4" fmla="*/ 8849 h 10447"/>
                  <a:gd name="connsiteX5" fmla="*/ 7479 w 10000"/>
                  <a:gd name="connsiteY5" fmla="*/ 10445 h 10447"/>
                  <a:gd name="connsiteX6" fmla="*/ 7573 w 10000"/>
                  <a:gd name="connsiteY6" fmla="*/ 8230 h 10447"/>
                  <a:gd name="connsiteX7" fmla="*/ 8145 w 10000"/>
                  <a:gd name="connsiteY7" fmla="*/ 5369 h 10447"/>
                  <a:gd name="connsiteX8" fmla="*/ 9134 w 10000"/>
                  <a:gd name="connsiteY8" fmla="*/ 3137 h 10447"/>
                  <a:gd name="connsiteX9" fmla="*/ 10000 w 10000"/>
                  <a:gd name="connsiteY9" fmla="*/ 2242 h 10447"/>
                  <a:gd name="connsiteX10" fmla="*/ 8388 w 10000"/>
                  <a:gd name="connsiteY10" fmla="*/ 1325 h 10447"/>
                  <a:gd name="connsiteX11" fmla="*/ 5023 w 10000"/>
                  <a:gd name="connsiteY11" fmla="*/ 699 h 10447"/>
                  <a:gd name="connsiteX0" fmla="*/ 5629 w 10000"/>
                  <a:gd name="connsiteY0" fmla="*/ 663 h 10459"/>
                  <a:gd name="connsiteX1" fmla="*/ 2709 w 10000"/>
                  <a:gd name="connsiteY1" fmla="*/ 268 h 10459"/>
                  <a:gd name="connsiteX2" fmla="*/ 622 w 10000"/>
                  <a:gd name="connsiteY2" fmla="*/ 4987 h 10459"/>
                  <a:gd name="connsiteX3" fmla="*/ 1 w 10000"/>
                  <a:gd name="connsiteY3" fmla="*/ 8488 h 10459"/>
                  <a:gd name="connsiteX4" fmla="*/ 3733 w 10000"/>
                  <a:gd name="connsiteY4" fmla="*/ 8861 h 10459"/>
                  <a:gd name="connsiteX5" fmla="*/ 7479 w 10000"/>
                  <a:gd name="connsiteY5" fmla="*/ 10457 h 10459"/>
                  <a:gd name="connsiteX6" fmla="*/ 7573 w 10000"/>
                  <a:gd name="connsiteY6" fmla="*/ 8242 h 10459"/>
                  <a:gd name="connsiteX7" fmla="*/ 8145 w 10000"/>
                  <a:gd name="connsiteY7" fmla="*/ 5381 h 10459"/>
                  <a:gd name="connsiteX8" fmla="*/ 9134 w 10000"/>
                  <a:gd name="connsiteY8" fmla="*/ 3149 h 10459"/>
                  <a:gd name="connsiteX9" fmla="*/ 10000 w 10000"/>
                  <a:gd name="connsiteY9" fmla="*/ 2254 h 10459"/>
                  <a:gd name="connsiteX10" fmla="*/ 8388 w 10000"/>
                  <a:gd name="connsiteY10" fmla="*/ 1337 h 10459"/>
                  <a:gd name="connsiteX11" fmla="*/ 5629 w 10000"/>
                  <a:gd name="connsiteY11" fmla="*/ 663 h 10459"/>
                  <a:gd name="connsiteX0" fmla="*/ 6075 w 10000"/>
                  <a:gd name="connsiteY0" fmla="*/ 775 h 10427"/>
                  <a:gd name="connsiteX1" fmla="*/ 2709 w 10000"/>
                  <a:gd name="connsiteY1" fmla="*/ 236 h 10427"/>
                  <a:gd name="connsiteX2" fmla="*/ 622 w 10000"/>
                  <a:gd name="connsiteY2" fmla="*/ 4955 h 10427"/>
                  <a:gd name="connsiteX3" fmla="*/ 1 w 10000"/>
                  <a:gd name="connsiteY3" fmla="*/ 8456 h 10427"/>
                  <a:gd name="connsiteX4" fmla="*/ 3733 w 10000"/>
                  <a:gd name="connsiteY4" fmla="*/ 8829 h 10427"/>
                  <a:gd name="connsiteX5" fmla="*/ 7479 w 10000"/>
                  <a:gd name="connsiteY5" fmla="*/ 10425 h 10427"/>
                  <a:gd name="connsiteX6" fmla="*/ 7573 w 10000"/>
                  <a:gd name="connsiteY6" fmla="*/ 8210 h 10427"/>
                  <a:gd name="connsiteX7" fmla="*/ 8145 w 10000"/>
                  <a:gd name="connsiteY7" fmla="*/ 5349 h 10427"/>
                  <a:gd name="connsiteX8" fmla="*/ 9134 w 10000"/>
                  <a:gd name="connsiteY8" fmla="*/ 3117 h 10427"/>
                  <a:gd name="connsiteX9" fmla="*/ 10000 w 10000"/>
                  <a:gd name="connsiteY9" fmla="*/ 2222 h 10427"/>
                  <a:gd name="connsiteX10" fmla="*/ 8388 w 10000"/>
                  <a:gd name="connsiteY10" fmla="*/ 1305 h 10427"/>
                  <a:gd name="connsiteX11" fmla="*/ 6075 w 10000"/>
                  <a:gd name="connsiteY11" fmla="*/ 775 h 10427"/>
                  <a:gd name="connsiteX0" fmla="*/ 6075 w 10000"/>
                  <a:gd name="connsiteY0" fmla="*/ 489 h 10141"/>
                  <a:gd name="connsiteX1" fmla="*/ 2613 w 10000"/>
                  <a:gd name="connsiteY1" fmla="*/ 287 h 10141"/>
                  <a:gd name="connsiteX2" fmla="*/ 622 w 10000"/>
                  <a:gd name="connsiteY2" fmla="*/ 4669 h 10141"/>
                  <a:gd name="connsiteX3" fmla="*/ 1 w 10000"/>
                  <a:gd name="connsiteY3" fmla="*/ 8170 h 10141"/>
                  <a:gd name="connsiteX4" fmla="*/ 3733 w 10000"/>
                  <a:gd name="connsiteY4" fmla="*/ 8543 h 10141"/>
                  <a:gd name="connsiteX5" fmla="*/ 7479 w 10000"/>
                  <a:gd name="connsiteY5" fmla="*/ 10139 h 10141"/>
                  <a:gd name="connsiteX6" fmla="*/ 7573 w 10000"/>
                  <a:gd name="connsiteY6" fmla="*/ 7924 h 10141"/>
                  <a:gd name="connsiteX7" fmla="*/ 8145 w 10000"/>
                  <a:gd name="connsiteY7" fmla="*/ 5063 h 10141"/>
                  <a:gd name="connsiteX8" fmla="*/ 9134 w 10000"/>
                  <a:gd name="connsiteY8" fmla="*/ 2831 h 10141"/>
                  <a:gd name="connsiteX9" fmla="*/ 10000 w 10000"/>
                  <a:gd name="connsiteY9" fmla="*/ 1936 h 10141"/>
                  <a:gd name="connsiteX10" fmla="*/ 8388 w 10000"/>
                  <a:gd name="connsiteY10" fmla="*/ 1019 h 10141"/>
                  <a:gd name="connsiteX11" fmla="*/ 6075 w 10000"/>
                  <a:gd name="connsiteY11" fmla="*/ 489 h 10141"/>
                  <a:gd name="connsiteX0" fmla="*/ 6075 w 10000"/>
                  <a:gd name="connsiteY0" fmla="*/ 203 h 9855"/>
                  <a:gd name="connsiteX1" fmla="*/ 2613 w 10000"/>
                  <a:gd name="connsiteY1" fmla="*/ 1 h 9855"/>
                  <a:gd name="connsiteX2" fmla="*/ 622 w 10000"/>
                  <a:gd name="connsiteY2" fmla="*/ 4383 h 9855"/>
                  <a:gd name="connsiteX3" fmla="*/ 1 w 10000"/>
                  <a:gd name="connsiteY3" fmla="*/ 7884 h 9855"/>
                  <a:gd name="connsiteX4" fmla="*/ 3733 w 10000"/>
                  <a:gd name="connsiteY4" fmla="*/ 8257 h 9855"/>
                  <a:gd name="connsiteX5" fmla="*/ 7479 w 10000"/>
                  <a:gd name="connsiteY5" fmla="*/ 9853 h 9855"/>
                  <a:gd name="connsiteX6" fmla="*/ 7573 w 10000"/>
                  <a:gd name="connsiteY6" fmla="*/ 7638 h 9855"/>
                  <a:gd name="connsiteX7" fmla="*/ 8145 w 10000"/>
                  <a:gd name="connsiteY7" fmla="*/ 4777 h 9855"/>
                  <a:gd name="connsiteX8" fmla="*/ 9134 w 10000"/>
                  <a:gd name="connsiteY8" fmla="*/ 2545 h 9855"/>
                  <a:gd name="connsiteX9" fmla="*/ 10000 w 10000"/>
                  <a:gd name="connsiteY9" fmla="*/ 1650 h 9855"/>
                  <a:gd name="connsiteX10" fmla="*/ 8388 w 10000"/>
                  <a:gd name="connsiteY10" fmla="*/ 733 h 9855"/>
                  <a:gd name="connsiteX11" fmla="*/ 6075 w 10000"/>
                  <a:gd name="connsiteY11" fmla="*/ 203 h 9855"/>
                  <a:gd name="connsiteX0" fmla="*/ 6075 w 10000"/>
                  <a:gd name="connsiteY0" fmla="*/ 206 h 10000"/>
                  <a:gd name="connsiteX1" fmla="*/ 2613 w 10000"/>
                  <a:gd name="connsiteY1" fmla="*/ 1 h 10000"/>
                  <a:gd name="connsiteX2" fmla="*/ 622 w 10000"/>
                  <a:gd name="connsiteY2" fmla="*/ 4447 h 10000"/>
                  <a:gd name="connsiteX3" fmla="*/ 1 w 10000"/>
                  <a:gd name="connsiteY3" fmla="*/ 8000 h 10000"/>
                  <a:gd name="connsiteX4" fmla="*/ 3733 w 10000"/>
                  <a:gd name="connsiteY4" fmla="*/ 8378 h 10000"/>
                  <a:gd name="connsiteX5" fmla="*/ 7479 w 10000"/>
                  <a:gd name="connsiteY5" fmla="*/ 9998 h 10000"/>
                  <a:gd name="connsiteX6" fmla="*/ 7573 w 10000"/>
                  <a:gd name="connsiteY6" fmla="*/ 7750 h 10000"/>
                  <a:gd name="connsiteX7" fmla="*/ 8145 w 10000"/>
                  <a:gd name="connsiteY7" fmla="*/ 4847 h 10000"/>
                  <a:gd name="connsiteX8" fmla="*/ 9134 w 10000"/>
                  <a:gd name="connsiteY8" fmla="*/ 2582 h 10000"/>
                  <a:gd name="connsiteX9" fmla="*/ 10000 w 10000"/>
                  <a:gd name="connsiteY9" fmla="*/ 1674 h 10000"/>
                  <a:gd name="connsiteX10" fmla="*/ 8292 w 10000"/>
                  <a:gd name="connsiteY10" fmla="*/ 939 h 10000"/>
                  <a:gd name="connsiteX11" fmla="*/ 6075 w 10000"/>
                  <a:gd name="connsiteY11" fmla="*/ 206 h 10000"/>
                  <a:gd name="connsiteX0" fmla="*/ 6075 w 10000"/>
                  <a:gd name="connsiteY0" fmla="*/ 206 h 10000"/>
                  <a:gd name="connsiteX1" fmla="*/ 2613 w 10000"/>
                  <a:gd name="connsiteY1" fmla="*/ 1 h 10000"/>
                  <a:gd name="connsiteX2" fmla="*/ 622 w 10000"/>
                  <a:gd name="connsiteY2" fmla="*/ 4447 h 10000"/>
                  <a:gd name="connsiteX3" fmla="*/ 1 w 10000"/>
                  <a:gd name="connsiteY3" fmla="*/ 8000 h 10000"/>
                  <a:gd name="connsiteX4" fmla="*/ 3733 w 10000"/>
                  <a:gd name="connsiteY4" fmla="*/ 8378 h 10000"/>
                  <a:gd name="connsiteX5" fmla="*/ 7479 w 10000"/>
                  <a:gd name="connsiteY5" fmla="*/ 9998 h 10000"/>
                  <a:gd name="connsiteX6" fmla="*/ 7573 w 10000"/>
                  <a:gd name="connsiteY6" fmla="*/ 7750 h 10000"/>
                  <a:gd name="connsiteX7" fmla="*/ 8145 w 10000"/>
                  <a:gd name="connsiteY7" fmla="*/ 4847 h 10000"/>
                  <a:gd name="connsiteX8" fmla="*/ 9134 w 10000"/>
                  <a:gd name="connsiteY8" fmla="*/ 2582 h 10000"/>
                  <a:gd name="connsiteX9" fmla="*/ 10000 w 10000"/>
                  <a:gd name="connsiteY9" fmla="*/ 1674 h 10000"/>
                  <a:gd name="connsiteX10" fmla="*/ 6075 w 10000"/>
                  <a:gd name="connsiteY10" fmla="*/ 206 h 10000"/>
                  <a:gd name="connsiteX0" fmla="*/ 5852 w 10000"/>
                  <a:gd name="connsiteY0" fmla="*/ 664 h 10263"/>
                  <a:gd name="connsiteX1" fmla="*/ 2613 w 10000"/>
                  <a:gd name="connsiteY1" fmla="*/ 264 h 10263"/>
                  <a:gd name="connsiteX2" fmla="*/ 622 w 10000"/>
                  <a:gd name="connsiteY2" fmla="*/ 4710 h 10263"/>
                  <a:gd name="connsiteX3" fmla="*/ 1 w 10000"/>
                  <a:gd name="connsiteY3" fmla="*/ 8263 h 10263"/>
                  <a:gd name="connsiteX4" fmla="*/ 3733 w 10000"/>
                  <a:gd name="connsiteY4" fmla="*/ 8641 h 10263"/>
                  <a:gd name="connsiteX5" fmla="*/ 7479 w 10000"/>
                  <a:gd name="connsiteY5" fmla="*/ 10261 h 10263"/>
                  <a:gd name="connsiteX6" fmla="*/ 7573 w 10000"/>
                  <a:gd name="connsiteY6" fmla="*/ 8013 h 10263"/>
                  <a:gd name="connsiteX7" fmla="*/ 8145 w 10000"/>
                  <a:gd name="connsiteY7" fmla="*/ 5110 h 10263"/>
                  <a:gd name="connsiteX8" fmla="*/ 9134 w 10000"/>
                  <a:gd name="connsiteY8" fmla="*/ 2845 h 10263"/>
                  <a:gd name="connsiteX9" fmla="*/ 10000 w 10000"/>
                  <a:gd name="connsiteY9" fmla="*/ 1937 h 10263"/>
                  <a:gd name="connsiteX10" fmla="*/ 5852 w 10000"/>
                  <a:gd name="connsiteY10" fmla="*/ 664 h 10263"/>
                  <a:gd name="connsiteX0" fmla="*/ 5852 w 10000"/>
                  <a:gd name="connsiteY0" fmla="*/ 477 h 10076"/>
                  <a:gd name="connsiteX1" fmla="*/ 2613 w 10000"/>
                  <a:gd name="connsiteY1" fmla="*/ 77 h 10076"/>
                  <a:gd name="connsiteX2" fmla="*/ 622 w 10000"/>
                  <a:gd name="connsiteY2" fmla="*/ 4523 h 10076"/>
                  <a:gd name="connsiteX3" fmla="*/ 1 w 10000"/>
                  <a:gd name="connsiteY3" fmla="*/ 8076 h 10076"/>
                  <a:gd name="connsiteX4" fmla="*/ 3733 w 10000"/>
                  <a:gd name="connsiteY4" fmla="*/ 8454 h 10076"/>
                  <a:gd name="connsiteX5" fmla="*/ 7479 w 10000"/>
                  <a:gd name="connsiteY5" fmla="*/ 10074 h 10076"/>
                  <a:gd name="connsiteX6" fmla="*/ 7573 w 10000"/>
                  <a:gd name="connsiteY6" fmla="*/ 7826 h 10076"/>
                  <a:gd name="connsiteX7" fmla="*/ 8145 w 10000"/>
                  <a:gd name="connsiteY7" fmla="*/ 4923 h 10076"/>
                  <a:gd name="connsiteX8" fmla="*/ 9134 w 10000"/>
                  <a:gd name="connsiteY8" fmla="*/ 2658 h 10076"/>
                  <a:gd name="connsiteX9" fmla="*/ 10000 w 10000"/>
                  <a:gd name="connsiteY9" fmla="*/ 1750 h 10076"/>
                  <a:gd name="connsiteX10" fmla="*/ 5852 w 10000"/>
                  <a:gd name="connsiteY10" fmla="*/ 477 h 10076"/>
                  <a:gd name="connsiteX0" fmla="*/ 6043 w 10000"/>
                  <a:gd name="connsiteY0" fmla="*/ 495 h 10338"/>
                  <a:gd name="connsiteX1" fmla="*/ 2613 w 10000"/>
                  <a:gd name="connsiteY1" fmla="*/ 339 h 10338"/>
                  <a:gd name="connsiteX2" fmla="*/ 622 w 10000"/>
                  <a:gd name="connsiteY2" fmla="*/ 4785 h 10338"/>
                  <a:gd name="connsiteX3" fmla="*/ 1 w 10000"/>
                  <a:gd name="connsiteY3" fmla="*/ 8338 h 10338"/>
                  <a:gd name="connsiteX4" fmla="*/ 3733 w 10000"/>
                  <a:gd name="connsiteY4" fmla="*/ 8716 h 10338"/>
                  <a:gd name="connsiteX5" fmla="*/ 7479 w 10000"/>
                  <a:gd name="connsiteY5" fmla="*/ 10336 h 10338"/>
                  <a:gd name="connsiteX6" fmla="*/ 7573 w 10000"/>
                  <a:gd name="connsiteY6" fmla="*/ 8088 h 10338"/>
                  <a:gd name="connsiteX7" fmla="*/ 8145 w 10000"/>
                  <a:gd name="connsiteY7" fmla="*/ 5185 h 10338"/>
                  <a:gd name="connsiteX8" fmla="*/ 9134 w 10000"/>
                  <a:gd name="connsiteY8" fmla="*/ 2920 h 10338"/>
                  <a:gd name="connsiteX9" fmla="*/ 10000 w 10000"/>
                  <a:gd name="connsiteY9" fmla="*/ 2012 h 10338"/>
                  <a:gd name="connsiteX10" fmla="*/ 6043 w 10000"/>
                  <a:gd name="connsiteY10" fmla="*/ 495 h 10338"/>
                  <a:gd name="connsiteX0" fmla="*/ 6043 w 10000"/>
                  <a:gd name="connsiteY0" fmla="*/ 217 h 10060"/>
                  <a:gd name="connsiteX1" fmla="*/ 2613 w 10000"/>
                  <a:gd name="connsiteY1" fmla="*/ 61 h 10060"/>
                  <a:gd name="connsiteX2" fmla="*/ 622 w 10000"/>
                  <a:gd name="connsiteY2" fmla="*/ 4507 h 10060"/>
                  <a:gd name="connsiteX3" fmla="*/ 1 w 10000"/>
                  <a:gd name="connsiteY3" fmla="*/ 8060 h 10060"/>
                  <a:gd name="connsiteX4" fmla="*/ 3733 w 10000"/>
                  <a:gd name="connsiteY4" fmla="*/ 8438 h 10060"/>
                  <a:gd name="connsiteX5" fmla="*/ 7479 w 10000"/>
                  <a:gd name="connsiteY5" fmla="*/ 10058 h 10060"/>
                  <a:gd name="connsiteX6" fmla="*/ 7573 w 10000"/>
                  <a:gd name="connsiteY6" fmla="*/ 7810 h 10060"/>
                  <a:gd name="connsiteX7" fmla="*/ 8145 w 10000"/>
                  <a:gd name="connsiteY7" fmla="*/ 4907 h 10060"/>
                  <a:gd name="connsiteX8" fmla="*/ 9134 w 10000"/>
                  <a:gd name="connsiteY8" fmla="*/ 2642 h 10060"/>
                  <a:gd name="connsiteX9" fmla="*/ 10000 w 10000"/>
                  <a:gd name="connsiteY9" fmla="*/ 1734 h 10060"/>
                  <a:gd name="connsiteX10" fmla="*/ 6043 w 10000"/>
                  <a:gd name="connsiteY10" fmla="*/ 217 h 10060"/>
                  <a:gd name="connsiteX0" fmla="*/ 5884 w 9841"/>
                  <a:gd name="connsiteY0" fmla="*/ 217 h 10060"/>
                  <a:gd name="connsiteX1" fmla="*/ 2454 w 9841"/>
                  <a:gd name="connsiteY1" fmla="*/ 61 h 10060"/>
                  <a:gd name="connsiteX2" fmla="*/ 463 w 9841"/>
                  <a:gd name="connsiteY2" fmla="*/ 4507 h 10060"/>
                  <a:gd name="connsiteX3" fmla="*/ 1 w 9841"/>
                  <a:gd name="connsiteY3" fmla="*/ 7132 h 10060"/>
                  <a:gd name="connsiteX4" fmla="*/ 3574 w 9841"/>
                  <a:gd name="connsiteY4" fmla="*/ 8438 h 10060"/>
                  <a:gd name="connsiteX5" fmla="*/ 7320 w 9841"/>
                  <a:gd name="connsiteY5" fmla="*/ 10058 h 10060"/>
                  <a:gd name="connsiteX6" fmla="*/ 7414 w 9841"/>
                  <a:gd name="connsiteY6" fmla="*/ 7810 h 10060"/>
                  <a:gd name="connsiteX7" fmla="*/ 7986 w 9841"/>
                  <a:gd name="connsiteY7" fmla="*/ 4907 h 10060"/>
                  <a:gd name="connsiteX8" fmla="*/ 8975 w 9841"/>
                  <a:gd name="connsiteY8" fmla="*/ 2642 h 10060"/>
                  <a:gd name="connsiteX9" fmla="*/ 9841 w 9841"/>
                  <a:gd name="connsiteY9" fmla="*/ 1734 h 10060"/>
                  <a:gd name="connsiteX10" fmla="*/ 5884 w 9841"/>
                  <a:gd name="connsiteY10" fmla="*/ 217 h 10060"/>
                  <a:gd name="connsiteX0" fmla="*/ 6079 w 10100"/>
                  <a:gd name="connsiteY0" fmla="*/ 410 h 10194"/>
                  <a:gd name="connsiteX1" fmla="*/ 2594 w 10100"/>
                  <a:gd name="connsiteY1" fmla="*/ 255 h 10194"/>
                  <a:gd name="connsiteX2" fmla="*/ 1121 w 10100"/>
                  <a:gd name="connsiteY2" fmla="*/ 3557 h 10194"/>
                  <a:gd name="connsiteX3" fmla="*/ 101 w 10100"/>
                  <a:gd name="connsiteY3" fmla="*/ 7283 h 10194"/>
                  <a:gd name="connsiteX4" fmla="*/ 3732 w 10100"/>
                  <a:gd name="connsiteY4" fmla="*/ 8582 h 10194"/>
                  <a:gd name="connsiteX5" fmla="*/ 7538 w 10100"/>
                  <a:gd name="connsiteY5" fmla="*/ 10192 h 10194"/>
                  <a:gd name="connsiteX6" fmla="*/ 7634 w 10100"/>
                  <a:gd name="connsiteY6" fmla="*/ 7957 h 10194"/>
                  <a:gd name="connsiteX7" fmla="*/ 8215 w 10100"/>
                  <a:gd name="connsiteY7" fmla="*/ 5072 h 10194"/>
                  <a:gd name="connsiteX8" fmla="*/ 9220 w 10100"/>
                  <a:gd name="connsiteY8" fmla="*/ 2820 h 10194"/>
                  <a:gd name="connsiteX9" fmla="*/ 10100 w 10100"/>
                  <a:gd name="connsiteY9" fmla="*/ 1918 h 10194"/>
                  <a:gd name="connsiteX10" fmla="*/ 6079 w 10100"/>
                  <a:gd name="connsiteY10" fmla="*/ 410 h 10194"/>
                  <a:gd name="connsiteX0" fmla="*/ 6079 w 10100"/>
                  <a:gd name="connsiteY0" fmla="*/ 160 h 9944"/>
                  <a:gd name="connsiteX1" fmla="*/ 2594 w 10100"/>
                  <a:gd name="connsiteY1" fmla="*/ 5 h 9944"/>
                  <a:gd name="connsiteX2" fmla="*/ 1121 w 10100"/>
                  <a:gd name="connsiteY2" fmla="*/ 3307 h 9944"/>
                  <a:gd name="connsiteX3" fmla="*/ 101 w 10100"/>
                  <a:gd name="connsiteY3" fmla="*/ 7033 h 9944"/>
                  <a:gd name="connsiteX4" fmla="*/ 3732 w 10100"/>
                  <a:gd name="connsiteY4" fmla="*/ 8332 h 9944"/>
                  <a:gd name="connsiteX5" fmla="*/ 7538 w 10100"/>
                  <a:gd name="connsiteY5" fmla="*/ 9942 h 9944"/>
                  <a:gd name="connsiteX6" fmla="*/ 7634 w 10100"/>
                  <a:gd name="connsiteY6" fmla="*/ 7707 h 9944"/>
                  <a:gd name="connsiteX7" fmla="*/ 8215 w 10100"/>
                  <a:gd name="connsiteY7" fmla="*/ 4822 h 9944"/>
                  <a:gd name="connsiteX8" fmla="*/ 9220 w 10100"/>
                  <a:gd name="connsiteY8" fmla="*/ 2570 h 9944"/>
                  <a:gd name="connsiteX9" fmla="*/ 10100 w 10100"/>
                  <a:gd name="connsiteY9" fmla="*/ 1668 h 9944"/>
                  <a:gd name="connsiteX10" fmla="*/ 6079 w 10100"/>
                  <a:gd name="connsiteY10" fmla="*/ 160 h 9944"/>
                  <a:gd name="connsiteX0" fmla="*/ 5920 w 9901"/>
                  <a:gd name="connsiteY0" fmla="*/ 161 h 10000"/>
                  <a:gd name="connsiteX1" fmla="*/ 2469 w 9901"/>
                  <a:gd name="connsiteY1" fmla="*/ 5 h 10000"/>
                  <a:gd name="connsiteX2" fmla="*/ 1011 w 9901"/>
                  <a:gd name="connsiteY2" fmla="*/ 3326 h 10000"/>
                  <a:gd name="connsiteX3" fmla="*/ 1 w 9901"/>
                  <a:gd name="connsiteY3" fmla="*/ 7073 h 10000"/>
                  <a:gd name="connsiteX4" fmla="*/ 3596 w 9901"/>
                  <a:gd name="connsiteY4" fmla="*/ 8379 h 10000"/>
                  <a:gd name="connsiteX5" fmla="*/ 7364 w 9901"/>
                  <a:gd name="connsiteY5" fmla="*/ 9998 h 10000"/>
                  <a:gd name="connsiteX6" fmla="*/ 7459 w 9901"/>
                  <a:gd name="connsiteY6" fmla="*/ 7750 h 10000"/>
                  <a:gd name="connsiteX7" fmla="*/ 8035 w 9901"/>
                  <a:gd name="connsiteY7" fmla="*/ 4849 h 10000"/>
                  <a:gd name="connsiteX8" fmla="*/ 9030 w 9901"/>
                  <a:gd name="connsiteY8" fmla="*/ 2584 h 10000"/>
                  <a:gd name="connsiteX9" fmla="*/ 9901 w 9901"/>
                  <a:gd name="connsiteY9" fmla="*/ 1677 h 10000"/>
                  <a:gd name="connsiteX10" fmla="*/ 5920 w 9901"/>
                  <a:gd name="connsiteY10" fmla="*/ 161 h 10000"/>
                  <a:gd name="connsiteX0" fmla="*/ 6067 w 10088"/>
                  <a:gd name="connsiteY0" fmla="*/ 161 h 10002"/>
                  <a:gd name="connsiteX1" fmla="*/ 2582 w 10088"/>
                  <a:gd name="connsiteY1" fmla="*/ 5 h 10002"/>
                  <a:gd name="connsiteX2" fmla="*/ 1109 w 10088"/>
                  <a:gd name="connsiteY2" fmla="*/ 3326 h 10002"/>
                  <a:gd name="connsiteX3" fmla="*/ 89 w 10088"/>
                  <a:gd name="connsiteY3" fmla="*/ 7073 h 10002"/>
                  <a:gd name="connsiteX4" fmla="*/ 3493 w 10088"/>
                  <a:gd name="connsiteY4" fmla="*/ 8965 h 10002"/>
                  <a:gd name="connsiteX5" fmla="*/ 7526 w 10088"/>
                  <a:gd name="connsiteY5" fmla="*/ 9998 h 10002"/>
                  <a:gd name="connsiteX6" fmla="*/ 7622 w 10088"/>
                  <a:gd name="connsiteY6" fmla="*/ 7750 h 10002"/>
                  <a:gd name="connsiteX7" fmla="*/ 8203 w 10088"/>
                  <a:gd name="connsiteY7" fmla="*/ 4849 h 10002"/>
                  <a:gd name="connsiteX8" fmla="*/ 9208 w 10088"/>
                  <a:gd name="connsiteY8" fmla="*/ 2584 h 10002"/>
                  <a:gd name="connsiteX9" fmla="*/ 10088 w 10088"/>
                  <a:gd name="connsiteY9" fmla="*/ 1677 h 10002"/>
                  <a:gd name="connsiteX10" fmla="*/ 6067 w 10088"/>
                  <a:gd name="connsiteY10" fmla="*/ 161 h 10002"/>
                  <a:gd name="connsiteX0" fmla="*/ 6007 w 10028"/>
                  <a:gd name="connsiteY0" fmla="*/ 161 h 10002"/>
                  <a:gd name="connsiteX1" fmla="*/ 2522 w 10028"/>
                  <a:gd name="connsiteY1" fmla="*/ 5 h 10002"/>
                  <a:gd name="connsiteX2" fmla="*/ 1049 w 10028"/>
                  <a:gd name="connsiteY2" fmla="*/ 3326 h 10002"/>
                  <a:gd name="connsiteX3" fmla="*/ 94 w 10028"/>
                  <a:gd name="connsiteY3" fmla="*/ 7366 h 10002"/>
                  <a:gd name="connsiteX4" fmla="*/ 3433 w 10028"/>
                  <a:gd name="connsiteY4" fmla="*/ 8965 h 10002"/>
                  <a:gd name="connsiteX5" fmla="*/ 7466 w 10028"/>
                  <a:gd name="connsiteY5" fmla="*/ 9998 h 10002"/>
                  <a:gd name="connsiteX6" fmla="*/ 7562 w 10028"/>
                  <a:gd name="connsiteY6" fmla="*/ 7750 h 10002"/>
                  <a:gd name="connsiteX7" fmla="*/ 8143 w 10028"/>
                  <a:gd name="connsiteY7" fmla="*/ 4849 h 10002"/>
                  <a:gd name="connsiteX8" fmla="*/ 9148 w 10028"/>
                  <a:gd name="connsiteY8" fmla="*/ 2584 h 10002"/>
                  <a:gd name="connsiteX9" fmla="*/ 10028 w 10028"/>
                  <a:gd name="connsiteY9" fmla="*/ 1677 h 10002"/>
                  <a:gd name="connsiteX10" fmla="*/ 6007 w 10028"/>
                  <a:gd name="connsiteY10" fmla="*/ 161 h 10002"/>
                  <a:gd name="connsiteX0" fmla="*/ 6007 w 10028"/>
                  <a:gd name="connsiteY0" fmla="*/ 161 h 10002"/>
                  <a:gd name="connsiteX1" fmla="*/ 2522 w 10028"/>
                  <a:gd name="connsiteY1" fmla="*/ 5 h 10002"/>
                  <a:gd name="connsiteX2" fmla="*/ 1049 w 10028"/>
                  <a:gd name="connsiteY2" fmla="*/ 3326 h 10002"/>
                  <a:gd name="connsiteX3" fmla="*/ 94 w 10028"/>
                  <a:gd name="connsiteY3" fmla="*/ 7366 h 10002"/>
                  <a:gd name="connsiteX4" fmla="*/ 3433 w 10028"/>
                  <a:gd name="connsiteY4" fmla="*/ 8965 h 10002"/>
                  <a:gd name="connsiteX5" fmla="*/ 7466 w 10028"/>
                  <a:gd name="connsiteY5" fmla="*/ 9998 h 10002"/>
                  <a:gd name="connsiteX6" fmla="*/ 7562 w 10028"/>
                  <a:gd name="connsiteY6" fmla="*/ 7750 h 10002"/>
                  <a:gd name="connsiteX7" fmla="*/ 8143 w 10028"/>
                  <a:gd name="connsiteY7" fmla="*/ 4849 h 10002"/>
                  <a:gd name="connsiteX8" fmla="*/ 9148 w 10028"/>
                  <a:gd name="connsiteY8" fmla="*/ 2584 h 10002"/>
                  <a:gd name="connsiteX9" fmla="*/ 10028 w 10028"/>
                  <a:gd name="connsiteY9" fmla="*/ 1677 h 10002"/>
                  <a:gd name="connsiteX10" fmla="*/ 6007 w 10028"/>
                  <a:gd name="connsiteY10" fmla="*/ 161 h 10002"/>
                  <a:gd name="connsiteX0" fmla="*/ 6002 w 10023"/>
                  <a:gd name="connsiteY0" fmla="*/ 161 h 10002"/>
                  <a:gd name="connsiteX1" fmla="*/ 2517 w 10023"/>
                  <a:gd name="connsiteY1" fmla="*/ 5 h 10002"/>
                  <a:gd name="connsiteX2" fmla="*/ 1044 w 10023"/>
                  <a:gd name="connsiteY2" fmla="*/ 3326 h 10002"/>
                  <a:gd name="connsiteX3" fmla="*/ 89 w 10023"/>
                  <a:gd name="connsiteY3" fmla="*/ 7366 h 10002"/>
                  <a:gd name="connsiteX4" fmla="*/ 421 w 10023"/>
                  <a:gd name="connsiteY4" fmla="*/ 7512 h 10002"/>
                  <a:gd name="connsiteX5" fmla="*/ 3428 w 10023"/>
                  <a:gd name="connsiteY5" fmla="*/ 8965 h 10002"/>
                  <a:gd name="connsiteX6" fmla="*/ 7461 w 10023"/>
                  <a:gd name="connsiteY6" fmla="*/ 9998 h 10002"/>
                  <a:gd name="connsiteX7" fmla="*/ 7557 w 10023"/>
                  <a:gd name="connsiteY7" fmla="*/ 7750 h 10002"/>
                  <a:gd name="connsiteX8" fmla="*/ 8138 w 10023"/>
                  <a:gd name="connsiteY8" fmla="*/ 4849 h 10002"/>
                  <a:gd name="connsiteX9" fmla="*/ 9143 w 10023"/>
                  <a:gd name="connsiteY9" fmla="*/ 2584 h 10002"/>
                  <a:gd name="connsiteX10" fmla="*/ 10023 w 10023"/>
                  <a:gd name="connsiteY10" fmla="*/ 1677 h 10002"/>
                  <a:gd name="connsiteX11" fmla="*/ 6002 w 10023"/>
                  <a:gd name="connsiteY11" fmla="*/ 161 h 10002"/>
                  <a:gd name="connsiteX0" fmla="*/ 6002 w 10023"/>
                  <a:gd name="connsiteY0" fmla="*/ 161 h 10002"/>
                  <a:gd name="connsiteX1" fmla="*/ 2517 w 10023"/>
                  <a:gd name="connsiteY1" fmla="*/ 5 h 10002"/>
                  <a:gd name="connsiteX2" fmla="*/ 1044 w 10023"/>
                  <a:gd name="connsiteY2" fmla="*/ 3326 h 10002"/>
                  <a:gd name="connsiteX3" fmla="*/ 89 w 10023"/>
                  <a:gd name="connsiteY3" fmla="*/ 7366 h 10002"/>
                  <a:gd name="connsiteX4" fmla="*/ 421 w 10023"/>
                  <a:gd name="connsiteY4" fmla="*/ 7512 h 10002"/>
                  <a:gd name="connsiteX5" fmla="*/ 3428 w 10023"/>
                  <a:gd name="connsiteY5" fmla="*/ 8965 h 10002"/>
                  <a:gd name="connsiteX6" fmla="*/ 7461 w 10023"/>
                  <a:gd name="connsiteY6" fmla="*/ 9998 h 10002"/>
                  <a:gd name="connsiteX7" fmla="*/ 7557 w 10023"/>
                  <a:gd name="connsiteY7" fmla="*/ 7750 h 10002"/>
                  <a:gd name="connsiteX8" fmla="*/ 8138 w 10023"/>
                  <a:gd name="connsiteY8" fmla="*/ 4849 h 10002"/>
                  <a:gd name="connsiteX9" fmla="*/ 9143 w 10023"/>
                  <a:gd name="connsiteY9" fmla="*/ 2584 h 10002"/>
                  <a:gd name="connsiteX10" fmla="*/ 10023 w 10023"/>
                  <a:gd name="connsiteY10" fmla="*/ 1677 h 10002"/>
                  <a:gd name="connsiteX11" fmla="*/ 6002 w 10023"/>
                  <a:gd name="connsiteY11" fmla="*/ 161 h 10002"/>
                  <a:gd name="connsiteX0" fmla="*/ 6002 w 10023"/>
                  <a:gd name="connsiteY0" fmla="*/ 548 h 10389"/>
                  <a:gd name="connsiteX1" fmla="*/ 2549 w 10023"/>
                  <a:gd name="connsiteY1" fmla="*/ 1 h 10389"/>
                  <a:gd name="connsiteX2" fmla="*/ 1044 w 10023"/>
                  <a:gd name="connsiteY2" fmla="*/ 3713 h 10389"/>
                  <a:gd name="connsiteX3" fmla="*/ 89 w 10023"/>
                  <a:gd name="connsiteY3" fmla="*/ 7753 h 10389"/>
                  <a:gd name="connsiteX4" fmla="*/ 421 w 10023"/>
                  <a:gd name="connsiteY4" fmla="*/ 7899 h 10389"/>
                  <a:gd name="connsiteX5" fmla="*/ 3428 w 10023"/>
                  <a:gd name="connsiteY5" fmla="*/ 9352 h 10389"/>
                  <a:gd name="connsiteX6" fmla="*/ 7461 w 10023"/>
                  <a:gd name="connsiteY6" fmla="*/ 10385 h 10389"/>
                  <a:gd name="connsiteX7" fmla="*/ 7557 w 10023"/>
                  <a:gd name="connsiteY7" fmla="*/ 8137 h 10389"/>
                  <a:gd name="connsiteX8" fmla="*/ 8138 w 10023"/>
                  <a:gd name="connsiteY8" fmla="*/ 5236 h 10389"/>
                  <a:gd name="connsiteX9" fmla="*/ 9143 w 10023"/>
                  <a:gd name="connsiteY9" fmla="*/ 2971 h 10389"/>
                  <a:gd name="connsiteX10" fmla="*/ 10023 w 10023"/>
                  <a:gd name="connsiteY10" fmla="*/ 2064 h 10389"/>
                  <a:gd name="connsiteX11" fmla="*/ 6002 w 10023"/>
                  <a:gd name="connsiteY11" fmla="*/ 548 h 10389"/>
                  <a:gd name="connsiteX0" fmla="*/ 6106 w 10127"/>
                  <a:gd name="connsiteY0" fmla="*/ 548 h 10388"/>
                  <a:gd name="connsiteX1" fmla="*/ 2653 w 10127"/>
                  <a:gd name="connsiteY1" fmla="*/ 1 h 10388"/>
                  <a:gd name="connsiteX2" fmla="*/ 1148 w 10127"/>
                  <a:gd name="connsiteY2" fmla="*/ 3713 h 10388"/>
                  <a:gd name="connsiteX3" fmla="*/ 193 w 10127"/>
                  <a:gd name="connsiteY3" fmla="*/ 7753 h 10388"/>
                  <a:gd name="connsiteX4" fmla="*/ 331 w 10127"/>
                  <a:gd name="connsiteY4" fmla="*/ 8143 h 10388"/>
                  <a:gd name="connsiteX5" fmla="*/ 3532 w 10127"/>
                  <a:gd name="connsiteY5" fmla="*/ 9352 h 10388"/>
                  <a:gd name="connsiteX6" fmla="*/ 7565 w 10127"/>
                  <a:gd name="connsiteY6" fmla="*/ 10385 h 10388"/>
                  <a:gd name="connsiteX7" fmla="*/ 7661 w 10127"/>
                  <a:gd name="connsiteY7" fmla="*/ 8137 h 10388"/>
                  <a:gd name="connsiteX8" fmla="*/ 8242 w 10127"/>
                  <a:gd name="connsiteY8" fmla="*/ 5236 h 10388"/>
                  <a:gd name="connsiteX9" fmla="*/ 9247 w 10127"/>
                  <a:gd name="connsiteY9" fmla="*/ 2971 h 10388"/>
                  <a:gd name="connsiteX10" fmla="*/ 10127 w 10127"/>
                  <a:gd name="connsiteY10" fmla="*/ 2064 h 10388"/>
                  <a:gd name="connsiteX11" fmla="*/ 6106 w 10127"/>
                  <a:gd name="connsiteY11" fmla="*/ 548 h 10388"/>
                  <a:gd name="connsiteX0" fmla="*/ 6106 w 10127"/>
                  <a:gd name="connsiteY0" fmla="*/ 548 h 10388"/>
                  <a:gd name="connsiteX1" fmla="*/ 2653 w 10127"/>
                  <a:gd name="connsiteY1" fmla="*/ 1 h 10388"/>
                  <a:gd name="connsiteX2" fmla="*/ 1148 w 10127"/>
                  <a:gd name="connsiteY2" fmla="*/ 3713 h 10388"/>
                  <a:gd name="connsiteX3" fmla="*/ 193 w 10127"/>
                  <a:gd name="connsiteY3" fmla="*/ 7753 h 10388"/>
                  <a:gd name="connsiteX4" fmla="*/ 331 w 10127"/>
                  <a:gd name="connsiteY4" fmla="*/ 8143 h 10388"/>
                  <a:gd name="connsiteX5" fmla="*/ 3597 w 10127"/>
                  <a:gd name="connsiteY5" fmla="*/ 9108 h 10388"/>
                  <a:gd name="connsiteX6" fmla="*/ 7565 w 10127"/>
                  <a:gd name="connsiteY6" fmla="*/ 10385 h 10388"/>
                  <a:gd name="connsiteX7" fmla="*/ 7661 w 10127"/>
                  <a:gd name="connsiteY7" fmla="*/ 8137 h 10388"/>
                  <a:gd name="connsiteX8" fmla="*/ 8242 w 10127"/>
                  <a:gd name="connsiteY8" fmla="*/ 5236 h 10388"/>
                  <a:gd name="connsiteX9" fmla="*/ 9247 w 10127"/>
                  <a:gd name="connsiteY9" fmla="*/ 2971 h 10388"/>
                  <a:gd name="connsiteX10" fmla="*/ 10127 w 10127"/>
                  <a:gd name="connsiteY10" fmla="*/ 2064 h 10388"/>
                  <a:gd name="connsiteX11" fmla="*/ 6106 w 10127"/>
                  <a:gd name="connsiteY11" fmla="*/ 548 h 10388"/>
                  <a:gd name="connsiteX0" fmla="*/ 6106 w 10127"/>
                  <a:gd name="connsiteY0" fmla="*/ 548 h 9179"/>
                  <a:gd name="connsiteX1" fmla="*/ 2653 w 10127"/>
                  <a:gd name="connsiteY1" fmla="*/ 1 h 9179"/>
                  <a:gd name="connsiteX2" fmla="*/ 1148 w 10127"/>
                  <a:gd name="connsiteY2" fmla="*/ 3713 h 9179"/>
                  <a:gd name="connsiteX3" fmla="*/ 193 w 10127"/>
                  <a:gd name="connsiteY3" fmla="*/ 7753 h 9179"/>
                  <a:gd name="connsiteX4" fmla="*/ 331 w 10127"/>
                  <a:gd name="connsiteY4" fmla="*/ 8143 h 9179"/>
                  <a:gd name="connsiteX5" fmla="*/ 3597 w 10127"/>
                  <a:gd name="connsiteY5" fmla="*/ 9108 h 9179"/>
                  <a:gd name="connsiteX6" fmla="*/ 7792 w 10127"/>
                  <a:gd name="connsiteY6" fmla="*/ 9066 h 9179"/>
                  <a:gd name="connsiteX7" fmla="*/ 7661 w 10127"/>
                  <a:gd name="connsiteY7" fmla="*/ 8137 h 9179"/>
                  <a:gd name="connsiteX8" fmla="*/ 8242 w 10127"/>
                  <a:gd name="connsiteY8" fmla="*/ 5236 h 9179"/>
                  <a:gd name="connsiteX9" fmla="*/ 9247 w 10127"/>
                  <a:gd name="connsiteY9" fmla="*/ 2971 h 9179"/>
                  <a:gd name="connsiteX10" fmla="*/ 10127 w 10127"/>
                  <a:gd name="connsiteY10" fmla="*/ 2064 h 9179"/>
                  <a:gd name="connsiteX11" fmla="*/ 6106 w 10127"/>
                  <a:gd name="connsiteY11" fmla="*/ 548 h 9179"/>
                  <a:gd name="connsiteX0" fmla="*/ 6029 w 9808"/>
                  <a:gd name="connsiteY0" fmla="*/ 597 h 10000"/>
                  <a:gd name="connsiteX1" fmla="*/ 2620 w 9808"/>
                  <a:gd name="connsiteY1" fmla="*/ 1 h 10000"/>
                  <a:gd name="connsiteX2" fmla="*/ 1134 w 9808"/>
                  <a:gd name="connsiteY2" fmla="*/ 4045 h 10000"/>
                  <a:gd name="connsiteX3" fmla="*/ 191 w 9808"/>
                  <a:gd name="connsiteY3" fmla="*/ 8446 h 10000"/>
                  <a:gd name="connsiteX4" fmla="*/ 327 w 9808"/>
                  <a:gd name="connsiteY4" fmla="*/ 8871 h 10000"/>
                  <a:gd name="connsiteX5" fmla="*/ 3552 w 9808"/>
                  <a:gd name="connsiteY5" fmla="*/ 9923 h 10000"/>
                  <a:gd name="connsiteX6" fmla="*/ 7694 w 9808"/>
                  <a:gd name="connsiteY6" fmla="*/ 9877 h 10000"/>
                  <a:gd name="connsiteX7" fmla="*/ 7565 w 9808"/>
                  <a:gd name="connsiteY7" fmla="*/ 8865 h 10000"/>
                  <a:gd name="connsiteX8" fmla="*/ 8139 w 9808"/>
                  <a:gd name="connsiteY8" fmla="*/ 5704 h 10000"/>
                  <a:gd name="connsiteX9" fmla="*/ 9131 w 9808"/>
                  <a:gd name="connsiteY9" fmla="*/ 3237 h 10000"/>
                  <a:gd name="connsiteX10" fmla="*/ 9808 w 9808"/>
                  <a:gd name="connsiteY10" fmla="*/ 2515 h 10000"/>
                  <a:gd name="connsiteX11" fmla="*/ 6029 w 9808"/>
                  <a:gd name="connsiteY11" fmla="*/ 597 h 10000"/>
                  <a:gd name="connsiteX0" fmla="*/ 6257 w 10110"/>
                  <a:gd name="connsiteY0" fmla="*/ 597 h 9977"/>
                  <a:gd name="connsiteX1" fmla="*/ 2781 w 10110"/>
                  <a:gd name="connsiteY1" fmla="*/ 1 h 9977"/>
                  <a:gd name="connsiteX2" fmla="*/ 1266 w 10110"/>
                  <a:gd name="connsiteY2" fmla="*/ 4045 h 9977"/>
                  <a:gd name="connsiteX3" fmla="*/ 305 w 10110"/>
                  <a:gd name="connsiteY3" fmla="*/ 8446 h 9977"/>
                  <a:gd name="connsiteX4" fmla="*/ 280 w 10110"/>
                  <a:gd name="connsiteY4" fmla="*/ 9190 h 9977"/>
                  <a:gd name="connsiteX5" fmla="*/ 3732 w 10110"/>
                  <a:gd name="connsiteY5" fmla="*/ 9923 h 9977"/>
                  <a:gd name="connsiteX6" fmla="*/ 7955 w 10110"/>
                  <a:gd name="connsiteY6" fmla="*/ 9877 h 9977"/>
                  <a:gd name="connsiteX7" fmla="*/ 7823 w 10110"/>
                  <a:gd name="connsiteY7" fmla="*/ 8865 h 9977"/>
                  <a:gd name="connsiteX8" fmla="*/ 8408 w 10110"/>
                  <a:gd name="connsiteY8" fmla="*/ 5704 h 9977"/>
                  <a:gd name="connsiteX9" fmla="*/ 9420 w 10110"/>
                  <a:gd name="connsiteY9" fmla="*/ 3237 h 9977"/>
                  <a:gd name="connsiteX10" fmla="*/ 10110 w 10110"/>
                  <a:gd name="connsiteY10" fmla="*/ 2515 h 9977"/>
                  <a:gd name="connsiteX11" fmla="*/ 6257 w 10110"/>
                  <a:gd name="connsiteY11" fmla="*/ 597 h 9977"/>
                  <a:gd name="connsiteX0" fmla="*/ 6223 w 10034"/>
                  <a:gd name="connsiteY0" fmla="*/ 598 h 10000"/>
                  <a:gd name="connsiteX1" fmla="*/ 2785 w 10034"/>
                  <a:gd name="connsiteY1" fmla="*/ 1 h 10000"/>
                  <a:gd name="connsiteX2" fmla="*/ 1286 w 10034"/>
                  <a:gd name="connsiteY2" fmla="*/ 4054 h 10000"/>
                  <a:gd name="connsiteX3" fmla="*/ 239 w 10034"/>
                  <a:gd name="connsiteY3" fmla="*/ 8892 h 10000"/>
                  <a:gd name="connsiteX4" fmla="*/ 311 w 10034"/>
                  <a:gd name="connsiteY4" fmla="*/ 9211 h 10000"/>
                  <a:gd name="connsiteX5" fmla="*/ 3725 w 10034"/>
                  <a:gd name="connsiteY5" fmla="*/ 9946 h 10000"/>
                  <a:gd name="connsiteX6" fmla="*/ 7902 w 10034"/>
                  <a:gd name="connsiteY6" fmla="*/ 9900 h 10000"/>
                  <a:gd name="connsiteX7" fmla="*/ 7772 w 10034"/>
                  <a:gd name="connsiteY7" fmla="*/ 8885 h 10000"/>
                  <a:gd name="connsiteX8" fmla="*/ 8351 w 10034"/>
                  <a:gd name="connsiteY8" fmla="*/ 5717 h 10000"/>
                  <a:gd name="connsiteX9" fmla="*/ 9352 w 10034"/>
                  <a:gd name="connsiteY9" fmla="*/ 3244 h 10000"/>
                  <a:gd name="connsiteX10" fmla="*/ 10034 w 10034"/>
                  <a:gd name="connsiteY10" fmla="*/ 2521 h 10000"/>
                  <a:gd name="connsiteX11" fmla="*/ 6223 w 10034"/>
                  <a:gd name="connsiteY11" fmla="*/ 598 h 10000"/>
                  <a:gd name="connsiteX0" fmla="*/ 6223 w 10034"/>
                  <a:gd name="connsiteY0" fmla="*/ 598 h 10000"/>
                  <a:gd name="connsiteX1" fmla="*/ 2785 w 10034"/>
                  <a:gd name="connsiteY1" fmla="*/ 1 h 10000"/>
                  <a:gd name="connsiteX2" fmla="*/ 1286 w 10034"/>
                  <a:gd name="connsiteY2" fmla="*/ 4054 h 10000"/>
                  <a:gd name="connsiteX3" fmla="*/ 239 w 10034"/>
                  <a:gd name="connsiteY3" fmla="*/ 8892 h 10000"/>
                  <a:gd name="connsiteX4" fmla="*/ 311 w 10034"/>
                  <a:gd name="connsiteY4" fmla="*/ 9211 h 10000"/>
                  <a:gd name="connsiteX5" fmla="*/ 3725 w 10034"/>
                  <a:gd name="connsiteY5" fmla="*/ 9946 h 10000"/>
                  <a:gd name="connsiteX6" fmla="*/ 7902 w 10034"/>
                  <a:gd name="connsiteY6" fmla="*/ 9900 h 10000"/>
                  <a:gd name="connsiteX7" fmla="*/ 7958 w 10034"/>
                  <a:gd name="connsiteY7" fmla="*/ 8885 h 10000"/>
                  <a:gd name="connsiteX8" fmla="*/ 8351 w 10034"/>
                  <a:gd name="connsiteY8" fmla="*/ 5717 h 10000"/>
                  <a:gd name="connsiteX9" fmla="*/ 9352 w 10034"/>
                  <a:gd name="connsiteY9" fmla="*/ 3244 h 10000"/>
                  <a:gd name="connsiteX10" fmla="*/ 10034 w 10034"/>
                  <a:gd name="connsiteY10" fmla="*/ 2521 h 10000"/>
                  <a:gd name="connsiteX11" fmla="*/ 6223 w 10034"/>
                  <a:gd name="connsiteY11" fmla="*/ 598 h 10000"/>
                  <a:gd name="connsiteX0" fmla="*/ 6223 w 10034"/>
                  <a:gd name="connsiteY0" fmla="*/ 598 h 10000"/>
                  <a:gd name="connsiteX1" fmla="*/ 2785 w 10034"/>
                  <a:gd name="connsiteY1" fmla="*/ 1 h 10000"/>
                  <a:gd name="connsiteX2" fmla="*/ 1286 w 10034"/>
                  <a:gd name="connsiteY2" fmla="*/ 4054 h 10000"/>
                  <a:gd name="connsiteX3" fmla="*/ 239 w 10034"/>
                  <a:gd name="connsiteY3" fmla="*/ 8892 h 10000"/>
                  <a:gd name="connsiteX4" fmla="*/ 311 w 10034"/>
                  <a:gd name="connsiteY4" fmla="*/ 9211 h 10000"/>
                  <a:gd name="connsiteX5" fmla="*/ 3725 w 10034"/>
                  <a:gd name="connsiteY5" fmla="*/ 9946 h 10000"/>
                  <a:gd name="connsiteX6" fmla="*/ 7902 w 10034"/>
                  <a:gd name="connsiteY6" fmla="*/ 9900 h 10000"/>
                  <a:gd name="connsiteX7" fmla="*/ 7958 w 10034"/>
                  <a:gd name="connsiteY7" fmla="*/ 8885 h 10000"/>
                  <a:gd name="connsiteX8" fmla="*/ 8351 w 10034"/>
                  <a:gd name="connsiteY8" fmla="*/ 5717 h 10000"/>
                  <a:gd name="connsiteX9" fmla="*/ 9166 w 10034"/>
                  <a:gd name="connsiteY9" fmla="*/ 3667 h 10000"/>
                  <a:gd name="connsiteX10" fmla="*/ 10034 w 10034"/>
                  <a:gd name="connsiteY10" fmla="*/ 2521 h 10000"/>
                  <a:gd name="connsiteX11" fmla="*/ 6223 w 10034"/>
                  <a:gd name="connsiteY11" fmla="*/ 598 h 10000"/>
                  <a:gd name="connsiteX0" fmla="*/ 6228 w 10039"/>
                  <a:gd name="connsiteY0" fmla="*/ 598 h 10000"/>
                  <a:gd name="connsiteX1" fmla="*/ 2790 w 10039"/>
                  <a:gd name="connsiteY1" fmla="*/ 1 h 10000"/>
                  <a:gd name="connsiteX2" fmla="*/ 1291 w 10039"/>
                  <a:gd name="connsiteY2" fmla="*/ 4054 h 10000"/>
                  <a:gd name="connsiteX3" fmla="*/ 231 w 10039"/>
                  <a:gd name="connsiteY3" fmla="*/ 9148 h 10000"/>
                  <a:gd name="connsiteX4" fmla="*/ 316 w 10039"/>
                  <a:gd name="connsiteY4" fmla="*/ 9211 h 10000"/>
                  <a:gd name="connsiteX5" fmla="*/ 3730 w 10039"/>
                  <a:gd name="connsiteY5" fmla="*/ 9946 h 10000"/>
                  <a:gd name="connsiteX6" fmla="*/ 7907 w 10039"/>
                  <a:gd name="connsiteY6" fmla="*/ 9900 h 10000"/>
                  <a:gd name="connsiteX7" fmla="*/ 7963 w 10039"/>
                  <a:gd name="connsiteY7" fmla="*/ 8885 h 10000"/>
                  <a:gd name="connsiteX8" fmla="*/ 8356 w 10039"/>
                  <a:gd name="connsiteY8" fmla="*/ 5717 h 10000"/>
                  <a:gd name="connsiteX9" fmla="*/ 9171 w 10039"/>
                  <a:gd name="connsiteY9" fmla="*/ 3667 h 10000"/>
                  <a:gd name="connsiteX10" fmla="*/ 10039 w 10039"/>
                  <a:gd name="connsiteY10" fmla="*/ 2521 h 10000"/>
                  <a:gd name="connsiteX11" fmla="*/ 6228 w 10039"/>
                  <a:gd name="connsiteY11" fmla="*/ 598 h 10000"/>
                  <a:gd name="connsiteX0" fmla="*/ 6190 w 10001"/>
                  <a:gd name="connsiteY0" fmla="*/ 598 h 10000"/>
                  <a:gd name="connsiteX1" fmla="*/ 2752 w 10001"/>
                  <a:gd name="connsiteY1" fmla="*/ 1 h 10000"/>
                  <a:gd name="connsiteX2" fmla="*/ 1253 w 10001"/>
                  <a:gd name="connsiteY2" fmla="*/ 4054 h 10000"/>
                  <a:gd name="connsiteX3" fmla="*/ 193 w 10001"/>
                  <a:gd name="connsiteY3" fmla="*/ 9148 h 10000"/>
                  <a:gd name="connsiteX4" fmla="*/ 278 w 10001"/>
                  <a:gd name="connsiteY4" fmla="*/ 9211 h 10000"/>
                  <a:gd name="connsiteX5" fmla="*/ 3692 w 10001"/>
                  <a:gd name="connsiteY5" fmla="*/ 9946 h 10000"/>
                  <a:gd name="connsiteX6" fmla="*/ 7869 w 10001"/>
                  <a:gd name="connsiteY6" fmla="*/ 9900 h 10000"/>
                  <a:gd name="connsiteX7" fmla="*/ 7925 w 10001"/>
                  <a:gd name="connsiteY7" fmla="*/ 8885 h 10000"/>
                  <a:gd name="connsiteX8" fmla="*/ 8318 w 10001"/>
                  <a:gd name="connsiteY8" fmla="*/ 5717 h 10000"/>
                  <a:gd name="connsiteX9" fmla="*/ 9133 w 10001"/>
                  <a:gd name="connsiteY9" fmla="*/ 3667 h 10000"/>
                  <a:gd name="connsiteX10" fmla="*/ 10001 w 10001"/>
                  <a:gd name="connsiteY10" fmla="*/ 2521 h 10000"/>
                  <a:gd name="connsiteX11" fmla="*/ 6190 w 10001"/>
                  <a:gd name="connsiteY11" fmla="*/ 598 h 10000"/>
                  <a:gd name="connsiteX0" fmla="*/ 6233 w 10044"/>
                  <a:gd name="connsiteY0" fmla="*/ 598 h 10005"/>
                  <a:gd name="connsiteX1" fmla="*/ 2795 w 10044"/>
                  <a:gd name="connsiteY1" fmla="*/ 1 h 10005"/>
                  <a:gd name="connsiteX2" fmla="*/ 1296 w 10044"/>
                  <a:gd name="connsiteY2" fmla="*/ 4054 h 10005"/>
                  <a:gd name="connsiteX3" fmla="*/ 236 w 10044"/>
                  <a:gd name="connsiteY3" fmla="*/ 9148 h 10005"/>
                  <a:gd name="connsiteX4" fmla="*/ 257 w 10044"/>
                  <a:gd name="connsiteY4" fmla="*/ 9144 h 10005"/>
                  <a:gd name="connsiteX5" fmla="*/ 3735 w 10044"/>
                  <a:gd name="connsiteY5" fmla="*/ 9946 h 10005"/>
                  <a:gd name="connsiteX6" fmla="*/ 7912 w 10044"/>
                  <a:gd name="connsiteY6" fmla="*/ 9900 h 10005"/>
                  <a:gd name="connsiteX7" fmla="*/ 7968 w 10044"/>
                  <a:gd name="connsiteY7" fmla="*/ 8885 h 10005"/>
                  <a:gd name="connsiteX8" fmla="*/ 8361 w 10044"/>
                  <a:gd name="connsiteY8" fmla="*/ 5717 h 10005"/>
                  <a:gd name="connsiteX9" fmla="*/ 9176 w 10044"/>
                  <a:gd name="connsiteY9" fmla="*/ 3667 h 10005"/>
                  <a:gd name="connsiteX10" fmla="*/ 10044 w 10044"/>
                  <a:gd name="connsiteY10" fmla="*/ 2521 h 10005"/>
                  <a:gd name="connsiteX11" fmla="*/ 6233 w 10044"/>
                  <a:gd name="connsiteY11" fmla="*/ 598 h 10005"/>
                  <a:gd name="connsiteX0" fmla="*/ 6010 w 9821"/>
                  <a:gd name="connsiteY0" fmla="*/ 598 h 10005"/>
                  <a:gd name="connsiteX1" fmla="*/ 2572 w 9821"/>
                  <a:gd name="connsiteY1" fmla="*/ 1 h 10005"/>
                  <a:gd name="connsiteX2" fmla="*/ 1073 w 9821"/>
                  <a:gd name="connsiteY2" fmla="*/ 4054 h 10005"/>
                  <a:gd name="connsiteX3" fmla="*/ 13 w 9821"/>
                  <a:gd name="connsiteY3" fmla="*/ 9148 h 10005"/>
                  <a:gd name="connsiteX4" fmla="*/ 34 w 9821"/>
                  <a:gd name="connsiteY4" fmla="*/ 9144 h 10005"/>
                  <a:gd name="connsiteX5" fmla="*/ 3512 w 9821"/>
                  <a:gd name="connsiteY5" fmla="*/ 9946 h 10005"/>
                  <a:gd name="connsiteX6" fmla="*/ 7689 w 9821"/>
                  <a:gd name="connsiteY6" fmla="*/ 9900 h 10005"/>
                  <a:gd name="connsiteX7" fmla="*/ 7745 w 9821"/>
                  <a:gd name="connsiteY7" fmla="*/ 8885 h 10005"/>
                  <a:gd name="connsiteX8" fmla="*/ 8138 w 9821"/>
                  <a:gd name="connsiteY8" fmla="*/ 5717 h 10005"/>
                  <a:gd name="connsiteX9" fmla="*/ 8953 w 9821"/>
                  <a:gd name="connsiteY9" fmla="*/ 3667 h 10005"/>
                  <a:gd name="connsiteX10" fmla="*/ 9821 w 9821"/>
                  <a:gd name="connsiteY10" fmla="*/ 2521 h 10005"/>
                  <a:gd name="connsiteX11" fmla="*/ 6010 w 9821"/>
                  <a:gd name="connsiteY11" fmla="*/ 598 h 10005"/>
                  <a:gd name="connsiteX0" fmla="*/ 6120 w 9869"/>
                  <a:gd name="connsiteY0" fmla="*/ 598 h 10000"/>
                  <a:gd name="connsiteX1" fmla="*/ 2619 w 9869"/>
                  <a:gd name="connsiteY1" fmla="*/ 1 h 10000"/>
                  <a:gd name="connsiteX2" fmla="*/ 1093 w 9869"/>
                  <a:gd name="connsiteY2" fmla="*/ 4052 h 10000"/>
                  <a:gd name="connsiteX3" fmla="*/ 13 w 9869"/>
                  <a:gd name="connsiteY3" fmla="*/ 9143 h 10000"/>
                  <a:gd name="connsiteX4" fmla="*/ 35 w 9869"/>
                  <a:gd name="connsiteY4" fmla="*/ 9139 h 10000"/>
                  <a:gd name="connsiteX5" fmla="*/ 3576 w 9869"/>
                  <a:gd name="connsiteY5" fmla="*/ 9941 h 10000"/>
                  <a:gd name="connsiteX6" fmla="*/ 7829 w 9869"/>
                  <a:gd name="connsiteY6" fmla="*/ 9895 h 10000"/>
                  <a:gd name="connsiteX7" fmla="*/ 7886 w 9869"/>
                  <a:gd name="connsiteY7" fmla="*/ 8881 h 10000"/>
                  <a:gd name="connsiteX8" fmla="*/ 8286 w 9869"/>
                  <a:gd name="connsiteY8" fmla="*/ 5714 h 10000"/>
                  <a:gd name="connsiteX9" fmla="*/ 9116 w 9869"/>
                  <a:gd name="connsiteY9" fmla="*/ 3665 h 10000"/>
                  <a:gd name="connsiteX10" fmla="*/ 9869 w 9869"/>
                  <a:gd name="connsiteY10" fmla="*/ 2453 h 10000"/>
                  <a:gd name="connsiteX11" fmla="*/ 6120 w 9869"/>
                  <a:gd name="connsiteY11" fmla="*/ 598 h 10000"/>
                  <a:gd name="connsiteX0" fmla="*/ 6201 w 10000"/>
                  <a:gd name="connsiteY0" fmla="*/ 598 h 10000"/>
                  <a:gd name="connsiteX1" fmla="*/ 2654 w 10000"/>
                  <a:gd name="connsiteY1" fmla="*/ 1 h 10000"/>
                  <a:gd name="connsiteX2" fmla="*/ 1108 w 10000"/>
                  <a:gd name="connsiteY2" fmla="*/ 4052 h 10000"/>
                  <a:gd name="connsiteX3" fmla="*/ 13 w 10000"/>
                  <a:gd name="connsiteY3" fmla="*/ 9143 h 10000"/>
                  <a:gd name="connsiteX4" fmla="*/ 35 w 10000"/>
                  <a:gd name="connsiteY4" fmla="*/ 9139 h 10000"/>
                  <a:gd name="connsiteX5" fmla="*/ 3623 w 10000"/>
                  <a:gd name="connsiteY5" fmla="*/ 9941 h 10000"/>
                  <a:gd name="connsiteX6" fmla="*/ 7933 w 10000"/>
                  <a:gd name="connsiteY6" fmla="*/ 9895 h 10000"/>
                  <a:gd name="connsiteX7" fmla="*/ 7991 w 10000"/>
                  <a:gd name="connsiteY7" fmla="*/ 8881 h 10000"/>
                  <a:gd name="connsiteX8" fmla="*/ 8396 w 10000"/>
                  <a:gd name="connsiteY8" fmla="*/ 5714 h 10000"/>
                  <a:gd name="connsiteX9" fmla="*/ 9237 w 10000"/>
                  <a:gd name="connsiteY9" fmla="*/ 3665 h 10000"/>
                  <a:gd name="connsiteX10" fmla="*/ 10000 w 10000"/>
                  <a:gd name="connsiteY10" fmla="*/ 2453 h 10000"/>
                  <a:gd name="connsiteX11" fmla="*/ 6201 w 10000"/>
                  <a:gd name="connsiteY11" fmla="*/ 598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00" h="10000">
                    <a:moveTo>
                      <a:pt x="6201" y="598"/>
                    </a:moveTo>
                    <a:cubicBezTo>
                      <a:pt x="4771" y="178"/>
                      <a:pt x="2737" y="65"/>
                      <a:pt x="2654" y="1"/>
                    </a:cubicBezTo>
                    <a:cubicBezTo>
                      <a:pt x="2571" y="-63"/>
                      <a:pt x="1502" y="2651"/>
                      <a:pt x="1108" y="4052"/>
                    </a:cubicBezTo>
                    <a:cubicBezTo>
                      <a:pt x="716" y="5460"/>
                      <a:pt x="180" y="8285"/>
                      <a:pt x="13" y="9143"/>
                    </a:cubicBezTo>
                    <a:cubicBezTo>
                      <a:pt x="-15" y="9180"/>
                      <a:pt x="10" y="9139"/>
                      <a:pt x="35" y="9139"/>
                    </a:cubicBezTo>
                    <a:cubicBezTo>
                      <a:pt x="274" y="9323"/>
                      <a:pt x="2307" y="9815"/>
                      <a:pt x="3623" y="9941"/>
                    </a:cubicBezTo>
                    <a:cubicBezTo>
                      <a:pt x="4940" y="10067"/>
                      <a:pt x="7880" y="9965"/>
                      <a:pt x="7933" y="9895"/>
                    </a:cubicBezTo>
                    <a:cubicBezTo>
                      <a:pt x="8128" y="9773"/>
                      <a:pt x="7915" y="9577"/>
                      <a:pt x="7991" y="8881"/>
                    </a:cubicBezTo>
                    <a:cubicBezTo>
                      <a:pt x="8069" y="8185"/>
                      <a:pt x="8189" y="6584"/>
                      <a:pt x="8396" y="5714"/>
                    </a:cubicBezTo>
                    <a:cubicBezTo>
                      <a:pt x="8604" y="4845"/>
                      <a:pt x="9242" y="3675"/>
                      <a:pt x="9237" y="3665"/>
                    </a:cubicBezTo>
                    <a:cubicBezTo>
                      <a:pt x="9233" y="3654"/>
                      <a:pt x="9826" y="2833"/>
                      <a:pt x="10000" y="2453"/>
                    </a:cubicBezTo>
                    <a:cubicBezTo>
                      <a:pt x="9468" y="2020"/>
                      <a:pt x="7631" y="1018"/>
                      <a:pt x="6201" y="5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5000"/>
                    </a:schemeClr>
                  </a:gs>
                  <a:gs pos="40000">
                    <a:schemeClr val="accent1">
                      <a:lumMod val="60000"/>
                      <a:lumOff val="40000"/>
                    </a:schemeClr>
                  </a:gs>
                  <a:gs pos="65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8EE5F5C0-C23C-7311-F09D-BC76F09ED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5249" y="243667"/>
                <a:ext cx="1819008" cy="1847528"/>
              </a:xfrm>
              <a:custGeom>
                <a:avLst/>
                <a:gdLst>
                  <a:gd name="T0" fmla="*/ 0 w 1160"/>
                  <a:gd name="T1" fmla="*/ 1787676651 h 516"/>
                  <a:gd name="T2" fmla="*/ 1152097653 w 1160"/>
                  <a:gd name="T3" fmla="*/ 748330107 h 516"/>
                  <a:gd name="T4" fmla="*/ 2147483647 w 1160"/>
                  <a:gd name="T5" fmla="*/ 121257159 h 516"/>
                  <a:gd name="T6" fmla="*/ 2147483647 w 1160"/>
                  <a:gd name="T7" fmla="*/ 10393577 h 516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9942 h 9942"/>
                  <a:gd name="connsiteX1" fmla="*/ 3267 w 10000"/>
                  <a:gd name="connsiteY1" fmla="*/ 4128 h 9942"/>
                  <a:gd name="connsiteX2" fmla="*/ 6871 w 10000"/>
                  <a:gd name="connsiteY2" fmla="*/ 890 h 9942"/>
                  <a:gd name="connsiteX3" fmla="*/ 10000 w 10000"/>
                  <a:gd name="connsiteY3" fmla="*/ 0 h 9942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871 w 10000"/>
                  <a:gd name="connsiteY2" fmla="*/ 8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7133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3573 w 10000"/>
                  <a:gd name="connsiteY1" fmla="*/ 4432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699 w 10000"/>
                  <a:gd name="connsiteY1" fmla="*/ 4656 h 10000"/>
                  <a:gd name="connsiteX2" fmla="*/ 6565 w 10000"/>
                  <a:gd name="connsiteY2" fmla="*/ 1288 h 10000"/>
                  <a:gd name="connsiteX3" fmla="*/ 10000 w 10000"/>
                  <a:gd name="connsiteY3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cubicBezTo>
                      <a:pt x="543" y="9025"/>
                      <a:pt x="1605" y="6108"/>
                      <a:pt x="2699" y="4656"/>
                    </a:cubicBezTo>
                    <a:cubicBezTo>
                      <a:pt x="3793" y="3204"/>
                      <a:pt x="5444" y="1971"/>
                      <a:pt x="6565" y="1288"/>
                    </a:cubicBezTo>
                    <a:cubicBezTo>
                      <a:pt x="7685" y="606"/>
                      <a:pt x="9353" y="137"/>
                      <a:pt x="10000" y="0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17" name="Oval 37">
                <a:extLst>
                  <a:ext uri="{FF2B5EF4-FFF2-40B4-BE49-F238E27FC236}">
                    <a16:creationId xmlns:a16="http://schemas.microsoft.com/office/drawing/2014/main" id="{910EDF9B-3CD3-C7F7-6E06-9A1F74669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3768" y="1991888"/>
                <a:ext cx="204185" cy="19993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18" name="楕円 17">
                <a:extLst>
                  <a:ext uri="{FF2B5EF4-FFF2-40B4-BE49-F238E27FC236}">
                    <a16:creationId xmlns:a16="http://schemas.microsoft.com/office/drawing/2014/main" id="{676459D0-A173-F76C-614A-965A78C96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3033" y="1937675"/>
                <a:ext cx="420327" cy="419994"/>
              </a:xfrm>
              <a:prstGeom prst="ellipse">
                <a:avLst/>
              </a:prstGeom>
              <a:gradFill>
                <a:gsLst>
                  <a:gs pos="61000">
                    <a:srgbClr val="FF7C80"/>
                  </a:gs>
                  <a:gs pos="100000">
                    <a:srgbClr val="FFC000"/>
                  </a:gs>
                </a:gsLst>
                <a:path path="shape">
                  <a:fillToRect l="50000" t="50000" r="50000" b="50000"/>
                </a:path>
              </a:gra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290DA73B-0644-7DF2-046C-72847C6A1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7872" y="533320"/>
                <a:ext cx="748733" cy="1671604"/>
              </a:xfrm>
              <a:custGeom>
                <a:avLst/>
                <a:gdLst>
                  <a:gd name="T0" fmla="*/ 0 w 665"/>
                  <a:gd name="T1" fmla="*/ 2147483647 h 1238"/>
                  <a:gd name="T2" fmla="*/ 309305898 w 665"/>
                  <a:gd name="T3" fmla="*/ 2056447500 h 1238"/>
                  <a:gd name="T4" fmla="*/ 903496596 w 665"/>
                  <a:gd name="T5" fmla="*/ 871974063 h 1238"/>
                  <a:gd name="T6" fmla="*/ 1804280287 w 665"/>
                  <a:gd name="T7" fmla="*/ 0 h 1238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0000"/>
                  <a:gd name="connsiteY0" fmla="*/ 10000 h 10000"/>
                  <a:gd name="connsiteX1" fmla="*/ 1273 w 10000"/>
                  <a:gd name="connsiteY1" fmla="*/ 6447 h 10000"/>
                  <a:gd name="connsiteX2" fmla="*/ 5008 w 10000"/>
                  <a:gd name="connsiteY2" fmla="*/ 2795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1273 w 10000"/>
                  <a:gd name="connsiteY1" fmla="*/ 6447 h 10000"/>
                  <a:gd name="connsiteX2" fmla="*/ 3904 w 10000"/>
                  <a:gd name="connsiteY2" fmla="*/ 2939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942 w 10000"/>
                  <a:gd name="connsiteY1" fmla="*/ 6495 h 10000"/>
                  <a:gd name="connsiteX2" fmla="*/ 3904 w 10000"/>
                  <a:gd name="connsiteY2" fmla="*/ 2939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942 w 10000"/>
                  <a:gd name="connsiteY1" fmla="*/ 6495 h 10000"/>
                  <a:gd name="connsiteX2" fmla="*/ 4345 w 10000"/>
                  <a:gd name="connsiteY2" fmla="*/ 2939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942 w 10000"/>
                  <a:gd name="connsiteY1" fmla="*/ 6495 h 10000"/>
                  <a:gd name="connsiteX2" fmla="*/ 5007 w 10000"/>
                  <a:gd name="connsiteY2" fmla="*/ 2314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942 w 10000"/>
                  <a:gd name="connsiteY1" fmla="*/ 6495 h 10000"/>
                  <a:gd name="connsiteX2" fmla="*/ 3572 w 10000"/>
                  <a:gd name="connsiteY2" fmla="*/ 3324 h 10000"/>
                  <a:gd name="connsiteX3" fmla="*/ 10000 w 10000"/>
                  <a:gd name="connsiteY3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cubicBezTo>
                      <a:pt x="286" y="9443"/>
                      <a:pt x="347" y="7608"/>
                      <a:pt x="942" y="6495"/>
                    </a:cubicBezTo>
                    <a:cubicBezTo>
                      <a:pt x="1537" y="5382"/>
                      <a:pt x="2188" y="4422"/>
                      <a:pt x="3572" y="3324"/>
                    </a:cubicBezTo>
                    <a:cubicBezTo>
                      <a:pt x="4955" y="2225"/>
                      <a:pt x="8962" y="582"/>
                      <a:pt x="10000" y="0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21" name="Rectangle 30">
              <a:extLst>
                <a:ext uri="{FF2B5EF4-FFF2-40B4-BE49-F238E27FC236}">
                  <a16:creationId xmlns:a16="http://schemas.microsoft.com/office/drawing/2014/main" id="{365A8FAF-273A-F1B6-AFF7-9A5B4243A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646" y="6062382"/>
              <a:ext cx="486666" cy="476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itchFamily="50" charset="-128"/>
                  <a:ea typeface="ＭＳ Ｐゴシック" pitchFamily="50" charset="-128"/>
                  <a:cs typeface="Times New Roman" pitchFamily="18" charset="0"/>
                </a:rPr>
                <a:t>星</a:t>
              </a:r>
            </a:p>
          </p:txBody>
        </p:sp>
        <p:sp>
          <p:nvSpPr>
            <p:cNvPr id="22" name="Rectangle 30">
              <a:extLst>
                <a:ext uri="{FF2B5EF4-FFF2-40B4-BE49-F238E27FC236}">
                  <a16:creationId xmlns:a16="http://schemas.microsoft.com/office/drawing/2014/main" id="{6B2D9F6C-EE3B-A3D3-FE62-AE3782A11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053" y="5903307"/>
              <a:ext cx="790832" cy="476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itchFamily="50" charset="-128"/>
                  <a:ea typeface="ＭＳ Ｐゴシック" pitchFamily="50" charset="-128"/>
                  <a:cs typeface="Times New Roman" pitchFamily="18" charset="0"/>
                </a:rPr>
                <a:t>物体</a:t>
              </a:r>
            </a:p>
          </p:txBody>
        </p:sp>
      </p:grpSp>
      <p:grpSp>
        <p:nvGrpSpPr>
          <p:cNvPr id="341409" name="グループ化 341408">
            <a:extLst>
              <a:ext uri="{FF2B5EF4-FFF2-40B4-BE49-F238E27FC236}">
                <a16:creationId xmlns:a16="http://schemas.microsoft.com/office/drawing/2014/main" id="{93704DE5-C3A5-0D4C-B6EE-294035219FE8}"/>
              </a:ext>
            </a:extLst>
          </p:cNvPr>
          <p:cNvGrpSpPr/>
          <p:nvPr/>
        </p:nvGrpSpPr>
        <p:grpSpPr>
          <a:xfrm>
            <a:off x="7164196" y="5026617"/>
            <a:ext cx="1137735" cy="451600"/>
            <a:chOff x="6856404" y="5228173"/>
            <a:chExt cx="1088680" cy="362195"/>
          </a:xfrm>
        </p:grpSpPr>
        <p:sp>
          <p:nvSpPr>
            <p:cNvPr id="30" name="Line 13">
              <a:extLst>
                <a:ext uri="{FF2B5EF4-FFF2-40B4-BE49-F238E27FC236}">
                  <a16:creationId xmlns:a16="http://schemas.microsoft.com/office/drawing/2014/main" id="{CC556648-1086-7C62-E1B9-38B429C2B1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7167" y="5228173"/>
              <a:ext cx="437917" cy="99594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1" name="Line 14">
              <a:extLst>
                <a:ext uri="{FF2B5EF4-FFF2-40B4-BE49-F238E27FC236}">
                  <a16:creationId xmlns:a16="http://schemas.microsoft.com/office/drawing/2014/main" id="{C89EAF5A-CB58-3948-9524-28016343BA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8203" y="5372541"/>
              <a:ext cx="478606" cy="85299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408" name="Line 24">
              <a:extLst>
                <a:ext uri="{FF2B5EF4-FFF2-40B4-BE49-F238E27FC236}">
                  <a16:creationId xmlns:a16="http://schemas.microsoft.com/office/drawing/2014/main" id="{547F66B7-1F84-63A7-6971-99E4F6FE2D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6404" y="5566659"/>
              <a:ext cx="357076" cy="23709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3" name="Rectangle 1442">
            <a:extLst>
              <a:ext uri="{FF2B5EF4-FFF2-40B4-BE49-F238E27FC236}">
                <a16:creationId xmlns:a16="http://schemas.microsoft.com/office/drawing/2014/main" id="{43C04658-E90C-CA5F-B849-04F3CA7D2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845" y="350547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②③によって①が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なぜか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を説明できたと考えがちだが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836D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誤りである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1442">
            <a:extLst>
              <a:ext uri="{FF2B5EF4-FFF2-40B4-BE49-F238E27FC236}">
                <a16:creationId xmlns:a16="http://schemas.microsoft.com/office/drawing/2014/main" id="{233D5D32-43DB-97E9-4400-840334957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8175"/>
            <a:ext cx="56421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                                                             とすることでこれらの謎を解決し、更にその後判明した様々な現象の解明に成功した。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0894DFE9-3DB7-4E87-E95D-E31C192565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49592" y="5736292"/>
            <a:ext cx="1514606" cy="132870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円形吹き出し 183">
            <a:extLst>
              <a:ext uri="{FF2B5EF4-FFF2-40B4-BE49-F238E27FC236}">
                <a16:creationId xmlns:a16="http://schemas.microsoft.com/office/drawing/2014/main" id="{9FC46796-F450-565D-0C51-03B4D34AB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4532" y="1568313"/>
            <a:ext cx="1110353" cy="587750"/>
          </a:xfrm>
          <a:prstGeom prst="wedgeEllipseCallout">
            <a:avLst>
              <a:gd name="adj1" fmla="val 14978"/>
              <a:gd name="adj2" fmla="val -46792"/>
            </a:avLst>
          </a:prstGeom>
          <a:noFill/>
          <a:ln w="9525" algn="ctr">
            <a:solidFill>
              <a:srgbClr val="CC66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i="0">
                <a:solidFill>
                  <a:srgbClr val="996633"/>
                </a:solidFill>
                <a:latin typeface="Times New Roman"/>
                <a:ea typeface="ＭＳ Ｐゴシック"/>
              </a:rPr>
              <a:t>なぜ？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imes New Roman"/>
              <a:ea typeface="ＭＳ Ｐゴシック"/>
            </a:endParaRPr>
          </a:p>
        </p:txBody>
      </p:sp>
      <p:sp>
        <p:nvSpPr>
          <p:cNvPr id="12" name="Rectangle 30">
            <a:extLst>
              <a:ext uri="{FF2B5EF4-FFF2-40B4-BE49-F238E27FC236}">
                <a16:creationId xmlns:a16="http://schemas.microsoft.com/office/drawing/2014/main" id="{400F5424-22E7-5858-6D0D-C6A15A95E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7415" y="4686165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Times New Roman" pitchFamily="18" charset="0"/>
              </a:rPr>
              <a:t>時空</a:t>
            </a:r>
          </a:p>
        </p:txBody>
      </p:sp>
      <p:sp>
        <p:nvSpPr>
          <p:cNvPr id="341411" name="Rectangle 30">
            <a:extLst>
              <a:ext uri="{FF2B5EF4-FFF2-40B4-BE49-F238E27FC236}">
                <a16:creationId xmlns:a16="http://schemas.microsoft.com/office/drawing/2014/main" id="{20A8BD92-808C-B06F-C718-2840A2721A2E}"/>
              </a:ext>
            </a:extLst>
          </p:cNvPr>
          <p:cNvSpPr>
            <a:spLocks noChangeArrowheads="1"/>
          </p:cNvSpPr>
          <p:nvPr/>
        </p:nvSpPr>
        <p:spPr bwMode="auto">
          <a:xfrm rot="17646836">
            <a:off x="5618535" y="5153340"/>
            <a:ext cx="954107" cy="40011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i="0" dirty="0">
                <a:solidFill>
                  <a:srgbClr val="00CC99">
                    <a:lumMod val="50000"/>
                  </a:srgbClr>
                </a:solidFill>
                <a:latin typeface="ＭＳ Ｐゴシック" pitchFamily="50" charset="-128"/>
                <a:cs typeface="Times New Roman" pitchFamily="18" charset="0"/>
              </a:rPr>
              <a:t>時間軸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50000"/>
                </a:srgbClr>
              </a:solidFill>
              <a:effectLst/>
              <a:uLnTx/>
              <a:uFillTx/>
              <a:latin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341412" name="Rectangle 30">
            <a:extLst>
              <a:ext uri="{FF2B5EF4-FFF2-40B4-BE49-F238E27FC236}">
                <a16:creationId xmlns:a16="http://schemas.microsoft.com/office/drawing/2014/main" id="{C62E2514-99B9-6C93-190A-59CEF48E79A0}"/>
              </a:ext>
            </a:extLst>
          </p:cNvPr>
          <p:cNvSpPr>
            <a:spLocks noChangeArrowheads="1"/>
          </p:cNvSpPr>
          <p:nvPr/>
        </p:nvSpPr>
        <p:spPr bwMode="auto">
          <a:xfrm rot="563860">
            <a:off x="6843388" y="6260730"/>
            <a:ext cx="954107" cy="40011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i="0" dirty="0">
                <a:solidFill>
                  <a:srgbClr val="00CC99">
                    <a:lumMod val="50000"/>
                  </a:srgbClr>
                </a:solidFill>
                <a:latin typeface="ＭＳ Ｐゴシック" pitchFamily="50" charset="-128"/>
                <a:cs typeface="Times New Roman" pitchFamily="18" charset="0"/>
              </a:rPr>
              <a:t>空間軸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50000"/>
                </a:srgbClr>
              </a:solidFill>
              <a:effectLst/>
              <a:uLnTx/>
              <a:uFillTx/>
              <a:latin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341414" name="Rectangle 30">
            <a:extLst>
              <a:ext uri="{FF2B5EF4-FFF2-40B4-BE49-F238E27FC236}">
                <a16:creationId xmlns:a16="http://schemas.microsoft.com/office/drawing/2014/main" id="{15F1B71E-58A8-9668-D4CE-C67F46709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9030" y="6167736"/>
            <a:ext cx="954107" cy="40011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i="0" dirty="0">
                <a:solidFill>
                  <a:schemeClr val="bg1"/>
                </a:solidFill>
                <a:latin typeface="ＭＳ Ｐゴシック" pitchFamily="50" charset="-128"/>
                <a:cs typeface="Times New Roman" pitchFamily="18" charset="0"/>
              </a:rPr>
              <a:t>空間軸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341415" name="Rectangle 1442">
            <a:extLst>
              <a:ext uri="{FF2B5EF4-FFF2-40B4-BE49-F238E27FC236}">
                <a16:creationId xmlns:a16="http://schemas.microsoft.com/office/drawing/2014/main" id="{71DF4453-A610-FAEC-E94B-FC7F62006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7" y="5201330"/>
            <a:ext cx="58859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万有引力は、物質分布に応じて時空が曲がることで生じる見かけの力である。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416" name="フリーフォーム: 図形 341415">
            <a:extLst>
              <a:ext uri="{FF2B5EF4-FFF2-40B4-BE49-F238E27FC236}">
                <a16:creationId xmlns:a16="http://schemas.microsoft.com/office/drawing/2014/main" id="{9FB0D603-F93B-3865-BA8F-51EDD438CC4A}"/>
              </a:ext>
            </a:extLst>
          </p:cNvPr>
          <p:cNvSpPr/>
          <p:nvPr/>
        </p:nvSpPr>
        <p:spPr bwMode="auto">
          <a:xfrm>
            <a:off x="5925064" y="4775660"/>
            <a:ext cx="2983286" cy="2074874"/>
          </a:xfrm>
          <a:custGeom>
            <a:avLst/>
            <a:gdLst>
              <a:gd name="connsiteX0" fmla="*/ 337930 w 1659834"/>
              <a:gd name="connsiteY0" fmla="*/ 0 h 1272209"/>
              <a:gd name="connsiteX1" fmla="*/ 0 w 1659834"/>
              <a:gd name="connsiteY1" fmla="*/ 914400 h 1272209"/>
              <a:gd name="connsiteX2" fmla="*/ 1321904 w 1659834"/>
              <a:gd name="connsiteY2" fmla="*/ 1272209 h 1272209"/>
              <a:gd name="connsiteX3" fmla="*/ 1659834 w 1659834"/>
              <a:gd name="connsiteY3" fmla="*/ 228600 h 1272209"/>
              <a:gd name="connsiteX4" fmla="*/ 337930 w 1659834"/>
              <a:gd name="connsiteY4" fmla="*/ 0 h 1272209"/>
              <a:gd name="connsiteX0" fmla="*/ 854765 w 2176669"/>
              <a:gd name="connsiteY0" fmla="*/ 0 h 1759227"/>
              <a:gd name="connsiteX1" fmla="*/ 0 w 2176669"/>
              <a:gd name="connsiteY1" fmla="*/ 1759227 h 1759227"/>
              <a:gd name="connsiteX2" fmla="*/ 1838739 w 2176669"/>
              <a:gd name="connsiteY2" fmla="*/ 1272209 h 1759227"/>
              <a:gd name="connsiteX3" fmla="*/ 2176669 w 2176669"/>
              <a:gd name="connsiteY3" fmla="*/ 228600 h 1759227"/>
              <a:gd name="connsiteX4" fmla="*/ 854765 w 2176669"/>
              <a:gd name="connsiteY4" fmla="*/ 0 h 1759227"/>
              <a:gd name="connsiteX0" fmla="*/ 854765 w 3110947"/>
              <a:gd name="connsiteY0" fmla="*/ 0 h 1759227"/>
              <a:gd name="connsiteX1" fmla="*/ 0 w 3110947"/>
              <a:gd name="connsiteY1" fmla="*/ 1759227 h 1759227"/>
              <a:gd name="connsiteX2" fmla="*/ 1838739 w 3110947"/>
              <a:gd name="connsiteY2" fmla="*/ 1272209 h 1759227"/>
              <a:gd name="connsiteX3" fmla="*/ 3110947 w 3110947"/>
              <a:gd name="connsiteY3" fmla="*/ 298174 h 1759227"/>
              <a:gd name="connsiteX4" fmla="*/ 854765 w 3110947"/>
              <a:gd name="connsiteY4" fmla="*/ 0 h 1759227"/>
              <a:gd name="connsiteX0" fmla="*/ 854765 w 3110947"/>
              <a:gd name="connsiteY0" fmla="*/ 0 h 2206487"/>
              <a:gd name="connsiteX1" fmla="*/ 0 w 3110947"/>
              <a:gd name="connsiteY1" fmla="*/ 1759227 h 2206487"/>
              <a:gd name="connsiteX2" fmla="*/ 2435087 w 3110947"/>
              <a:gd name="connsiteY2" fmla="*/ 2206487 h 2206487"/>
              <a:gd name="connsiteX3" fmla="*/ 3110947 w 3110947"/>
              <a:gd name="connsiteY3" fmla="*/ 298174 h 2206487"/>
              <a:gd name="connsiteX4" fmla="*/ 854765 w 3110947"/>
              <a:gd name="connsiteY4" fmla="*/ 0 h 2206487"/>
              <a:gd name="connsiteX0" fmla="*/ 677983 w 3110947"/>
              <a:gd name="connsiteY0" fmla="*/ 0 h 2180539"/>
              <a:gd name="connsiteX1" fmla="*/ 0 w 3110947"/>
              <a:gd name="connsiteY1" fmla="*/ 1733279 h 2180539"/>
              <a:gd name="connsiteX2" fmla="*/ 2435087 w 3110947"/>
              <a:gd name="connsiteY2" fmla="*/ 2180539 h 2180539"/>
              <a:gd name="connsiteX3" fmla="*/ 3110947 w 3110947"/>
              <a:gd name="connsiteY3" fmla="*/ 272226 h 2180539"/>
              <a:gd name="connsiteX4" fmla="*/ 677983 w 3110947"/>
              <a:gd name="connsiteY4" fmla="*/ 0 h 2180539"/>
              <a:gd name="connsiteX0" fmla="*/ 677983 w 3144620"/>
              <a:gd name="connsiteY0" fmla="*/ 0 h 2180539"/>
              <a:gd name="connsiteX1" fmla="*/ 0 w 3144620"/>
              <a:gd name="connsiteY1" fmla="*/ 1733279 h 2180539"/>
              <a:gd name="connsiteX2" fmla="*/ 2435087 w 3144620"/>
              <a:gd name="connsiteY2" fmla="*/ 2180539 h 2180539"/>
              <a:gd name="connsiteX3" fmla="*/ 3144620 w 3144620"/>
              <a:gd name="connsiteY3" fmla="*/ 168432 h 2180539"/>
              <a:gd name="connsiteX4" fmla="*/ 677983 w 3144620"/>
              <a:gd name="connsiteY4" fmla="*/ 0 h 2180539"/>
              <a:gd name="connsiteX0" fmla="*/ 677983 w 3144620"/>
              <a:gd name="connsiteY0" fmla="*/ 0 h 2180539"/>
              <a:gd name="connsiteX1" fmla="*/ 0 w 3144620"/>
              <a:gd name="connsiteY1" fmla="*/ 1733279 h 2180539"/>
              <a:gd name="connsiteX2" fmla="*/ 2435087 w 3144620"/>
              <a:gd name="connsiteY2" fmla="*/ 2180539 h 2180539"/>
              <a:gd name="connsiteX3" fmla="*/ 3144620 w 3144620"/>
              <a:gd name="connsiteY3" fmla="*/ 168432 h 2180539"/>
              <a:gd name="connsiteX4" fmla="*/ 677983 w 3144620"/>
              <a:gd name="connsiteY4" fmla="*/ 0 h 2180539"/>
              <a:gd name="connsiteX0" fmla="*/ 677983 w 3009928"/>
              <a:gd name="connsiteY0" fmla="*/ 0 h 2180539"/>
              <a:gd name="connsiteX1" fmla="*/ 0 w 3009928"/>
              <a:gd name="connsiteY1" fmla="*/ 1733279 h 2180539"/>
              <a:gd name="connsiteX2" fmla="*/ 2435087 w 3009928"/>
              <a:gd name="connsiteY2" fmla="*/ 2180539 h 2180539"/>
              <a:gd name="connsiteX3" fmla="*/ 3009928 w 3009928"/>
              <a:gd name="connsiteY3" fmla="*/ 151132 h 2180539"/>
              <a:gd name="connsiteX4" fmla="*/ 677983 w 3009928"/>
              <a:gd name="connsiteY4" fmla="*/ 0 h 2180539"/>
              <a:gd name="connsiteX0" fmla="*/ 677983 w 2959602"/>
              <a:gd name="connsiteY0" fmla="*/ 0 h 2180539"/>
              <a:gd name="connsiteX1" fmla="*/ 0 w 2959602"/>
              <a:gd name="connsiteY1" fmla="*/ 1733279 h 2180539"/>
              <a:gd name="connsiteX2" fmla="*/ 2435087 w 2959602"/>
              <a:gd name="connsiteY2" fmla="*/ 2180539 h 2180539"/>
              <a:gd name="connsiteX3" fmla="*/ 2959602 w 2959602"/>
              <a:gd name="connsiteY3" fmla="*/ 244209 h 2180539"/>
              <a:gd name="connsiteX4" fmla="*/ 677983 w 2959602"/>
              <a:gd name="connsiteY4" fmla="*/ 0 h 2180539"/>
              <a:gd name="connsiteX0" fmla="*/ 701468 w 2983087"/>
              <a:gd name="connsiteY0" fmla="*/ 0 h 2180539"/>
              <a:gd name="connsiteX1" fmla="*/ 0 w 2983087"/>
              <a:gd name="connsiteY1" fmla="*/ 1764305 h 2180539"/>
              <a:gd name="connsiteX2" fmla="*/ 2458572 w 2983087"/>
              <a:gd name="connsiteY2" fmla="*/ 2180539 h 2180539"/>
              <a:gd name="connsiteX3" fmla="*/ 2983087 w 2983087"/>
              <a:gd name="connsiteY3" fmla="*/ 244209 h 2180539"/>
              <a:gd name="connsiteX4" fmla="*/ 701468 w 2983087"/>
              <a:gd name="connsiteY4" fmla="*/ 0 h 2180539"/>
              <a:gd name="connsiteX0" fmla="*/ 701468 w 2996507"/>
              <a:gd name="connsiteY0" fmla="*/ 0 h 2180539"/>
              <a:gd name="connsiteX1" fmla="*/ 0 w 2996507"/>
              <a:gd name="connsiteY1" fmla="*/ 1764305 h 2180539"/>
              <a:gd name="connsiteX2" fmla="*/ 2458572 w 2996507"/>
              <a:gd name="connsiteY2" fmla="*/ 2180539 h 2180539"/>
              <a:gd name="connsiteX3" fmla="*/ 2996507 w 2996507"/>
              <a:gd name="connsiteY3" fmla="*/ 192501 h 2180539"/>
              <a:gd name="connsiteX4" fmla="*/ 701468 w 2996507"/>
              <a:gd name="connsiteY4" fmla="*/ 0 h 2180539"/>
              <a:gd name="connsiteX0" fmla="*/ 688048 w 2996507"/>
              <a:gd name="connsiteY0" fmla="*/ 0 h 2187433"/>
              <a:gd name="connsiteX1" fmla="*/ 0 w 2996507"/>
              <a:gd name="connsiteY1" fmla="*/ 1771199 h 2187433"/>
              <a:gd name="connsiteX2" fmla="*/ 2458572 w 2996507"/>
              <a:gd name="connsiteY2" fmla="*/ 2187433 h 2187433"/>
              <a:gd name="connsiteX3" fmla="*/ 2996507 w 2996507"/>
              <a:gd name="connsiteY3" fmla="*/ 199395 h 2187433"/>
              <a:gd name="connsiteX4" fmla="*/ 688048 w 2996507"/>
              <a:gd name="connsiteY4" fmla="*/ 0 h 2187433"/>
              <a:gd name="connsiteX0" fmla="*/ 694758 w 3003217"/>
              <a:gd name="connsiteY0" fmla="*/ 0 h 2187433"/>
              <a:gd name="connsiteX1" fmla="*/ 0 w 3003217"/>
              <a:gd name="connsiteY1" fmla="*/ 1753963 h 2187433"/>
              <a:gd name="connsiteX2" fmla="*/ 2465282 w 3003217"/>
              <a:gd name="connsiteY2" fmla="*/ 2187433 h 2187433"/>
              <a:gd name="connsiteX3" fmla="*/ 3003217 w 3003217"/>
              <a:gd name="connsiteY3" fmla="*/ 199395 h 2187433"/>
              <a:gd name="connsiteX4" fmla="*/ 694758 w 3003217"/>
              <a:gd name="connsiteY4" fmla="*/ 0 h 2187433"/>
              <a:gd name="connsiteX0" fmla="*/ 869475 w 3003217"/>
              <a:gd name="connsiteY0" fmla="*/ 0 h 2016890"/>
              <a:gd name="connsiteX1" fmla="*/ 0 w 3003217"/>
              <a:gd name="connsiteY1" fmla="*/ 1583420 h 2016890"/>
              <a:gd name="connsiteX2" fmla="*/ 2465282 w 3003217"/>
              <a:gd name="connsiteY2" fmla="*/ 2016890 h 2016890"/>
              <a:gd name="connsiteX3" fmla="*/ 3003217 w 3003217"/>
              <a:gd name="connsiteY3" fmla="*/ 28852 h 2016890"/>
              <a:gd name="connsiteX4" fmla="*/ 869475 w 3003217"/>
              <a:gd name="connsiteY4" fmla="*/ 0 h 2016890"/>
              <a:gd name="connsiteX0" fmla="*/ 914489 w 3003217"/>
              <a:gd name="connsiteY0" fmla="*/ 0 h 2112696"/>
              <a:gd name="connsiteX1" fmla="*/ 0 w 3003217"/>
              <a:gd name="connsiteY1" fmla="*/ 1679226 h 2112696"/>
              <a:gd name="connsiteX2" fmla="*/ 2465282 w 3003217"/>
              <a:gd name="connsiteY2" fmla="*/ 2112696 h 2112696"/>
              <a:gd name="connsiteX3" fmla="*/ 3003217 w 3003217"/>
              <a:gd name="connsiteY3" fmla="*/ 124658 h 2112696"/>
              <a:gd name="connsiteX4" fmla="*/ 914489 w 3003217"/>
              <a:gd name="connsiteY4" fmla="*/ 0 h 2112696"/>
              <a:gd name="connsiteX0" fmla="*/ 660481 w 2749209"/>
              <a:gd name="connsiteY0" fmla="*/ 0 h 2112696"/>
              <a:gd name="connsiteX1" fmla="*/ 0 w 2749209"/>
              <a:gd name="connsiteY1" fmla="*/ 1732084 h 2112696"/>
              <a:gd name="connsiteX2" fmla="*/ 2211274 w 2749209"/>
              <a:gd name="connsiteY2" fmla="*/ 2112696 h 2112696"/>
              <a:gd name="connsiteX3" fmla="*/ 2749209 w 2749209"/>
              <a:gd name="connsiteY3" fmla="*/ 124658 h 2112696"/>
              <a:gd name="connsiteX4" fmla="*/ 660481 w 2749209"/>
              <a:gd name="connsiteY4" fmla="*/ 0 h 2112696"/>
              <a:gd name="connsiteX0" fmla="*/ 660481 w 2784577"/>
              <a:gd name="connsiteY0" fmla="*/ 0 h 2112696"/>
              <a:gd name="connsiteX1" fmla="*/ 0 w 2784577"/>
              <a:gd name="connsiteY1" fmla="*/ 1732084 h 2112696"/>
              <a:gd name="connsiteX2" fmla="*/ 2211274 w 2784577"/>
              <a:gd name="connsiteY2" fmla="*/ 2112696 h 2112696"/>
              <a:gd name="connsiteX3" fmla="*/ 2784577 w 2784577"/>
              <a:gd name="connsiteY3" fmla="*/ 250196 h 2112696"/>
              <a:gd name="connsiteX4" fmla="*/ 660481 w 2784577"/>
              <a:gd name="connsiteY4" fmla="*/ 0 h 2112696"/>
              <a:gd name="connsiteX0" fmla="*/ 660481 w 2784577"/>
              <a:gd name="connsiteY0" fmla="*/ 0 h 2175465"/>
              <a:gd name="connsiteX1" fmla="*/ 0 w 2784577"/>
              <a:gd name="connsiteY1" fmla="*/ 1732084 h 2175465"/>
              <a:gd name="connsiteX2" fmla="*/ 2211274 w 2784577"/>
              <a:gd name="connsiteY2" fmla="*/ 2175465 h 2175465"/>
              <a:gd name="connsiteX3" fmla="*/ 2784577 w 2784577"/>
              <a:gd name="connsiteY3" fmla="*/ 250196 h 2175465"/>
              <a:gd name="connsiteX4" fmla="*/ 660481 w 2784577"/>
              <a:gd name="connsiteY4" fmla="*/ 0 h 2175465"/>
              <a:gd name="connsiteX0" fmla="*/ 676557 w 2800653"/>
              <a:gd name="connsiteY0" fmla="*/ 0 h 2175465"/>
              <a:gd name="connsiteX1" fmla="*/ 0 w 2800653"/>
              <a:gd name="connsiteY1" fmla="*/ 1725477 h 2175465"/>
              <a:gd name="connsiteX2" fmla="*/ 2227350 w 2800653"/>
              <a:gd name="connsiteY2" fmla="*/ 2175465 h 2175465"/>
              <a:gd name="connsiteX3" fmla="*/ 2800653 w 2800653"/>
              <a:gd name="connsiteY3" fmla="*/ 250196 h 2175465"/>
              <a:gd name="connsiteX4" fmla="*/ 676557 w 2800653"/>
              <a:gd name="connsiteY4" fmla="*/ 0 h 2175465"/>
              <a:gd name="connsiteX0" fmla="*/ 676557 w 2815211"/>
              <a:gd name="connsiteY0" fmla="*/ 0 h 2175465"/>
              <a:gd name="connsiteX1" fmla="*/ 0 w 2815211"/>
              <a:gd name="connsiteY1" fmla="*/ 1725477 h 2175465"/>
              <a:gd name="connsiteX2" fmla="*/ 2227350 w 2815211"/>
              <a:gd name="connsiteY2" fmla="*/ 2175465 h 2175465"/>
              <a:gd name="connsiteX3" fmla="*/ 2815211 w 2815211"/>
              <a:gd name="connsiteY3" fmla="*/ 166799 h 2175465"/>
              <a:gd name="connsiteX4" fmla="*/ 676557 w 2815211"/>
              <a:gd name="connsiteY4" fmla="*/ 0 h 2175465"/>
              <a:gd name="connsiteX0" fmla="*/ 676557 w 2815211"/>
              <a:gd name="connsiteY0" fmla="*/ 0 h 2192144"/>
              <a:gd name="connsiteX1" fmla="*/ 0 w 2815211"/>
              <a:gd name="connsiteY1" fmla="*/ 1725477 h 2192144"/>
              <a:gd name="connsiteX2" fmla="*/ 2334104 w 2815211"/>
              <a:gd name="connsiteY2" fmla="*/ 2192144 h 2192144"/>
              <a:gd name="connsiteX3" fmla="*/ 2815211 w 2815211"/>
              <a:gd name="connsiteY3" fmla="*/ 166799 h 2192144"/>
              <a:gd name="connsiteX4" fmla="*/ 676557 w 2815211"/>
              <a:gd name="connsiteY4" fmla="*/ 0 h 2192144"/>
              <a:gd name="connsiteX0" fmla="*/ 676557 w 2815211"/>
              <a:gd name="connsiteY0" fmla="*/ 0 h 2181025"/>
              <a:gd name="connsiteX1" fmla="*/ 0 w 2815211"/>
              <a:gd name="connsiteY1" fmla="*/ 1725477 h 2181025"/>
              <a:gd name="connsiteX2" fmla="*/ 2173973 w 2815211"/>
              <a:gd name="connsiteY2" fmla="*/ 2181025 h 2181025"/>
              <a:gd name="connsiteX3" fmla="*/ 2815211 w 2815211"/>
              <a:gd name="connsiteY3" fmla="*/ 166799 h 2181025"/>
              <a:gd name="connsiteX4" fmla="*/ 676557 w 2815211"/>
              <a:gd name="connsiteY4" fmla="*/ 0 h 2181025"/>
              <a:gd name="connsiteX0" fmla="*/ 676557 w 2698751"/>
              <a:gd name="connsiteY0" fmla="*/ 0 h 2181025"/>
              <a:gd name="connsiteX1" fmla="*/ 0 w 2698751"/>
              <a:gd name="connsiteY1" fmla="*/ 1725477 h 2181025"/>
              <a:gd name="connsiteX2" fmla="*/ 2173973 w 2698751"/>
              <a:gd name="connsiteY2" fmla="*/ 2181025 h 2181025"/>
              <a:gd name="connsiteX3" fmla="*/ 2698751 w 2698751"/>
              <a:gd name="connsiteY3" fmla="*/ 172358 h 2181025"/>
              <a:gd name="connsiteX4" fmla="*/ 676557 w 2698751"/>
              <a:gd name="connsiteY4" fmla="*/ 0 h 2181025"/>
              <a:gd name="connsiteX0" fmla="*/ 686262 w 2698751"/>
              <a:gd name="connsiteY0" fmla="*/ 0 h 2169905"/>
              <a:gd name="connsiteX1" fmla="*/ 0 w 2698751"/>
              <a:gd name="connsiteY1" fmla="*/ 1714357 h 2169905"/>
              <a:gd name="connsiteX2" fmla="*/ 2173973 w 2698751"/>
              <a:gd name="connsiteY2" fmla="*/ 2169905 h 2169905"/>
              <a:gd name="connsiteX3" fmla="*/ 2698751 w 2698751"/>
              <a:gd name="connsiteY3" fmla="*/ 161238 h 2169905"/>
              <a:gd name="connsiteX4" fmla="*/ 686262 w 2698751"/>
              <a:gd name="connsiteY4" fmla="*/ 0 h 2169905"/>
              <a:gd name="connsiteX0" fmla="*/ 686262 w 2723014"/>
              <a:gd name="connsiteY0" fmla="*/ 0 h 2169905"/>
              <a:gd name="connsiteX1" fmla="*/ 0 w 2723014"/>
              <a:gd name="connsiteY1" fmla="*/ 1714357 h 2169905"/>
              <a:gd name="connsiteX2" fmla="*/ 2173973 w 2723014"/>
              <a:gd name="connsiteY2" fmla="*/ 2169905 h 2169905"/>
              <a:gd name="connsiteX3" fmla="*/ 2723014 w 2723014"/>
              <a:gd name="connsiteY3" fmla="*/ 127879 h 2169905"/>
              <a:gd name="connsiteX4" fmla="*/ 686262 w 2723014"/>
              <a:gd name="connsiteY4" fmla="*/ 0 h 216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3014" h="2169905">
                <a:moveTo>
                  <a:pt x="686262" y="0"/>
                </a:moveTo>
                <a:lnTo>
                  <a:pt x="0" y="1714357"/>
                </a:lnTo>
                <a:lnTo>
                  <a:pt x="2173973" y="2169905"/>
                </a:lnTo>
                <a:lnTo>
                  <a:pt x="2723014" y="127879"/>
                </a:lnTo>
                <a:lnTo>
                  <a:pt x="686262" y="0"/>
                </a:lnTo>
                <a:close/>
              </a:path>
            </a:pathLst>
          </a:custGeom>
          <a:noFill/>
          <a:ln w="19050" cap="flat" cmpd="sng" algn="ctr">
            <a:solidFill>
              <a:srgbClr val="00B0F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Rectangle 1442">
            <a:extLst>
              <a:ext uri="{FF2B5EF4-FFF2-40B4-BE49-F238E27FC236}">
                <a16:creationId xmlns:a16="http://schemas.microsoft.com/office/drawing/2014/main" id="{1B8B192E-5924-E76E-33B3-BBA438680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53" y="427300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また、万有引力が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間の距離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に反比例する理由も謎であった。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円形吹き出し 183">
            <a:extLst>
              <a:ext uri="{FF2B5EF4-FFF2-40B4-BE49-F238E27FC236}">
                <a16:creationId xmlns:a16="http://schemas.microsoft.com/office/drawing/2014/main" id="{F7B4D15F-A046-3201-0AD0-C15D4B89F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244" y="5411461"/>
            <a:ext cx="1600756" cy="428853"/>
          </a:xfrm>
          <a:prstGeom prst="wedgeEllipseCallout">
            <a:avLst>
              <a:gd name="adj1" fmla="val -34455"/>
              <a:gd name="adj2" fmla="val -75694"/>
            </a:avLst>
          </a:prstGeom>
          <a:solidFill>
            <a:schemeClr val="bg1"/>
          </a:solidFill>
          <a:ln w="9525" algn="ctr">
            <a:solidFill>
              <a:srgbClr val="CC66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lvl="0">
              <a:spcBef>
                <a:spcPts val="0"/>
              </a:spcBef>
              <a:defRPr/>
            </a:pPr>
            <a:r>
              <a:rPr lang="ja-JP" altLang="en-US" sz="2000" i="0" dirty="0">
                <a:solidFill>
                  <a:srgbClr val="9900FF"/>
                </a:solidFill>
              </a:rPr>
              <a:t>見かけの力</a:t>
            </a:r>
          </a:p>
        </p:txBody>
      </p:sp>
      <p:sp>
        <p:nvSpPr>
          <p:cNvPr id="341417" name="円形吹き出し 183">
            <a:extLst>
              <a:ext uri="{FF2B5EF4-FFF2-40B4-BE49-F238E27FC236}">
                <a16:creationId xmlns:a16="http://schemas.microsoft.com/office/drawing/2014/main" id="{80F7100C-F768-139B-C01E-AC7BCE0E3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166" y="5829486"/>
            <a:ext cx="1247285" cy="452083"/>
          </a:xfrm>
          <a:prstGeom prst="wedgeEllipseCallout">
            <a:avLst>
              <a:gd name="adj1" fmla="val -27245"/>
              <a:gd name="adj2" fmla="val -83266"/>
            </a:avLst>
          </a:prstGeom>
          <a:solidFill>
            <a:srgbClr val="CC66FF"/>
          </a:solidFill>
          <a:ln w="9525" algn="ctr">
            <a:noFill/>
            <a:round/>
            <a:headEnd/>
            <a:tailEnd/>
          </a:ln>
        </p:spPr>
        <p:txBody>
          <a:bodyPr wrap="none" anchor="ctr" anchorCtr="1"/>
          <a:lstStyle/>
          <a:p>
            <a:pPr lvl="0">
              <a:spcBef>
                <a:spcPct val="0"/>
              </a:spcBef>
              <a:defRPr/>
            </a:pPr>
            <a:r>
              <a:rPr lang="ja-JP" altLang="en-US" sz="2000" b="1" i="0" dirty="0">
                <a:solidFill>
                  <a:schemeClr val="bg1"/>
                </a:solidFill>
                <a:latin typeface="ＭＳ Ｐゴシック" pitchFamily="50" charset="-128"/>
                <a:cs typeface="Times New Roman" pitchFamily="18" charset="0"/>
              </a:rPr>
              <a:t>万有引力</a:t>
            </a:r>
          </a:p>
        </p:txBody>
      </p:sp>
      <p:sp>
        <p:nvSpPr>
          <p:cNvPr id="341440" name="Rectangle 30">
            <a:extLst>
              <a:ext uri="{FF2B5EF4-FFF2-40B4-BE49-F238E27FC236}">
                <a16:creationId xmlns:a16="http://schemas.microsoft.com/office/drawing/2014/main" id="{91B13EFC-EA50-B475-26B8-FB6C9F94CB32}"/>
              </a:ext>
            </a:extLst>
          </p:cNvPr>
          <p:cNvSpPr>
            <a:spLocks noChangeArrowheads="1"/>
          </p:cNvSpPr>
          <p:nvPr/>
        </p:nvSpPr>
        <p:spPr bwMode="auto">
          <a:xfrm rot="2948962">
            <a:off x="9147710" y="5690954"/>
            <a:ext cx="53095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ja-JP" altLang="en-US" sz="2400" b="1" i="0" dirty="0">
                <a:solidFill>
                  <a:srgbClr val="FF00FF"/>
                </a:solidFill>
                <a:latin typeface="ＭＳ Ｐゴシック" pitchFamily="50" charset="-128"/>
                <a:cs typeface="Times New Roman" pitchFamily="18" charset="0"/>
              </a:rPr>
              <a:t>＝</a:t>
            </a:r>
          </a:p>
        </p:txBody>
      </p:sp>
      <p:sp>
        <p:nvSpPr>
          <p:cNvPr id="29" name="Oval 37">
            <a:extLst>
              <a:ext uri="{FF2B5EF4-FFF2-40B4-BE49-F238E27FC236}">
                <a16:creationId xmlns:a16="http://schemas.microsoft.com/office/drawing/2014/main" id="{E9CF2927-C79D-E721-17B7-E3CD5B4B9A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6295" y="1891578"/>
            <a:ext cx="554878" cy="554878"/>
          </a:xfrm>
          <a:prstGeom prst="ellipse">
            <a:avLst/>
          </a:prstGeom>
          <a:solidFill>
            <a:srgbClr val="CC66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i="0" dirty="0">
                <a:solidFill>
                  <a:schemeClr val="bg1"/>
                </a:solidFill>
                <a:latin typeface="Arial" charset="0"/>
              </a:rPr>
              <a:t>謎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418" name="Oval 37">
            <a:extLst>
              <a:ext uri="{FF2B5EF4-FFF2-40B4-BE49-F238E27FC236}">
                <a16:creationId xmlns:a16="http://schemas.microsoft.com/office/drawing/2014/main" id="{FFBD10BF-38A7-081A-F75F-490B1291F9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33004" y="4267182"/>
            <a:ext cx="554878" cy="554878"/>
          </a:xfrm>
          <a:prstGeom prst="ellipse">
            <a:avLst/>
          </a:prstGeom>
          <a:solidFill>
            <a:srgbClr val="CC66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i="0" dirty="0">
                <a:solidFill>
                  <a:schemeClr val="bg1"/>
                </a:solidFill>
                <a:latin typeface="Arial" charset="0"/>
              </a:rPr>
              <a:t>謎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420" name="Oval 37">
            <a:extLst>
              <a:ext uri="{FF2B5EF4-FFF2-40B4-BE49-F238E27FC236}">
                <a16:creationId xmlns:a16="http://schemas.microsoft.com/office/drawing/2014/main" id="{BA535224-21DE-706C-C1B0-FDC61A727C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47354" y="3831008"/>
            <a:ext cx="554878" cy="554878"/>
          </a:xfrm>
          <a:prstGeom prst="ellipse">
            <a:avLst/>
          </a:prstGeom>
          <a:solidFill>
            <a:srgbClr val="CC66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i="0" dirty="0">
                <a:solidFill>
                  <a:schemeClr val="bg1"/>
                </a:solidFill>
                <a:latin typeface="Arial" charset="0"/>
              </a:rPr>
              <a:t>謎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41426" name="Rectangle 1442">
            <a:extLst>
              <a:ext uri="{FF2B5EF4-FFF2-40B4-BE49-F238E27FC236}">
                <a16:creationId xmlns:a16="http://schemas.microsoft.com/office/drawing/2014/main" id="{6DF4A60F-E5E4-31F0-F57B-18A38D077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6916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ニュートンは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運動の法則②と万有引力の法則③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を提唱して</a:t>
            </a:r>
          </a:p>
        </p:txBody>
      </p:sp>
      <p:sp>
        <p:nvSpPr>
          <p:cNvPr id="341427" name="Rectangle 1442">
            <a:extLst>
              <a:ext uri="{FF2B5EF4-FFF2-40B4-BE49-F238E27FC236}">
                <a16:creationId xmlns:a16="http://schemas.microsoft.com/office/drawing/2014/main" id="{E3810133-FB8A-86BE-AB29-153B2BEA4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318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defRPr/>
            </a:pPr>
            <a:r>
              <a:rPr lang="ja-JP" altLang="en-US" sz="2400" i="0">
                <a:solidFill>
                  <a:srgbClr val="000000"/>
                </a:solidFill>
              </a:rPr>
              <a:t>地上の落体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の運動と惑星の運動を統一的に説明することに成功した。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166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  <p:bldP spid="9" grpId="0"/>
      <p:bldP spid="8" grpId="0"/>
      <p:bldP spid="10" grpId="0" animBg="1"/>
      <p:bldP spid="10" grpId="1" animBg="1"/>
      <p:bldP spid="12" grpId="0"/>
      <p:bldP spid="341411" grpId="0"/>
      <p:bldP spid="341412" grpId="0"/>
      <p:bldP spid="341412" grpId="1"/>
      <p:bldP spid="341414" grpId="0"/>
      <p:bldP spid="341415" grpId="0"/>
      <p:bldP spid="341416" grpId="0" animBg="1"/>
      <p:bldP spid="7" grpId="0" animBg="1"/>
      <p:bldP spid="341417" grpId="0" animBg="1"/>
      <p:bldP spid="3414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87B9C44D-E794-FB6A-ED62-FBDE19F2D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74" y="390330"/>
            <a:ext cx="5252919" cy="549275"/>
          </a:xfrm>
        </p:spPr>
        <p:txBody>
          <a:bodyPr/>
          <a:lstStyle/>
          <a:p>
            <a:pPr algn="l"/>
            <a:r>
              <a:rPr lang="ja-JP" altLang="en-US" sz="2400" dirty="0">
                <a:solidFill>
                  <a:srgbClr val="0000FF"/>
                </a:solidFill>
              </a:rPr>
              <a:t>空間座標系の回転変換</a:t>
            </a:r>
          </a:p>
        </p:txBody>
      </p:sp>
      <p:sp>
        <p:nvSpPr>
          <p:cNvPr id="17" name="Rectangle 1442">
            <a:extLst>
              <a:ext uri="{FF2B5EF4-FFF2-40B4-BE49-F238E27FC236}">
                <a16:creationId xmlns:a16="http://schemas.microsoft.com/office/drawing/2014/main" id="{4825CBC2-9648-61A8-29AF-770C1DA46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057" y="843960"/>
            <a:ext cx="26864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空間座標系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y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41421" name="グループ化 341420">
            <a:extLst>
              <a:ext uri="{FF2B5EF4-FFF2-40B4-BE49-F238E27FC236}">
                <a16:creationId xmlns:a16="http://schemas.microsoft.com/office/drawing/2014/main" id="{6884A69A-A675-42BC-070B-AFD6075DE166}"/>
              </a:ext>
            </a:extLst>
          </p:cNvPr>
          <p:cNvGrpSpPr/>
          <p:nvPr/>
        </p:nvGrpSpPr>
        <p:grpSpPr>
          <a:xfrm>
            <a:off x="6652776" y="448856"/>
            <a:ext cx="1800001" cy="1800000"/>
            <a:chOff x="6120000" y="540000"/>
            <a:chExt cx="1800001" cy="1800000"/>
          </a:xfrm>
        </p:grpSpPr>
        <p:sp>
          <p:nvSpPr>
            <p:cNvPr id="341510" name="Line 30">
              <a:extLst>
                <a:ext uri="{FF2B5EF4-FFF2-40B4-BE49-F238E27FC236}">
                  <a16:creationId xmlns:a16="http://schemas.microsoft.com/office/drawing/2014/main" id="{2870C53A-159D-A9A6-E576-324C85FC47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0000" y="2160000"/>
              <a:ext cx="18000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511" name="Line 30">
              <a:extLst>
                <a:ext uri="{FF2B5EF4-FFF2-40B4-BE49-F238E27FC236}">
                  <a16:creationId xmlns:a16="http://schemas.microsoft.com/office/drawing/2014/main" id="{A179D8C7-9E85-17B6-56EB-33DAE64FFF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400000" y="1440000"/>
              <a:ext cx="18000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341512" name="グループ化 341511">
              <a:extLst>
                <a:ext uri="{FF2B5EF4-FFF2-40B4-BE49-F238E27FC236}">
                  <a16:creationId xmlns:a16="http://schemas.microsoft.com/office/drawing/2014/main" id="{442146A2-C312-149E-CD98-26B2EE3E8060}"/>
                </a:ext>
              </a:extLst>
            </p:cNvPr>
            <p:cNvGrpSpPr/>
            <p:nvPr/>
          </p:nvGrpSpPr>
          <p:grpSpPr>
            <a:xfrm>
              <a:off x="6120001" y="540000"/>
              <a:ext cx="1800000" cy="1800000"/>
              <a:chOff x="6120001" y="540000"/>
              <a:chExt cx="1800000" cy="1800000"/>
            </a:xfrm>
          </p:grpSpPr>
          <p:grpSp>
            <p:nvGrpSpPr>
              <p:cNvPr id="341513" name="グループ化 341512">
                <a:extLst>
                  <a:ext uri="{FF2B5EF4-FFF2-40B4-BE49-F238E27FC236}">
                    <a16:creationId xmlns:a16="http://schemas.microsoft.com/office/drawing/2014/main" id="{91C77836-06D1-3F34-2B4D-AF42C1E46322}"/>
                  </a:ext>
                </a:extLst>
              </p:cNvPr>
              <p:cNvGrpSpPr/>
              <p:nvPr/>
            </p:nvGrpSpPr>
            <p:grpSpPr>
              <a:xfrm>
                <a:off x="6660000" y="540000"/>
                <a:ext cx="1080000" cy="1800000"/>
                <a:chOff x="6660000" y="540000"/>
                <a:chExt cx="1080000" cy="1800000"/>
              </a:xfrm>
            </p:grpSpPr>
            <p:sp>
              <p:nvSpPr>
                <p:cNvPr id="341519" name="Line 30">
                  <a:extLst>
                    <a:ext uri="{FF2B5EF4-FFF2-40B4-BE49-F238E27FC236}">
                      <a16:creationId xmlns:a16="http://schemas.microsoft.com/office/drawing/2014/main" id="{25467967-0A27-61DD-F25C-A3361CA17B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5760000" y="144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520" name="Line 30">
                  <a:extLst>
                    <a:ext uri="{FF2B5EF4-FFF2-40B4-BE49-F238E27FC236}">
                      <a16:creationId xmlns:a16="http://schemas.microsoft.com/office/drawing/2014/main" id="{1660D46B-3754-2403-51A2-68C8F66A2E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120000" y="144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521" name="Line 30">
                  <a:extLst>
                    <a:ext uri="{FF2B5EF4-FFF2-40B4-BE49-F238E27FC236}">
                      <a16:creationId xmlns:a16="http://schemas.microsoft.com/office/drawing/2014/main" id="{A1E8F8AC-DB96-8C4B-1A28-01A46B9609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480000" y="144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522" name="Line 30">
                  <a:extLst>
                    <a:ext uri="{FF2B5EF4-FFF2-40B4-BE49-F238E27FC236}">
                      <a16:creationId xmlns:a16="http://schemas.microsoft.com/office/drawing/2014/main" id="{01A5F508-2DDF-532D-2F46-08A61B6466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840000" y="144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</p:grpSp>
          <p:grpSp>
            <p:nvGrpSpPr>
              <p:cNvPr id="341514" name="グループ化 341513">
                <a:extLst>
                  <a:ext uri="{FF2B5EF4-FFF2-40B4-BE49-F238E27FC236}">
                    <a16:creationId xmlns:a16="http://schemas.microsoft.com/office/drawing/2014/main" id="{85173D30-A334-F04C-1D34-9FCC79ECA547}"/>
                  </a:ext>
                </a:extLst>
              </p:cNvPr>
              <p:cNvGrpSpPr/>
              <p:nvPr/>
            </p:nvGrpSpPr>
            <p:grpSpPr>
              <a:xfrm rot="5400000">
                <a:off x="6480001" y="360001"/>
                <a:ext cx="1080000" cy="1800000"/>
                <a:chOff x="7157576" y="720000"/>
                <a:chExt cx="1080000" cy="1800000"/>
              </a:xfrm>
            </p:grpSpPr>
            <p:sp>
              <p:nvSpPr>
                <p:cNvPr id="341515" name="Line 30">
                  <a:extLst>
                    <a:ext uri="{FF2B5EF4-FFF2-40B4-BE49-F238E27FC236}">
                      <a16:creationId xmlns:a16="http://schemas.microsoft.com/office/drawing/2014/main" id="{F61D445F-6066-F694-7C28-18BA8E8095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617576" y="162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516" name="Line 30">
                  <a:extLst>
                    <a:ext uri="{FF2B5EF4-FFF2-40B4-BE49-F238E27FC236}">
                      <a16:creationId xmlns:a16="http://schemas.microsoft.com/office/drawing/2014/main" id="{7B2A6560-547D-DF83-8DA0-4D5B90865B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977576" y="162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517" name="Line 30">
                  <a:extLst>
                    <a:ext uri="{FF2B5EF4-FFF2-40B4-BE49-F238E27FC236}">
                      <a16:creationId xmlns:a16="http://schemas.microsoft.com/office/drawing/2014/main" id="{048869E1-0F34-8E62-DE4B-CBA23BC749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7337576" y="162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518" name="Line 30">
                  <a:extLst>
                    <a:ext uri="{FF2B5EF4-FFF2-40B4-BE49-F238E27FC236}">
                      <a16:creationId xmlns:a16="http://schemas.microsoft.com/office/drawing/2014/main" id="{5EE2D45F-7846-8881-135C-E9F92B4103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257576" y="162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</p:grpSp>
        </p:grpSp>
      </p:grpSp>
      <p:sp>
        <p:nvSpPr>
          <p:cNvPr id="341422" name="AutoShape 31">
            <a:extLst>
              <a:ext uri="{FF2B5EF4-FFF2-40B4-BE49-F238E27FC236}">
                <a16:creationId xmlns:a16="http://schemas.microsoft.com/office/drawing/2014/main" id="{3FA3C6C4-444F-5941-CAF0-AD14DAA87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7831" y="880857"/>
            <a:ext cx="216000" cy="216000"/>
          </a:xfrm>
          <a:prstGeom prst="sun">
            <a:avLst>
              <a:gd name="adj" fmla="val 25000"/>
            </a:avLst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423" name="Rectangle 1442">
            <a:extLst>
              <a:ext uri="{FF2B5EF4-FFF2-40B4-BE49-F238E27FC236}">
                <a16:creationId xmlns:a16="http://schemas.microsoft.com/office/drawing/2014/main" id="{6BEE307F-4EE9-F301-0587-24313ED7B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1830" y="486444"/>
            <a:ext cx="9234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y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41424" name="Rectangle 1442">
            <a:extLst>
              <a:ext uri="{FF2B5EF4-FFF2-40B4-BE49-F238E27FC236}">
                <a16:creationId xmlns:a16="http://schemas.microsoft.com/office/drawing/2014/main" id="{78ED7AF2-693A-498F-7F18-826669AB4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859" y="951241"/>
            <a:ext cx="1185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x'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y'</a:t>
            </a:r>
            <a:r>
              <a:rPr kumimoji="1" lang="en-U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75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341425" name="グループ化 341424">
            <a:extLst>
              <a:ext uri="{FF2B5EF4-FFF2-40B4-BE49-F238E27FC236}">
                <a16:creationId xmlns:a16="http://schemas.microsoft.com/office/drawing/2014/main" id="{D613B95C-5BD5-C33B-8C08-EF37D1B8D695}"/>
              </a:ext>
            </a:extLst>
          </p:cNvPr>
          <p:cNvGrpSpPr/>
          <p:nvPr/>
        </p:nvGrpSpPr>
        <p:grpSpPr>
          <a:xfrm rot="900000">
            <a:off x="6815480" y="662311"/>
            <a:ext cx="1800001" cy="1800000"/>
            <a:chOff x="6120000" y="540000"/>
            <a:chExt cx="1800001" cy="1800000"/>
          </a:xfrm>
        </p:grpSpPr>
        <p:sp>
          <p:nvSpPr>
            <p:cNvPr id="341431" name="Line 30">
              <a:extLst>
                <a:ext uri="{FF2B5EF4-FFF2-40B4-BE49-F238E27FC236}">
                  <a16:creationId xmlns:a16="http://schemas.microsoft.com/office/drawing/2014/main" id="{71645B7A-03D2-1A44-0445-6E101A1939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0000" y="2160000"/>
              <a:ext cx="1800000" cy="0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432" name="Line 30">
              <a:extLst>
                <a:ext uri="{FF2B5EF4-FFF2-40B4-BE49-F238E27FC236}">
                  <a16:creationId xmlns:a16="http://schemas.microsoft.com/office/drawing/2014/main" id="{BC4CBA2C-45D6-CA4A-65FA-6ED4C0C8E62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400000" y="1440000"/>
              <a:ext cx="1800000" cy="0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341433" name="グループ化 341432">
              <a:extLst>
                <a:ext uri="{FF2B5EF4-FFF2-40B4-BE49-F238E27FC236}">
                  <a16:creationId xmlns:a16="http://schemas.microsoft.com/office/drawing/2014/main" id="{C319C817-3B3C-DF76-1E18-5946ECDC2D8D}"/>
                </a:ext>
              </a:extLst>
            </p:cNvPr>
            <p:cNvGrpSpPr/>
            <p:nvPr/>
          </p:nvGrpSpPr>
          <p:grpSpPr>
            <a:xfrm>
              <a:off x="6120001" y="540000"/>
              <a:ext cx="1800000" cy="1800000"/>
              <a:chOff x="6120001" y="540000"/>
              <a:chExt cx="1800000" cy="1800000"/>
            </a:xfrm>
          </p:grpSpPr>
          <p:grpSp>
            <p:nvGrpSpPr>
              <p:cNvPr id="341434" name="グループ化 341433">
                <a:extLst>
                  <a:ext uri="{FF2B5EF4-FFF2-40B4-BE49-F238E27FC236}">
                    <a16:creationId xmlns:a16="http://schemas.microsoft.com/office/drawing/2014/main" id="{20B276EA-0E20-4A80-1A46-E70CDE1C20CA}"/>
                  </a:ext>
                </a:extLst>
              </p:cNvPr>
              <p:cNvGrpSpPr/>
              <p:nvPr/>
            </p:nvGrpSpPr>
            <p:grpSpPr>
              <a:xfrm>
                <a:off x="6660000" y="540000"/>
                <a:ext cx="1080000" cy="1800000"/>
                <a:chOff x="6660000" y="540000"/>
                <a:chExt cx="1080000" cy="1800000"/>
              </a:xfrm>
            </p:grpSpPr>
            <p:sp>
              <p:nvSpPr>
                <p:cNvPr id="341505" name="Line 30">
                  <a:extLst>
                    <a:ext uri="{FF2B5EF4-FFF2-40B4-BE49-F238E27FC236}">
                      <a16:creationId xmlns:a16="http://schemas.microsoft.com/office/drawing/2014/main" id="{B53F4BEF-BA0C-DA71-572D-A67C910EC4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5760000" y="144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75000"/>
                    </a:schemeClr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507" name="Line 30">
                  <a:extLst>
                    <a:ext uri="{FF2B5EF4-FFF2-40B4-BE49-F238E27FC236}">
                      <a16:creationId xmlns:a16="http://schemas.microsoft.com/office/drawing/2014/main" id="{F78203A7-CFC2-A321-1945-77D9E1E2C7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120000" y="144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75000"/>
                    </a:schemeClr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508" name="Line 30">
                  <a:extLst>
                    <a:ext uri="{FF2B5EF4-FFF2-40B4-BE49-F238E27FC236}">
                      <a16:creationId xmlns:a16="http://schemas.microsoft.com/office/drawing/2014/main" id="{AF843CC5-5117-F81C-8A15-397BEEE76B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480000" y="144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75000"/>
                    </a:schemeClr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509" name="Line 30">
                  <a:extLst>
                    <a:ext uri="{FF2B5EF4-FFF2-40B4-BE49-F238E27FC236}">
                      <a16:creationId xmlns:a16="http://schemas.microsoft.com/office/drawing/2014/main" id="{3C106CCF-05D2-6307-F05D-BC3735510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840000" y="144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75000"/>
                    </a:schemeClr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</p:grpSp>
          <p:grpSp>
            <p:nvGrpSpPr>
              <p:cNvPr id="341435" name="グループ化 341434">
                <a:extLst>
                  <a:ext uri="{FF2B5EF4-FFF2-40B4-BE49-F238E27FC236}">
                    <a16:creationId xmlns:a16="http://schemas.microsoft.com/office/drawing/2014/main" id="{1821572F-869B-4B5B-1D30-8C939ECB58D8}"/>
                  </a:ext>
                </a:extLst>
              </p:cNvPr>
              <p:cNvGrpSpPr/>
              <p:nvPr/>
            </p:nvGrpSpPr>
            <p:grpSpPr>
              <a:xfrm rot="5400000">
                <a:off x="6480001" y="360001"/>
                <a:ext cx="1080000" cy="1800000"/>
                <a:chOff x="7157576" y="720000"/>
                <a:chExt cx="1080000" cy="1800000"/>
              </a:xfrm>
            </p:grpSpPr>
            <p:sp>
              <p:nvSpPr>
                <p:cNvPr id="341436" name="Line 30">
                  <a:extLst>
                    <a:ext uri="{FF2B5EF4-FFF2-40B4-BE49-F238E27FC236}">
                      <a16:creationId xmlns:a16="http://schemas.microsoft.com/office/drawing/2014/main" id="{AE5EA0F1-3E97-3DA4-E336-D77E530EBC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617576" y="162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75000"/>
                    </a:schemeClr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437" name="Line 30">
                  <a:extLst>
                    <a:ext uri="{FF2B5EF4-FFF2-40B4-BE49-F238E27FC236}">
                      <a16:creationId xmlns:a16="http://schemas.microsoft.com/office/drawing/2014/main" id="{4046A2F2-1299-452D-6900-2F6F006CAE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977576" y="162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75000"/>
                    </a:schemeClr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439" name="Line 30">
                  <a:extLst>
                    <a:ext uri="{FF2B5EF4-FFF2-40B4-BE49-F238E27FC236}">
                      <a16:creationId xmlns:a16="http://schemas.microsoft.com/office/drawing/2014/main" id="{203E8865-C83F-CF9C-335F-A4EC1238B3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7337576" y="162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75000"/>
                    </a:schemeClr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504" name="Line 30">
                  <a:extLst>
                    <a:ext uri="{FF2B5EF4-FFF2-40B4-BE49-F238E27FC236}">
                      <a16:creationId xmlns:a16="http://schemas.microsoft.com/office/drawing/2014/main" id="{312ED7D2-D99A-503E-FA67-AD2895229C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257576" y="162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75000"/>
                    </a:schemeClr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</p:grpSp>
        </p:grpSp>
      </p:grpSp>
      <p:sp>
        <p:nvSpPr>
          <p:cNvPr id="341427" name="Rectangle 1442">
            <a:extLst>
              <a:ext uri="{FF2B5EF4-FFF2-40B4-BE49-F238E27FC236}">
                <a16:creationId xmlns:a16="http://schemas.microsoft.com/office/drawing/2014/main" id="{E994068D-743E-25AF-54BB-1A7E1BC2A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6117" y="1825649"/>
            <a:ext cx="414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41428" name="Rectangle 1442">
            <a:extLst>
              <a:ext uri="{FF2B5EF4-FFF2-40B4-BE49-F238E27FC236}">
                <a16:creationId xmlns:a16="http://schemas.microsoft.com/office/drawing/2014/main" id="{56E2ACB1-34D9-BB5C-EBD6-49B952BDB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3744" y="89811"/>
            <a:ext cx="515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y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41429" name="Rectangle 1442">
            <a:extLst>
              <a:ext uri="{FF2B5EF4-FFF2-40B4-BE49-F238E27FC236}">
                <a16:creationId xmlns:a16="http://schemas.microsoft.com/office/drawing/2014/main" id="{3EC6A2A6-988F-9693-D1B0-565CD027D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463" y="107963"/>
            <a:ext cx="515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y'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41430" name="Rectangle 1442">
            <a:extLst>
              <a:ext uri="{FF2B5EF4-FFF2-40B4-BE49-F238E27FC236}">
                <a16:creationId xmlns:a16="http://schemas.microsoft.com/office/drawing/2014/main" id="{76336F1D-F4E5-4D61-905E-6CF8E4182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979" y="2238262"/>
            <a:ext cx="515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x'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Rectangle 1442">
            <a:extLst>
              <a:ext uri="{FF2B5EF4-FFF2-40B4-BE49-F238E27FC236}">
                <a16:creationId xmlns:a16="http://schemas.microsoft.com/office/drawing/2014/main" id="{CA6BE13C-D333-F19F-ECE5-772FDE222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6" y="26387"/>
            <a:ext cx="62708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まず、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836D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加速すると前方の時計が進む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ことを示す。</a:t>
            </a:r>
          </a:p>
        </p:txBody>
      </p:sp>
      <p:sp>
        <p:nvSpPr>
          <p:cNvPr id="26" name="Rectangle 1442">
            <a:extLst>
              <a:ext uri="{FF2B5EF4-FFF2-40B4-BE49-F238E27FC236}">
                <a16:creationId xmlns:a16="http://schemas.microsoft.com/office/drawing/2014/main" id="{C7890F02-DDD3-2064-DE5A-ACB847024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175" y="843960"/>
            <a:ext cx="36397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を回転した座標系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x'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y'</a:t>
            </a:r>
            <a:r>
              <a:rPr kumimoji="1" lang="en-U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</a:p>
        </p:txBody>
      </p:sp>
      <p:sp>
        <p:nvSpPr>
          <p:cNvPr id="2" name="Line 9">
            <a:extLst>
              <a:ext uri="{FF2B5EF4-FFF2-40B4-BE49-F238E27FC236}">
                <a16:creationId xmlns:a16="http://schemas.microsoft.com/office/drawing/2014/main" id="{5C4C4368-D085-1354-B43C-EA2D88D8B1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4175" y="1305624"/>
            <a:ext cx="3906852" cy="613900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Line 9">
            <a:extLst>
              <a:ext uri="{FF2B5EF4-FFF2-40B4-BE49-F238E27FC236}">
                <a16:creationId xmlns:a16="http://schemas.microsoft.com/office/drawing/2014/main" id="{4A603C36-9096-27E4-CCF6-827DDF888C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6010" y="1228269"/>
            <a:ext cx="1537047" cy="302356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EADF3855-F257-56D7-EB99-87EF371E5980}"/>
              </a:ext>
            </a:extLst>
          </p:cNvPr>
          <p:cNvGrpSpPr>
            <a:grpSpLocks noChangeAspect="1"/>
          </p:cNvGrpSpPr>
          <p:nvPr/>
        </p:nvGrpSpPr>
        <p:grpSpPr>
          <a:xfrm>
            <a:off x="1242873" y="2634990"/>
            <a:ext cx="3853137" cy="2083314"/>
            <a:chOff x="4451946" y="5759032"/>
            <a:chExt cx="1944333" cy="1051262"/>
          </a:xfrm>
        </p:grpSpPr>
        <p:sp>
          <p:nvSpPr>
            <p:cNvPr id="4" name="矢印: 五方向 3">
              <a:extLst>
                <a:ext uri="{FF2B5EF4-FFF2-40B4-BE49-F238E27FC236}">
                  <a16:creationId xmlns:a16="http://schemas.microsoft.com/office/drawing/2014/main" id="{D5061B96-7B34-2A9F-07D4-EFD11254E2B4}"/>
                </a:ext>
              </a:extLst>
            </p:cNvPr>
            <p:cNvSpPr/>
            <p:nvPr/>
          </p:nvSpPr>
          <p:spPr bwMode="auto">
            <a:xfrm>
              <a:off x="4451946" y="6212189"/>
              <a:ext cx="1679355" cy="598105"/>
            </a:xfrm>
            <a:prstGeom prst="homePlate">
              <a:avLst>
                <a:gd name="adj" fmla="val 86842"/>
              </a:avLst>
            </a:prstGeom>
            <a:gradFill>
              <a:gsLst>
                <a:gs pos="52000">
                  <a:schemeClr val="accent1">
                    <a:lumMod val="5000"/>
                    <a:lumOff val="95000"/>
                  </a:schemeClr>
                </a:gs>
                <a:gs pos="0">
                  <a:srgbClr val="FF9933"/>
                </a:gs>
                <a:gs pos="100000">
                  <a:srgbClr val="CC6600"/>
                </a:gs>
              </a:gsLst>
              <a:lin ang="5400000" scaled="1"/>
            </a:gradFill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162C09CF-3952-A112-34D4-3A023152BE4B}"/>
                </a:ext>
              </a:extLst>
            </p:cNvPr>
            <p:cNvGrpSpPr/>
            <p:nvPr/>
          </p:nvGrpSpPr>
          <p:grpSpPr>
            <a:xfrm rot="6600000">
              <a:off x="5374524" y="6340653"/>
              <a:ext cx="329100" cy="329100"/>
              <a:chOff x="8296449" y="5540954"/>
              <a:chExt cx="329100" cy="329100"/>
            </a:xfrm>
          </p:grpSpPr>
          <p:sp>
            <p:nvSpPr>
              <p:cNvPr id="6" name="楕円 5">
                <a:extLst>
                  <a:ext uri="{FF2B5EF4-FFF2-40B4-BE49-F238E27FC236}">
                    <a16:creationId xmlns:a16="http://schemas.microsoft.com/office/drawing/2014/main" id="{1F26368E-16BD-1860-5118-735F8FCF090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96449" y="5540954"/>
                <a:ext cx="329100" cy="32910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7" name="Line 61">
                <a:extLst>
                  <a:ext uri="{FF2B5EF4-FFF2-40B4-BE49-F238E27FC236}">
                    <a16:creationId xmlns:a16="http://schemas.microsoft.com/office/drawing/2014/main" id="{16A3479D-A4BE-E96A-CF21-553D56686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60432" y="5584146"/>
                <a:ext cx="0" cy="1489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720FA40E-E83C-58E4-5F26-57B01B1FBA8C}"/>
                </a:ext>
              </a:extLst>
            </p:cNvPr>
            <p:cNvGrpSpPr/>
            <p:nvPr/>
          </p:nvGrpSpPr>
          <p:grpSpPr>
            <a:xfrm rot="5400000">
              <a:off x="4607949" y="6341220"/>
              <a:ext cx="329100" cy="329100"/>
              <a:chOff x="8296449" y="5540954"/>
              <a:chExt cx="329100" cy="329100"/>
            </a:xfrm>
          </p:grpSpPr>
          <p:sp>
            <p:nvSpPr>
              <p:cNvPr id="9" name="楕円 8">
                <a:extLst>
                  <a:ext uri="{FF2B5EF4-FFF2-40B4-BE49-F238E27FC236}">
                    <a16:creationId xmlns:a16="http://schemas.microsoft.com/office/drawing/2014/main" id="{29925274-CFE9-9300-D2BA-3AC9AE53E31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96449" y="5540954"/>
                <a:ext cx="329100" cy="32910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10" name="Line 61">
                <a:extLst>
                  <a:ext uri="{FF2B5EF4-FFF2-40B4-BE49-F238E27FC236}">
                    <a16:creationId xmlns:a16="http://schemas.microsoft.com/office/drawing/2014/main" id="{3190A3AF-380C-4837-9500-15FC156DF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60432" y="5584146"/>
                <a:ext cx="0" cy="1489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11" name="Rectangle 1442">
              <a:extLst>
                <a:ext uri="{FF2B5EF4-FFF2-40B4-BE49-F238E27FC236}">
                  <a16:creationId xmlns:a16="http://schemas.microsoft.com/office/drawing/2014/main" id="{12397BE5-D216-3598-56C0-A892DC452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9548" y="5759032"/>
              <a:ext cx="1186585" cy="264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99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加速</a:t>
              </a:r>
            </a:p>
          </p:txBody>
        </p:sp>
        <p:sp>
          <p:nvSpPr>
            <p:cNvPr id="13" name="Line 30">
              <a:extLst>
                <a:ext uri="{FF2B5EF4-FFF2-40B4-BE49-F238E27FC236}">
                  <a16:creationId xmlns:a16="http://schemas.microsoft.com/office/drawing/2014/main" id="{38E1F2B8-87E9-3467-C74C-F38927112C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9489" y="6022411"/>
              <a:ext cx="6697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4" name="Rectangle 1442">
              <a:extLst>
                <a:ext uri="{FF2B5EF4-FFF2-40B4-BE49-F238E27FC236}">
                  <a16:creationId xmlns:a16="http://schemas.microsoft.com/office/drawing/2014/main" id="{4BFE23DB-4D51-2298-E3D2-AF61D137F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3261" y="6304866"/>
              <a:ext cx="713018" cy="264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8704EE2-9AD5-A68D-B664-EFD8ED2A4F21}"/>
              </a:ext>
            </a:extLst>
          </p:cNvPr>
          <p:cNvSpPr/>
          <p:nvPr/>
        </p:nvSpPr>
        <p:spPr bwMode="auto">
          <a:xfrm>
            <a:off x="500115" y="2338470"/>
            <a:ext cx="5096013" cy="2946762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9" name="円形吹き出し 183">
            <a:extLst>
              <a:ext uri="{FF2B5EF4-FFF2-40B4-BE49-F238E27FC236}">
                <a16:creationId xmlns:a16="http://schemas.microsoft.com/office/drawing/2014/main" id="{E1ABFA20-B06B-401F-A53A-A9F31B68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053" y="4566065"/>
            <a:ext cx="1525035" cy="587750"/>
          </a:xfrm>
          <a:prstGeom prst="wedgeEllipseCallout">
            <a:avLst>
              <a:gd name="adj1" fmla="val -61576"/>
              <a:gd name="adj2" fmla="val -99354"/>
            </a:avLst>
          </a:prstGeom>
          <a:solidFill>
            <a:srgbClr val="CC66FF"/>
          </a:solidFill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>
              <a:spcBef>
                <a:spcPts val="0"/>
              </a:spcBef>
              <a:defRPr/>
            </a:pPr>
            <a:r>
              <a:rPr lang="ja-JP" altLang="en-US" b="1" i="0" dirty="0">
                <a:solidFill>
                  <a:schemeClr val="bg1"/>
                </a:solidFill>
              </a:rPr>
              <a:t>進む</a:t>
            </a:r>
            <a:endParaRPr kumimoji="1" lang="ja-JP" alt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ＭＳ Ｐゴシック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79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41422" grpId="0" animBg="1"/>
      <p:bldP spid="341423" grpId="0"/>
      <p:bldP spid="341424" grpId="0"/>
      <p:bldP spid="341427" grpId="0"/>
      <p:bldP spid="341428" grpId="0"/>
      <p:bldP spid="341429" grpId="0"/>
      <p:bldP spid="341430" grpId="0"/>
      <p:bldP spid="22" grpId="0"/>
      <p:bldP spid="26" grpId="0"/>
      <p:bldP spid="2" grpId="0" animBg="1"/>
      <p:bldP spid="2" grpId="1" animBg="1"/>
      <p:bldP spid="3" grpId="0" animBg="1"/>
      <p:bldP spid="3" grpId="1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87B9C44D-E794-FB6A-ED62-FBDE19F2D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74" y="390330"/>
            <a:ext cx="5252919" cy="549275"/>
          </a:xfrm>
        </p:spPr>
        <p:txBody>
          <a:bodyPr/>
          <a:lstStyle/>
          <a:p>
            <a:pPr algn="l"/>
            <a:r>
              <a:rPr lang="ja-JP" altLang="en-US" sz="2400" dirty="0">
                <a:solidFill>
                  <a:srgbClr val="0000FF"/>
                </a:solidFill>
              </a:rPr>
              <a:t>空間座標系の回転変換</a:t>
            </a:r>
          </a:p>
        </p:txBody>
      </p:sp>
      <p:sp>
        <p:nvSpPr>
          <p:cNvPr id="341416" name="Rectangle 7">
            <a:extLst>
              <a:ext uri="{FF2B5EF4-FFF2-40B4-BE49-F238E27FC236}">
                <a16:creationId xmlns:a16="http://schemas.microsoft.com/office/drawing/2014/main" id="{09E71F81-BD23-D517-DD5C-6DC957922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751" y="1215462"/>
            <a:ext cx="427571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時空座標系の変換</a:t>
            </a:r>
          </a:p>
        </p:txBody>
      </p:sp>
      <p:grpSp>
        <p:nvGrpSpPr>
          <p:cNvPr id="341420" name="グループ化 341419">
            <a:extLst>
              <a:ext uri="{FF2B5EF4-FFF2-40B4-BE49-F238E27FC236}">
                <a16:creationId xmlns:a16="http://schemas.microsoft.com/office/drawing/2014/main" id="{18E2E6D2-2C0F-B884-64C5-3A56FC92A615}"/>
              </a:ext>
            </a:extLst>
          </p:cNvPr>
          <p:cNvGrpSpPr/>
          <p:nvPr/>
        </p:nvGrpSpPr>
        <p:grpSpPr>
          <a:xfrm>
            <a:off x="6652776" y="89811"/>
            <a:ext cx="2380333" cy="2610116"/>
            <a:chOff x="6120000" y="180955"/>
            <a:chExt cx="2380333" cy="2610116"/>
          </a:xfrm>
        </p:grpSpPr>
        <p:grpSp>
          <p:nvGrpSpPr>
            <p:cNvPr id="341421" name="グループ化 341420">
              <a:extLst>
                <a:ext uri="{FF2B5EF4-FFF2-40B4-BE49-F238E27FC236}">
                  <a16:creationId xmlns:a16="http://schemas.microsoft.com/office/drawing/2014/main" id="{6884A69A-A675-42BC-070B-AFD6075DE166}"/>
                </a:ext>
              </a:extLst>
            </p:cNvPr>
            <p:cNvGrpSpPr/>
            <p:nvPr/>
          </p:nvGrpSpPr>
          <p:grpSpPr>
            <a:xfrm>
              <a:off x="6120000" y="540000"/>
              <a:ext cx="1800001" cy="1800000"/>
              <a:chOff x="6120000" y="540000"/>
              <a:chExt cx="1800001" cy="1800000"/>
            </a:xfrm>
          </p:grpSpPr>
          <p:sp>
            <p:nvSpPr>
              <p:cNvPr id="341510" name="Line 30">
                <a:extLst>
                  <a:ext uri="{FF2B5EF4-FFF2-40B4-BE49-F238E27FC236}">
                    <a16:creationId xmlns:a16="http://schemas.microsoft.com/office/drawing/2014/main" id="{2870C53A-159D-A9A6-E576-324C85FC47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0000" y="2160000"/>
                <a:ext cx="18000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511" name="Line 30">
                <a:extLst>
                  <a:ext uri="{FF2B5EF4-FFF2-40B4-BE49-F238E27FC236}">
                    <a16:creationId xmlns:a16="http://schemas.microsoft.com/office/drawing/2014/main" id="{A179D8C7-9E85-17B6-56EB-33DAE64FF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5400000" y="1440000"/>
                <a:ext cx="18000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grpSp>
            <p:nvGrpSpPr>
              <p:cNvPr id="341512" name="グループ化 341511">
                <a:extLst>
                  <a:ext uri="{FF2B5EF4-FFF2-40B4-BE49-F238E27FC236}">
                    <a16:creationId xmlns:a16="http://schemas.microsoft.com/office/drawing/2014/main" id="{442146A2-C312-149E-CD98-26B2EE3E8060}"/>
                  </a:ext>
                </a:extLst>
              </p:cNvPr>
              <p:cNvGrpSpPr/>
              <p:nvPr/>
            </p:nvGrpSpPr>
            <p:grpSpPr>
              <a:xfrm>
                <a:off x="6120001" y="540000"/>
                <a:ext cx="1800000" cy="1800000"/>
                <a:chOff x="6120001" y="540000"/>
                <a:chExt cx="1800000" cy="1800000"/>
              </a:xfrm>
            </p:grpSpPr>
            <p:grpSp>
              <p:nvGrpSpPr>
                <p:cNvPr id="341513" name="グループ化 341512">
                  <a:extLst>
                    <a:ext uri="{FF2B5EF4-FFF2-40B4-BE49-F238E27FC236}">
                      <a16:creationId xmlns:a16="http://schemas.microsoft.com/office/drawing/2014/main" id="{91C77836-06D1-3F34-2B4D-AF42C1E46322}"/>
                    </a:ext>
                  </a:extLst>
                </p:cNvPr>
                <p:cNvGrpSpPr/>
                <p:nvPr/>
              </p:nvGrpSpPr>
              <p:grpSpPr>
                <a:xfrm>
                  <a:off x="6660000" y="540000"/>
                  <a:ext cx="1080000" cy="1800000"/>
                  <a:chOff x="6660000" y="540000"/>
                  <a:chExt cx="1080000" cy="1800000"/>
                </a:xfrm>
              </p:grpSpPr>
              <p:sp>
                <p:nvSpPr>
                  <p:cNvPr id="341519" name="Line 30">
                    <a:extLst>
                      <a:ext uri="{FF2B5EF4-FFF2-40B4-BE49-F238E27FC236}">
                        <a16:creationId xmlns:a16="http://schemas.microsoft.com/office/drawing/2014/main" id="{25467967-0A27-61DD-F25C-A3361CA17B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5760000" y="144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20" name="Line 30">
                    <a:extLst>
                      <a:ext uri="{FF2B5EF4-FFF2-40B4-BE49-F238E27FC236}">
                        <a16:creationId xmlns:a16="http://schemas.microsoft.com/office/drawing/2014/main" id="{1660D46B-3754-2403-51A2-68C8F66A2E0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120000" y="144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21" name="Line 30">
                    <a:extLst>
                      <a:ext uri="{FF2B5EF4-FFF2-40B4-BE49-F238E27FC236}">
                        <a16:creationId xmlns:a16="http://schemas.microsoft.com/office/drawing/2014/main" id="{A1E8F8AC-DB96-8C4B-1A28-01A46B9609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480000" y="144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22" name="Line 30">
                    <a:extLst>
                      <a:ext uri="{FF2B5EF4-FFF2-40B4-BE49-F238E27FC236}">
                        <a16:creationId xmlns:a16="http://schemas.microsoft.com/office/drawing/2014/main" id="{01A5F508-2DDF-532D-2F46-08A61B6466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840000" y="144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341514" name="グループ化 341513">
                  <a:extLst>
                    <a:ext uri="{FF2B5EF4-FFF2-40B4-BE49-F238E27FC236}">
                      <a16:creationId xmlns:a16="http://schemas.microsoft.com/office/drawing/2014/main" id="{85173D30-A334-F04C-1D34-9FCC79ECA547}"/>
                    </a:ext>
                  </a:extLst>
                </p:cNvPr>
                <p:cNvGrpSpPr/>
                <p:nvPr/>
              </p:nvGrpSpPr>
              <p:grpSpPr>
                <a:xfrm rot="5400000">
                  <a:off x="6480001" y="360001"/>
                  <a:ext cx="1080000" cy="1800000"/>
                  <a:chOff x="7157576" y="720000"/>
                  <a:chExt cx="1080000" cy="1800000"/>
                </a:xfrm>
              </p:grpSpPr>
              <p:sp>
                <p:nvSpPr>
                  <p:cNvPr id="341515" name="Line 30">
                    <a:extLst>
                      <a:ext uri="{FF2B5EF4-FFF2-40B4-BE49-F238E27FC236}">
                        <a16:creationId xmlns:a16="http://schemas.microsoft.com/office/drawing/2014/main" id="{F61D445F-6066-F694-7C28-18BA8E8095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617576" y="162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16" name="Line 30">
                    <a:extLst>
                      <a:ext uri="{FF2B5EF4-FFF2-40B4-BE49-F238E27FC236}">
                        <a16:creationId xmlns:a16="http://schemas.microsoft.com/office/drawing/2014/main" id="{7B2A6560-547D-DF83-8DA0-4D5B90865B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977576" y="162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17" name="Line 30">
                    <a:extLst>
                      <a:ext uri="{FF2B5EF4-FFF2-40B4-BE49-F238E27FC236}">
                        <a16:creationId xmlns:a16="http://schemas.microsoft.com/office/drawing/2014/main" id="{048869E1-0F34-8E62-DE4B-CBA23BC749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7337576" y="162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18" name="Line 30">
                    <a:extLst>
                      <a:ext uri="{FF2B5EF4-FFF2-40B4-BE49-F238E27FC236}">
                        <a16:creationId xmlns:a16="http://schemas.microsoft.com/office/drawing/2014/main" id="{5EE2D45F-7846-8881-135C-E9F92B4103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257576" y="162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341422" name="AutoShape 31">
              <a:extLst>
                <a:ext uri="{FF2B5EF4-FFF2-40B4-BE49-F238E27FC236}">
                  <a16:creationId xmlns:a16="http://schemas.microsoft.com/office/drawing/2014/main" id="{3FA3C6C4-444F-5941-CAF0-AD14DAA87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055" y="972001"/>
              <a:ext cx="216000" cy="216000"/>
            </a:xfrm>
            <a:prstGeom prst="sun">
              <a:avLst>
                <a:gd name="adj" fmla="val 25000"/>
              </a:avLst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423" name="Rectangle 1442">
              <a:extLst>
                <a:ext uri="{FF2B5EF4-FFF2-40B4-BE49-F238E27FC236}">
                  <a16:creationId xmlns:a16="http://schemas.microsoft.com/office/drawing/2014/main" id="{6BEE307F-4EE9-F301-0587-24313ED7B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9054" y="577588"/>
              <a:ext cx="92344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(</a:t>
              </a: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x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, </a:t>
              </a: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y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)</a:t>
              </a:r>
              <a:endPara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41424" name="Rectangle 1442">
              <a:extLst>
                <a:ext uri="{FF2B5EF4-FFF2-40B4-BE49-F238E27FC236}">
                  <a16:creationId xmlns:a16="http://schemas.microsoft.com/office/drawing/2014/main" id="{78ED7AF2-693A-498F-7F18-826669AB4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083" y="1042385"/>
              <a:ext cx="118525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(</a:t>
              </a: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x'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, </a:t>
              </a: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y'</a:t>
              </a:r>
              <a:r>
                <a:rPr kumimoji="1" lang="en-US" altLang="ja-JP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 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)</a:t>
              </a:r>
              <a:endPara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341425" name="グループ化 341424">
              <a:extLst>
                <a:ext uri="{FF2B5EF4-FFF2-40B4-BE49-F238E27FC236}">
                  <a16:creationId xmlns:a16="http://schemas.microsoft.com/office/drawing/2014/main" id="{D613B95C-5BD5-C33B-8C08-EF37D1B8D695}"/>
                </a:ext>
              </a:extLst>
            </p:cNvPr>
            <p:cNvGrpSpPr/>
            <p:nvPr/>
          </p:nvGrpSpPr>
          <p:grpSpPr>
            <a:xfrm rot="900000">
              <a:off x="6282704" y="753455"/>
              <a:ext cx="1800001" cy="1800000"/>
              <a:chOff x="6120000" y="540000"/>
              <a:chExt cx="1800001" cy="1800000"/>
            </a:xfrm>
          </p:grpSpPr>
          <p:sp>
            <p:nvSpPr>
              <p:cNvPr id="341431" name="Line 30">
                <a:extLst>
                  <a:ext uri="{FF2B5EF4-FFF2-40B4-BE49-F238E27FC236}">
                    <a16:creationId xmlns:a16="http://schemas.microsoft.com/office/drawing/2014/main" id="{71645B7A-03D2-1A44-0445-6E101A193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0000" y="2160000"/>
                <a:ext cx="1800000" cy="0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432" name="Line 30">
                <a:extLst>
                  <a:ext uri="{FF2B5EF4-FFF2-40B4-BE49-F238E27FC236}">
                    <a16:creationId xmlns:a16="http://schemas.microsoft.com/office/drawing/2014/main" id="{BC4CBA2C-45D6-CA4A-65FA-6ED4C0C8E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5400000" y="1440000"/>
                <a:ext cx="1800000" cy="0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grpSp>
            <p:nvGrpSpPr>
              <p:cNvPr id="341433" name="グループ化 341432">
                <a:extLst>
                  <a:ext uri="{FF2B5EF4-FFF2-40B4-BE49-F238E27FC236}">
                    <a16:creationId xmlns:a16="http://schemas.microsoft.com/office/drawing/2014/main" id="{C319C817-3B3C-DF76-1E18-5946ECDC2D8D}"/>
                  </a:ext>
                </a:extLst>
              </p:cNvPr>
              <p:cNvGrpSpPr/>
              <p:nvPr/>
            </p:nvGrpSpPr>
            <p:grpSpPr>
              <a:xfrm>
                <a:off x="6120001" y="540000"/>
                <a:ext cx="1800000" cy="1800000"/>
                <a:chOff x="6120001" y="540000"/>
                <a:chExt cx="1800000" cy="1800000"/>
              </a:xfrm>
            </p:grpSpPr>
            <p:grpSp>
              <p:nvGrpSpPr>
                <p:cNvPr id="341434" name="グループ化 341433">
                  <a:extLst>
                    <a:ext uri="{FF2B5EF4-FFF2-40B4-BE49-F238E27FC236}">
                      <a16:creationId xmlns:a16="http://schemas.microsoft.com/office/drawing/2014/main" id="{20B276EA-0E20-4A80-1A46-E70CDE1C20CA}"/>
                    </a:ext>
                  </a:extLst>
                </p:cNvPr>
                <p:cNvGrpSpPr/>
                <p:nvPr/>
              </p:nvGrpSpPr>
              <p:grpSpPr>
                <a:xfrm>
                  <a:off x="6660000" y="540000"/>
                  <a:ext cx="1080000" cy="1800000"/>
                  <a:chOff x="6660000" y="540000"/>
                  <a:chExt cx="1080000" cy="1800000"/>
                </a:xfrm>
              </p:grpSpPr>
              <p:sp>
                <p:nvSpPr>
                  <p:cNvPr id="341505" name="Line 30">
                    <a:extLst>
                      <a:ext uri="{FF2B5EF4-FFF2-40B4-BE49-F238E27FC236}">
                        <a16:creationId xmlns:a16="http://schemas.microsoft.com/office/drawing/2014/main" id="{B53F4BEF-BA0C-DA71-572D-A67C910EC4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5760000" y="144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07" name="Line 30">
                    <a:extLst>
                      <a:ext uri="{FF2B5EF4-FFF2-40B4-BE49-F238E27FC236}">
                        <a16:creationId xmlns:a16="http://schemas.microsoft.com/office/drawing/2014/main" id="{F78203A7-CFC2-A321-1945-77D9E1E2C7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120000" y="144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08" name="Line 30">
                    <a:extLst>
                      <a:ext uri="{FF2B5EF4-FFF2-40B4-BE49-F238E27FC236}">
                        <a16:creationId xmlns:a16="http://schemas.microsoft.com/office/drawing/2014/main" id="{AF843CC5-5117-F81C-8A15-397BEEE76B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480000" y="144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09" name="Line 30">
                    <a:extLst>
                      <a:ext uri="{FF2B5EF4-FFF2-40B4-BE49-F238E27FC236}">
                        <a16:creationId xmlns:a16="http://schemas.microsoft.com/office/drawing/2014/main" id="{3C106CCF-05D2-6307-F05D-BC37355105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840000" y="144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341435" name="グループ化 341434">
                  <a:extLst>
                    <a:ext uri="{FF2B5EF4-FFF2-40B4-BE49-F238E27FC236}">
                      <a16:creationId xmlns:a16="http://schemas.microsoft.com/office/drawing/2014/main" id="{1821572F-869B-4B5B-1D30-8C939ECB58D8}"/>
                    </a:ext>
                  </a:extLst>
                </p:cNvPr>
                <p:cNvGrpSpPr/>
                <p:nvPr/>
              </p:nvGrpSpPr>
              <p:grpSpPr>
                <a:xfrm rot="5400000">
                  <a:off x="6480001" y="360001"/>
                  <a:ext cx="1080000" cy="1800000"/>
                  <a:chOff x="7157576" y="720000"/>
                  <a:chExt cx="1080000" cy="1800000"/>
                </a:xfrm>
              </p:grpSpPr>
              <p:sp>
                <p:nvSpPr>
                  <p:cNvPr id="341436" name="Line 30">
                    <a:extLst>
                      <a:ext uri="{FF2B5EF4-FFF2-40B4-BE49-F238E27FC236}">
                        <a16:creationId xmlns:a16="http://schemas.microsoft.com/office/drawing/2014/main" id="{AE5EA0F1-3E97-3DA4-E336-D77E530EBC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617576" y="162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437" name="Line 30">
                    <a:extLst>
                      <a:ext uri="{FF2B5EF4-FFF2-40B4-BE49-F238E27FC236}">
                        <a16:creationId xmlns:a16="http://schemas.microsoft.com/office/drawing/2014/main" id="{4046A2F2-1299-452D-6900-2F6F006CAE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977576" y="162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439" name="Line 30">
                    <a:extLst>
                      <a:ext uri="{FF2B5EF4-FFF2-40B4-BE49-F238E27FC236}">
                        <a16:creationId xmlns:a16="http://schemas.microsoft.com/office/drawing/2014/main" id="{203E8865-C83F-CF9C-335F-A4EC1238B3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7337576" y="162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04" name="Line 30">
                    <a:extLst>
                      <a:ext uri="{FF2B5EF4-FFF2-40B4-BE49-F238E27FC236}">
                        <a16:creationId xmlns:a16="http://schemas.microsoft.com/office/drawing/2014/main" id="{312ED7D2-D99A-503E-FA67-AD2895229C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257576" y="162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341427" name="Rectangle 1442">
              <a:extLst>
                <a:ext uri="{FF2B5EF4-FFF2-40B4-BE49-F238E27FC236}">
                  <a16:creationId xmlns:a16="http://schemas.microsoft.com/office/drawing/2014/main" id="{E994068D-743E-25AF-54BB-1A7E1BC2A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3341" y="1916793"/>
              <a:ext cx="41413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x</a:t>
              </a:r>
              <a:endPara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41428" name="Rectangle 1442">
              <a:extLst>
                <a:ext uri="{FF2B5EF4-FFF2-40B4-BE49-F238E27FC236}">
                  <a16:creationId xmlns:a16="http://schemas.microsoft.com/office/drawing/2014/main" id="{56E2ACB1-34D9-BB5C-EBD6-49B952BDB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0968" y="180955"/>
              <a:ext cx="515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y</a:t>
              </a:r>
              <a:endPara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41429" name="Rectangle 1442">
              <a:extLst>
                <a:ext uri="{FF2B5EF4-FFF2-40B4-BE49-F238E27FC236}">
                  <a16:creationId xmlns:a16="http://schemas.microsoft.com/office/drawing/2014/main" id="{3EC6A2A6-988F-9693-D1B0-565CD027D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1687" y="199107"/>
              <a:ext cx="515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y'</a:t>
              </a:r>
              <a:endPara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41430" name="Rectangle 1442">
              <a:extLst>
                <a:ext uri="{FF2B5EF4-FFF2-40B4-BE49-F238E27FC236}">
                  <a16:creationId xmlns:a16="http://schemas.microsoft.com/office/drawing/2014/main" id="{76336F1D-F4E5-4D61-905E-6CF8E4182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5203" y="2329406"/>
              <a:ext cx="515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x'</a:t>
              </a:r>
              <a:endPara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1586" name="グループ化 341585">
            <a:extLst>
              <a:ext uri="{FF2B5EF4-FFF2-40B4-BE49-F238E27FC236}">
                <a16:creationId xmlns:a16="http://schemas.microsoft.com/office/drawing/2014/main" id="{A3E4AFBB-61A5-7C01-A0D8-771004A412EA}"/>
              </a:ext>
            </a:extLst>
          </p:cNvPr>
          <p:cNvGrpSpPr/>
          <p:nvPr/>
        </p:nvGrpSpPr>
        <p:grpSpPr>
          <a:xfrm>
            <a:off x="6652776" y="2632020"/>
            <a:ext cx="1800001" cy="1800000"/>
            <a:chOff x="6120000" y="540000"/>
            <a:chExt cx="1800001" cy="1800000"/>
          </a:xfrm>
        </p:grpSpPr>
        <p:sp>
          <p:nvSpPr>
            <p:cNvPr id="341609" name="Line 30">
              <a:extLst>
                <a:ext uri="{FF2B5EF4-FFF2-40B4-BE49-F238E27FC236}">
                  <a16:creationId xmlns:a16="http://schemas.microsoft.com/office/drawing/2014/main" id="{8138933C-CEE5-B903-A3ED-93A8E38EA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0000" y="2160000"/>
              <a:ext cx="18000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610" name="Line 30">
              <a:extLst>
                <a:ext uri="{FF2B5EF4-FFF2-40B4-BE49-F238E27FC236}">
                  <a16:creationId xmlns:a16="http://schemas.microsoft.com/office/drawing/2014/main" id="{726E98B7-A612-99A8-00AA-55E4A57F1F2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400000" y="1440000"/>
              <a:ext cx="18000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341611" name="グループ化 341610">
              <a:extLst>
                <a:ext uri="{FF2B5EF4-FFF2-40B4-BE49-F238E27FC236}">
                  <a16:creationId xmlns:a16="http://schemas.microsoft.com/office/drawing/2014/main" id="{560DC0D4-15FF-B04E-EC1F-82E8F720B4EF}"/>
                </a:ext>
              </a:extLst>
            </p:cNvPr>
            <p:cNvGrpSpPr/>
            <p:nvPr/>
          </p:nvGrpSpPr>
          <p:grpSpPr>
            <a:xfrm>
              <a:off x="6120001" y="540000"/>
              <a:ext cx="1800000" cy="1800000"/>
              <a:chOff x="6120001" y="540000"/>
              <a:chExt cx="1800000" cy="1800000"/>
            </a:xfrm>
          </p:grpSpPr>
          <p:grpSp>
            <p:nvGrpSpPr>
              <p:cNvPr id="341612" name="グループ化 341611">
                <a:extLst>
                  <a:ext uri="{FF2B5EF4-FFF2-40B4-BE49-F238E27FC236}">
                    <a16:creationId xmlns:a16="http://schemas.microsoft.com/office/drawing/2014/main" id="{3AF54432-83EF-7F61-86E7-8265D9716BA4}"/>
                  </a:ext>
                </a:extLst>
              </p:cNvPr>
              <p:cNvGrpSpPr/>
              <p:nvPr/>
            </p:nvGrpSpPr>
            <p:grpSpPr>
              <a:xfrm>
                <a:off x="6660000" y="540000"/>
                <a:ext cx="1080000" cy="1800000"/>
                <a:chOff x="6660000" y="540000"/>
                <a:chExt cx="1080000" cy="1800000"/>
              </a:xfrm>
            </p:grpSpPr>
            <p:sp>
              <p:nvSpPr>
                <p:cNvPr id="341618" name="Line 30">
                  <a:extLst>
                    <a:ext uri="{FF2B5EF4-FFF2-40B4-BE49-F238E27FC236}">
                      <a16:creationId xmlns:a16="http://schemas.microsoft.com/office/drawing/2014/main" id="{46878573-624A-1236-3378-6104CD3B01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5760000" y="144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619" name="Line 30">
                  <a:extLst>
                    <a:ext uri="{FF2B5EF4-FFF2-40B4-BE49-F238E27FC236}">
                      <a16:creationId xmlns:a16="http://schemas.microsoft.com/office/drawing/2014/main" id="{D5917121-3B8A-0D63-BFF7-4C4FC53B7C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120000" y="144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620" name="Line 30">
                  <a:extLst>
                    <a:ext uri="{FF2B5EF4-FFF2-40B4-BE49-F238E27FC236}">
                      <a16:creationId xmlns:a16="http://schemas.microsoft.com/office/drawing/2014/main" id="{1F78E788-B4D0-8FF6-BD38-3D5A8804F0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480000" y="144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621" name="Line 30">
                  <a:extLst>
                    <a:ext uri="{FF2B5EF4-FFF2-40B4-BE49-F238E27FC236}">
                      <a16:creationId xmlns:a16="http://schemas.microsoft.com/office/drawing/2014/main" id="{36773928-6367-3608-4D60-1F5A238B5A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840000" y="144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</p:grpSp>
          <p:grpSp>
            <p:nvGrpSpPr>
              <p:cNvPr id="341613" name="グループ化 341612">
                <a:extLst>
                  <a:ext uri="{FF2B5EF4-FFF2-40B4-BE49-F238E27FC236}">
                    <a16:creationId xmlns:a16="http://schemas.microsoft.com/office/drawing/2014/main" id="{37BE1F5C-0F66-6249-6C6A-BCB0CB89A2ED}"/>
                  </a:ext>
                </a:extLst>
              </p:cNvPr>
              <p:cNvGrpSpPr/>
              <p:nvPr/>
            </p:nvGrpSpPr>
            <p:grpSpPr>
              <a:xfrm rot="5400000">
                <a:off x="6480001" y="360001"/>
                <a:ext cx="1080000" cy="1800000"/>
                <a:chOff x="7157576" y="720000"/>
                <a:chExt cx="1080000" cy="1800000"/>
              </a:xfrm>
            </p:grpSpPr>
            <p:sp>
              <p:nvSpPr>
                <p:cNvPr id="341614" name="Line 30">
                  <a:extLst>
                    <a:ext uri="{FF2B5EF4-FFF2-40B4-BE49-F238E27FC236}">
                      <a16:creationId xmlns:a16="http://schemas.microsoft.com/office/drawing/2014/main" id="{05D73C19-AF8A-E566-BF5E-399152DEFA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617576" y="162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615" name="Line 30">
                  <a:extLst>
                    <a:ext uri="{FF2B5EF4-FFF2-40B4-BE49-F238E27FC236}">
                      <a16:creationId xmlns:a16="http://schemas.microsoft.com/office/drawing/2014/main" id="{F8249028-0191-F25B-B08F-2C5637584E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977576" y="162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616" name="Line 30">
                  <a:extLst>
                    <a:ext uri="{FF2B5EF4-FFF2-40B4-BE49-F238E27FC236}">
                      <a16:creationId xmlns:a16="http://schemas.microsoft.com/office/drawing/2014/main" id="{AEC2D6BE-7A2C-9A56-6429-7DC5360190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7337576" y="162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617" name="Line 30">
                  <a:extLst>
                    <a:ext uri="{FF2B5EF4-FFF2-40B4-BE49-F238E27FC236}">
                      <a16:creationId xmlns:a16="http://schemas.microsoft.com/office/drawing/2014/main" id="{43E07CAC-2683-2F41-C9CF-1B0ACD064E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257576" y="162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</p:grpSp>
        </p:grpSp>
      </p:grpSp>
      <p:sp>
        <p:nvSpPr>
          <p:cNvPr id="341588" name="Rectangle 1442">
            <a:extLst>
              <a:ext uri="{FF2B5EF4-FFF2-40B4-BE49-F238E27FC236}">
                <a16:creationId xmlns:a16="http://schemas.microsoft.com/office/drawing/2014/main" id="{CE21228C-8909-4A76-E2AD-B25818C87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3570" y="2641935"/>
            <a:ext cx="9234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41592" name="Rectangle 1442">
            <a:extLst>
              <a:ext uri="{FF2B5EF4-FFF2-40B4-BE49-F238E27FC236}">
                <a16:creationId xmlns:a16="http://schemas.microsoft.com/office/drawing/2014/main" id="{BADDF323-FD81-72DB-022D-5410971A0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7554" y="4072531"/>
            <a:ext cx="414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41593" name="Rectangle 1442">
            <a:extLst>
              <a:ext uri="{FF2B5EF4-FFF2-40B4-BE49-F238E27FC236}">
                <a16:creationId xmlns:a16="http://schemas.microsoft.com/office/drawing/2014/main" id="{5F865612-D35B-26A4-1F2A-89CED9A41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4606" y="2293129"/>
            <a:ext cx="4954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41689" name="Rectangle 1442">
            <a:extLst>
              <a:ext uri="{FF2B5EF4-FFF2-40B4-BE49-F238E27FC236}">
                <a16:creationId xmlns:a16="http://schemas.microsoft.com/office/drawing/2014/main" id="{07E9E0A2-3B33-006E-3953-3A7ADF1C7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16" y="1685982"/>
            <a:ext cx="21622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座標系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710" name="Rectangle 1442">
            <a:extLst>
              <a:ext uri="{FF2B5EF4-FFF2-40B4-BE49-F238E27FC236}">
                <a16:creationId xmlns:a16="http://schemas.microsoft.com/office/drawing/2014/main" id="{D8D0C479-6366-C54D-AD77-7CE9CAD80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418" y="1253635"/>
            <a:ext cx="21622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座標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r>
              <a: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時間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</a:t>
            </a:r>
            <a:r>
              <a: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717" name="AutoShape 31">
            <a:extLst>
              <a:ext uri="{FF2B5EF4-FFF2-40B4-BE49-F238E27FC236}">
                <a16:creationId xmlns:a16="http://schemas.microsoft.com/office/drawing/2014/main" id="{1F63CA10-0833-443E-94B5-363B3168A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1801" y="2720304"/>
            <a:ext cx="216000" cy="216000"/>
          </a:xfrm>
          <a:prstGeom prst="sun">
            <a:avLst>
              <a:gd name="adj" fmla="val 25000"/>
            </a:avLst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661" name="Rectangle 1442">
            <a:extLst>
              <a:ext uri="{FF2B5EF4-FFF2-40B4-BE49-F238E27FC236}">
                <a16:creationId xmlns:a16="http://schemas.microsoft.com/office/drawing/2014/main" id="{BD68D1F4-5C6E-6DB8-1DF4-477A9AC2D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16" y="2034146"/>
            <a:ext cx="1256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=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t'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?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62" name="Rectangle 1442">
            <a:extLst>
              <a:ext uri="{FF2B5EF4-FFF2-40B4-BE49-F238E27FC236}">
                <a16:creationId xmlns:a16="http://schemas.microsoft.com/office/drawing/2014/main" id="{AA531E16-A653-6AA5-4CD0-BC6090FC5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496" y="2051755"/>
            <a:ext cx="47803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これは速度≪光速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c</a:t>
            </a:r>
            <a:r>
              <a: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場合の近似。</a:t>
            </a:r>
          </a:p>
        </p:txBody>
      </p:sp>
      <p:sp>
        <p:nvSpPr>
          <p:cNvPr id="22" name="Rectangle 1442">
            <a:extLst>
              <a:ext uri="{FF2B5EF4-FFF2-40B4-BE49-F238E27FC236}">
                <a16:creationId xmlns:a16="http://schemas.microsoft.com/office/drawing/2014/main" id="{CA6BE13C-D333-F19F-ECE5-772FDE222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6" y="26387"/>
            <a:ext cx="62708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まず、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836D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加速すると前方の時計が進む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ことを示す。</a:t>
            </a:r>
          </a:p>
        </p:txBody>
      </p:sp>
      <p:sp>
        <p:nvSpPr>
          <p:cNvPr id="26" name="Rectangle 1442">
            <a:extLst>
              <a:ext uri="{FF2B5EF4-FFF2-40B4-BE49-F238E27FC236}">
                <a16:creationId xmlns:a16="http://schemas.microsoft.com/office/drawing/2014/main" id="{0BC83139-B5E6-575E-014A-3A9FA6F4A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057" y="843960"/>
            <a:ext cx="26864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空間座標系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y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Rectangle 1442">
            <a:extLst>
              <a:ext uri="{FF2B5EF4-FFF2-40B4-BE49-F238E27FC236}">
                <a16:creationId xmlns:a16="http://schemas.microsoft.com/office/drawing/2014/main" id="{72B10888-8456-D36B-61EC-51BEA289D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175" y="843960"/>
            <a:ext cx="36397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を回転した座標系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x'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y'</a:t>
            </a:r>
            <a:r>
              <a:rPr kumimoji="1" lang="en-U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3AF7A24A-0F00-372D-F0A0-DFCCA5003C9C}"/>
              </a:ext>
            </a:extLst>
          </p:cNvPr>
          <p:cNvSpPr/>
          <p:nvPr/>
        </p:nvSpPr>
        <p:spPr bwMode="auto">
          <a:xfrm flipV="1">
            <a:off x="6492713" y="4026934"/>
            <a:ext cx="413292" cy="177634"/>
          </a:xfrm>
          <a:prstGeom prst="downArrow">
            <a:avLst>
              <a:gd name="adj1" fmla="val 85925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矢印: 下 29">
            <a:extLst>
              <a:ext uri="{FF2B5EF4-FFF2-40B4-BE49-F238E27FC236}">
                <a16:creationId xmlns:a16="http://schemas.microsoft.com/office/drawing/2014/main" id="{D65B589A-1162-7B33-66B1-9EBF4C3AEA70}"/>
              </a:ext>
            </a:extLst>
          </p:cNvPr>
          <p:cNvSpPr/>
          <p:nvPr/>
        </p:nvSpPr>
        <p:spPr bwMode="auto">
          <a:xfrm flipV="1">
            <a:off x="6492713" y="3232983"/>
            <a:ext cx="413292" cy="177634"/>
          </a:xfrm>
          <a:prstGeom prst="downArrow">
            <a:avLst>
              <a:gd name="adj1" fmla="val 85925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41608" name="グループ化 341607">
            <a:extLst>
              <a:ext uri="{FF2B5EF4-FFF2-40B4-BE49-F238E27FC236}">
                <a16:creationId xmlns:a16="http://schemas.microsoft.com/office/drawing/2014/main" id="{E8C7DEF8-DB00-1F64-0710-18E04408AD4B}"/>
              </a:ext>
            </a:extLst>
          </p:cNvPr>
          <p:cNvGrpSpPr/>
          <p:nvPr/>
        </p:nvGrpSpPr>
        <p:grpSpPr>
          <a:xfrm>
            <a:off x="6793744" y="2308207"/>
            <a:ext cx="2319499" cy="2123809"/>
            <a:chOff x="6628346" y="2308207"/>
            <a:chExt cx="2319499" cy="2123809"/>
          </a:xfrm>
        </p:grpSpPr>
        <p:sp>
          <p:nvSpPr>
            <p:cNvPr id="341622" name="Rectangle 1442">
              <a:extLst>
                <a:ext uri="{FF2B5EF4-FFF2-40B4-BE49-F238E27FC236}">
                  <a16:creationId xmlns:a16="http://schemas.microsoft.com/office/drawing/2014/main" id="{8310FFBF-3012-6E99-4FF5-4C1798341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2595" y="2969017"/>
              <a:ext cx="118525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(</a:t>
              </a: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x'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, </a:t>
              </a: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t'</a:t>
              </a:r>
              <a:r>
                <a:rPr kumimoji="1" lang="en-US" altLang="ja-JP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 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)</a:t>
              </a:r>
              <a:endPara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341623" name="グループ化 341622">
              <a:extLst>
                <a:ext uri="{FF2B5EF4-FFF2-40B4-BE49-F238E27FC236}">
                  <a16:creationId xmlns:a16="http://schemas.microsoft.com/office/drawing/2014/main" id="{864B219E-A285-2255-4F13-E33CA7B0AD14}"/>
                </a:ext>
              </a:extLst>
            </p:cNvPr>
            <p:cNvGrpSpPr/>
            <p:nvPr/>
          </p:nvGrpSpPr>
          <p:grpSpPr>
            <a:xfrm>
              <a:off x="6628346" y="2308207"/>
              <a:ext cx="2134641" cy="2123809"/>
              <a:chOff x="6628346" y="2308207"/>
              <a:chExt cx="2134641" cy="2123809"/>
            </a:xfrm>
          </p:grpSpPr>
          <p:sp>
            <p:nvSpPr>
              <p:cNvPr id="341624" name="Rectangle 1442">
                <a:extLst>
                  <a:ext uri="{FF2B5EF4-FFF2-40B4-BE49-F238E27FC236}">
                    <a16:creationId xmlns:a16="http://schemas.microsoft.com/office/drawing/2014/main" id="{2C05356E-064F-FDFA-A425-36744DB7B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1987" y="2308207"/>
                <a:ext cx="49546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CC99">
                        <a:lumMod val="75000"/>
                      </a:srgb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t'</a:t>
                </a:r>
                <a:endParaRPr kumimoji="1" lang="ja-JP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1625" name="Rectangle 1442">
                <a:extLst>
                  <a:ext uri="{FF2B5EF4-FFF2-40B4-BE49-F238E27FC236}">
                    <a16:creationId xmlns:a16="http://schemas.microsoft.com/office/drawing/2014/main" id="{522FEE93-24DC-B8DF-40F5-03BBBE185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47799" y="3882083"/>
                <a:ext cx="51518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CC99">
                        <a:lumMod val="75000"/>
                      </a:srgb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x'</a:t>
                </a:r>
                <a:endParaRPr kumimoji="1" lang="ja-JP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1626" name="Line 30">
                <a:extLst>
                  <a:ext uri="{FF2B5EF4-FFF2-40B4-BE49-F238E27FC236}">
                    <a16:creationId xmlns:a16="http://schemas.microsoft.com/office/drawing/2014/main" id="{CB8B6DF4-4895-0BEB-6FD3-40023D1043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5958406" y="3317459"/>
                <a:ext cx="1784497" cy="444617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grpSp>
            <p:nvGrpSpPr>
              <p:cNvPr id="341414" name="グループ化 341413">
                <a:extLst>
                  <a:ext uri="{FF2B5EF4-FFF2-40B4-BE49-F238E27FC236}">
                    <a16:creationId xmlns:a16="http://schemas.microsoft.com/office/drawing/2014/main" id="{FD78BA33-AEC9-BB82-F34D-06D8B39E819E}"/>
                  </a:ext>
                </a:extLst>
              </p:cNvPr>
              <p:cNvGrpSpPr/>
              <p:nvPr/>
            </p:nvGrpSpPr>
            <p:grpSpPr>
              <a:xfrm>
                <a:off x="6984629" y="2647520"/>
                <a:ext cx="1528847" cy="1784496"/>
                <a:chOff x="6671779" y="2647520"/>
                <a:chExt cx="1511882" cy="1756617"/>
              </a:xfrm>
            </p:grpSpPr>
            <p:sp>
              <p:nvSpPr>
                <p:cNvPr id="341415" name="Line 30">
                  <a:extLst>
                    <a:ext uri="{FF2B5EF4-FFF2-40B4-BE49-F238E27FC236}">
                      <a16:creationId xmlns:a16="http://schemas.microsoft.com/office/drawing/2014/main" id="{0BBE0E41-B371-F0BA-7BAA-90FB1B8E85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006526" y="3312773"/>
                  <a:ext cx="1756616" cy="426109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75000"/>
                    </a:schemeClr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418" name="Line 30">
                  <a:extLst>
                    <a:ext uri="{FF2B5EF4-FFF2-40B4-BE49-F238E27FC236}">
                      <a16:creationId xmlns:a16="http://schemas.microsoft.com/office/drawing/2014/main" id="{9FBD81A4-C22B-B42E-A3D9-A2B0EC47C3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376878" y="3312773"/>
                  <a:ext cx="1756616" cy="426109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75000"/>
                    </a:schemeClr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419" name="Line 30">
                  <a:extLst>
                    <a:ext uri="{FF2B5EF4-FFF2-40B4-BE49-F238E27FC236}">
                      <a16:creationId xmlns:a16="http://schemas.microsoft.com/office/drawing/2014/main" id="{8303BB92-0388-069F-CFD1-CE2C4F3A27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735228" y="3312773"/>
                  <a:ext cx="1756616" cy="426109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75000"/>
                    </a:schemeClr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426" name="Line 30">
                  <a:extLst>
                    <a:ext uri="{FF2B5EF4-FFF2-40B4-BE49-F238E27FC236}">
                      <a16:creationId xmlns:a16="http://schemas.microsoft.com/office/drawing/2014/main" id="{3165FC2A-DE58-6AEA-B35F-2901067BDD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7092299" y="3312774"/>
                  <a:ext cx="1756616" cy="426109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75000"/>
                    </a:schemeClr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</p:grpSp>
        </p:grpSp>
      </p:grpSp>
      <p:grpSp>
        <p:nvGrpSpPr>
          <p:cNvPr id="341635" name="グループ化 341634">
            <a:extLst>
              <a:ext uri="{FF2B5EF4-FFF2-40B4-BE49-F238E27FC236}">
                <a16:creationId xmlns:a16="http://schemas.microsoft.com/office/drawing/2014/main" id="{E637B6EF-FC76-DDA2-29BA-1512BD53DDDE}"/>
              </a:ext>
            </a:extLst>
          </p:cNvPr>
          <p:cNvGrpSpPr>
            <a:grpSpLocks noChangeAspect="1"/>
          </p:cNvGrpSpPr>
          <p:nvPr/>
        </p:nvGrpSpPr>
        <p:grpSpPr>
          <a:xfrm>
            <a:off x="6898685" y="4009665"/>
            <a:ext cx="573461" cy="220488"/>
            <a:chOff x="3951235" y="1232664"/>
            <a:chExt cx="1528441" cy="58766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41663" name="四角形: 上の 2 つの角を丸める 341662">
              <a:extLst>
                <a:ext uri="{FF2B5EF4-FFF2-40B4-BE49-F238E27FC236}">
                  <a16:creationId xmlns:a16="http://schemas.microsoft.com/office/drawing/2014/main" id="{FF59634D-093B-835B-D471-2CA6643D6B7E}"/>
                </a:ext>
              </a:extLst>
            </p:cNvPr>
            <p:cNvSpPr/>
            <p:nvPr/>
          </p:nvSpPr>
          <p:spPr bwMode="auto">
            <a:xfrm>
              <a:off x="3951235" y="1232664"/>
              <a:ext cx="1528441" cy="461665"/>
            </a:xfrm>
            <a:prstGeom prst="round2SameRect">
              <a:avLst>
                <a:gd name="adj1" fmla="val 33302"/>
                <a:gd name="adj2" fmla="val 0"/>
              </a:avLst>
            </a:prstGeom>
            <a:grp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664" name="円弧 341663">
              <a:extLst>
                <a:ext uri="{FF2B5EF4-FFF2-40B4-BE49-F238E27FC236}">
                  <a16:creationId xmlns:a16="http://schemas.microsoft.com/office/drawing/2014/main" id="{A818ACEE-15E4-A34B-54AF-65A33663D6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86083" y="1568329"/>
              <a:ext cx="252000" cy="252000"/>
            </a:xfrm>
            <a:prstGeom prst="arc">
              <a:avLst>
                <a:gd name="adj1" fmla="val 21584873"/>
                <a:gd name="adj2" fmla="val 10765213"/>
              </a:avLst>
            </a:prstGeom>
            <a:grp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665" name="円弧 341664">
              <a:extLst>
                <a:ext uri="{FF2B5EF4-FFF2-40B4-BE49-F238E27FC236}">
                  <a16:creationId xmlns:a16="http://schemas.microsoft.com/office/drawing/2014/main" id="{0E8EEDE9-512C-3698-8549-F4B50DFDA0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66870" y="1568329"/>
              <a:ext cx="252000" cy="252000"/>
            </a:xfrm>
            <a:prstGeom prst="arc">
              <a:avLst>
                <a:gd name="adj1" fmla="val 21584873"/>
                <a:gd name="adj2" fmla="val 10765213"/>
              </a:avLst>
            </a:prstGeom>
            <a:grp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341667" name="グループ化 341666">
            <a:extLst>
              <a:ext uri="{FF2B5EF4-FFF2-40B4-BE49-F238E27FC236}">
                <a16:creationId xmlns:a16="http://schemas.microsoft.com/office/drawing/2014/main" id="{437A644E-93A1-90FF-DD25-98866D29C585}"/>
              </a:ext>
            </a:extLst>
          </p:cNvPr>
          <p:cNvGrpSpPr>
            <a:grpSpLocks noChangeAspect="1"/>
          </p:cNvGrpSpPr>
          <p:nvPr/>
        </p:nvGrpSpPr>
        <p:grpSpPr>
          <a:xfrm>
            <a:off x="7093070" y="3227704"/>
            <a:ext cx="573461" cy="220488"/>
            <a:chOff x="3951235" y="1232664"/>
            <a:chExt cx="1528441" cy="58766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41668" name="四角形: 上の 2 つの角を丸める 341667">
              <a:extLst>
                <a:ext uri="{FF2B5EF4-FFF2-40B4-BE49-F238E27FC236}">
                  <a16:creationId xmlns:a16="http://schemas.microsoft.com/office/drawing/2014/main" id="{E0E2852E-78AE-D98E-8592-41FFD1265CA4}"/>
                </a:ext>
              </a:extLst>
            </p:cNvPr>
            <p:cNvSpPr/>
            <p:nvPr/>
          </p:nvSpPr>
          <p:spPr bwMode="auto">
            <a:xfrm>
              <a:off x="3951235" y="1232664"/>
              <a:ext cx="1528441" cy="461665"/>
            </a:xfrm>
            <a:prstGeom prst="round2SameRect">
              <a:avLst>
                <a:gd name="adj1" fmla="val 33302"/>
                <a:gd name="adj2" fmla="val 0"/>
              </a:avLst>
            </a:prstGeom>
            <a:grp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669" name="円弧 341668">
              <a:extLst>
                <a:ext uri="{FF2B5EF4-FFF2-40B4-BE49-F238E27FC236}">
                  <a16:creationId xmlns:a16="http://schemas.microsoft.com/office/drawing/2014/main" id="{4DC85D5F-4DFF-4D22-6880-234730DCDB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86083" y="1568329"/>
              <a:ext cx="252000" cy="252000"/>
            </a:xfrm>
            <a:prstGeom prst="arc">
              <a:avLst>
                <a:gd name="adj1" fmla="val 21584873"/>
                <a:gd name="adj2" fmla="val 10765213"/>
              </a:avLst>
            </a:prstGeom>
            <a:grp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670" name="円弧 341669">
              <a:extLst>
                <a:ext uri="{FF2B5EF4-FFF2-40B4-BE49-F238E27FC236}">
                  <a16:creationId xmlns:a16="http://schemas.microsoft.com/office/drawing/2014/main" id="{974BAC23-618C-06EB-E23F-7240797E9A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66870" y="1568329"/>
              <a:ext cx="252000" cy="252000"/>
            </a:xfrm>
            <a:prstGeom prst="arc">
              <a:avLst>
                <a:gd name="adj1" fmla="val 21584873"/>
                <a:gd name="adj2" fmla="val 10765213"/>
              </a:avLst>
            </a:prstGeom>
            <a:grp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341671" name="矢印: 五方向 341670">
            <a:extLst>
              <a:ext uri="{FF2B5EF4-FFF2-40B4-BE49-F238E27FC236}">
                <a16:creationId xmlns:a16="http://schemas.microsoft.com/office/drawing/2014/main" id="{9CC1C3CD-4886-B7F0-1AF0-DBF87F44037D}"/>
              </a:ext>
            </a:extLst>
          </p:cNvPr>
          <p:cNvSpPr/>
          <p:nvPr/>
        </p:nvSpPr>
        <p:spPr bwMode="auto">
          <a:xfrm>
            <a:off x="6861756" y="4016018"/>
            <a:ext cx="549735" cy="233925"/>
          </a:xfrm>
          <a:prstGeom prst="homePlate">
            <a:avLst>
              <a:gd name="adj" fmla="val 86842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341672" name="矢印: 五方向 341671">
            <a:extLst>
              <a:ext uri="{FF2B5EF4-FFF2-40B4-BE49-F238E27FC236}">
                <a16:creationId xmlns:a16="http://schemas.microsoft.com/office/drawing/2014/main" id="{62D055AE-2567-E3F5-7420-706715BC16CD}"/>
              </a:ext>
            </a:extLst>
          </p:cNvPr>
          <p:cNvSpPr/>
          <p:nvPr/>
        </p:nvSpPr>
        <p:spPr bwMode="auto">
          <a:xfrm>
            <a:off x="7023380" y="3217793"/>
            <a:ext cx="549735" cy="233925"/>
          </a:xfrm>
          <a:prstGeom prst="homePlate">
            <a:avLst>
              <a:gd name="adj" fmla="val 86842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341673" name="Rectangle 1442">
            <a:extLst>
              <a:ext uri="{FF2B5EF4-FFF2-40B4-BE49-F238E27FC236}">
                <a16:creationId xmlns:a16="http://schemas.microsoft.com/office/drawing/2014/main" id="{88CF1637-F421-8920-37D4-3E4B40092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822" y="1685982"/>
            <a:ext cx="3913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に対して動く座標系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x'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t'</a:t>
            </a:r>
            <a:r>
              <a:rPr kumimoji="1" lang="en-U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</a:p>
        </p:txBody>
      </p:sp>
      <p:sp>
        <p:nvSpPr>
          <p:cNvPr id="341674" name="Rectangle 1442">
            <a:extLst>
              <a:ext uri="{FF2B5EF4-FFF2-40B4-BE49-F238E27FC236}">
                <a16:creationId xmlns:a16="http://schemas.microsoft.com/office/drawing/2014/main" id="{C63958A8-9862-DE0D-BB93-2D4A59230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16" y="2432888"/>
            <a:ext cx="60220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一般には空間軸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軸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も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逆向きに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回転する。</a:t>
            </a:r>
          </a:p>
        </p:txBody>
      </p:sp>
      <p:sp>
        <p:nvSpPr>
          <p:cNvPr id="2" name="Line 9">
            <a:extLst>
              <a:ext uri="{FF2B5EF4-FFF2-40B4-BE49-F238E27FC236}">
                <a16:creationId xmlns:a16="http://schemas.microsoft.com/office/drawing/2014/main" id="{7EFB722B-27F1-E2B4-33E9-40E16B1379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293" y="2911170"/>
            <a:ext cx="1281419" cy="729510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Line 9">
            <a:extLst>
              <a:ext uri="{FF2B5EF4-FFF2-40B4-BE49-F238E27FC236}">
                <a16:creationId xmlns:a16="http://schemas.microsoft.com/office/drawing/2014/main" id="{5EC95252-DA0A-C913-F54E-9F1AA4BB79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9029" y="2066868"/>
            <a:ext cx="4826322" cy="565152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Line 9">
            <a:extLst>
              <a:ext uri="{FF2B5EF4-FFF2-40B4-BE49-F238E27FC236}">
                <a16:creationId xmlns:a16="http://schemas.microsoft.com/office/drawing/2014/main" id="{940E2698-1B04-1175-BFFF-9587C9D8D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0016" y="2162759"/>
            <a:ext cx="730666" cy="731794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円形吹き出し 183">
            <a:extLst>
              <a:ext uri="{FF2B5EF4-FFF2-40B4-BE49-F238E27FC236}">
                <a16:creationId xmlns:a16="http://schemas.microsoft.com/office/drawing/2014/main" id="{B51F739E-5B24-0EAC-CAF0-5307E617D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9285" y="3874278"/>
            <a:ext cx="2209407" cy="906407"/>
          </a:xfrm>
          <a:prstGeom prst="wedgeEllipseCallout">
            <a:avLst>
              <a:gd name="adj1" fmla="val 57360"/>
              <a:gd name="adj2" fmla="val -58508"/>
            </a:avLst>
          </a:prstGeom>
          <a:noFill/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時間軸が回転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空間軸はそのまま</a:t>
            </a:r>
          </a:p>
        </p:txBody>
      </p:sp>
      <p:sp>
        <p:nvSpPr>
          <p:cNvPr id="15" name="円形吹き出し 183">
            <a:extLst>
              <a:ext uri="{FF2B5EF4-FFF2-40B4-BE49-F238E27FC236}">
                <a16:creationId xmlns:a16="http://schemas.microsoft.com/office/drawing/2014/main" id="{5209FBF6-473F-D611-25E3-02DE48865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150" y="2859548"/>
            <a:ext cx="1428465" cy="924504"/>
          </a:xfrm>
          <a:prstGeom prst="wedgeEllipseCallout">
            <a:avLst>
              <a:gd name="adj1" fmla="val 110998"/>
              <a:gd name="adj2" fmla="val -31289"/>
            </a:avLst>
          </a:prstGeom>
          <a:noFill/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斜線上で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x'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が一定</a:t>
            </a:r>
          </a:p>
        </p:txBody>
      </p:sp>
      <p:sp>
        <p:nvSpPr>
          <p:cNvPr id="18" name="Line 65">
            <a:extLst>
              <a:ext uri="{FF2B5EF4-FFF2-40B4-BE49-F238E27FC236}">
                <a16:creationId xmlns:a16="http://schemas.microsoft.com/office/drawing/2014/main" id="{0DB62F0C-8A70-94AB-16EE-0BB90199D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9696" y="4474534"/>
            <a:ext cx="13130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1442">
            <a:extLst>
              <a:ext uri="{FF2B5EF4-FFF2-40B4-BE49-F238E27FC236}">
                <a16:creationId xmlns:a16="http://schemas.microsoft.com/office/drawing/2014/main" id="{D3176CCD-6972-0E62-F1B9-A9B383621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485" y="4511110"/>
            <a:ext cx="23898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も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逆向きに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回転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976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416" grpId="0"/>
      <p:bldP spid="341588" grpId="0"/>
      <p:bldP spid="341592" grpId="0"/>
      <p:bldP spid="341593" grpId="0"/>
      <p:bldP spid="341689" grpId="0"/>
      <p:bldP spid="341710" grpId="0"/>
      <p:bldP spid="341717" grpId="0" animBg="1"/>
      <p:bldP spid="341661" grpId="0"/>
      <p:bldP spid="341662" grpId="0"/>
      <p:bldP spid="17" grpId="0" animBg="1"/>
      <p:bldP spid="30" grpId="0" animBg="1"/>
      <p:bldP spid="341671" grpId="0" animBg="1"/>
      <p:bldP spid="341672" grpId="0" animBg="1"/>
      <p:bldP spid="341673" grpId="0"/>
      <p:bldP spid="341674" grpId="0"/>
      <p:bldP spid="2" grpId="0" animBg="1"/>
      <p:bldP spid="3" grpId="0" animBg="1"/>
      <p:bldP spid="3" grpId="1" animBg="1"/>
      <p:bldP spid="4" grpId="0" animBg="1"/>
      <p:bldP spid="4" grpId="1" animBg="1"/>
      <p:bldP spid="12" grpId="0" animBg="1"/>
      <p:bldP spid="15" grpId="0" animBg="1"/>
      <p:bldP spid="15" grpId="1" animBg="1"/>
      <p:bldP spid="18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87B9C44D-E794-FB6A-ED62-FBDE19F2D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74" y="390330"/>
            <a:ext cx="5252919" cy="549275"/>
          </a:xfrm>
        </p:spPr>
        <p:txBody>
          <a:bodyPr/>
          <a:lstStyle/>
          <a:p>
            <a:pPr algn="l"/>
            <a:r>
              <a:rPr lang="ja-JP" altLang="en-US" sz="2400" dirty="0">
                <a:solidFill>
                  <a:srgbClr val="0000FF"/>
                </a:solidFill>
              </a:rPr>
              <a:t>空間座標系の回転変換</a:t>
            </a:r>
          </a:p>
        </p:txBody>
      </p:sp>
      <p:sp>
        <p:nvSpPr>
          <p:cNvPr id="341416" name="Rectangle 7">
            <a:extLst>
              <a:ext uri="{FF2B5EF4-FFF2-40B4-BE49-F238E27FC236}">
                <a16:creationId xmlns:a16="http://schemas.microsoft.com/office/drawing/2014/main" id="{09E71F81-BD23-D517-DD5C-6DC957922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751" y="1215462"/>
            <a:ext cx="427571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時空座標系の変換</a:t>
            </a:r>
          </a:p>
        </p:txBody>
      </p:sp>
      <p:grpSp>
        <p:nvGrpSpPr>
          <p:cNvPr id="341420" name="グループ化 341419">
            <a:extLst>
              <a:ext uri="{FF2B5EF4-FFF2-40B4-BE49-F238E27FC236}">
                <a16:creationId xmlns:a16="http://schemas.microsoft.com/office/drawing/2014/main" id="{18E2E6D2-2C0F-B884-64C5-3A56FC92A615}"/>
              </a:ext>
            </a:extLst>
          </p:cNvPr>
          <p:cNvGrpSpPr/>
          <p:nvPr/>
        </p:nvGrpSpPr>
        <p:grpSpPr>
          <a:xfrm>
            <a:off x="6652776" y="89811"/>
            <a:ext cx="2380333" cy="2610116"/>
            <a:chOff x="6120000" y="180955"/>
            <a:chExt cx="2380333" cy="2610116"/>
          </a:xfrm>
        </p:grpSpPr>
        <p:grpSp>
          <p:nvGrpSpPr>
            <p:cNvPr id="341421" name="グループ化 341420">
              <a:extLst>
                <a:ext uri="{FF2B5EF4-FFF2-40B4-BE49-F238E27FC236}">
                  <a16:creationId xmlns:a16="http://schemas.microsoft.com/office/drawing/2014/main" id="{6884A69A-A675-42BC-070B-AFD6075DE166}"/>
                </a:ext>
              </a:extLst>
            </p:cNvPr>
            <p:cNvGrpSpPr/>
            <p:nvPr/>
          </p:nvGrpSpPr>
          <p:grpSpPr>
            <a:xfrm>
              <a:off x="6120000" y="540000"/>
              <a:ext cx="1800001" cy="1800000"/>
              <a:chOff x="6120000" y="540000"/>
              <a:chExt cx="1800001" cy="1800000"/>
            </a:xfrm>
          </p:grpSpPr>
          <p:sp>
            <p:nvSpPr>
              <p:cNvPr id="341510" name="Line 30">
                <a:extLst>
                  <a:ext uri="{FF2B5EF4-FFF2-40B4-BE49-F238E27FC236}">
                    <a16:creationId xmlns:a16="http://schemas.microsoft.com/office/drawing/2014/main" id="{2870C53A-159D-A9A6-E576-324C85FC47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0000" y="2160000"/>
                <a:ext cx="18000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511" name="Line 30">
                <a:extLst>
                  <a:ext uri="{FF2B5EF4-FFF2-40B4-BE49-F238E27FC236}">
                    <a16:creationId xmlns:a16="http://schemas.microsoft.com/office/drawing/2014/main" id="{A179D8C7-9E85-17B6-56EB-33DAE64FF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5400000" y="1440000"/>
                <a:ext cx="18000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grpSp>
            <p:nvGrpSpPr>
              <p:cNvPr id="341512" name="グループ化 341511">
                <a:extLst>
                  <a:ext uri="{FF2B5EF4-FFF2-40B4-BE49-F238E27FC236}">
                    <a16:creationId xmlns:a16="http://schemas.microsoft.com/office/drawing/2014/main" id="{442146A2-C312-149E-CD98-26B2EE3E8060}"/>
                  </a:ext>
                </a:extLst>
              </p:cNvPr>
              <p:cNvGrpSpPr/>
              <p:nvPr/>
            </p:nvGrpSpPr>
            <p:grpSpPr>
              <a:xfrm>
                <a:off x="6120001" y="540000"/>
                <a:ext cx="1800000" cy="1800000"/>
                <a:chOff x="6120001" y="540000"/>
                <a:chExt cx="1800000" cy="1800000"/>
              </a:xfrm>
            </p:grpSpPr>
            <p:grpSp>
              <p:nvGrpSpPr>
                <p:cNvPr id="341513" name="グループ化 341512">
                  <a:extLst>
                    <a:ext uri="{FF2B5EF4-FFF2-40B4-BE49-F238E27FC236}">
                      <a16:creationId xmlns:a16="http://schemas.microsoft.com/office/drawing/2014/main" id="{91C77836-06D1-3F34-2B4D-AF42C1E46322}"/>
                    </a:ext>
                  </a:extLst>
                </p:cNvPr>
                <p:cNvGrpSpPr/>
                <p:nvPr/>
              </p:nvGrpSpPr>
              <p:grpSpPr>
                <a:xfrm>
                  <a:off x="6660000" y="540000"/>
                  <a:ext cx="1080000" cy="1800000"/>
                  <a:chOff x="6660000" y="540000"/>
                  <a:chExt cx="1080000" cy="1800000"/>
                </a:xfrm>
              </p:grpSpPr>
              <p:sp>
                <p:nvSpPr>
                  <p:cNvPr id="341519" name="Line 30">
                    <a:extLst>
                      <a:ext uri="{FF2B5EF4-FFF2-40B4-BE49-F238E27FC236}">
                        <a16:creationId xmlns:a16="http://schemas.microsoft.com/office/drawing/2014/main" id="{25467967-0A27-61DD-F25C-A3361CA17B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5760000" y="144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20" name="Line 30">
                    <a:extLst>
                      <a:ext uri="{FF2B5EF4-FFF2-40B4-BE49-F238E27FC236}">
                        <a16:creationId xmlns:a16="http://schemas.microsoft.com/office/drawing/2014/main" id="{1660D46B-3754-2403-51A2-68C8F66A2E0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120000" y="144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21" name="Line 30">
                    <a:extLst>
                      <a:ext uri="{FF2B5EF4-FFF2-40B4-BE49-F238E27FC236}">
                        <a16:creationId xmlns:a16="http://schemas.microsoft.com/office/drawing/2014/main" id="{A1E8F8AC-DB96-8C4B-1A28-01A46B9609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480000" y="144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22" name="Line 30">
                    <a:extLst>
                      <a:ext uri="{FF2B5EF4-FFF2-40B4-BE49-F238E27FC236}">
                        <a16:creationId xmlns:a16="http://schemas.microsoft.com/office/drawing/2014/main" id="{01A5F508-2DDF-532D-2F46-08A61B6466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840000" y="144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341514" name="グループ化 341513">
                  <a:extLst>
                    <a:ext uri="{FF2B5EF4-FFF2-40B4-BE49-F238E27FC236}">
                      <a16:creationId xmlns:a16="http://schemas.microsoft.com/office/drawing/2014/main" id="{85173D30-A334-F04C-1D34-9FCC79ECA547}"/>
                    </a:ext>
                  </a:extLst>
                </p:cNvPr>
                <p:cNvGrpSpPr/>
                <p:nvPr/>
              </p:nvGrpSpPr>
              <p:grpSpPr>
                <a:xfrm rot="5400000">
                  <a:off x="6480001" y="360001"/>
                  <a:ext cx="1080000" cy="1800000"/>
                  <a:chOff x="7157576" y="720000"/>
                  <a:chExt cx="1080000" cy="1800000"/>
                </a:xfrm>
              </p:grpSpPr>
              <p:sp>
                <p:nvSpPr>
                  <p:cNvPr id="341515" name="Line 30">
                    <a:extLst>
                      <a:ext uri="{FF2B5EF4-FFF2-40B4-BE49-F238E27FC236}">
                        <a16:creationId xmlns:a16="http://schemas.microsoft.com/office/drawing/2014/main" id="{F61D445F-6066-F694-7C28-18BA8E8095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617576" y="162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16" name="Line 30">
                    <a:extLst>
                      <a:ext uri="{FF2B5EF4-FFF2-40B4-BE49-F238E27FC236}">
                        <a16:creationId xmlns:a16="http://schemas.microsoft.com/office/drawing/2014/main" id="{7B2A6560-547D-DF83-8DA0-4D5B90865B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977576" y="162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17" name="Line 30">
                    <a:extLst>
                      <a:ext uri="{FF2B5EF4-FFF2-40B4-BE49-F238E27FC236}">
                        <a16:creationId xmlns:a16="http://schemas.microsoft.com/office/drawing/2014/main" id="{048869E1-0F34-8E62-DE4B-CBA23BC749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7337576" y="162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18" name="Line 30">
                    <a:extLst>
                      <a:ext uri="{FF2B5EF4-FFF2-40B4-BE49-F238E27FC236}">
                        <a16:creationId xmlns:a16="http://schemas.microsoft.com/office/drawing/2014/main" id="{5EE2D45F-7846-8881-135C-E9F92B4103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257576" y="162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341422" name="AutoShape 31">
              <a:extLst>
                <a:ext uri="{FF2B5EF4-FFF2-40B4-BE49-F238E27FC236}">
                  <a16:creationId xmlns:a16="http://schemas.microsoft.com/office/drawing/2014/main" id="{3FA3C6C4-444F-5941-CAF0-AD14DAA87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055" y="972001"/>
              <a:ext cx="216000" cy="216000"/>
            </a:xfrm>
            <a:prstGeom prst="sun">
              <a:avLst>
                <a:gd name="adj" fmla="val 25000"/>
              </a:avLst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423" name="Rectangle 1442">
              <a:extLst>
                <a:ext uri="{FF2B5EF4-FFF2-40B4-BE49-F238E27FC236}">
                  <a16:creationId xmlns:a16="http://schemas.microsoft.com/office/drawing/2014/main" id="{6BEE307F-4EE9-F301-0587-24313ED7B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9054" y="577588"/>
              <a:ext cx="92344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(</a:t>
              </a: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x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, </a:t>
              </a: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y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)</a:t>
              </a:r>
              <a:endPara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41424" name="Rectangle 1442">
              <a:extLst>
                <a:ext uri="{FF2B5EF4-FFF2-40B4-BE49-F238E27FC236}">
                  <a16:creationId xmlns:a16="http://schemas.microsoft.com/office/drawing/2014/main" id="{78ED7AF2-693A-498F-7F18-826669AB4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083" y="1042385"/>
              <a:ext cx="118525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(</a:t>
              </a: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x'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, </a:t>
              </a: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y'</a:t>
              </a:r>
              <a:r>
                <a:rPr kumimoji="1" lang="en-US" altLang="ja-JP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 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)</a:t>
              </a:r>
              <a:endPara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341425" name="グループ化 341424">
              <a:extLst>
                <a:ext uri="{FF2B5EF4-FFF2-40B4-BE49-F238E27FC236}">
                  <a16:creationId xmlns:a16="http://schemas.microsoft.com/office/drawing/2014/main" id="{D613B95C-5BD5-C33B-8C08-EF37D1B8D695}"/>
                </a:ext>
              </a:extLst>
            </p:cNvPr>
            <p:cNvGrpSpPr/>
            <p:nvPr/>
          </p:nvGrpSpPr>
          <p:grpSpPr>
            <a:xfrm rot="900000">
              <a:off x="6282704" y="753455"/>
              <a:ext cx="1800001" cy="1800000"/>
              <a:chOff x="6120000" y="540000"/>
              <a:chExt cx="1800001" cy="1800000"/>
            </a:xfrm>
          </p:grpSpPr>
          <p:sp>
            <p:nvSpPr>
              <p:cNvPr id="341431" name="Line 30">
                <a:extLst>
                  <a:ext uri="{FF2B5EF4-FFF2-40B4-BE49-F238E27FC236}">
                    <a16:creationId xmlns:a16="http://schemas.microsoft.com/office/drawing/2014/main" id="{71645B7A-03D2-1A44-0445-6E101A193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0000" y="2160000"/>
                <a:ext cx="1800000" cy="0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432" name="Line 30">
                <a:extLst>
                  <a:ext uri="{FF2B5EF4-FFF2-40B4-BE49-F238E27FC236}">
                    <a16:creationId xmlns:a16="http://schemas.microsoft.com/office/drawing/2014/main" id="{BC4CBA2C-45D6-CA4A-65FA-6ED4C0C8E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5400000" y="1440000"/>
                <a:ext cx="1800000" cy="0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grpSp>
            <p:nvGrpSpPr>
              <p:cNvPr id="341433" name="グループ化 341432">
                <a:extLst>
                  <a:ext uri="{FF2B5EF4-FFF2-40B4-BE49-F238E27FC236}">
                    <a16:creationId xmlns:a16="http://schemas.microsoft.com/office/drawing/2014/main" id="{C319C817-3B3C-DF76-1E18-5946ECDC2D8D}"/>
                  </a:ext>
                </a:extLst>
              </p:cNvPr>
              <p:cNvGrpSpPr/>
              <p:nvPr/>
            </p:nvGrpSpPr>
            <p:grpSpPr>
              <a:xfrm>
                <a:off x="6120001" y="540000"/>
                <a:ext cx="1800000" cy="1800000"/>
                <a:chOff x="6120001" y="540000"/>
                <a:chExt cx="1800000" cy="1800000"/>
              </a:xfrm>
            </p:grpSpPr>
            <p:grpSp>
              <p:nvGrpSpPr>
                <p:cNvPr id="341434" name="グループ化 341433">
                  <a:extLst>
                    <a:ext uri="{FF2B5EF4-FFF2-40B4-BE49-F238E27FC236}">
                      <a16:creationId xmlns:a16="http://schemas.microsoft.com/office/drawing/2014/main" id="{20B276EA-0E20-4A80-1A46-E70CDE1C20CA}"/>
                    </a:ext>
                  </a:extLst>
                </p:cNvPr>
                <p:cNvGrpSpPr/>
                <p:nvPr/>
              </p:nvGrpSpPr>
              <p:grpSpPr>
                <a:xfrm>
                  <a:off x="6660000" y="540000"/>
                  <a:ext cx="1080000" cy="1800000"/>
                  <a:chOff x="6660000" y="540000"/>
                  <a:chExt cx="1080000" cy="1800000"/>
                </a:xfrm>
              </p:grpSpPr>
              <p:sp>
                <p:nvSpPr>
                  <p:cNvPr id="341505" name="Line 30">
                    <a:extLst>
                      <a:ext uri="{FF2B5EF4-FFF2-40B4-BE49-F238E27FC236}">
                        <a16:creationId xmlns:a16="http://schemas.microsoft.com/office/drawing/2014/main" id="{B53F4BEF-BA0C-DA71-572D-A67C910EC4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5760000" y="144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07" name="Line 30">
                    <a:extLst>
                      <a:ext uri="{FF2B5EF4-FFF2-40B4-BE49-F238E27FC236}">
                        <a16:creationId xmlns:a16="http://schemas.microsoft.com/office/drawing/2014/main" id="{F78203A7-CFC2-A321-1945-77D9E1E2C7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120000" y="144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08" name="Line 30">
                    <a:extLst>
                      <a:ext uri="{FF2B5EF4-FFF2-40B4-BE49-F238E27FC236}">
                        <a16:creationId xmlns:a16="http://schemas.microsoft.com/office/drawing/2014/main" id="{AF843CC5-5117-F81C-8A15-397BEEE76B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480000" y="144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09" name="Line 30">
                    <a:extLst>
                      <a:ext uri="{FF2B5EF4-FFF2-40B4-BE49-F238E27FC236}">
                        <a16:creationId xmlns:a16="http://schemas.microsoft.com/office/drawing/2014/main" id="{3C106CCF-05D2-6307-F05D-BC37355105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840000" y="144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341435" name="グループ化 341434">
                  <a:extLst>
                    <a:ext uri="{FF2B5EF4-FFF2-40B4-BE49-F238E27FC236}">
                      <a16:creationId xmlns:a16="http://schemas.microsoft.com/office/drawing/2014/main" id="{1821572F-869B-4B5B-1D30-8C939ECB58D8}"/>
                    </a:ext>
                  </a:extLst>
                </p:cNvPr>
                <p:cNvGrpSpPr/>
                <p:nvPr/>
              </p:nvGrpSpPr>
              <p:grpSpPr>
                <a:xfrm rot="5400000">
                  <a:off x="6480001" y="360001"/>
                  <a:ext cx="1080000" cy="1800000"/>
                  <a:chOff x="7157576" y="720000"/>
                  <a:chExt cx="1080000" cy="1800000"/>
                </a:xfrm>
              </p:grpSpPr>
              <p:sp>
                <p:nvSpPr>
                  <p:cNvPr id="341436" name="Line 30">
                    <a:extLst>
                      <a:ext uri="{FF2B5EF4-FFF2-40B4-BE49-F238E27FC236}">
                        <a16:creationId xmlns:a16="http://schemas.microsoft.com/office/drawing/2014/main" id="{AE5EA0F1-3E97-3DA4-E336-D77E530EBC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617576" y="162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437" name="Line 30">
                    <a:extLst>
                      <a:ext uri="{FF2B5EF4-FFF2-40B4-BE49-F238E27FC236}">
                        <a16:creationId xmlns:a16="http://schemas.microsoft.com/office/drawing/2014/main" id="{4046A2F2-1299-452D-6900-2F6F006CAE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977576" y="162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439" name="Line 30">
                    <a:extLst>
                      <a:ext uri="{FF2B5EF4-FFF2-40B4-BE49-F238E27FC236}">
                        <a16:creationId xmlns:a16="http://schemas.microsoft.com/office/drawing/2014/main" id="{203E8865-C83F-CF9C-335F-A4EC1238B3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7337576" y="162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04" name="Line 30">
                    <a:extLst>
                      <a:ext uri="{FF2B5EF4-FFF2-40B4-BE49-F238E27FC236}">
                        <a16:creationId xmlns:a16="http://schemas.microsoft.com/office/drawing/2014/main" id="{312ED7D2-D99A-503E-FA67-AD2895229C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257576" y="162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341427" name="Rectangle 1442">
              <a:extLst>
                <a:ext uri="{FF2B5EF4-FFF2-40B4-BE49-F238E27FC236}">
                  <a16:creationId xmlns:a16="http://schemas.microsoft.com/office/drawing/2014/main" id="{E994068D-743E-25AF-54BB-1A7E1BC2A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3341" y="1916793"/>
              <a:ext cx="41413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x</a:t>
              </a:r>
              <a:endPara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41428" name="Rectangle 1442">
              <a:extLst>
                <a:ext uri="{FF2B5EF4-FFF2-40B4-BE49-F238E27FC236}">
                  <a16:creationId xmlns:a16="http://schemas.microsoft.com/office/drawing/2014/main" id="{56E2ACB1-34D9-BB5C-EBD6-49B952BDB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0968" y="180955"/>
              <a:ext cx="515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y</a:t>
              </a:r>
              <a:endPara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41429" name="Rectangle 1442">
              <a:extLst>
                <a:ext uri="{FF2B5EF4-FFF2-40B4-BE49-F238E27FC236}">
                  <a16:creationId xmlns:a16="http://schemas.microsoft.com/office/drawing/2014/main" id="{3EC6A2A6-988F-9693-D1B0-565CD027D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1687" y="199107"/>
              <a:ext cx="515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y'</a:t>
              </a:r>
              <a:endPara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41430" name="Rectangle 1442">
              <a:extLst>
                <a:ext uri="{FF2B5EF4-FFF2-40B4-BE49-F238E27FC236}">
                  <a16:creationId xmlns:a16="http://schemas.microsoft.com/office/drawing/2014/main" id="{76336F1D-F4E5-4D61-905E-6CF8E4182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5203" y="2329406"/>
              <a:ext cx="515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x'</a:t>
              </a:r>
              <a:endPara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1586" name="グループ化 341585">
            <a:extLst>
              <a:ext uri="{FF2B5EF4-FFF2-40B4-BE49-F238E27FC236}">
                <a16:creationId xmlns:a16="http://schemas.microsoft.com/office/drawing/2014/main" id="{A3E4AFBB-61A5-7C01-A0D8-771004A412EA}"/>
              </a:ext>
            </a:extLst>
          </p:cNvPr>
          <p:cNvGrpSpPr/>
          <p:nvPr/>
        </p:nvGrpSpPr>
        <p:grpSpPr>
          <a:xfrm>
            <a:off x="6652776" y="2632020"/>
            <a:ext cx="1800001" cy="1800000"/>
            <a:chOff x="6120000" y="540000"/>
            <a:chExt cx="1800001" cy="1800000"/>
          </a:xfrm>
        </p:grpSpPr>
        <p:sp>
          <p:nvSpPr>
            <p:cNvPr id="341609" name="Line 30">
              <a:extLst>
                <a:ext uri="{FF2B5EF4-FFF2-40B4-BE49-F238E27FC236}">
                  <a16:creationId xmlns:a16="http://schemas.microsoft.com/office/drawing/2014/main" id="{8138933C-CEE5-B903-A3ED-93A8E38EA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0000" y="2160000"/>
              <a:ext cx="18000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610" name="Line 30">
              <a:extLst>
                <a:ext uri="{FF2B5EF4-FFF2-40B4-BE49-F238E27FC236}">
                  <a16:creationId xmlns:a16="http://schemas.microsoft.com/office/drawing/2014/main" id="{726E98B7-A612-99A8-00AA-55E4A57F1F2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400000" y="1440000"/>
              <a:ext cx="18000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341611" name="グループ化 341610">
              <a:extLst>
                <a:ext uri="{FF2B5EF4-FFF2-40B4-BE49-F238E27FC236}">
                  <a16:creationId xmlns:a16="http://schemas.microsoft.com/office/drawing/2014/main" id="{560DC0D4-15FF-B04E-EC1F-82E8F720B4EF}"/>
                </a:ext>
              </a:extLst>
            </p:cNvPr>
            <p:cNvGrpSpPr/>
            <p:nvPr/>
          </p:nvGrpSpPr>
          <p:grpSpPr>
            <a:xfrm>
              <a:off x="6120001" y="540000"/>
              <a:ext cx="1800000" cy="1800000"/>
              <a:chOff x="6120001" y="540000"/>
              <a:chExt cx="1800000" cy="1800000"/>
            </a:xfrm>
          </p:grpSpPr>
          <p:grpSp>
            <p:nvGrpSpPr>
              <p:cNvPr id="341612" name="グループ化 341611">
                <a:extLst>
                  <a:ext uri="{FF2B5EF4-FFF2-40B4-BE49-F238E27FC236}">
                    <a16:creationId xmlns:a16="http://schemas.microsoft.com/office/drawing/2014/main" id="{3AF54432-83EF-7F61-86E7-8265D9716BA4}"/>
                  </a:ext>
                </a:extLst>
              </p:cNvPr>
              <p:cNvGrpSpPr/>
              <p:nvPr/>
            </p:nvGrpSpPr>
            <p:grpSpPr>
              <a:xfrm>
                <a:off x="6660000" y="540000"/>
                <a:ext cx="1080000" cy="1800000"/>
                <a:chOff x="6660000" y="540000"/>
                <a:chExt cx="1080000" cy="1800000"/>
              </a:xfrm>
            </p:grpSpPr>
            <p:sp>
              <p:nvSpPr>
                <p:cNvPr id="341618" name="Line 30">
                  <a:extLst>
                    <a:ext uri="{FF2B5EF4-FFF2-40B4-BE49-F238E27FC236}">
                      <a16:creationId xmlns:a16="http://schemas.microsoft.com/office/drawing/2014/main" id="{46878573-624A-1236-3378-6104CD3B01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5760000" y="144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619" name="Line 30">
                  <a:extLst>
                    <a:ext uri="{FF2B5EF4-FFF2-40B4-BE49-F238E27FC236}">
                      <a16:creationId xmlns:a16="http://schemas.microsoft.com/office/drawing/2014/main" id="{D5917121-3B8A-0D63-BFF7-4C4FC53B7C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120000" y="144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620" name="Line 30">
                  <a:extLst>
                    <a:ext uri="{FF2B5EF4-FFF2-40B4-BE49-F238E27FC236}">
                      <a16:creationId xmlns:a16="http://schemas.microsoft.com/office/drawing/2014/main" id="{1F78E788-B4D0-8FF6-BD38-3D5A8804F0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480000" y="144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621" name="Line 30">
                  <a:extLst>
                    <a:ext uri="{FF2B5EF4-FFF2-40B4-BE49-F238E27FC236}">
                      <a16:creationId xmlns:a16="http://schemas.microsoft.com/office/drawing/2014/main" id="{36773928-6367-3608-4D60-1F5A238B5A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840000" y="144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</p:grpSp>
          <p:grpSp>
            <p:nvGrpSpPr>
              <p:cNvPr id="341613" name="グループ化 341612">
                <a:extLst>
                  <a:ext uri="{FF2B5EF4-FFF2-40B4-BE49-F238E27FC236}">
                    <a16:creationId xmlns:a16="http://schemas.microsoft.com/office/drawing/2014/main" id="{37BE1F5C-0F66-6249-6C6A-BCB0CB89A2ED}"/>
                  </a:ext>
                </a:extLst>
              </p:cNvPr>
              <p:cNvGrpSpPr/>
              <p:nvPr/>
            </p:nvGrpSpPr>
            <p:grpSpPr>
              <a:xfrm rot="5400000">
                <a:off x="6480001" y="360001"/>
                <a:ext cx="1080000" cy="1800000"/>
                <a:chOff x="7157576" y="720000"/>
                <a:chExt cx="1080000" cy="1800000"/>
              </a:xfrm>
            </p:grpSpPr>
            <p:sp>
              <p:nvSpPr>
                <p:cNvPr id="341614" name="Line 30">
                  <a:extLst>
                    <a:ext uri="{FF2B5EF4-FFF2-40B4-BE49-F238E27FC236}">
                      <a16:creationId xmlns:a16="http://schemas.microsoft.com/office/drawing/2014/main" id="{05D73C19-AF8A-E566-BF5E-399152DEFA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617576" y="162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615" name="Line 30">
                  <a:extLst>
                    <a:ext uri="{FF2B5EF4-FFF2-40B4-BE49-F238E27FC236}">
                      <a16:creationId xmlns:a16="http://schemas.microsoft.com/office/drawing/2014/main" id="{F8249028-0191-F25B-B08F-2C5637584E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977576" y="162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616" name="Line 30">
                  <a:extLst>
                    <a:ext uri="{FF2B5EF4-FFF2-40B4-BE49-F238E27FC236}">
                      <a16:creationId xmlns:a16="http://schemas.microsoft.com/office/drawing/2014/main" id="{AEC2D6BE-7A2C-9A56-6429-7DC5360190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7337576" y="162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617" name="Line 30">
                  <a:extLst>
                    <a:ext uri="{FF2B5EF4-FFF2-40B4-BE49-F238E27FC236}">
                      <a16:creationId xmlns:a16="http://schemas.microsoft.com/office/drawing/2014/main" id="{43E07CAC-2683-2F41-C9CF-1B0ACD064E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257576" y="162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</p:grpSp>
        </p:grpSp>
      </p:grpSp>
      <p:sp>
        <p:nvSpPr>
          <p:cNvPr id="341588" name="Rectangle 1442">
            <a:extLst>
              <a:ext uri="{FF2B5EF4-FFF2-40B4-BE49-F238E27FC236}">
                <a16:creationId xmlns:a16="http://schemas.microsoft.com/office/drawing/2014/main" id="{CE21228C-8909-4A76-E2AD-B25818C87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3570" y="2641935"/>
            <a:ext cx="9234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41589" name="Rectangle 1442">
            <a:extLst>
              <a:ext uri="{FF2B5EF4-FFF2-40B4-BE49-F238E27FC236}">
                <a16:creationId xmlns:a16="http://schemas.microsoft.com/office/drawing/2014/main" id="{6DC251E1-A01A-67D1-5189-810968031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2775" y="2969017"/>
            <a:ext cx="1185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x'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t'</a:t>
            </a:r>
            <a:r>
              <a:rPr kumimoji="1" lang="en-U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75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41592" name="Rectangle 1442">
            <a:extLst>
              <a:ext uri="{FF2B5EF4-FFF2-40B4-BE49-F238E27FC236}">
                <a16:creationId xmlns:a16="http://schemas.microsoft.com/office/drawing/2014/main" id="{BADDF323-FD81-72DB-022D-5410971A0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7554" y="4072531"/>
            <a:ext cx="414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41593" name="Rectangle 1442">
            <a:extLst>
              <a:ext uri="{FF2B5EF4-FFF2-40B4-BE49-F238E27FC236}">
                <a16:creationId xmlns:a16="http://schemas.microsoft.com/office/drawing/2014/main" id="{5F865612-D35B-26A4-1F2A-89CED9A41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4606" y="2293129"/>
            <a:ext cx="4954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41594" name="Rectangle 1442">
            <a:extLst>
              <a:ext uri="{FF2B5EF4-FFF2-40B4-BE49-F238E27FC236}">
                <a16:creationId xmlns:a16="http://schemas.microsoft.com/office/drawing/2014/main" id="{D46EF0EE-8634-9E58-C79A-F3D711C2B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167" y="2308207"/>
            <a:ext cx="4954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t'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41710" name="Rectangle 1442">
            <a:extLst>
              <a:ext uri="{FF2B5EF4-FFF2-40B4-BE49-F238E27FC236}">
                <a16:creationId xmlns:a16="http://schemas.microsoft.com/office/drawing/2014/main" id="{D8D0C479-6366-C54D-AD77-7CE9CAD80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418" y="1253635"/>
            <a:ext cx="21622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座標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r>
              <a: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時間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</a:t>
            </a:r>
            <a:r>
              <a: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717" name="AutoShape 31">
            <a:extLst>
              <a:ext uri="{FF2B5EF4-FFF2-40B4-BE49-F238E27FC236}">
                <a16:creationId xmlns:a16="http://schemas.microsoft.com/office/drawing/2014/main" id="{1F63CA10-0833-443E-94B5-363B3168A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1801" y="2720304"/>
            <a:ext cx="216000" cy="216000"/>
          </a:xfrm>
          <a:prstGeom prst="sun">
            <a:avLst>
              <a:gd name="adj" fmla="val 25000"/>
            </a:avLst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Rectangle 1442">
            <a:extLst>
              <a:ext uri="{FF2B5EF4-FFF2-40B4-BE49-F238E27FC236}">
                <a16:creationId xmlns:a16="http://schemas.microsoft.com/office/drawing/2014/main" id="{24C19476-64E6-F18E-7C09-980764E4E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9802" y="3669815"/>
            <a:ext cx="515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x'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Line 30">
            <a:extLst>
              <a:ext uri="{FF2B5EF4-FFF2-40B4-BE49-F238E27FC236}">
                <a16:creationId xmlns:a16="http://schemas.microsoft.com/office/drawing/2014/main" id="{B6FBAFC9-473E-2639-47B4-63A50C25668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072982" y="3294277"/>
            <a:ext cx="1852331" cy="424139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Line 30">
            <a:extLst>
              <a:ext uri="{FF2B5EF4-FFF2-40B4-BE49-F238E27FC236}">
                <a16:creationId xmlns:a16="http://schemas.microsoft.com/office/drawing/2014/main" id="{8DF98DFF-C4B9-ADB2-03C5-10C7F08802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2775" y="3872783"/>
            <a:ext cx="1838863" cy="432083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C06BA30-BF94-A463-3FC7-311822B75907}"/>
              </a:ext>
            </a:extLst>
          </p:cNvPr>
          <p:cNvGrpSpPr/>
          <p:nvPr/>
        </p:nvGrpSpPr>
        <p:grpSpPr>
          <a:xfrm>
            <a:off x="7145913" y="2285428"/>
            <a:ext cx="1529269" cy="2184747"/>
            <a:chOff x="6665918" y="4413475"/>
            <a:chExt cx="1529269" cy="2184747"/>
          </a:xfrm>
        </p:grpSpPr>
        <p:sp>
          <p:nvSpPr>
            <p:cNvPr id="8" name="Line 30">
              <a:extLst>
                <a:ext uri="{FF2B5EF4-FFF2-40B4-BE49-F238E27FC236}">
                  <a16:creationId xmlns:a16="http://schemas.microsoft.com/office/drawing/2014/main" id="{88CD878E-3312-93F2-7A52-34A34E4E46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930581" y="5382411"/>
              <a:ext cx="1907429" cy="436755"/>
            </a:xfrm>
            <a:prstGeom prst="lin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" name="Line 30">
              <a:extLst>
                <a:ext uri="{FF2B5EF4-FFF2-40B4-BE49-F238E27FC236}">
                  <a16:creationId xmlns:a16="http://schemas.microsoft.com/office/drawing/2014/main" id="{920CC025-1007-827C-2F85-DCED8D5966F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30772" y="5347339"/>
              <a:ext cx="2010772" cy="460418"/>
            </a:xfrm>
            <a:prstGeom prst="lin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0" name="Line 30">
              <a:extLst>
                <a:ext uri="{FF2B5EF4-FFF2-40B4-BE49-F238E27FC236}">
                  <a16:creationId xmlns:a16="http://schemas.microsoft.com/office/drawing/2014/main" id="{EFEE91FA-3D69-F16E-00A9-3D3B58ABC6D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541302" y="5293461"/>
              <a:ext cx="2098453" cy="480495"/>
            </a:xfrm>
            <a:prstGeom prst="lin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1" name="Line 30">
              <a:extLst>
                <a:ext uri="{FF2B5EF4-FFF2-40B4-BE49-F238E27FC236}">
                  <a16:creationId xmlns:a16="http://schemas.microsoft.com/office/drawing/2014/main" id="{5B0A78D2-28B8-BDB1-21AE-A8C2A12619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852686" y="5255722"/>
              <a:ext cx="2184747" cy="500254"/>
            </a:xfrm>
            <a:prstGeom prst="lin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F07EF58-D366-94CB-B9F2-3A536D7D004D}"/>
              </a:ext>
            </a:extLst>
          </p:cNvPr>
          <p:cNvGrpSpPr/>
          <p:nvPr/>
        </p:nvGrpSpPr>
        <p:grpSpPr>
          <a:xfrm rot="16200000" flipV="1">
            <a:off x="6954853" y="2107571"/>
            <a:ext cx="1547944" cy="2138057"/>
            <a:chOff x="6653360" y="4459158"/>
            <a:chExt cx="1547944" cy="2138057"/>
          </a:xfrm>
        </p:grpSpPr>
        <p:sp>
          <p:nvSpPr>
            <p:cNvPr id="13" name="Line 30">
              <a:extLst>
                <a:ext uri="{FF2B5EF4-FFF2-40B4-BE49-F238E27FC236}">
                  <a16:creationId xmlns:a16="http://schemas.microsoft.com/office/drawing/2014/main" id="{F1EFA30A-C90C-514D-A559-341E141FB5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909357" y="5411311"/>
              <a:ext cx="1929907" cy="441902"/>
            </a:xfrm>
            <a:prstGeom prst="lin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4" name="Line 30">
              <a:extLst>
                <a:ext uri="{FF2B5EF4-FFF2-40B4-BE49-F238E27FC236}">
                  <a16:creationId xmlns:a16="http://schemas.microsoft.com/office/drawing/2014/main" id="{EB18C162-B78D-C7E6-7892-C0072180DAA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22415" y="5356064"/>
              <a:ext cx="2019813" cy="462488"/>
            </a:xfrm>
            <a:prstGeom prst="lin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5" name="Line 30">
              <a:extLst>
                <a:ext uri="{FF2B5EF4-FFF2-40B4-BE49-F238E27FC236}">
                  <a16:creationId xmlns:a16="http://schemas.microsoft.com/office/drawing/2014/main" id="{A4C7602E-06A3-E6E8-9B20-886B3EAC2F6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555491" y="5304936"/>
              <a:ext cx="2103016" cy="481540"/>
            </a:xfrm>
            <a:prstGeom prst="lin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8" name="Line 30">
              <a:extLst>
                <a:ext uri="{FF2B5EF4-FFF2-40B4-BE49-F238E27FC236}">
                  <a16:creationId xmlns:a16="http://schemas.microsoft.com/office/drawing/2014/main" id="{772E87BE-4905-2021-A697-A8CFC6CE6FB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887494" y="5283405"/>
              <a:ext cx="2138057" cy="489563"/>
            </a:xfrm>
            <a:prstGeom prst="lin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341601" name="矢印: 五方向 341600">
            <a:extLst>
              <a:ext uri="{FF2B5EF4-FFF2-40B4-BE49-F238E27FC236}">
                <a16:creationId xmlns:a16="http://schemas.microsoft.com/office/drawing/2014/main" id="{66172952-5A0D-B412-B1AF-961625DCA523}"/>
              </a:ext>
            </a:extLst>
          </p:cNvPr>
          <p:cNvSpPr/>
          <p:nvPr/>
        </p:nvSpPr>
        <p:spPr bwMode="auto">
          <a:xfrm rot="20803389">
            <a:off x="6981166" y="3163599"/>
            <a:ext cx="549735" cy="233925"/>
          </a:xfrm>
          <a:prstGeom prst="homePlate">
            <a:avLst>
              <a:gd name="adj" fmla="val 86842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341438" name="Rectangle 1442">
            <a:extLst>
              <a:ext uri="{FF2B5EF4-FFF2-40B4-BE49-F238E27FC236}">
                <a16:creationId xmlns:a16="http://schemas.microsoft.com/office/drawing/2014/main" id="{6F176C90-EA5A-1917-C571-B17CAE611E09}"/>
              </a:ext>
            </a:extLst>
          </p:cNvPr>
          <p:cNvSpPr>
            <a:spLocks noChangeArrowheads="1"/>
          </p:cNvSpPr>
          <p:nvPr/>
        </p:nvSpPr>
        <p:spPr bwMode="auto">
          <a:xfrm rot="20769816">
            <a:off x="7351381" y="3483114"/>
            <a:ext cx="17756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空間軸も回転</a:t>
            </a:r>
          </a:p>
        </p:txBody>
      </p:sp>
      <p:sp>
        <p:nvSpPr>
          <p:cNvPr id="341661" name="Rectangle 1442">
            <a:extLst>
              <a:ext uri="{FF2B5EF4-FFF2-40B4-BE49-F238E27FC236}">
                <a16:creationId xmlns:a16="http://schemas.microsoft.com/office/drawing/2014/main" id="{BD68D1F4-5C6E-6DB8-1DF4-477A9AC2D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16" y="2034146"/>
            <a:ext cx="1256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=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t'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?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62" name="Rectangle 1442">
            <a:extLst>
              <a:ext uri="{FF2B5EF4-FFF2-40B4-BE49-F238E27FC236}">
                <a16:creationId xmlns:a16="http://schemas.microsoft.com/office/drawing/2014/main" id="{AA531E16-A653-6AA5-4CD0-BC6090FC5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496" y="2051755"/>
            <a:ext cx="47803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これは速度≪光速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c</a:t>
            </a:r>
            <a:r>
              <a: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場合の近似。</a:t>
            </a:r>
          </a:p>
        </p:txBody>
      </p:sp>
      <p:sp>
        <p:nvSpPr>
          <p:cNvPr id="22" name="Rectangle 1442">
            <a:extLst>
              <a:ext uri="{FF2B5EF4-FFF2-40B4-BE49-F238E27FC236}">
                <a16:creationId xmlns:a16="http://schemas.microsoft.com/office/drawing/2014/main" id="{CA6BE13C-D333-F19F-ECE5-772FDE222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6" y="26387"/>
            <a:ext cx="62708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まず、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836D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加速すると前方の時計が進む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ことを示す。</a:t>
            </a:r>
          </a:p>
        </p:txBody>
      </p:sp>
      <p:sp>
        <p:nvSpPr>
          <p:cNvPr id="26" name="Rectangle 1442">
            <a:extLst>
              <a:ext uri="{FF2B5EF4-FFF2-40B4-BE49-F238E27FC236}">
                <a16:creationId xmlns:a16="http://schemas.microsoft.com/office/drawing/2014/main" id="{0BC83139-B5E6-575E-014A-3A9FA6F4A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057" y="843960"/>
            <a:ext cx="26864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空間座標系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y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Rectangle 1442">
            <a:extLst>
              <a:ext uri="{FF2B5EF4-FFF2-40B4-BE49-F238E27FC236}">
                <a16:creationId xmlns:a16="http://schemas.microsoft.com/office/drawing/2014/main" id="{72B10888-8456-D36B-61EC-51BEA289D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175" y="843960"/>
            <a:ext cx="36397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を回転した座標系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x'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y'</a:t>
            </a:r>
            <a:r>
              <a:rPr kumimoji="1" lang="en-U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</a:p>
        </p:txBody>
      </p:sp>
      <p:sp>
        <p:nvSpPr>
          <p:cNvPr id="17" name="Rectangle 1442">
            <a:extLst>
              <a:ext uri="{FF2B5EF4-FFF2-40B4-BE49-F238E27FC236}">
                <a16:creationId xmlns:a16="http://schemas.microsoft.com/office/drawing/2014/main" id="{66848D3A-1E80-D41B-A7A2-77E236935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16" y="1685982"/>
            <a:ext cx="21622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座標系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Rectangle 1442">
            <a:extLst>
              <a:ext uri="{FF2B5EF4-FFF2-40B4-BE49-F238E27FC236}">
                <a16:creationId xmlns:a16="http://schemas.microsoft.com/office/drawing/2014/main" id="{865B345E-9402-CA40-4BFC-708F7ABB4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822" y="1685982"/>
            <a:ext cx="3913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に対して動く座標系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x'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t'</a:t>
            </a:r>
            <a:r>
              <a:rPr kumimoji="1" lang="en-U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DE2DE93E-8817-480B-EF94-BAABEBD90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636" y="2776866"/>
            <a:ext cx="427571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この変換を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Lorentz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変換という。</a:t>
            </a: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782BF58A-BC26-82E7-F8E8-BA7F35B9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3" y="3223159"/>
            <a:ext cx="50249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特殊相対性理論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(Einstein, 1905)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9" name="Rectangle 1442">
            <a:extLst>
              <a:ext uri="{FF2B5EF4-FFF2-40B4-BE49-F238E27FC236}">
                <a16:creationId xmlns:a16="http://schemas.microsoft.com/office/drawing/2014/main" id="{28805285-FDFE-F454-1E6A-7CB51EC56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16" y="2432888"/>
            <a:ext cx="60220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一般には空間軸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軸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も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逆向きに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回転する。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BBE4919A-1199-442A-8135-BC0D48E344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293" y="2911170"/>
            <a:ext cx="1281419" cy="729510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03" name="円形吹き出し 183">
            <a:extLst>
              <a:ext uri="{FF2B5EF4-FFF2-40B4-BE49-F238E27FC236}">
                <a16:creationId xmlns:a16="http://schemas.microsoft.com/office/drawing/2014/main" id="{E9E1B714-95BE-01F6-F001-D7EF7CD0D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460" y="4901225"/>
            <a:ext cx="2708920" cy="1348929"/>
          </a:xfrm>
          <a:prstGeom prst="wedgeEllipseCallout">
            <a:avLst>
              <a:gd name="adj1" fmla="val 14616"/>
              <a:gd name="adj2" fmla="val -83101"/>
            </a:avLst>
          </a:prstGeom>
          <a:noFill/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速度が遅いと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回転はほとんど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見えない。</a:t>
            </a:r>
          </a:p>
        </p:txBody>
      </p:sp>
      <p:sp>
        <p:nvSpPr>
          <p:cNvPr id="341605" name="円形吹き出し 183">
            <a:extLst>
              <a:ext uri="{FF2B5EF4-FFF2-40B4-BE49-F238E27FC236}">
                <a16:creationId xmlns:a16="http://schemas.microsoft.com/office/drawing/2014/main" id="{C403C782-2632-0853-BAEA-B45D57071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9285" y="3874278"/>
            <a:ext cx="2209407" cy="906407"/>
          </a:xfrm>
          <a:prstGeom prst="wedgeEllipseCallout">
            <a:avLst>
              <a:gd name="adj1" fmla="val 57360"/>
              <a:gd name="adj2" fmla="val -58508"/>
            </a:avLst>
          </a:prstGeom>
          <a:noFill/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時間軸が回転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空間軸はそのまま</a:t>
            </a:r>
          </a:p>
        </p:txBody>
      </p:sp>
      <p:sp>
        <p:nvSpPr>
          <p:cNvPr id="341606" name="Line 65">
            <a:extLst>
              <a:ext uri="{FF2B5EF4-FFF2-40B4-BE49-F238E27FC236}">
                <a16:creationId xmlns:a16="http://schemas.microsoft.com/office/drawing/2014/main" id="{829E0650-8B17-1364-51F0-CC807D1A28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9696" y="4474534"/>
            <a:ext cx="13130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07" name="Rectangle 1442">
            <a:extLst>
              <a:ext uri="{FF2B5EF4-FFF2-40B4-BE49-F238E27FC236}">
                <a16:creationId xmlns:a16="http://schemas.microsoft.com/office/drawing/2014/main" id="{437FE7A1-B57C-25C4-CFF5-964B4E8AF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485" y="4511110"/>
            <a:ext cx="23898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も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逆向きに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回転</a:t>
            </a: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2F5158CC-7108-5101-44BB-DC24F5F661DA}"/>
              </a:ext>
            </a:extLst>
          </p:cNvPr>
          <p:cNvSpPr/>
          <p:nvPr/>
        </p:nvSpPr>
        <p:spPr bwMode="auto">
          <a:xfrm flipV="1">
            <a:off x="6492713" y="4026934"/>
            <a:ext cx="413292" cy="177634"/>
          </a:xfrm>
          <a:prstGeom prst="downArrow">
            <a:avLst>
              <a:gd name="adj1" fmla="val 85925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37DC67FC-58AC-6B27-2474-A7EB13AB46DF}"/>
              </a:ext>
            </a:extLst>
          </p:cNvPr>
          <p:cNvSpPr/>
          <p:nvPr/>
        </p:nvSpPr>
        <p:spPr bwMode="auto">
          <a:xfrm flipV="1">
            <a:off x="6492713" y="3232983"/>
            <a:ext cx="413292" cy="177634"/>
          </a:xfrm>
          <a:prstGeom prst="downArrow">
            <a:avLst>
              <a:gd name="adj1" fmla="val 85925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00" name="矢印: 五方向 341599">
            <a:extLst>
              <a:ext uri="{FF2B5EF4-FFF2-40B4-BE49-F238E27FC236}">
                <a16:creationId xmlns:a16="http://schemas.microsoft.com/office/drawing/2014/main" id="{77651474-D131-4A1C-5D33-A3BB8650EAE0}"/>
              </a:ext>
            </a:extLst>
          </p:cNvPr>
          <p:cNvSpPr/>
          <p:nvPr/>
        </p:nvSpPr>
        <p:spPr bwMode="auto">
          <a:xfrm rot="20803389">
            <a:off x="6819542" y="3961824"/>
            <a:ext cx="549735" cy="233925"/>
          </a:xfrm>
          <a:prstGeom prst="homePlate">
            <a:avLst>
              <a:gd name="adj" fmla="val 86842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24" name="円形吹き出し 183">
            <a:extLst>
              <a:ext uri="{FF2B5EF4-FFF2-40B4-BE49-F238E27FC236}">
                <a16:creationId xmlns:a16="http://schemas.microsoft.com/office/drawing/2014/main" id="{BCE7EEE8-FC3A-0CC1-1314-E4985BFF1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569" y="3874278"/>
            <a:ext cx="2770842" cy="906407"/>
          </a:xfrm>
          <a:prstGeom prst="wedgeEllipseCallout">
            <a:avLst>
              <a:gd name="adj1" fmla="val -34658"/>
              <a:gd name="adj2" fmla="val -73093"/>
            </a:avLst>
          </a:prstGeom>
          <a:noFill/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多くの実験で検証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され確立している。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245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4160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87B9C44D-E794-FB6A-ED62-FBDE19F2D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74" y="390330"/>
            <a:ext cx="5252919" cy="549275"/>
          </a:xfrm>
        </p:spPr>
        <p:txBody>
          <a:bodyPr/>
          <a:lstStyle/>
          <a:p>
            <a:pPr algn="l"/>
            <a:r>
              <a:rPr lang="ja-JP" altLang="en-US" sz="2400" dirty="0">
                <a:solidFill>
                  <a:srgbClr val="0000FF"/>
                </a:solidFill>
              </a:rPr>
              <a:t>空間座標系の回転変換</a:t>
            </a:r>
          </a:p>
        </p:txBody>
      </p:sp>
      <p:sp>
        <p:nvSpPr>
          <p:cNvPr id="341416" name="Rectangle 7">
            <a:extLst>
              <a:ext uri="{FF2B5EF4-FFF2-40B4-BE49-F238E27FC236}">
                <a16:creationId xmlns:a16="http://schemas.microsoft.com/office/drawing/2014/main" id="{09E71F81-BD23-D517-DD5C-6DC957922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751" y="1215462"/>
            <a:ext cx="427571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時空座標系の変換</a:t>
            </a:r>
          </a:p>
        </p:txBody>
      </p:sp>
      <p:grpSp>
        <p:nvGrpSpPr>
          <p:cNvPr id="341420" name="グループ化 341419">
            <a:extLst>
              <a:ext uri="{FF2B5EF4-FFF2-40B4-BE49-F238E27FC236}">
                <a16:creationId xmlns:a16="http://schemas.microsoft.com/office/drawing/2014/main" id="{18E2E6D2-2C0F-B884-64C5-3A56FC92A615}"/>
              </a:ext>
            </a:extLst>
          </p:cNvPr>
          <p:cNvGrpSpPr/>
          <p:nvPr/>
        </p:nvGrpSpPr>
        <p:grpSpPr>
          <a:xfrm>
            <a:off x="6652776" y="89811"/>
            <a:ext cx="2380333" cy="2610116"/>
            <a:chOff x="6120000" y="180955"/>
            <a:chExt cx="2380333" cy="2610116"/>
          </a:xfrm>
        </p:grpSpPr>
        <p:grpSp>
          <p:nvGrpSpPr>
            <p:cNvPr id="341421" name="グループ化 341420">
              <a:extLst>
                <a:ext uri="{FF2B5EF4-FFF2-40B4-BE49-F238E27FC236}">
                  <a16:creationId xmlns:a16="http://schemas.microsoft.com/office/drawing/2014/main" id="{6884A69A-A675-42BC-070B-AFD6075DE166}"/>
                </a:ext>
              </a:extLst>
            </p:cNvPr>
            <p:cNvGrpSpPr/>
            <p:nvPr/>
          </p:nvGrpSpPr>
          <p:grpSpPr>
            <a:xfrm>
              <a:off x="6120000" y="540000"/>
              <a:ext cx="1800001" cy="1800000"/>
              <a:chOff x="6120000" y="540000"/>
              <a:chExt cx="1800001" cy="1800000"/>
            </a:xfrm>
          </p:grpSpPr>
          <p:sp>
            <p:nvSpPr>
              <p:cNvPr id="341510" name="Line 30">
                <a:extLst>
                  <a:ext uri="{FF2B5EF4-FFF2-40B4-BE49-F238E27FC236}">
                    <a16:creationId xmlns:a16="http://schemas.microsoft.com/office/drawing/2014/main" id="{2870C53A-159D-A9A6-E576-324C85FC47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0000" y="2160000"/>
                <a:ext cx="18000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511" name="Line 30">
                <a:extLst>
                  <a:ext uri="{FF2B5EF4-FFF2-40B4-BE49-F238E27FC236}">
                    <a16:creationId xmlns:a16="http://schemas.microsoft.com/office/drawing/2014/main" id="{A179D8C7-9E85-17B6-56EB-33DAE64FF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5400000" y="1440000"/>
                <a:ext cx="18000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grpSp>
            <p:nvGrpSpPr>
              <p:cNvPr id="341512" name="グループ化 341511">
                <a:extLst>
                  <a:ext uri="{FF2B5EF4-FFF2-40B4-BE49-F238E27FC236}">
                    <a16:creationId xmlns:a16="http://schemas.microsoft.com/office/drawing/2014/main" id="{442146A2-C312-149E-CD98-26B2EE3E8060}"/>
                  </a:ext>
                </a:extLst>
              </p:cNvPr>
              <p:cNvGrpSpPr/>
              <p:nvPr/>
            </p:nvGrpSpPr>
            <p:grpSpPr>
              <a:xfrm>
                <a:off x="6120001" y="540000"/>
                <a:ext cx="1800000" cy="1800000"/>
                <a:chOff x="6120001" y="540000"/>
                <a:chExt cx="1800000" cy="1800000"/>
              </a:xfrm>
            </p:grpSpPr>
            <p:grpSp>
              <p:nvGrpSpPr>
                <p:cNvPr id="341513" name="グループ化 341512">
                  <a:extLst>
                    <a:ext uri="{FF2B5EF4-FFF2-40B4-BE49-F238E27FC236}">
                      <a16:creationId xmlns:a16="http://schemas.microsoft.com/office/drawing/2014/main" id="{91C77836-06D1-3F34-2B4D-AF42C1E46322}"/>
                    </a:ext>
                  </a:extLst>
                </p:cNvPr>
                <p:cNvGrpSpPr/>
                <p:nvPr/>
              </p:nvGrpSpPr>
              <p:grpSpPr>
                <a:xfrm>
                  <a:off x="6660000" y="540000"/>
                  <a:ext cx="1080000" cy="1800000"/>
                  <a:chOff x="6660000" y="540000"/>
                  <a:chExt cx="1080000" cy="1800000"/>
                </a:xfrm>
              </p:grpSpPr>
              <p:sp>
                <p:nvSpPr>
                  <p:cNvPr id="341519" name="Line 30">
                    <a:extLst>
                      <a:ext uri="{FF2B5EF4-FFF2-40B4-BE49-F238E27FC236}">
                        <a16:creationId xmlns:a16="http://schemas.microsoft.com/office/drawing/2014/main" id="{25467967-0A27-61DD-F25C-A3361CA17B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5760000" y="144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20" name="Line 30">
                    <a:extLst>
                      <a:ext uri="{FF2B5EF4-FFF2-40B4-BE49-F238E27FC236}">
                        <a16:creationId xmlns:a16="http://schemas.microsoft.com/office/drawing/2014/main" id="{1660D46B-3754-2403-51A2-68C8F66A2E0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120000" y="144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21" name="Line 30">
                    <a:extLst>
                      <a:ext uri="{FF2B5EF4-FFF2-40B4-BE49-F238E27FC236}">
                        <a16:creationId xmlns:a16="http://schemas.microsoft.com/office/drawing/2014/main" id="{A1E8F8AC-DB96-8C4B-1A28-01A46B9609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480000" y="144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22" name="Line 30">
                    <a:extLst>
                      <a:ext uri="{FF2B5EF4-FFF2-40B4-BE49-F238E27FC236}">
                        <a16:creationId xmlns:a16="http://schemas.microsoft.com/office/drawing/2014/main" id="{01A5F508-2DDF-532D-2F46-08A61B6466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840000" y="144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341514" name="グループ化 341513">
                  <a:extLst>
                    <a:ext uri="{FF2B5EF4-FFF2-40B4-BE49-F238E27FC236}">
                      <a16:creationId xmlns:a16="http://schemas.microsoft.com/office/drawing/2014/main" id="{85173D30-A334-F04C-1D34-9FCC79ECA547}"/>
                    </a:ext>
                  </a:extLst>
                </p:cNvPr>
                <p:cNvGrpSpPr/>
                <p:nvPr/>
              </p:nvGrpSpPr>
              <p:grpSpPr>
                <a:xfrm rot="5400000">
                  <a:off x="6480001" y="360001"/>
                  <a:ext cx="1080000" cy="1800000"/>
                  <a:chOff x="7157576" y="720000"/>
                  <a:chExt cx="1080000" cy="1800000"/>
                </a:xfrm>
              </p:grpSpPr>
              <p:sp>
                <p:nvSpPr>
                  <p:cNvPr id="341515" name="Line 30">
                    <a:extLst>
                      <a:ext uri="{FF2B5EF4-FFF2-40B4-BE49-F238E27FC236}">
                        <a16:creationId xmlns:a16="http://schemas.microsoft.com/office/drawing/2014/main" id="{F61D445F-6066-F694-7C28-18BA8E8095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617576" y="162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16" name="Line 30">
                    <a:extLst>
                      <a:ext uri="{FF2B5EF4-FFF2-40B4-BE49-F238E27FC236}">
                        <a16:creationId xmlns:a16="http://schemas.microsoft.com/office/drawing/2014/main" id="{7B2A6560-547D-DF83-8DA0-4D5B90865B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977576" y="162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17" name="Line 30">
                    <a:extLst>
                      <a:ext uri="{FF2B5EF4-FFF2-40B4-BE49-F238E27FC236}">
                        <a16:creationId xmlns:a16="http://schemas.microsoft.com/office/drawing/2014/main" id="{048869E1-0F34-8E62-DE4B-CBA23BC749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7337576" y="162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18" name="Line 30">
                    <a:extLst>
                      <a:ext uri="{FF2B5EF4-FFF2-40B4-BE49-F238E27FC236}">
                        <a16:creationId xmlns:a16="http://schemas.microsoft.com/office/drawing/2014/main" id="{5EE2D45F-7846-8881-135C-E9F92B4103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257576" y="162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341422" name="AutoShape 31">
              <a:extLst>
                <a:ext uri="{FF2B5EF4-FFF2-40B4-BE49-F238E27FC236}">
                  <a16:creationId xmlns:a16="http://schemas.microsoft.com/office/drawing/2014/main" id="{3FA3C6C4-444F-5941-CAF0-AD14DAA87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055" y="972001"/>
              <a:ext cx="216000" cy="216000"/>
            </a:xfrm>
            <a:prstGeom prst="sun">
              <a:avLst>
                <a:gd name="adj" fmla="val 25000"/>
              </a:avLst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423" name="Rectangle 1442">
              <a:extLst>
                <a:ext uri="{FF2B5EF4-FFF2-40B4-BE49-F238E27FC236}">
                  <a16:creationId xmlns:a16="http://schemas.microsoft.com/office/drawing/2014/main" id="{6BEE307F-4EE9-F301-0587-24313ED7B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9054" y="577588"/>
              <a:ext cx="92344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(</a:t>
              </a: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x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, </a:t>
              </a: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y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)</a:t>
              </a:r>
              <a:endPara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41424" name="Rectangle 1442">
              <a:extLst>
                <a:ext uri="{FF2B5EF4-FFF2-40B4-BE49-F238E27FC236}">
                  <a16:creationId xmlns:a16="http://schemas.microsoft.com/office/drawing/2014/main" id="{78ED7AF2-693A-498F-7F18-826669AB4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083" y="1042385"/>
              <a:ext cx="118525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(</a:t>
              </a: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x'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, </a:t>
              </a: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y'</a:t>
              </a:r>
              <a:r>
                <a:rPr kumimoji="1" lang="en-US" altLang="ja-JP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 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)</a:t>
              </a:r>
              <a:endPara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341425" name="グループ化 341424">
              <a:extLst>
                <a:ext uri="{FF2B5EF4-FFF2-40B4-BE49-F238E27FC236}">
                  <a16:creationId xmlns:a16="http://schemas.microsoft.com/office/drawing/2014/main" id="{D613B95C-5BD5-C33B-8C08-EF37D1B8D695}"/>
                </a:ext>
              </a:extLst>
            </p:cNvPr>
            <p:cNvGrpSpPr/>
            <p:nvPr/>
          </p:nvGrpSpPr>
          <p:grpSpPr>
            <a:xfrm rot="900000">
              <a:off x="6282704" y="753455"/>
              <a:ext cx="1800001" cy="1800000"/>
              <a:chOff x="6120000" y="540000"/>
              <a:chExt cx="1800001" cy="1800000"/>
            </a:xfrm>
          </p:grpSpPr>
          <p:sp>
            <p:nvSpPr>
              <p:cNvPr id="341431" name="Line 30">
                <a:extLst>
                  <a:ext uri="{FF2B5EF4-FFF2-40B4-BE49-F238E27FC236}">
                    <a16:creationId xmlns:a16="http://schemas.microsoft.com/office/drawing/2014/main" id="{71645B7A-03D2-1A44-0445-6E101A193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0000" y="2160000"/>
                <a:ext cx="1800000" cy="0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432" name="Line 30">
                <a:extLst>
                  <a:ext uri="{FF2B5EF4-FFF2-40B4-BE49-F238E27FC236}">
                    <a16:creationId xmlns:a16="http://schemas.microsoft.com/office/drawing/2014/main" id="{BC4CBA2C-45D6-CA4A-65FA-6ED4C0C8E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5400000" y="1440000"/>
                <a:ext cx="1800000" cy="0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grpSp>
            <p:nvGrpSpPr>
              <p:cNvPr id="341433" name="グループ化 341432">
                <a:extLst>
                  <a:ext uri="{FF2B5EF4-FFF2-40B4-BE49-F238E27FC236}">
                    <a16:creationId xmlns:a16="http://schemas.microsoft.com/office/drawing/2014/main" id="{C319C817-3B3C-DF76-1E18-5946ECDC2D8D}"/>
                  </a:ext>
                </a:extLst>
              </p:cNvPr>
              <p:cNvGrpSpPr/>
              <p:nvPr/>
            </p:nvGrpSpPr>
            <p:grpSpPr>
              <a:xfrm>
                <a:off x="6120001" y="540000"/>
                <a:ext cx="1800000" cy="1800000"/>
                <a:chOff x="6120001" y="540000"/>
                <a:chExt cx="1800000" cy="1800000"/>
              </a:xfrm>
            </p:grpSpPr>
            <p:grpSp>
              <p:nvGrpSpPr>
                <p:cNvPr id="341434" name="グループ化 341433">
                  <a:extLst>
                    <a:ext uri="{FF2B5EF4-FFF2-40B4-BE49-F238E27FC236}">
                      <a16:creationId xmlns:a16="http://schemas.microsoft.com/office/drawing/2014/main" id="{20B276EA-0E20-4A80-1A46-E70CDE1C20CA}"/>
                    </a:ext>
                  </a:extLst>
                </p:cNvPr>
                <p:cNvGrpSpPr/>
                <p:nvPr/>
              </p:nvGrpSpPr>
              <p:grpSpPr>
                <a:xfrm>
                  <a:off x="6660000" y="540000"/>
                  <a:ext cx="1080000" cy="1800000"/>
                  <a:chOff x="6660000" y="540000"/>
                  <a:chExt cx="1080000" cy="1800000"/>
                </a:xfrm>
              </p:grpSpPr>
              <p:sp>
                <p:nvSpPr>
                  <p:cNvPr id="341505" name="Line 30">
                    <a:extLst>
                      <a:ext uri="{FF2B5EF4-FFF2-40B4-BE49-F238E27FC236}">
                        <a16:creationId xmlns:a16="http://schemas.microsoft.com/office/drawing/2014/main" id="{B53F4BEF-BA0C-DA71-572D-A67C910EC4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5760000" y="144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07" name="Line 30">
                    <a:extLst>
                      <a:ext uri="{FF2B5EF4-FFF2-40B4-BE49-F238E27FC236}">
                        <a16:creationId xmlns:a16="http://schemas.microsoft.com/office/drawing/2014/main" id="{F78203A7-CFC2-A321-1945-77D9E1E2C7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120000" y="144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08" name="Line 30">
                    <a:extLst>
                      <a:ext uri="{FF2B5EF4-FFF2-40B4-BE49-F238E27FC236}">
                        <a16:creationId xmlns:a16="http://schemas.microsoft.com/office/drawing/2014/main" id="{AF843CC5-5117-F81C-8A15-397BEEE76B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480000" y="144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09" name="Line 30">
                    <a:extLst>
                      <a:ext uri="{FF2B5EF4-FFF2-40B4-BE49-F238E27FC236}">
                        <a16:creationId xmlns:a16="http://schemas.microsoft.com/office/drawing/2014/main" id="{3C106CCF-05D2-6307-F05D-BC37355105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840000" y="144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341435" name="グループ化 341434">
                  <a:extLst>
                    <a:ext uri="{FF2B5EF4-FFF2-40B4-BE49-F238E27FC236}">
                      <a16:creationId xmlns:a16="http://schemas.microsoft.com/office/drawing/2014/main" id="{1821572F-869B-4B5B-1D30-8C939ECB58D8}"/>
                    </a:ext>
                  </a:extLst>
                </p:cNvPr>
                <p:cNvGrpSpPr/>
                <p:nvPr/>
              </p:nvGrpSpPr>
              <p:grpSpPr>
                <a:xfrm rot="5400000">
                  <a:off x="6480001" y="360001"/>
                  <a:ext cx="1080000" cy="1800000"/>
                  <a:chOff x="7157576" y="720000"/>
                  <a:chExt cx="1080000" cy="1800000"/>
                </a:xfrm>
              </p:grpSpPr>
              <p:sp>
                <p:nvSpPr>
                  <p:cNvPr id="341436" name="Line 30">
                    <a:extLst>
                      <a:ext uri="{FF2B5EF4-FFF2-40B4-BE49-F238E27FC236}">
                        <a16:creationId xmlns:a16="http://schemas.microsoft.com/office/drawing/2014/main" id="{AE5EA0F1-3E97-3DA4-E336-D77E530EBC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617576" y="162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437" name="Line 30">
                    <a:extLst>
                      <a:ext uri="{FF2B5EF4-FFF2-40B4-BE49-F238E27FC236}">
                        <a16:creationId xmlns:a16="http://schemas.microsoft.com/office/drawing/2014/main" id="{4046A2F2-1299-452D-6900-2F6F006CAE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977576" y="162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439" name="Line 30">
                    <a:extLst>
                      <a:ext uri="{FF2B5EF4-FFF2-40B4-BE49-F238E27FC236}">
                        <a16:creationId xmlns:a16="http://schemas.microsoft.com/office/drawing/2014/main" id="{203E8865-C83F-CF9C-335F-A4EC1238B3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7337576" y="162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04" name="Line 30">
                    <a:extLst>
                      <a:ext uri="{FF2B5EF4-FFF2-40B4-BE49-F238E27FC236}">
                        <a16:creationId xmlns:a16="http://schemas.microsoft.com/office/drawing/2014/main" id="{312ED7D2-D99A-503E-FA67-AD2895229C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257576" y="162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341427" name="Rectangle 1442">
              <a:extLst>
                <a:ext uri="{FF2B5EF4-FFF2-40B4-BE49-F238E27FC236}">
                  <a16:creationId xmlns:a16="http://schemas.microsoft.com/office/drawing/2014/main" id="{E994068D-743E-25AF-54BB-1A7E1BC2A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3341" y="1916793"/>
              <a:ext cx="41413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x</a:t>
              </a:r>
              <a:endPara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41428" name="Rectangle 1442">
              <a:extLst>
                <a:ext uri="{FF2B5EF4-FFF2-40B4-BE49-F238E27FC236}">
                  <a16:creationId xmlns:a16="http://schemas.microsoft.com/office/drawing/2014/main" id="{56E2ACB1-34D9-BB5C-EBD6-49B952BDB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0968" y="180955"/>
              <a:ext cx="515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y</a:t>
              </a:r>
              <a:endPara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41429" name="Rectangle 1442">
              <a:extLst>
                <a:ext uri="{FF2B5EF4-FFF2-40B4-BE49-F238E27FC236}">
                  <a16:creationId xmlns:a16="http://schemas.microsoft.com/office/drawing/2014/main" id="{3EC6A2A6-988F-9693-D1B0-565CD027D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1687" y="199107"/>
              <a:ext cx="515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y'</a:t>
              </a:r>
              <a:endPara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41430" name="Rectangle 1442">
              <a:extLst>
                <a:ext uri="{FF2B5EF4-FFF2-40B4-BE49-F238E27FC236}">
                  <a16:creationId xmlns:a16="http://schemas.microsoft.com/office/drawing/2014/main" id="{76336F1D-F4E5-4D61-905E-6CF8E4182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5203" y="2329406"/>
              <a:ext cx="515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x'</a:t>
              </a:r>
              <a:endPara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1586" name="グループ化 341585">
            <a:extLst>
              <a:ext uri="{FF2B5EF4-FFF2-40B4-BE49-F238E27FC236}">
                <a16:creationId xmlns:a16="http://schemas.microsoft.com/office/drawing/2014/main" id="{A3E4AFBB-61A5-7C01-A0D8-771004A412EA}"/>
              </a:ext>
            </a:extLst>
          </p:cNvPr>
          <p:cNvGrpSpPr/>
          <p:nvPr/>
        </p:nvGrpSpPr>
        <p:grpSpPr>
          <a:xfrm>
            <a:off x="6652776" y="2632020"/>
            <a:ext cx="1800001" cy="1800000"/>
            <a:chOff x="6120000" y="540000"/>
            <a:chExt cx="1800001" cy="1800000"/>
          </a:xfrm>
        </p:grpSpPr>
        <p:sp>
          <p:nvSpPr>
            <p:cNvPr id="341609" name="Line 30">
              <a:extLst>
                <a:ext uri="{FF2B5EF4-FFF2-40B4-BE49-F238E27FC236}">
                  <a16:creationId xmlns:a16="http://schemas.microsoft.com/office/drawing/2014/main" id="{8138933C-CEE5-B903-A3ED-93A8E38EA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0000" y="2160000"/>
              <a:ext cx="18000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610" name="Line 30">
              <a:extLst>
                <a:ext uri="{FF2B5EF4-FFF2-40B4-BE49-F238E27FC236}">
                  <a16:creationId xmlns:a16="http://schemas.microsoft.com/office/drawing/2014/main" id="{726E98B7-A612-99A8-00AA-55E4A57F1F2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400000" y="1440000"/>
              <a:ext cx="18000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341611" name="グループ化 341610">
              <a:extLst>
                <a:ext uri="{FF2B5EF4-FFF2-40B4-BE49-F238E27FC236}">
                  <a16:creationId xmlns:a16="http://schemas.microsoft.com/office/drawing/2014/main" id="{560DC0D4-15FF-B04E-EC1F-82E8F720B4EF}"/>
                </a:ext>
              </a:extLst>
            </p:cNvPr>
            <p:cNvGrpSpPr/>
            <p:nvPr/>
          </p:nvGrpSpPr>
          <p:grpSpPr>
            <a:xfrm>
              <a:off x="6120001" y="540000"/>
              <a:ext cx="1800000" cy="1800000"/>
              <a:chOff x="6120001" y="540000"/>
              <a:chExt cx="1800000" cy="1800000"/>
            </a:xfrm>
          </p:grpSpPr>
          <p:grpSp>
            <p:nvGrpSpPr>
              <p:cNvPr id="341612" name="グループ化 341611">
                <a:extLst>
                  <a:ext uri="{FF2B5EF4-FFF2-40B4-BE49-F238E27FC236}">
                    <a16:creationId xmlns:a16="http://schemas.microsoft.com/office/drawing/2014/main" id="{3AF54432-83EF-7F61-86E7-8265D9716BA4}"/>
                  </a:ext>
                </a:extLst>
              </p:cNvPr>
              <p:cNvGrpSpPr/>
              <p:nvPr/>
            </p:nvGrpSpPr>
            <p:grpSpPr>
              <a:xfrm>
                <a:off x="6660000" y="540000"/>
                <a:ext cx="1080000" cy="1800000"/>
                <a:chOff x="6660000" y="540000"/>
                <a:chExt cx="1080000" cy="1800000"/>
              </a:xfrm>
            </p:grpSpPr>
            <p:sp>
              <p:nvSpPr>
                <p:cNvPr id="341618" name="Line 30">
                  <a:extLst>
                    <a:ext uri="{FF2B5EF4-FFF2-40B4-BE49-F238E27FC236}">
                      <a16:creationId xmlns:a16="http://schemas.microsoft.com/office/drawing/2014/main" id="{46878573-624A-1236-3378-6104CD3B01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5760000" y="144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619" name="Line 30">
                  <a:extLst>
                    <a:ext uri="{FF2B5EF4-FFF2-40B4-BE49-F238E27FC236}">
                      <a16:creationId xmlns:a16="http://schemas.microsoft.com/office/drawing/2014/main" id="{D5917121-3B8A-0D63-BFF7-4C4FC53B7C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120000" y="144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620" name="Line 30">
                  <a:extLst>
                    <a:ext uri="{FF2B5EF4-FFF2-40B4-BE49-F238E27FC236}">
                      <a16:creationId xmlns:a16="http://schemas.microsoft.com/office/drawing/2014/main" id="{1F78E788-B4D0-8FF6-BD38-3D5A8804F0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480000" y="144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621" name="Line 30">
                  <a:extLst>
                    <a:ext uri="{FF2B5EF4-FFF2-40B4-BE49-F238E27FC236}">
                      <a16:creationId xmlns:a16="http://schemas.microsoft.com/office/drawing/2014/main" id="{36773928-6367-3608-4D60-1F5A238B5A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840000" y="144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</p:grpSp>
          <p:grpSp>
            <p:nvGrpSpPr>
              <p:cNvPr id="341613" name="グループ化 341612">
                <a:extLst>
                  <a:ext uri="{FF2B5EF4-FFF2-40B4-BE49-F238E27FC236}">
                    <a16:creationId xmlns:a16="http://schemas.microsoft.com/office/drawing/2014/main" id="{37BE1F5C-0F66-6249-6C6A-BCB0CB89A2ED}"/>
                  </a:ext>
                </a:extLst>
              </p:cNvPr>
              <p:cNvGrpSpPr/>
              <p:nvPr/>
            </p:nvGrpSpPr>
            <p:grpSpPr>
              <a:xfrm rot="5400000">
                <a:off x="6480001" y="360001"/>
                <a:ext cx="1080000" cy="1800000"/>
                <a:chOff x="7157576" y="720000"/>
                <a:chExt cx="1080000" cy="1800000"/>
              </a:xfrm>
            </p:grpSpPr>
            <p:sp>
              <p:nvSpPr>
                <p:cNvPr id="341614" name="Line 30">
                  <a:extLst>
                    <a:ext uri="{FF2B5EF4-FFF2-40B4-BE49-F238E27FC236}">
                      <a16:creationId xmlns:a16="http://schemas.microsoft.com/office/drawing/2014/main" id="{05D73C19-AF8A-E566-BF5E-399152DEFA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617576" y="162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615" name="Line 30">
                  <a:extLst>
                    <a:ext uri="{FF2B5EF4-FFF2-40B4-BE49-F238E27FC236}">
                      <a16:creationId xmlns:a16="http://schemas.microsoft.com/office/drawing/2014/main" id="{F8249028-0191-F25B-B08F-2C5637584E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977576" y="162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616" name="Line 30">
                  <a:extLst>
                    <a:ext uri="{FF2B5EF4-FFF2-40B4-BE49-F238E27FC236}">
                      <a16:creationId xmlns:a16="http://schemas.microsoft.com/office/drawing/2014/main" id="{AEC2D6BE-7A2C-9A56-6429-7DC5360190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7337576" y="162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617" name="Line 30">
                  <a:extLst>
                    <a:ext uri="{FF2B5EF4-FFF2-40B4-BE49-F238E27FC236}">
                      <a16:creationId xmlns:a16="http://schemas.microsoft.com/office/drawing/2014/main" id="{43E07CAC-2683-2F41-C9CF-1B0ACD064E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257576" y="162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</p:grpSp>
        </p:grpSp>
      </p:grpSp>
      <p:sp>
        <p:nvSpPr>
          <p:cNvPr id="341588" name="Rectangle 1442">
            <a:extLst>
              <a:ext uri="{FF2B5EF4-FFF2-40B4-BE49-F238E27FC236}">
                <a16:creationId xmlns:a16="http://schemas.microsoft.com/office/drawing/2014/main" id="{CE21228C-8909-4A76-E2AD-B25818C87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3570" y="2641935"/>
            <a:ext cx="9234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41589" name="Rectangle 1442">
            <a:extLst>
              <a:ext uri="{FF2B5EF4-FFF2-40B4-BE49-F238E27FC236}">
                <a16:creationId xmlns:a16="http://schemas.microsoft.com/office/drawing/2014/main" id="{6DC251E1-A01A-67D1-5189-810968031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2775" y="2969017"/>
            <a:ext cx="1185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x'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t'</a:t>
            </a:r>
            <a:r>
              <a:rPr kumimoji="1" lang="en-U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75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41592" name="Rectangle 1442">
            <a:extLst>
              <a:ext uri="{FF2B5EF4-FFF2-40B4-BE49-F238E27FC236}">
                <a16:creationId xmlns:a16="http://schemas.microsoft.com/office/drawing/2014/main" id="{BADDF323-FD81-72DB-022D-5410971A0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7554" y="4072531"/>
            <a:ext cx="414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41593" name="Rectangle 1442">
            <a:extLst>
              <a:ext uri="{FF2B5EF4-FFF2-40B4-BE49-F238E27FC236}">
                <a16:creationId xmlns:a16="http://schemas.microsoft.com/office/drawing/2014/main" id="{5F865612-D35B-26A4-1F2A-89CED9A41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4606" y="2293129"/>
            <a:ext cx="4954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41594" name="Rectangle 1442">
            <a:extLst>
              <a:ext uri="{FF2B5EF4-FFF2-40B4-BE49-F238E27FC236}">
                <a16:creationId xmlns:a16="http://schemas.microsoft.com/office/drawing/2014/main" id="{D46EF0EE-8634-9E58-C79A-F3D711C2B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167" y="2308207"/>
            <a:ext cx="4954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t'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41710" name="Rectangle 1442">
            <a:extLst>
              <a:ext uri="{FF2B5EF4-FFF2-40B4-BE49-F238E27FC236}">
                <a16:creationId xmlns:a16="http://schemas.microsoft.com/office/drawing/2014/main" id="{D8D0C479-6366-C54D-AD77-7CE9CAD80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418" y="1253635"/>
            <a:ext cx="21622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座標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r>
              <a: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時間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</a:t>
            </a:r>
            <a:r>
              <a: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717" name="AutoShape 31">
            <a:extLst>
              <a:ext uri="{FF2B5EF4-FFF2-40B4-BE49-F238E27FC236}">
                <a16:creationId xmlns:a16="http://schemas.microsoft.com/office/drawing/2014/main" id="{1F63CA10-0833-443E-94B5-363B3168A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1801" y="2720304"/>
            <a:ext cx="216000" cy="216000"/>
          </a:xfrm>
          <a:prstGeom prst="sun">
            <a:avLst>
              <a:gd name="adj" fmla="val 25000"/>
            </a:avLst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Rectangle 1442">
            <a:extLst>
              <a:ext uri="{FF2B5EF4-FFF2-40B4-BE49-F238E27FC236}">
                <a16:creationId xmlns:a16="http://schemas.microsoft.com/office/drawing/2014/main" id="{24C19476-64E6-F18E-7C09-980764E4E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9802" y="3669815"/>
            <a:ext cx="515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x'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Line 30">
            <a:extLst>
              <a:ext uri="{FF2B5EF4-FFF2-40B4-BE49-F238E27FC236}">
                <a16:creationId xmlns:a16="http://schemas.microsoft.com/office/drawing/2014/main" id="{B6FBAFC9-473E-2639-47B4-63A50C25668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072982" y="3294277"/>
            <a:ext cx="1852331" cy="424139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Line 30">
            <a:extLst>
              <a:ext uri="{FF2B5EF4-FFF2-40B4-BE49-F238E27FC236}">
                <a16:creationId xmlns:a16="http://schemas.microsoft.com/office/drawing/2014/main" id="{8DF98DFF-C4B9-ADB2-03C5-10C7F08802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2775" y="3872783"/>
            <a:ext cx="1838863" cy="432083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C06BA30-BF94-A463-3FC7-311822B75907}"/>
              </a:ext>
            </a:extLst>
          </p:cNvPr>
          <p:cNvGrpSpPr/>
          <p:nvPr/>
        </p:nvGrpSpPr>
        <p:grpSpPr>
          <a:xfrm>
            <a:off x="7145913" y="2285428"/>
            <a:ext cx="1529269" cy="2184747"/>
            <a:chOff x="6665918" y="4413475"/>
            <a:chExt cx="1529269" cy="2184747"/>
          </a:xfrm>
        </p:grpSpPr>
        <p:sp>
          <p:nvSpPr>
            <p:cNvPr id="8" name="Line 30">
              <a:extLst>
                <a:ext uri="{FF2B5EF4-FFF2-40B4-BE49-F238E27FC236}">
                  <a16:creationId xmlns:a16="http://schemas.microsoft.com/office/drawing/2014/main" id="{88CD878E-3312-93F2-7A52-34A34E4E46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930581" y="5382411"/>
              <a:ext cx="1907429" cy="436755"/>
            </a:xfrm>
            <a:prstGeom prst="lin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" name="Line 30">
              <a:extLst>
                <a:ext uri="{FF2B5EF4-FFF2-40B4-BE49-F238E27FC236}">
                  <a16:creationId xmlns:a16="http://schemas.microsoft.com/office/drawing/2014/main" id="{920CC025-1007-827C-2F85-DCED8D5966F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30772" y="5347339"/>
              <a:ext cx="2010772" cy="460418"/>
            </a:xfrm>
            <a:prstGeom prst="lin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0" name="Line 30">
              <a:extLst>
                <a:ext uri="{FF2B5EF4-FFF2-40B4-BE49-F238E27FC236}">
                  <a16:creationId xmlns:a16="http://schemas.microsoft.com/office/drawing/2014/main" id="{EFEE91FA-3D69-F16E-00A9-3D3B58ABC6D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541302" y="5293461"/>
              <a:ext cx="2098453" cy="480495"/>
            </a:xfrm>
            <a:prstGeom prst="lin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1" name="Line 30">
              <a:extLst>
                <a:ext uri="{FF2B5EF4-FFF2-40B4-BE49-F238E27FC236}">
                  <a16:creationId xmlns:a16="http://schemas.microsoft.com/office/drawing/2014/main" id="{5B0A78D2-28B8-BDB1-21AE-A8C2A12619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852686" y="5255722"/>
              <a:ext cx="2184747" cy="500254"/>
            </a:xfrm>
            <a:prstGeom prst="lin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F07EF58-D366-94CB-B9F2-3A536D7D004D}"/>
              </a:ext>
            </a:extLst>
          </p:cNvPr>
          <p:cNvGrpSpPr/>
          <p:nvPr/>
        </p:nvGrpSpPr>
        <p:grpSpPr>
          <a:xfrm rot="16200000" flipV="1">
            <a:off x="6954853" y="2107571"/>
            <a:ext cx="1547944" cy="2138057"/>
            <a:chOff x="6653360" y="4459158"/>
            <a:chExt cx="1547944" cy="2138057"/>
          </a:xfrm>
        </p:grpSpPr>
        <p:sp>
          <p:nvSpPr>
            <p:cNvPr id="13" name="Line 30">
              <a:extLst>
                <a:ext uri="{FF2B5EF4-FFF2-40B4-BE49-F238E27FC236}">
                  <a16:creationId xmlns:a16="http://schemas.microsoft.com/office/drawing/2014/main" id="{F1EFA30A-C90C-514D-A559-341E141FB5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909357" y="5411311"/>
              <a:ext cx="1929907" cy="441902"/>
            </a:xfrm>
            <a:prstGeom prst="lin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4" name="Line 30">
              <a:extLst>
                <a:ext uri="{FF2B5EF4-FFF2-40B4-BE49-F238E27FC236}">
                  <a16:creationId xmlns:a16="http://schemas.microsoft.com/office/drawing/2014/main" id="{EB18C162-B78D-C7E6-7892-C0072180DAA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22415" y="5356064"/>
              <a:ext cx="2019813" cy="462488"/>
            </a:xfrm>
            <a:prstGeom prst="lin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5" name="Line 30">
              <a:extLst>
                <a:ext uri="{FF2B5EF4-FFF2-40B4-BE49-F238E27FC236}">
                  <a16:creationId xmlns:a16="http://schemas.microsoft.com/office/drawing/2014/main" id="{A4C7602E-06A3-E6E8-9B20-886B3EAC2F6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555491" y="5304936"/>
              <a:ext cx="2103016" cy="481540"/>
            </a:xfrm>
            <a:prstGeom prst="lin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8" name="Line 30">
              <a:extLst>
                <a:ext uri="{FF2B5EF4-FFF2-40B4-BE49-F238E27FC236}">
                  <a16:creationId xmlns:a16="http://schemas.microsoft.com/office/drawing/2014/main" id="{772E87BE-4905-2021-A697-A8CFC6CE6FB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887494" y="5283405"/>
              <a:ext cx="2138057" cy="489563"/>
            </a:xfrm>
            <a:prstGeom prst="lin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341601" name="矢印: 五方向 341600">
            <a:extLst>
              <a:ext uri="{FF2B5EF4-FFF2-40B4-BE49-F238E27FC236}">
                <a16:creationId xmlns:a16="http://schemas.microsoft.com/office/drawing/2014/main" id="{66172952-5A0D-B412-B1AF-961625DCA523}"/>
              </a:ext>
            </a:extLst>
          </p:cNvPr>
          <p:cNvSpPr/>
          <p:nvPr/>
        </p:nvSpPr>
        <p:spPr bwMode="auto">
          <a:xfrm rot="20803389">
            <a:off x="6981166" y="3163599"/>
            <a:ext cx="549735" cy="233925"/>
          </a:xfrm>
          <a:prstGeom prst="homePlate">
            <a:avLst>
              <a:gd name="adj" fmla="val 86842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341438" name="Rectangle 1442">
            <a:extLst>
              <a:ext uri="{FF2B5EF4-FFF2-40B4-BE49-F238E27FC236}">
                <a16:creationId xmlns:a16="http://schemas.microsoft.com/office/drawing/2014/main" id="{6F176C90-EA5A-1917-C571-B17CAE611E09}"/>
              </a:ext>
            </a:extLst>
          </p:cNvPr>
          <p:cNvSpPr>
            <a:spLocks noChangeArrowheads="1"/>
          </p:cNvSpPr>
          <p:nvPr/>
        </p:nvSpPr>
        <p:spPr bwMode="auto">
          <a:xfrm rot="20769816">
            <a:off x="7351381" y="3483114"/>
            <a:ext cx="17756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空間軸も回転</a:t>
            </a:r>
          </a:p>
        </p:txBody>
      </p:sp>
      <p:sp>
        <p:nvSpPr>
          <p:cNvPr id="341661" name="Rectangle 1442">
            <a:extLst>
              <a:ext uri="{FF2B5EF4-FFF2-40B4-BE49-F238E27FC236}">
                <a16:creationId xmlns:a16="http://schemas.microsoft.com/office/drawing/2014/main" id="{BD68D1F4-5C6E-6DB8-1DF4-477A9AC2D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16" y="2034146"/>
            <a:ext cx="1256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=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t'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?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62" name="Rectangle 1442">
            <a:extLst>
              <a:ext uri="{FF2B5EF4-FFF2-40B4-BE49-F238E27FC236}">
                <a16:creationId xmlns:a16="http://schemas.microsoft.com/office/drawing/2014/main" id="{AA531E16-A653-6AA5-4CD0-BC6090FC5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496" y="2051755"/>
            <a:ext cx="47803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これは速度≪光速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c</a:t>
            </a:r>
            <a:r>
              <a: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場合の近似。</a:t>
            </a:r>
          </a:p>
        </p:txBody>
      </p:sp>
      <p:sp>
        <p:nvSpPr>
          <p:cNvPr id="22" name="Rectangle 1442">
            <a:extLst>
              <a:ext uri="{FF2B5EF4-FFF2-40B4-BE49-F238E27FC236}">
                <a16:creationId xmlns:a16="http://schemas.microsoft.com/office/drawing/2014/main" id="{CA6BE13C-D333-F19F-ECE5-772FDE222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6" y="26387"/>
            <a:ext cx="62708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まず、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836D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加速すると前方の時計が進む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ことを示す。</a:t>
            </a:r>
          </a:p>
        </p:txBody>
      </p:sp>
      <p:sp>
        <p:nvSpPr>
          <p:cNvPr id="26" name="Rectangle 1442">
            <a:extLst>
              <a:ext uri="{FF2B5EF4-FFF2-40B4-BE49-F238E27FC236}">
                <a16:creationId xmlns:a16="http://schemas.microsoft.com/office/drawing/2014/main" id="{0BC83139-B5E6-575E-014A-3A9FA6F4A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057" y="843960"/>
            <a:ext cx="26864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空間座標系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y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Rectangle 1442">
            <a:extLst>
              <a:ext uri="{FF2B5EF4-FFF2-40B4-BE49-F238E27FC236}">
                <a16:creationId xmlns:a16="http://schemas.microsoft.com/office/drawing/2014/main" id="{72B10888-8456-D36B-61EC-51BEA289D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175" y="843960"/>
            <a:ext cx="36397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を回転した座標系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x'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y'</a:t>
            </a:r>
            <a:r>
              <a:rPr kumimoji="1" lang="en-U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</a:p>
        </p:txBody>
      </p:sp>
      <p:sp>
        <p:nvSpPr>
          <p:cNvPr id="17" name="Rectangle 1442">
            <a:extLst>
              <a:ext uri="{FF2B5EF4-FFF2-40B4-BE49-F238E27FC236}">
                <a16:creationId xmlns:a16="http://schemas.microsoft.com/office/drawing/2014/main" id="{66848D3A-1E80-D41B-A7A2-77E236935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16" y="1685982"/>
            <a:ext cx="21622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座標系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Rectangle 1442">
            <a:extLst>
              <a:ext uri="{FF2B5EF4-FFF2-40B4-BE49-F238E27FC236}">
                <a16:creationId xmlns:a16="http://schemas.microsoft.com/office/drawing/2014/main" id="{865B345E-9402-CA40-4BFC-708F7ABB4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822" y="1685982"/>
            <a:ext cx="3913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に対して動く座標系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x'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t'</a:t>
            </a:r>
            <a:r>
              <a:rPr kumimoji="1" lang="en-U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</a:p>
        </p:txBody>
      </p:sp>
      <p:sp>
        <p:nvSpPr>
          <p:cNvPr id="19" name="Rectangle 1442">
            <a:extLst>
              <a:ext uri="{FF2B5EF4-FFF2-40B4-BE49-F238E27FC236}">
                <a16:creationId xmlns:a16="http://schemas.microsoft.com/office/drawing/2014/main" id="{28805285-FDFE-F454-1E6A-7CB51EC56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16" y="2432888"/>
            <a:ext cx="60220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一般には空間軸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軸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も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逆向きに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回転する。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BBE4919A-1199-442A-8135-BC0D48E344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293" y="2911170"/>
            <a:ext cx="1281419" cy="729510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03" name="円形吹き出し 183">
            <a:extLst>
              <a:ext uri="{FF2B5EF4-FFF2-40B4-BE49-F238E27FC236}">
                <a16:creationId xmlns:a16="http://schemas.microsoft.com/office/drawing/2014/main" id="{E9E1B714-95BE-01F6-F001-D7EF7CD0D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460" y="4901225"/>
            <a:ext cx="2708920" cy="1348929"/>
          </a:xfrm>
          <a:prstGeom prst="wedgeEllipseCallout">
            <a:avLst>
              <a:gd name="adj1" fmla="val 14616"/>
              <a:gd name="adj2" fmla="val -83101"/>
            </a:avLst>
          </a:prstGeom>
          <a:noFill/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速度が遅いと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回転はほとんど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見えない。</a:t>
            </a:r>
          </a:p>
        </p:txBody>
      </p:sp>
      <p:sp>
        <p:nvSpPr>
          <p:cNvPr id="341605" name="円形吹き出し 183">
            <a:extLst>
              <a:ext uri="{FF2B5EF4-FFF2-40B4-BE49-F238E27FC236}">
                <a16:creationId xmlns:a16="http://schemas.microsoft.com/office/drawing/2014/main" id="{C403C782-2632-0853-BAEA-B45D57071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9285" y="3874278"/>
            <a:ext cx="2209407" cy="906407"/>
          </a:xfrm>
          <a:prstGeom prst="wedgeEllipseCallout">
            <a:avLst>
              <a:gd name="adj1" fmla="val 57360"/>
              <a:gd name="adj2" fmla="val -58508"/>
            </a:avLst>
          </a:prstGeom>
          <a:noFill/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時間軸が回転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空間軸はそのまま</a:t>
            </a:r>
          </a:p>
        </p:txBody>
      </p:sp>
      <p:sp>
        <p:nvSpPr>
          <p:cNvPr id="341606" name="Line 65">
            <a:extLst>
              <a:ext uri="{FF2B5EF4-FFF2-40B4-BE49-F238E27FC236}">
                <a16:creationId xmlns:a16="http://schemas.microsoft.com/office/drawing/2014/main" id="{829E0650-8B17-1364-51F0-CC807D1A28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9696" y="4474534"/>
            <a:ext cx="13130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07" name="Rectangle 1442">
            <a:extLst>
              <a:ext uri="{FF2B5EF4-FFF2-40B4-BE49-F238E27FC236}">
                <a16:creationId xmlns:a16="http://schemas.microsoft.com/office/drawing/2014/main" id="{437FE7A1-B57C-25C4-CFF5-964B4E8AF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485" y="4511110"/>
            <a:ext cx="23898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も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逆向きに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回転</a:t>
            </a: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2F5158CC-7108-5101-44BB-DC24F5F661DA}"/>
              </a:ext>
            </a:extLst>
          </p:cNvPr>
          <p:cNvSpPr/>
          <p:nvPr/>
        </p:nvSpPr>
        <p:spPr bwMode="auto">
          <a:xfrm flipV="1">
            <a:off x="6492713" y="4026934"/>
            <a:ext cx="413292" cy="177634"/>
          </a:xfrm>
          <a:prstGeom prst="downArrow">
            <a:avLst>
              <a:gd name="adj1" fmla="val 85925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37DC67FC-58AC-6B27-2474-A7EB13AB46DF}"/>
              </a:ext>
            </a:extLst>
          </p:cNvPr>
          <p:cNvSpPr/>
          <p:nvPr/>
        </p:nvSpPr>
        <p:spPr bwMode="auto">
          <a:xfrm flipV="1">
            <a:off x="6492713" y="3232983"/>
            <a:ext cx="413292" cy="177634"/>
          </a:xfrm>
          <a:prstGeom prst="downArrow">
            <a:avLst>
              <a:gd name="adj1" fmla="val 85925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00" name="矢印: 五方向 341599">
            <a:extLst>
              <a:ext uri="{FF2B5EF4-FFF2-40B4-BE49-F238E27FC236}">
                <a16:creationId xmlns:a16="http://schemas.microsoft.com/office/drawing/2014/main" id="{77651474-D131-4A1C-5D33-A3BB8650EAE0}"/>
              </a:ext>
            </a:extLst>
          </p:cNvPr>
          <p:cNvSpPr/>
          <p:nvPr/>
        </p:nvSpPr>
        <p:spPr bwMode="auto">
          <a:xfrm rot="20803389">
            <a:off x="6819542" y="3961824"/>
            <a:ext cx="549735" cy="233925"/>
          </a:xfrm>
          <a:prstGeom prst="homePlate">
            <a:avLst>
              <a:gd name="adj" fmla="val 86842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28" name="円形吹き出し 183">
            <a:extLst>
              <a:ext uri="{FF2B5EF4-FFF2-40B4-BE49-F238E27FC236}">
                <a16:creationId xmlns:a16="http://schemas.microsoft.com/office/drawing/2014/main" id="{2FB7C2BA-F9F1-F138-331D-20A50A096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2" y="4710354"/>
            <a:ext cx="2389876" cy="1749366"/>
          </a:xfrm>
          <a:prstGeom prst="wedgeEllipseCallout">
            <a:avLst>
              <a:gd name="adj1" fmla="val -38388"/>
              <a:gd name="adj2" fmla="val -181676"/>
            </a:avLst>
          </a:prstGeom>
          <a:noFill/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i="0" dirty="0">
                <a:solidFill>
                  <a:srgbClr val="9900CC"/>
                </a:solidFill>
                <a:latin typeface="Times New Roman"/>
                <a:ea typeface="ＭＳ Ｐゴシック"/>
              </a:rPr>
              <a:t>絶対時間は</a:t>
            </a:r>
            <a:endParaRPr lang="en-US" altLang="ja-JP" sz="2400" i="0" dirty="0">
              <a:solidFill>
                <a:srgbClr val="9900CC"/>
              </a:solidFill>
              <a:latin typeface="Times New Roman"/>
              <a:ea typeface="ＭＳ Ｐゴシック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i="0" dirty="0">
                <a:solidFill>
                  <a:srgbClr val="9900CC"/>
                </a:solidFill>
                <a:latin typeface="Times New Roman"/>
                <a:ea typeface="ＭＳ Ｐゴシック"/>
              </a:rPr>
              <a:t>素朴概念 </a:t>
            </a:r>
            <a:r>
              <a:rPr lang="en-US" altLang="ja-JP" sz="2400" i="0" dirty="0">
                <a:solidFill>
                  <a:srgbClr val="9900CC"/>
                </a:solidFill>
                <a:latin typeface="Times New Roman"/>
                <a:ea typeface="ＭＳ Ｐゴシック"/>
              </a:rPr>
              <a:t>!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i="0" dirty="0">
                <a:solidFill>
                  <a:srgbClr val="9900CC"/>
                </a:solidFill>
                <a:latin typeface="Times New Roman"/>
                <a:ea typeface="ＭＳ Ｐゴシック"/>
              </a:rPr>
              <a:t>打破が必要。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/>
              <a:ea typeface="ＭＳ Ｐゴシック"/>
            </a:endParaRPr>
          </a:p>
        </p:txBody>
      </p:sp>
      <p:sp>
        <p:nvSpPr>
          <p:cNvPr id="29" name="円形吹き出し 183">
            <a:extLst>
              <a:ext uri="{FF2B5EF4-FFF2-40B4-BE49-F238E27FC236}">
                <a16:creationId xmlns:a16="http://schemas.microsoft.com/office/drawing/2014/main" id="{85E8A4A0-8BDB-D750-E3FB-FF053DA7B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569" y="3874278"/>
            <a:ext cx="2770842" cy="906407"/>
          </a:xfrm>
          <a:prstGeom prst="wedgeEllipseCallout">
            <a:avLst>
              <a:gd name="adj1" fmla="val -34658"/>
              <a:gd name="adj2" fmla="val -73093"/>
            </a:avLst>
          </a:prstGeom>
          <a:noFill/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多くの実験で検証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され確立している。</a:t>
            </a:r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B7E532BA-EFB1-D607-8377-7ABA425DA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3" y="3223159"/>
            <a:ext cx="50249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特殊相対性理論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(Einstein, 1905)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341602" name="Rectangle 7">
            <a:extLst>
              <a:ext uri="{FF2B5EF4-FFF2-40B4-BE49-F238E27FC236}">
                <a16:creationId xmlns:a16="http://schemas.microsoft.com/office/drawing/2014/main" id="{414B9B57-16BF-DED7-9F6A-332A54E7C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636" y="2776866"/>
            <a:ext cx="427571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この変換を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Lorentz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変換という。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54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689" name="円形吹き出し 183">
            <a:extLst>
              <a:ext uri="{FF2B5EF4-FFF2-40B4-BE49-F238E27FC236}">
                <a16:creationId xmlns:a16="http://schemas.microsoft.com/office/drawing/2014/main" id="{318AF923-A925-B98B-BC82-E9ACC9942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2" y="4710354"/>
            <a:ext cx="2389876" cy="1749366"/>
          </a:xfrm>
          <a:prstGeom prst="wedgeEllipseCallout">
            <a:avLst>
              <a:gd name="adj1" fmla="val -38388"/>
              <a:gd name="adj2" fmla="val -181676"/>
            </a:avLst>
          </a:prstGeom>
          <a:noFill/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i="0" dirty="0">
                <a:solidFill>
                  <a:srgbClr val="9900CC"/>
                </a:solidFill>
                <a:latin typeface="Times New Roman"/>
                <a:ea typeface="ＭＳ Ｐゴシック"/>
              </a:rPr>
              <a:t>絶対時間は</a:t>
            </a:r>
            <a:endParaRPr lang="en-US" altLang="ja-JP" sz="2400" i="0" dirty="0">
              <a:solidFill>
                <a:srgbClr val="9900CC"/>
              </a:solidFill>
              <a:latin typeface="Times New Roman"/>
              <a:ea typeface="ＭＳ Ｐゴシック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i="0" dirty="0">
                <a:solidFill>
                  <a:srgbClr val="9900CC"/>
                </a:solidFill>
                <a:latin typeface="Times New Roman"/>
                <a:ea typeface="ＭＳ Ｐゴシック"/>
              </a:rPr>
              <a:t>素朴概念 </a:t>
            </a:r>
            <a:r>
              <a:rPr lang="en-US" altLang="ja-JP" sz="2400" i="0" dirty="0">
                <a:solidFill>
                  <a:srgbClr val="9900CC"/>
                </a:solidFill>
                <a:latin typeface="Times New Roman"/>
                <a:ea typeface="ＭＳ Ｐゴシック"/>
              </a:rPr>
              <a:t>!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i="0" dirty="0">
                <a:solidFill>
                  <a:srgbClr val="9900CC"/>
                </a:solidFill>
                <a:latin typeface="Times New Roman"/>
                <a:ea typeface="ＭＳ Ｐゴシック"/>
              </a:rPr>
              <a:t>打破が必要。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/>
              <a:ea typeface="ＭＳ Ｐゴシック"/>
            </a:endParaRPr>
          </a:p>
        </p:txBody>
      </p:sp>
      <p:sp>
        <p:nvSpPr>
          <p:cNvPr id="341676" name="正方形/長方形 341675">
            <a:extLst>
              <a:ext uri="{FF2B5EF4-FFF2-40B4-BE49-F238E27FC236}">
                <a16:creationId xmlns:a16="http://schemas.microsoft.com/office/drawing/2014/main" id="{83424DC7-AF9E-CC93-97B6-176F8136C326}"/>
              </a:ext>
            </a:extLst>
          </p:cNvPr>
          <p:cNvSpPr/>
          <p:nvPr/>
        </p:nvSpPr>
        <p:spPr bwMode="auto">
          <a:xfrm>
            <a:off x="13702" y="4602189"/>
            <a:ext cx="2614669" cy="1921916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grpSp>
        <p:nvGrpSpPr>
          <p:cNvPr id="341602" name="グループ化 341601">
            <a:extLst>
              <a:ext uri="{FF2B5EF4-FFF2-40B4-BE49-F238E27FC236}">
                <a16:creationId xmlns:a16="http://schemas.microsoft.com/office/drawing/2014/main" id="{D3A5D274-E9AC-80BB-EDE1-F621BEE52BF3}"/>
              </a:ext>
            </a:extLst>
          </p:cNvPr>
          <p:cNvGrpSpPr/>
          <p:nvPr/>
        </p:nvGrpSpPr>
        <p:grpSpPr>
          <a:xfrm>
            <a:off x="6946371" y="4475544"/>
            <a:ext cx="1549046" cy="1310283"/>
            <a:chOff x="6946371" y="4475544"/>
            <a:chExt cx="1549046" cy="1310283"/>
          </a:xfrm>
        </p:grpSpPr>
        <p:sp>
          <p:nvSpPr>
            <p:cNvPr id="2" name="Rectangle 1442">
              <a:extLst>
                <a:ext uri="{FF2B5EF4-FFF2-40B4-BE49-F238E27FC236}">
                  <a16:creationId xmlns:a16="http://schemas.microsoft.com/office/drawing/2014/main" id="{FCBBE589-697A-D9C6-6D55-6F108622E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0229" y="5132983"/>
              <a:ext cx="515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x'</a:t>
              </a:r>
              <a:endPara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" name="Line 30">
              <a:extLst>
                <a:ext uri="{FF2B5EF4-FFF2-40B4-BE49-F238E27FC236}">
                  <a16:creationId xmlns:a16="http://schemas.microsoft.com/office/drawing/2014/main" id="{6F172BB8-AE9D-F1D5-1F4E-A89F75030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50113" y="5379142"/>
              <a:ext cx="1073718" cy="406685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7" name="Rectangle 1442">
              <a:extLst>
                <a:ext uri="{FF2B5EF4-FFF2-40B4-BE49-F238E27FC236}">
                  <a16:creationId xmlns:a16="http://schemas.microsoft.com/office/drawing/2014/main" id="{E009FC7D-EF6A-5F10-875E-9222B3BB2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1217" y="4475544"/>
              <a:ext cx="49546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t'</a:t>
              </a:r>
              <a:endPara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0" name="Line 30">
              <a:extLst>
                <a:ext uri="{FF2B5EF4-FFF2-40B4-BE49-F238E27FC236}">
                  <a16:creationId xmlns:a16="http://schemas.microsoft.com/office/drawing/2014/main" id="{CE70B7C1-F33E-9E12-47B9-7E01E609A1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46371" y="4684679"/>
              <a:ext cx="313701" cy="1081486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16" name="Rectangle 7">
            <a:extLst>
              <a:ext uri="{FF2B5EF4-FFF2-40B4-BE49-F238E27FC236}">
                <a16:creationId xmlns:a16="http://schemas.microsoft.com/office/drawing/2014/main" id="{87B9C44D-E794-FB6A-ED62-FBDE19F2D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74" y="390330"/>
            <a:ext cx="5252919" cy="549275"/>
          </a:xfrm>
        </p:spPr>
        <p:txBody>
          <a:bodyPr/>
          <a:lstStyle/>
          <a:p>
            <a:pPr algn="l"/>
            <a:r>
              <a:rPr lang="ja-JP" altLang="en-US" sz="2400" dirty="0">
                <a:solidFill>
                  <a:srgbClr val="0000FF"/>
                </a:solidFill>
              </a:rPr>
              <a:t>空間座標系の回転変換</a:t>
            </a:r>
          </a:p>
        </p:txBody>
      </p:sp>
      <p:sp>
        <p:nvSpPr>
          <p:cNvPr id="341416" name="Rectangle 7">
            <a:extLst>
              <a:ext uri="{FF2B5EF4-FFF2-40B4-BE49-F238E27FC236}">
                <a16:creationId xmlns:a16="http://schemas.microsoft.com/office/drawing/2014/main" id="{09E71F81-BD23-D517-DD5C-6DC957922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751" y="1215462"/>
            <a:ext cx="427571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時空座標系の変換</a:t>
            </a:r>
          </a:p>
        </p:txBody>
      </p:sp>
      <p:grpSp>
        <p:nvGrpSpPr>
          <p:cNvPr id="341420" name="グループ化 341419">
            <a:extLst>
              <a:ext uri="{FF2B5EF4-FFF2-40B4-BE49-F238E27FC236}">
                <a16:creationId xmlns:a16="http://schemas.microsoft.com/office/drawing/2014/main" id="{18E2E6D2-2C0F-B884-64C5-3A56FC92A615}"/>
              </a:ext>
            </a:extLst>
          </p:cNvPr>
          <p:cNvGrpSpPr/>
          <p:nvPr/>
        </p:nvGrpSpPr>
        <p:grpSpPr>
          <a:xfrm>
            <a:off x="6652776" y="89811"/>
            <a:ext cx="2380333" cy="2610116"/>
            <a:chOff x="6120000" y="180955"/>
            <a:chExt cx="2380333" cy="2610116"/>
          </a:xfrm>
        </p:grpSpPr>
        <p:grpSp>
          <p:nvGrpSpPr>
            <p:cNvPr id="341421" name="グループ化 341420">
              <a:extLst>
                <a:ext uri="{FF2B5EF4-FFF2-40B4-BE49-F238E27FC236}">
                  <a16:creationId xmlns:a16="http://schemas.microsoft.com/office/drawing/2014/main" id="{6884A69A-A675-42BC-070B-AFD6075DE166}"/>
                </a:ext>
              </a:extLst>
            </p:cNvPr>
            <p:cNvGrpSpPr/>
            <p:nvPr/>
          </p:nvGrpSpPr>
          <p:grpSpPr>
            <a:xfrm>
              <a:off x="6120000" y="540000"/>
              <a:ext cx="1800001" cy="1800000"/>
              <a:chOff x="6120000" y="540000"/>
              <a:chExt cx="1800001" cy="1800000"/>
            </a:xfrm>
          </p:grpSpPr>
          <p:sp>
            <p:nvSpPr>
              <p:cNvPr id="341510" name="Line 30">
                <a:extLst>
                  <a:ext uri="{FF2B5EF4-FFF2-40B4-BE49-F238E27FC236}">
                    <a16:creationId xmlns:a16="http://schemas.microsoft.com/office/drawing/2014/main" id="{2870C53A-159D-A9A6-E576-324C85FC47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0000" y="2160000"/>
                <a:ext cx="18000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511" name="Line 30">
                <a:extLst>
                  <a:ext uri="{FF2B5EF4-FFF2-40B4-BE49-F238E27FC236}">
                    <a16:creationId xmlns:a16="http://schemas.microsoft.com/office/drawing/2014/main" id="{A179D8C7-9E85-17B6-56EB-33DAE64FF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5400000" y="1440000"/>
                <a:ext cx="18000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grpSp>
            <p:nvGrpSpPr>
              <p:cNvPr id="341512" name="グループ化 341511">
                <a:extLst>
                  <a:ext uri="{FF2B5EF4-FFF2-40B4-BE49-F238E27FC236}">
                    <a16:creationId xmlns:a16="http://schemas.microsoft.com/office/drawing/2014/main" id="{442146A2-C312-149E-CD98-26B2EE3E8060}"/>
                  </a:ext>
                </a:extLst>
              </p:cNvPr>
              <p:cNvGrpSpPr/>
              <p:nvPr/>
            </p:nvGrpSpPr>
            <p:grpSpPr>
              <a:xfrm>
                <a:off x="6120001" y="540000"/>
                <a:ext cx="1800000" cy="1800000"/>
                <a:chOff x="6120001" y="540000"/>
                <a:chExt cx="1800000" cy="1800000"/>
              </a:xfrm>
            </p:grpSpPr>
            <p:grpSp>
              <p:nvGrpSpPr>
                <p:cNvPr id="341513" name="グループ化 341512">
                  <a:extLst>
                    <a:ext uri="{FF2B5EF4-FFF2-40B4-BE49-F238E27FC236}">
                      <a16:creationId xmlns:a16="http://schemas.microsoft.com/office/drawing/2014/main" id="{91C77836-06D1-3F34-2B4D-AF42C1E46322}"/>
                    </a:ext>
                  </a:extLst>
                </p:cNvPr>
                <p:cNvGrpSpPr/>
                <p:nvPr/>
              </p:nvGrpSpPr>
              <p:grpSpPr>
                <a:xfrm>
                  <a:off x="6660000" y="540000"/>
                  <a:ext cx="1080000" cy="1800000"/>
                  <a:chOff x="6660000" y="540000"/>
                  <a:chExt cx="1080000" cy="1800000"/>
                </a:xfrm>
              </p:grpSpPr>
              <p:sp>
                <p:nvSpPr>
                  <p:cNvPr id="341519" name="Line 30">
                    <a:extLst>
                      <a:ext uri="{FF2B5EF4-FFF2-40B4-BE49-F238E27FC236}">
                        <a16:creationId xmlns:a16="http://schemas.microsoft.com/office/drawing/2014/main" id="{25467967-0A27-61DD-F25C-A3361CA17B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5760000" y="144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20" name="Line 30">
                    <a:extLst>
                      <a:ext uri="{FF2B5EF4-FFF2-40B4-BE49-F238E27FC236}">
                        <a16:creationId xmlns:a16="http://schemas.microsoft.com/office/drawing/2014/main" id="{1660D46B-3754-2403-51A2-68C8F66A2E0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120000" y="144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21" name="Line 30">
                    <a:extLst>
                      <a:ext uri="{FF2B5EF4-FFF2-40B4-BE49-F238E27FC236}">
                        <a16:creationId xmlns:a16="http://schemas.microsoft.com/office/drawing/2014/main" id="{A1E8F8AC-DB96-8C4B-1A28-01A46B9609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480000" y="144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22" name="Line 30">
                    <a:extLst>
                      <a:ext uri="{FF2B5EF4-FFF2-40B4-BE49-F238E27FC236}">
                        <a16:creationId xmlns:a16="http://schemas.microsoft.com/office/drawing/2014/main" id="{01A5F508-2DDF-532D-2F46-08A61B6466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840000" y="144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341514" name="グループ化 341513">
                  <a:extLst>
                    <a:ext uri="{FF2B5EF4-FFF2-40B4-BE49-F238E27FC236}">
                      <a16:creationId xmlns:a16="http://schemas.microsoft.com/office/drawing/2014/main" id="{85173D30-A334-F04C-1D34-9FCC79ECA547}"/>
                    </a:ext>
                  </a:extLst>
                </p:cNvPr>
                <p:cNvGrpSpPr/>
                <p:nvPr/>
              </p:nvGrpSpPr>
              <p:grpSpPr>
                <a:xfrm rot="5400000">
                  <a:off x="6480001" y="360001"/>
                  <a:ext cx="1080000" cy="1800000"/>
                  <a:chOff x="7157576" y="720000"/>
                  <a:chExt cx="1080000" cy="1800000"/>
                </a:xfrm>
              </p:grpSpPr>
              <p:sp>
                <p:nvSpPr>
                  <p:cNvPr id="341515" name="Line 30">
                    <a:extLst>
                      <a:ext uri="{FF2B5EF4-FFF2-40B4-BE49-F238E27FC236}">
                        <a16:creationId xmlns:a16="http://schemas.microsoft.com/office/drawing/2014/main" id="{F61D445F-6066-F694-7C28-18BA8E8095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617576" y="162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16" name="Line 30">
                    <a:extLst>
                      <a:ext uri="{FF2B5EF4-FFF2-40B4-BE49-F238E27FC236}">
                        <a16:creationId xmlns:a16="http://schemas.microsoft.com/office/drawing/2014/main" id="{7B2A6560-547D-DF83-8DA0-4D5B90865B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977576" y="162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17" name="Line 30">
                    <a:extLst>
                      <a:ext uri="{FF2B5EF4-FFF2-40B4-BE49-F238E27FC236}">
                        <a16:creationId xmlns:a16="http://schemas.microsoft.com/office/drawing/2014/main" id="{048869E1-0F34-8E62-DE4B-CBA23BC749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7337576" y="162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18" name="Line 30">
                    <a:extLst>
                      <a:ext uri="{FF2B5EF4-FFF2-40B4-BE49-F238E27FC236}">
                        <a16:creationId xmlns:a16="http://schemas.microsoft.com/office/drawing/2014/main" id="{5EE2D45F-7846-8881-135C-E9F92B4103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257576" y="162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341422" name="AutoShape 31">
              <a:extLst>
                <a:ext uri="{FF2B5EF4-FFF2-40B4-BE49-F238E27FC236}">
                  <a16:creationId xmlns:a16="http://schemas.microsoft.com/office/drawing/2014/main" id="{3FA3C6C4-444F-5941-CAF0-AD14DAA87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055" y="972001"/>
              <a:ext cx="216000" cy="216000"/>
            </a:xfrm>
            <a:prstGeom prst="sun">
              <a:avLst>
                <a:gd name="adj" fmla="val 25000"/>
              </a:avLst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423" name="Rectangle 1442">
              <a:extLst>
                <a:ext uri="{FF2B5EF4-FFF2-40B4-BE49-F238E27FC236}">
                  <a16:creationId xmlns:a16="http://schemas.microsoft.com/office/drawing/2014/main" id="{6BEE307F-4EE9-F301-0587-24313ED7B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9054" y="577588"/>
              <a:ext cx="92344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(</a:t>
              </a: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x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, </a:t>
              </a: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y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)</a:t>
              </a:r>
              <a:endPara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41424" name="Rectangle 1442">
              <a:extLst>
                <a:ext uri="{FF2B5EF4-FFF2-40B4-BE49-F238E27FC236}">
                  <a16:creationId xmlns:a16="http://schemas.microsoft.com/office/drawing/2014/main" id="{78ED7AF2-693A-498F-7F18-826669AB4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083" y="1042385"/>
              <a:ext cx="118525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(</a:t>
              </a: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x'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, </a:t>
              </a: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y'</a:t>
              </a:r>
              <a:r>
                <a:rPr kumimoji="1" lang="en-US" altLang="ja-JP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 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)</a:t>
              </a:r>
              <a:endPara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341425" name="グループ化 341424">
              <a:extLst>
                <a:ext uri="{FF2B5EF4-FFF2-40B4-BE49-F238E27FC236}">
                  <a16:creationId xmlns:a16="http://schemas.microsoft.com/office/drawing/2014/main" id="{D613B95C-5BD5-C33B-8C08-EF37D1B8D695}"/>
                </a:ext>
              </a:extLst>
            </p:cNvPr>
            <p:cNvGrpSpPr/>
            <p:nvPr/>
          </p:nvGrpSpPr>
          <p:grpSpPr>
            <a:xfrm rot="900000">
              <a:off x="6282704" y="753455"/>
              <a:ext cx="1800001" cy="1800000"/>
              <a:chOff x="6120000" y="540000"/>
              <a:chExt cx="1800001" cy="1800000"/>
            </a:xfrm>
          </p:grpSpPr>
          <p:sp>
            <p:nvSpPr>
              <p:cNvPr id="341431" name="Line 30">
                <a:extLst>
                  <a:ext uri="{FF2B5EF4-FFF2-40B4-BE49-F238E27FC236}">
                    <a16:creationId xmlns:a16="http://schemas.microsoft.com/office/drawing/2014/main" id="{71645B7A-03D2-1A44-0445-6E101A193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0000" y="2160000"/>
                <a:ext cx="1800000" cy="0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432" name="Line 30">
                <a:extLst>
                  <a:ext uri="{FF2B5EF4-FFF2-40B4-BE49-F238E27FC236}">
                    <a16:creationId xmlns:a16="http://schemas.microsoft.com/office/drawing/2014/main" id="{BC4CBA2C-45D6-CA4A-65FA-6ED4C0C8E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5400000" y="1440000"/>
                <a:ext cx="1800000" cy="0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grpSp>
            <p:nvGrpSpPr>
              <p:cNvPr id="341433" name="グループ化 341432">
                <a:extLst>
                  <a:ext uri="{FF2B5EF4-FFF2-40B4-BE49-F238E27FC236}">
                    <a16:creationId xmlns:a16="http://schemas.microsoft.com/office/drawing/2014/main" id="{C319C817-3B3C-DF76-1E18-5946ECDC2D8D}"/>
                  </a:ext>
                </a:extLst>
              </p:cNvPr>
              <p:cNvGrpSpPr/>
              <p:nvPr/>
            </p:nvGrpSpPr>
            <p:grpSpPr>
              <a:xfrm>
                <a:off x="6120001" y="540000"/>
                <a:ext cx="1800000" cy="1800000"/>
                <a:chOff x="6120001" y="540000"/>
                <a:chExt cx="1800000" cy="1800000"/>
              </a:xfrm>
            </p:grpSpPr>
            <p:grpSp>
              <p:nvGrpSpPr>
                <p:cNvPr id="341434" name="グループ化 341433">
                  <a:extLst>
                    <a:ext uri="{FF2B5EF4-FFF2-40B4-BE49-F238E27FC236}">
                      <a16:creationId xmlns:a16="http://schemas.microsoft.com/office/drawing/2014/main" id="{20B276EA-0E20-4A80-1A46-E70CDE1C20CA}"/>
                    </a:ext>
                  </a:extLst>
                </p:cNvPr>
                <p:cNvGrpSpPr/>
                <p:nvPr/>
              </p:nvGrpSpPr>
              <p:grpSpPr>
                <a:xfrm>
                  <a:off x="6660000" y="540000"/>
                  <a:ext cx="1080000" cy="1800000"/>
                  <a:chOff x="6660000" y="540000"/>
                  <a:chExt cx="1080000" cy="1800000"/>
                </a:xfrm>
              </p:grpSpPr>
              <p:sp>
                <p:nvSpPr>
                  <p:cNvPr id="341505" name="Line 30">
                    <a:extLst>
                      <a:ext uri="{FF2B5EF4-FFF2-40B4-BE49-F238E27FC236}">
                        <a16:creationId xmlns:a16="http://schemas.microsoft.com/office/drawing/2014/main" id="{B53F4BEF-BA0C-DA71-572D-A67C910EC4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5760000" y="144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07" name="Line 30">
                    <a:extLst>
                      <a:ext uri="{FF2B5EF4-FFF2-40B4-BE49-F238E27FC236}">
                        <a16:creationId xmlns:a16="http://schemas.microsoft.com/office/drawing/2014/main" id="{F78203A7-CFC2-A321-1945-77D9E1E2C7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120000" y="144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08" name="Line 30">
                    <a:extLst>
                      <a:ext uri="{FF2B5EF4-FFF2-40B4-BE49-F238E27FC236}">
                        <a16:creationId xmlns:a16="http://schemas.microsoft.com/office/drawing/2014/main" id="{AF843CC5-5117-F81C-8A15-397BEEE76B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480000" y="144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09" name="Line 30">
                    <a:extLst>
                      <a:ext uri="{FF2B5EF4-FFF2-40B4-BE49-F238E27FC236}">
                        <a16:creationId xmlns:a16="http://schemas.microsoft.com/office/drawing/2014/main" id="{3C106CCF-05D2-6307-F05D-BC37355105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840000" y="144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341435" name="グループ化 341434">
                  <a:extLst>
                    <a:ext uri="{FF2B5EF4-FFF2-40B4-BE49-F238E27FC236}">
                      <a16:creationId xmlns:a16="http://schemas.microsoft.com/office/drawing/2014/main" id="{1821572F-869B-4B5B-1D30-8C939ECB58D8}"/>
                    </a:ext>
                  </a:extLst>
                </p:cNvPr>
                <p:cNvGrpSpPr/>
                <p:nvPr/>
              </p:nvGrpSpPr>
              <p:grpSpPr>
                <a:xfrm rot="5400000">
                  <a:off x="6480001" y="360001"/>
                  <a:ext cx="1080000" cy="1800000"/>
                  <a:chOff x="7157576" y="720000"/>
                  <a:chExt cx="1080000" cy="1800000"/>
                </a:xfrm>
              </p:grpSpPr>
              <p:sp>
                <p:nvSpPr>
                  <p:cNvPr id="341436" name="Line 30">
                    <a:extLst>
                      <a:ext uri="{FF2B5EF4-FFF2-40B4-BE49-F238E27FC236}">
                        <a16:creationId xmlns:a16="http://schemas.microsoft.com/office/drawing/2014/main" id="{AE5EA0F1-3E97-3DA4-E336-D77E530EBC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617576" y="162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437" name="Line 30">
                    <a:extLst>
                      <a:ext uri="{FF2B5EF4-FFF2-40B4-BE49-F238E27FC236}">
                        <a16:creationId xmlns:a16="http://schemas.microsoft.com/office/drawing/2014/main" id="{4046A2F2-1299-452D-6900-2F6F006CAE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977576" y="162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439" name="Line 30">
                    <a:extLst>
                      <a:ext uri="{FF2B5EF4-FFF2-40B4-BE49-F238E27FC236}">
                        <a16:creationId xmlns:a16="http://schemas.microsoft.com/office/drawing/2014/main" id="{203E8865-C83F-CF9C-335F-A4EC1238B3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7337576" y="162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1504" name="Line 30">
                    <a:extLst>
                      <a:ext uri="{FF2B5EF4-FFF2-40B4-BE49-F238E27FC236}">
                        <a16:creationId xmlns:a16="http://schemas.microsoft.com/office/drawing/2014/main" id="{312ED7D2-D99A-503E-FA67-AD2895229C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257576" y="1620000"/>
                    <a:ext cx="1800000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341427" name="Rectangle 1442">
              <a:extLst>
                <a:ext uri="{FF2B5EF4-FFF2-40B4-BE49-F238E27FC236}">
                  <a16:creationId xmlns:a16="http://schemas.microsoft.com/office/drawing/2014/main" id="{E994068D-743E-25AF-54BB-1A7E1BC2A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3341" y="1916793"/>
              <a:ext cx="41413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x</a:t>
              </a:r>
              <a:endPara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41428" name="Rectangle 1442">
              <a:extLst>
                <a:ext uri="{FF2B5EF4-FFF2-40B4-BE49-F238E27FC236}">
                  <a16:creationId xmlns:a16="http://schemas.microsoft.com/office/drawing/2014/main" id="{56E2ACB1-34D9-BB5C-EBD6-49B952BDB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0968" y="180955"/>
              <a:ext cx="515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y</a:t>
              </a:r>
              <a:endPara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41429" name="Rectangle 1442">
              <a:extLst>
                <a:ext uri="{FF2B5EF4-FFF2-40B4-BE49-F238E27FC236}">
                  <a16:creationId xmlns:a16="http://schemas.microsoft.com/office/drawing/2014/main" id="{3EC6A2A6-988F-9693-D1B0-565CD027D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1687" y="199107"/>
              <a:ext cx="515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y'</a:t>
              </a:r>
              <a:endPara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41430" name="Rectangle 1442">
              <a:extLst>
                <a:ext uri="{FF2B5EF4-FFF2-40B4-BE49-F238E27FC236}">
                  <a16:creationId xmlns:a16="http://schemas.microsoft.com/office/drawing/2014/main" id="{76336F1D-F4E5-4D61-905E-6CF8E4182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5203" y="2329406"/>
              <a:ext cx="515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75000"/>
                    </a:srgb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x'</a:t>
              </a:r>
              <a:endPara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1586" name="グループ化 341585">
            <a:extLst>
              <a:ext uri="{FF2B5EF4-FFF2-40B4-BE49-F238E27FC236}">
                <a16:creationId xmlns:a16="http://schemas.microsoft.com/office/drawing/2014/main" id="{A3E4AFBB-61A5-7C01-A0D8-771004A412EA}"/>
              </a:ext>
            </a:extLst>
          </p:cNvPr>
          <p:cNvGrpSpPr/>
          <p:nvPr/>
        </p:nvGrpSpPr>
        <p:grpSpPr>
          <a:xfrm>
            <a:off x="6652776" y="2632020"/>
            <a:ext cx="1800001" cy="1800000"/>
            <a:chOff x="6120000" y="540000"/>
            <a:chExt cx="1800001" cy="1800000"/>
          </a:xfrm>
        </p:grpSpPr>
        <p:sp>
          <p:nvSpPr>
            <p:cNvPr id="341609" name="Line 30">
              <a:extLst>
                <a:ext uri="{FF2B5EF4-FFF2-40B4-BE49-F238E27FC236}">
                  <a16:creationId xmlns:a16="http://schemas.microsoft.com/office/drawing/2014/main" id="{8138933C-CEE5-B903-A3ED-93A8E38EA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0000" y="2160000"/>
              <a:ext cx="18000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610" name="Line 30">
              <a:extLst>
                <a:ext uri="{FF2B5EF4-FFF2-40B4-BE49-F238E27FC236}">
                  <a16:creationId xmlns:a16="http://schemas.microsoft.com/office/drawing/2014/main" id="{726E98B7-A612-99A8-00AA-55E4A57F1F2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400000" y="1440000"/>
              <a:ext cx="18000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341611" name="グループ化 341610">
              <a:extLst>
                <a:ext uri="{FF2B5EF4-FFF2-40B4-BE49-F238E27FC236}">
                  <a16:creationId xmlns:a16="http://schemas.microsoft.com/office/drawing/2014/main" id="{560DC0D4-15FF-B04E-EC1F-82E8F720B4EF}"/>
                </a:ext>
              </a:extLst>
            </p:cNvPr>
            <p:cNvGrpSpPr/>
            <p:nvPr/>
          </p:nvGrpSpPr>
          <p:grpSpPr>
            <a:xfrm>
              <a:off x="6120001" y="540000"/>
              <a:ext cx="1800000" cy="1800000"/>
              <a:chOff x="6120001" y="540000"/>
              <a:chExt cx="1800000" cy="1800000"/>
            </a:xfrm>
          </p:grpSpPr>
          <p:grpSp>
            <p:nvGrpSpPr>
              <p:cNvPr id="341612" name="グループ化 341611">
                <a:extLst>
                  <a:ext uri="{FF2B5EF4-FFF2-40B4-BE49-F238E27FC236}">
                    <a16:creationId xmlns:a16="http://schemas.microsoft.com/office/drawing/2014/main" id="{3AF54432-83EF-7F61-86E7-8265D9716BA4}"/>
                  </a:ext>
                </a:extLst>
              </p:cNvPr>
              <p:cNvGrpSpPr/>
              <p:nvPr/>
            </p:nvGrpSpPr>
            <p:grpSpPr>
              <a:xfrm>
                <a:off x="6660000" y="540000"/>
                <a:ext cx="1080000" cy="1800000"/>
                <a:chOff x="6660000" y="540000"/>
                <a:chExt cx="1080000" cy="1800000"/>
              </a:xfrm>
            </p:grpSpPr>
            <p:sp>
              <p:nvSpPr>
                <p:cNvPr id="341618" name="Line 30">
                  <a:extLst>
                    <a:ext uri="{FF2B5EF4-FFF2-40B4-BE49-F238E27FC236}">
                      <a16:creationId xmlns:a16="http://schemas.microsoft.com/office/drawing/2014/main" id="{46878573-624A-1236-3378-6104CD3B01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5760000" y="144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619" name="Line 30">
                  <a:extLst>
                    <a:ext uri="{FF2B5EF4-FFF2-40B4-BE49-F238E27FC236}">
                      <a16:creationId xmlns:a16="http://schemas.microsoft.com/office/drawing/2014/main" id="{D5917121-3B8A-0D63-BFF7-4C4FC53B7C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120000" y="144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620" name="Line 30">
                  <a:extLst>
                    <a:ext uri="{FF2B5EF4-FFF2-40B4-BE49-F238E27FC236}">
                      <a16:creationId xmlns:a16="http://schemas.microsoft.com/office/drawing/2014/main" id="{1F78E788-B4D0-8FF6-BD38-3D5A8804F0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480000" y="144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621" name="Line 30">
                  <a:extLst>
                    <a:ext uri="{FF2B5EF4-FFF2-40B4-BE49-F238E27FC236}">
                      <a16:creationId xmlns:a16="http://schemas.microsoft.com/office/drawing/2014/main" id="{36773928-6367-3608-4D60-1F5A238B5A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840000" y="144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</p:grpSp>
          <p:grpSp>
            <p:nvGrpSpPr>
              <p:cNvPr id="341613" name="グループ化 341612">
                <a:extLst>
                  <a:ext uri="{FF2B5EF4-FFF2-40B4-BE49-F238E27FC236}">
                    <a16:creationId xmlns:a16="http://schemas.microsoft.com/office/drawing/2014/main" id="{37BE1F5C-0F66-6249-6C6A-BCB0CB89A2ED}"/>
                  </a:ext>
                </a:extLst>
              </p:cNvPr>
              <p:cNvGrpSpPr/>
              <p:nvPr/>
            </p:nvGrpSpPr>
            <p:grpSpPr>
              <a:xfrm rot="5400000">
                <a:off x="6480001" y="360001"/>
                <a:ext cx="1080000" cy="1800000"/>
                <a:chOff x="7157576" y="720000"/>
                <a:chExt cx="1080000" cy="1800000"/>
              </a:xfrm>
            </p:grpSpPr>
            <p:sp>
              <p:nvSpPr>
                <p:cNvPr id="341614" name="Line 30">
                  <a:extLst>
                    <a:ext uri="{FF2B5EF4-FFF2-40B4-BE49-F238E27FC236}">
                      <a16:creationId xmlns:a16="http://schemas.microsoft.com/office/drawing/2014/main" id="{05D73C19-AF8A-E566-BF5E-399152DEFA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617576" y="162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615" name="Line 30">
                  <a:extLst>
                    <a:ext uri="{FF2B5EF4-FFF2-40B4-BE49-F238E27FC236}">
                      <a16:creationId xmlns:a16="http://schemas.microsoft.com/office/drawing/2014/main" id="{F8249028-0191-F25B-B08F-2C5637584E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977576" y="162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616" name="Line 30">
                  <a:extLst>
                    <a:ext uri="{FF2B5EF4-FFF2-40B4-BE49-F238E27FC236}">
                      <a16:creationId xmlns:a16="http://schemas.microsoft.com/office/drawing/2014/main" id="{AEC2D6BE-7A2C-9A56-6429-7DC5360190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7337576" y="162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341617" name="Line 30">
                  <a:extLst>
                    <a:ext uri="{FF2B5EF4-FFF2-40B4-BE49-F238E27FC236}">
                      <a16:creationId xmlns:a16="http://schemas.microsoft.com/office/drawing/2014/main" id="{43E07CAC-2683-2F41-C9CF-1B0ACD064E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257576" y="1620000"/>
                  <a:ext cx="1800000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</p:grpSp>
        </p:grpSp>
      </p:grpSp>
      <p:sp>
        <p:nvSpPr>
          <p:cNvPr id="341588" name="Rectangle 1442">
            <a:extLst>
              <a:ext uri="{FF2B5EF4-FFF2-40B4-BE49-F238E27FC236}">
                <a16:creationId xmlns:a16="http://schemas.microsoft.com/office/drawing/2014/main" id="{CE21228C-8909-4A76-E2AD-B25818C87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3570" y="2641935"/>
            <a:ext cx="9234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41589" name="Rectangle 1442">
            <a:extLst>
              <a:ext uri="{FF2B5EF4-FFF2-40B4-BE49-F238E27FC236}">
                <a16:creationId xmlns:a16="http://schemas.microsoft.com/office/drawing/2014/main" id="{6DC251E1-A01A-67D1-5189-810968031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2775" y="2969017"/>
            <a:ext cx="1185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x'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t'</a:t>
            </a:r>
            <a:r>
              <a:rPr kumimoji="1" lang="en-U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75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41592" name="Rectangle 1442">
            <a:extLst>
              <a:ext uri="{FF2B5EF4-FFF2-40B4-BE49-F238E27FC236}">
                <a16:creationId xmlns:a16="http://schemas.microsoft.com/office/drawing/2014/main" id="{BADDF323-FD81-72DB-022D-5410971A0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7554" y="4072531"/>
            <a:ext cx="414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41593" name="Rectangle 1442">
            <a:extLst>
              <a:ext uri="{FF2B5EF4-FFF2-40B4-BE49-F238E27FC236}">
                <a16:creationId xmlns:a16="http://schemas.microsoft.com/office/drawing/2014/main" id="{5F865612-D35B-26A4-1F2A-89CED9A41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4606" y="2293129"/>
            <a:ext cx="4954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41594" name="Rectangle 1442">
            <a:extLst>
              <a:ext uri="{FF2B5EF4-FFF2-40B4-BE49-F238E27FC236}">
                <a16:creationId xmlns:a16="http://schemas.microsoft.com/office/drawing/2014/main" id="{D46EF0EE-8634-9E58-C79A-F3D711C2B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167" y="2308207"/>
            <a:ext cx="4954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t'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41710" name="Rectangle 1442">
            <a:extLst>
              <a:ext uri="{FF2B5EF4-FFF2-40B4-BE49-F238E27FC236}">
                <a16:creationId xmlns:a16="http://schemas.microsoft.com/office/drawing/2014/main" id="{D8D0C479-6366-C54D-AD77-7CE9CAD80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418" y="1253635"/>
            <a:ext cx="21622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座標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r>
              <a: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時間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</a:t>
            </a:r>
            <a:r>
              <a: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717" name="AutoShape 31">
            <a:extLst>
              <a:ext uri="{FF2B5EF4-FFF2-40B4-BE49-F238E27FC236}">
                <a16:creationId xmlns:a16="http://schemas.microsoft.com/office/drawing/2014/main" id="{1F63CA10-0833-443E-94B5-363B3168A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1801" y="2720304"/>
            <a:ext cx="216000" cy="216000"/>
          </a:xfrm>
          <a:prstGeom prst="sun">
            <a:avLst>
              <a:gd name="adj" fmla="val 25000"/>
            </a:avLst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775" name="Rectangle 1442">
            <a:extLst>
              <a:ext uri="{FF2B5EF4-FFF2-40B4-BE49-F238E27FC236}">
                <a16:creationId xmlns:a16="http://schemas.microsoft.com/office/drawing/2014/main" id="{36F223D6-9C40-D95F-6C99-48D07E76D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846" y="3750029"/>
            <a:ext cx="53223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固有時間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質点と共に動く時計の時間。</a:t>
            </a:r>
            <a:endParaRPr kumimoji="1" lang="ja-JP" alt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1442">
            <a:extLst>
              <a:ext uri="{FF2B5EF4-FFF2-40B4-BE49-F238E27FC236}">
                <a16:creationId xmlns:a16="http://schemas.microsoft.com/office/drawing/2014/main" id="{24C19476-64E6-F18E-7C09-980764E4E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9802" y="3669815"/>
            <a:ext cx="515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x'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Line 30">
            <a:extLst>
              <a:ext uri="{FF2B5EF4-FFF2-40B4-BE49-F238E27FC236}">
                <a16:creationId xmlns:a16="http://schemas.microsoft.com/office/drawing/2014/main" id="{B6FBAFC9-473E-2639-47B4-63A50C25668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072982" y="3294277"/>
            <a:ext cx="1852331" cy="424139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Line 30">
            <a:extLst>
              <a:ext uri="{FF2B5EF4-FFF2-40B4-BE49-F238E27FC236}">
                <a16:creationId xmlns:a16="http://schemas.microsoft.com/office/drawing/2014/main" id="{8DF98DFF-C4B9-ADB2-03C5-10C7F08802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2775" y="3872783"/>
            <a:ext cx="1838863" cy="432083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C06BA30-BF94-A463-3FC7-311822B75907}"/>
              </a:ext>
            </a:extLst>
          </p:cNvPr>
          <p:cNvGrpSpPr/>
          <p:nvPr/>
        </p:nvGrpSpPr>
        <p:grpSpPr>
          <a:xfrm>
            <a:off x="7145913" y="2285428"/>
            <a:ext cx="1529269" cy="2184747"/>
            <a:chOff x="6665918" y="4413475"/>
            <a:chExt cx="1529269" cy="2184747"/>
          </a:xfrm>
        </p:grpSpPr>
        <p:sp>
          <p:nvSpPr>
            <p:cNvPr id="8" name="Line 30">
              <a:extLst>
                <a:ext uri="{FF2B5EF4-FFF2-40B4-BE49-F238E27FC236}">
                  <a16:creationId xmlns:a16="http://schemas.microsoft.com/office/drawing/2014/main" id="{88CD878E-3312-93F2-7A52-34A34E4E46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930581" y="5382411"/>
              <a:ext cx="1907429" cy="436755"/>
            </a:xfrm>
            <a:prstGeom prst="lin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" name="Line 30">
              <a:extLst>
                <a:ext uri="{FF2B5EF4-FFF2-40B4-BE49-F238E27FC236}">
                  <a16:creationId xmlns:a16="http://schemas.microsoft.com/office/drawing/2014/main" id="{920CC025-1007-827C-2F85-DCED8D5966F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30772" y="5347339"/>
              <a:ext cx="2010772" cy="460418"/>
            </a:xfrm>
            <a:prstGeom prst="lin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0" name="Line 30">
              <a:extLst>
                <a:ext uri="{FF2B5EF4-FFF2-40B4-BE49-F238E27FC236}">
                  <a16:creationId xmlns:a16="http://schemas.microsoft.com/office/drawing/2014/main" id="{EFEE91FA-3D69-F16E-00A9-3D3B58ABC6D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541302" y="5293461"/>
              <a:ext cx="2098453" cy="480495"/>
            </a:xfrm>
            <a:prstGeom prst="lin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1" name="Line 30">
              <a:extLst>
                <a:ext uri="{FF2B5EF4-FFF2-40B4-BE49-F238E27FC236}">
                  <a16:creationId xmlns:a16="http://schemas.microsoft.com/office/drawing/2014/main" id="{5B0A78D2-28B8-BDB1-21AE-A8C2A12619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852686" y="5255722"/>
              <a:ext cx="2184747" cy="500254"/>
            </a:xfrm>
            <a:prstGeom prst="lin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F07EF58-D366-94CB-B9F2-3A536D7D004D}"/>
              </a:ext>
            </a:extLst>
          </p:cNvPr>
          <p:cNvGrpSpPr/>
          <p:nvPr/>
        </p:nvGrpSpPr>
        <p:grpSpPr>
          <a:xfrm rot="16200000" flipV="1">
            <a:off x="6954853" y="2107571"/>
            <a:ext cx="1547944" cy="2138057"/>
            <a:chOff x="6653360" y="4459158"/>
            <a:chExt cx="1547944" cy="2138057"/>
          </a:xfrm>
        </p:grpSpPr>
        <p:sp>
          <p:nvSpPr>
            <p:cNvPr id="13" name="Line 30">
              <a:extLst>
                <a:ext uri="{FF2B5EF4-FFF2-40B4-BE49-F238E27FC236}">
                  <a16:creationId xmlns:a16="http://schemas.microsoft.com/office/drawing/2014/main" id="{F1EFA30A-C90C-514D-A559-341E141FB5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909357" y="5411311"/>
              <a:ext cx="1929907" cy="441902"/>
            </a:xfrm>
            <a:prstGeom prst="lin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4" name="Line 30">
              <a:extLst>
                <a:ext uri="{FF2B5EF4-FFF2-40B4-BE49-F238E27FC236}">
                  <a16:creationId xmlns:a16="http://schemas.microsoft.com/office/drawing/2014/main" id="{EB18C162-B78D-C7E6-7892-C0072180DAA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22415" y="5356064"/>
              <a:ext cx="2019813" cy="462488"/>
            </a:xfrm>
            <a:prstGeom prst="lin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5" name="Line 30">
              <a:extLst>
                <a:ext uri="{FF2B5EF4-FFF2-40B4-BE49-F238E27FC236}">
                  <a16:creationId xmlns:a16="http://schemas.microsoft.com/office/drawing/2014/main" id="{A4C7602E-06A3-E6E8-9B20-886B3EAC2F6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555491" y="5304936"/>
              <a:ext cx="2103016" cy="481540"/>
            </a:xfrm>
            <a:prstGeom prst="lin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8" name="Line 30">
              <a:extLst>
                <a:ext uri="{FF2B5EF4-FFF2-40B4-BE49-F238E27FC236}">
                  <a16:creationId xmlns:a16="http://schemas.microsoft.com/office/drawing/2014/main" id="{772E87BE-4905-2021-A697-A8CFC6CE6FB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887494" y="5283405"/>
              <a:ext cx="2138057" cy="489563"/>
            </a:xfrm>
            <a:prstGeom prst="lin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BFA44988-16C1-373A-29DE-608B2818FAA1}"/>
              </a:ext>
            </a:extLst>
          </p:cNvPr>
          <p:cNvGrpSpPr/>
          <p:nvPr/>
        </p:nvGrpSpPr>
        <p:grpSpPr>
          <a:xfrm>
            <a:off x="6652776" y="4447113"/>
            <a:ext cx="2187478" cy="2151919"/>
            <a:chOff x="6502596" y="4447113"/>
            <a:chExt cx="2187478" cy="2151919"/>
          </a:xfrm>
        </p:grpSpPr>
        <p:sp>
          <p:nvSpPr>
            <p:cNvPr id="341646" name="Line 30">
              <a:extLst>
                <a:ext uri="{FF2B5EF4-FFF2-40B4-BE49-F238E27FC236}">
                  <a16:creationId xmlns:a16="http://schemas.microsoft.com/office/drawing/2014/main" id="{8C9EF9CE-F34F-59AE-EE92-A283E73C5B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02596" y="6380572"/>
              <a:ext cx="18000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CA492A7F-5419-BC9A-A9EE-20EE47ABA7D7}"/>
                </a:ext>
              </a:extLst>
            </p:cNvPr>
            <p:cNvGrpSpPr/>
            <p:nvPr/>
          </p:nvGrpSpPr>
          <p:grpSpPr>
            <a:xfrm>
              <a:off x="6614426" y="4447113"/>
              <a:ext cx="2075648" cy="2151919"/>
              <a:chOff x="6614426" y="4447113"/>
              <a:chExt cx="2075648" cy="2151919"/>
            </a:xfrm>
          </p:grpSpPr>
          <p:sp>
            <p:nvSpPr>
              <p:cNvPr id="341647" name="Line 30">
                <a:extLst>
                  <a:ext uri="{FF2B5EF4-FFF2-40B4-BE49-F238E27FC236}">
                    <a16:creationId xmlns:a16="http://schemas.microsoft.com/office/drawing/2014/main" id="{31AFFB5D-E1D3-4723-03CD-9A2B387C2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5782596" y="5660574"/>
                <a:ext cx="18000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629" name="Rectangle 1442">
                <a:extLst>
                  <a:ext uri="{FF2B5EF4-FFF2-40B4-BE49-F238E27FC236}">
                    <a16:creationId xmlns:a16="http://schemas.microsoft.com/office/drawing/2014/main" id="{918E5D58-47CA-E4F6-985F-4C2EA288C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937" y="6137367"/>
                <a:ext cx="41413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x</a:t>
                </a:r>
                <a:endParaRPr kumimoji="1" lang="ja-JP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1666" name="Line 30">
                <a:extLst>
                  <a:ext uri="{FF2B5EF4-FFF2-40B4-BE49-F238E27FC236}">
                    <a16:creationId xmlns:a16="http://schemas.microsoft.com/office/drawing/2014/main" id="{8AD6C9A3-0594-EF6E-E5C9-853F5B0844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6306109" y="5104832"/>
                <a:ext cx="1632958" cy="872921"/>
              </a:xfrm>
              <a:custGeom>
                <a:avLst/>
                <a:gdLst>
                  <a:gd name="connsiteX0" fmla="*/ 0 w 1684329"/>
                  <a:gd name="connsiteY0" fmla="*/ 0 h 893472"/>
                  <a:gd name="connsiteX1" fmla="*/ 1684329 w 1684329"/>
                  <a:gd name="connsiteY1" fmla="*/ 893472 h 893472"/>
                  <a:gd name="connsiteX0" fmla="*/ 0 w 1684329"/>
                  <a:gd name="connsiteY0" fmla="*/ 0 h 893472"/>
                  <a:gd name="connsiteX1" fmla="*/ 1684329 w 1684329"/>
                  <a:gd name="connsiteY1" fmla="*/ 893472 h 893472"/>
                  <a:gd name="connsiteX0" fmla="*/ 0 w 1684329"/>
                  <a:gd name="connsiteY0" fmla="*/ 0 h 893472"/>
                  <a:gd name="connsiteX1" fmla="*/ 1684329 w 1684329"/>
                  <a:gd name="connsiteY1" fmla="*/ 893472 h 893472"/>
                  <a:gd name="connsiteX0" fmla="*/ 0 w 1632958"/>
                  <a:gd name="connsiteY0" fmla="*/ 0 h 872921"/>
                  <a:gd name="connsiteX1" fmla="*/ 1632958 w 1632958"/>
                  <a:gd name="connsiteY1" fmla="*/ 872921 h 872921"/>
                  <a:gd name="connsiteX0" fmla="*/ 0 w 1632958"/>
                  <a:gd name="connsiteY0" fmla="*/ 0 h 872921"/>
                  <a:gd name="connsiteX1" fmla="*/ 1632958 w 1632958"/>
                  <a:gd name="connsiteY1" fmla="*/ 872921 h 87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32958" h="872921">
                    <a:moveTo>
                      <a:pt x="0" y="0"/>
                    </a:moveTo>
                    <a:cubicBezTo>
                      <a:pt x="633362" y="10154"/>
                      <a:pt x="1122886" y="328520"/>
                      <a:pt x="1632958" y="872921"/>
                    </a:cubicBezTo>
                  </a:path>
                </a:pathLst>
              </a:custGeom>
              <a:noFill/>
              <a:ln w="38100">
                <a:solidFill>
                  <a:srgbClr val="9933FF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1687" name="Rectangle 1442">
                <a:extLst>
                  <a:ext uri="{FF2B5EF4-FFF2-40B4-BE49-F238E27FC236}">
                    <a16:creationId xmlns:a16="http://schemas.microsoft.com/office/drawing/2014/main" id="{6B52C0A4-C95A-30F7-96F3-0BFC4D738B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4426" y="4447113"/>
                <a:ext cx="49546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t</a:t>
                </a:r>
                <a:endParaRPr kumimoji="1" lang="ja-JP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Rectangle 7">
            <a:extLst>
              <a:ext uri="{FF2B5EF4-FFF2-40B4-BE49-F238E27FC236}">
                <a16:creationId xmlns:a16="http://schemas.microsoft.com/office/drawing/2014/main" id="{59C60AED-D3F9-7064-A5BE-776609757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" y="4070227"/>
            <a:ext cx="414076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加速運動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経路は曲線になり</a:t>
            </a:r>
            <a:endParaRPr kumimoji="1" lang="ja-JP" alt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j-cs"/>
            </a:endParaRPr>
          </a:p>
        </p:txBody>
      </p:sp>
      <p:sp>
        <p:nvSpPr>
          <p:cNvPr id="341607" name="Rectangle 1442">
            <a:extLst>
              <a:ext uri="{FF2B5EF4-FFF2-40B4-BE49-F238E27FC236}">
                <a16:creationId xmlns:a16="http://schemas.microsoft.com/office/drawing/2014/main" id="{1C27D42C-5FE9-7D5F-28F2-387CCDA2D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01" y="4530267"/>
            <a:ext cx="61774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加速度系上で前後に並んだ時計を考える。</a:t>
            </a:r>
            <a:endParaRPr kumimoji="1" lang="ja-JP" alt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01" name="矢印: 五方向 341600">
            <a:extLst>
              <a:ext uri="{FF2B5EF4-FFF2-40B4-BE49-F238E27FC236}">
                <a16:creationId xmlns:a16="http://schemas.microsoft.com/office/drawing/2014/main" id="{66172952-5A0D-B412-B1AF-961625DCA523}"/>
              </a:ext>
            </a:extLst>
          </p:cNvPr>
          <p:cNvSpPr/>
          <p:nvPr/>
        </p:nvSpPr>
        <p:spPr bwMode="auto">
          <a:xfrm rot="20803389">
            <a:off x="6981166" y="3163599"/>
            <a:ext cx="549735" cy="233925"/>
          </a:xfrm>
          <a:prstGeom prst="homePlate">
            <a:avLst>
              <a:gd name="adj" fmla="val 86842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341603" name="矢印: 五方向 341602">
            <a:extLst>
              <a:ext uri="{FF2B5EF4-FFF2-40B4-BE49-F238E27FC236}">
                <a16:creationId xmlns:a16="http://schemas.microsoft.com/office/drawing/2014/main" id="{D3352918-31EF-22C5-640A-DA6583CECE95}"/>
              </a:ext>
            </a:extLst>
          </p:cNvPr>
          <p:cNvSpPr/>
          <p:nvPr/>
        </p:nvSpPr>
        <p:spPr bwMode="auto">
          <a:xfrm rot="20402793">
            <a:off x="6937121" y="5335443"/>
            <a:ext cx="716944" cy="309292"/>
          </a:xfrm>
          <a:prstGeom prst="homePlate">
            <a:avLst>
              <a:gd name="adj" fmla="val 86842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grpSp>
        <p:nvGrpSpPr>
          <p:cNvPr id="341408" name="グループ化 341407">
            <a:extLst>
              <a:ext uri="{FF2B5EF4-FFF2-40B4-BE49-F238E27FC236}">
                <a16:creationId xmlns:a16="http://schemas.microsoft.com/office/drawing/2014/main" id="{8BD9B259-4302-2069-C779-4F0B6386DB46}"/>
              </a:ext>
            </a:extLst>
          </p:cNvPr>
          <p:cNvGrpSpPr>
            <a:grpSpLocks noChangeAspect="1"/>
          </p:cNvGrpSpPr>
          <p:nvPr/>
        </p:nvGrpSpPr>
        <p:grpSpPr>
          <a:xfrm rot="6478988">
            <a:off x="7253110" y="5348739"/>
            <a:ext cx="231956" cy="231956"/>
            <a:chOff x="8296449" y="5540954"/>
            <a:chExt cx="329100" cy="329100"/>
          </a:xfrm>
          <a:noFill/>
        </p:grpSpPr>
        <p:sp>
          <p:nvSpPr>
            <p:cNvPr id="341409" name="楕円 341408">
              <a:extLst>
                <a:ext uri="{FF2B5EF4-FFF2-40B4-BE49-F238E27FC236}">
                  <a16:creationId xmlns:a16="http://schemas.microsoft.com/office/drawing/2014/main" id="{9FE91C65-9396-4D9F-0D88-C8AE65F407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96449" y="5540954"/>
              <a:ext cx="329100" cy="329100"/>
            </a:xfrm>
            <a:prstGeom prst="ellipse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410" name="Line 61">
              <a:extLst>
                <a:ext uri="{FF2B5EF4-FFF2-40B4-BE49-F238E27FC236}">
                  <a16:creationId xmlns:a16="http://schemas.microsoft.com/office/drawing/2014/main" id="{F64E740B-1D31-4CE7-18CE-C4D5BAFA17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60432" y="5584146"/>
              <a:ext cx="0" cy="148931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41411" name="グループ化 341410">
            <a:extLst>
              <a:ext uri="{FF2B5EF4-FFF2-40B4-BE49-F238E27FC236}">
                <a16:creationId xmlns:a16="http://schemas.microsoft.com/office/drawing/2014/main" id="{D62DF79D-CCE0-36DC-2195-185EE4B8B3BA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6967698" y="5442189"/>
            <a:ext cx="231956" cy="231956"/>
            <a:chOff x="8296449" y="5540954"/>
            <a:chExt cx="329100" cy="329100"/>
          </a:xfrm>
          <a:noFill/>
        </p:grpSpPr>
        <p:sp>
          <p:nvSpPr>
            <p:cNvPr id="341412" name="楕円 341411">
              <a:extLst>
                <a:ext uri="{FF2B5EF4-FFF2-40B4-BE49-F238E27FC236}">
                  <a16:creationId xmlns:a16="http://schemas.microsoft.com/office/drawing/2014/main" id="{69F588D5-2AAD-2659-0F40-8241A24A42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96449" y="5540954"/>
              <a:ext cx="329100" cy="329100"/>
            </a:xfrm>
            <a:prstGeom prst="ellipse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413" name="Line 61">
              <a:extLst>
                <a:ext uri="{FF2B5EF4-FFF2-40B4-BE49-F238E27FC236}">
                  <a16:creationId xmlns:a16="http://schemas.microsoft.com/office/drawing/2014/main" id="{39137F7A-5E9B-06C4-DBD3-AB20076D2D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60432" y="5584146"/>
              <a:ext cx="0" cy="148931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341438" name="Rectangle 1442">
            <a:extLst>
              <a:ext uri="{FF2B5EF4-FFF2-40B4-BE49-F238E27FC236}">
                <a16:creationId xmlns:a16="http://schemas.microsoft.com/office/drawing/2014/main" id="{6F176C90-EA5A-1917-C571-B17CAE611E09}"/>
              </a:ext>
            </a:extLst>
          </p:cNvPr>
          <p:cNvSpPr>
            <a:spLocks noChangeArrowheads="1"/>
          </p:cNvSpPr>
          <p:nvPr/>
        </p:nvSpPr>
        <p:spPr bwMode="auto">
          <a:xfrm rot="20769816">
            <a:off x="7351381" y="3483114"/>
            <a:ext cx="17756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空間軸も回転</a:t>
            </a:r>
          </a:p>
        </p:txBody>
      </p:sp>
      <p:sp>
        <p:nvSpPr>
          <p:cNvPr id="341633" name="Rectangle 1442">
            <a:extLst>
              <a:ext uri="{FF2B5EF4-FFF2-40B4-BE49-F238E27FC236}">
                <a16:creationId xmlns:a16="http://schemas.microsoft.com/office/drawing/2014/main" id="{A8EF73AB-1EA3-5A57-8C6A-38E6A3513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19" y="5337120"/>
            <a:ext cx="59995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固有時間が長い。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34" name="Rectangle 1442">
            <a:extLst>
              <a:ext uri="{FF2B5EF4-FFF2-40B4-BE49-F238E27FC236}">
                <a16:creationId xmlns:a16="http://schemas.microsoft.com/office/drawing/2014/main" id="{EADA42D6-B3B8-8DFC-53C4-3ECC40747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193" y="5346951"/>
            <a:ext cx="37505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∴前方の時計の方が進む。</a:t>
            </a:r>
          </a:p>
        </p:txBody>
      </p:sp>
      <p:sp>
        <p:nvSpPr>
          <p:cNvPr id="341637" name="Rectangle 46">
            <a:extLst>
              <a:ext uri="{FF2B5EF4-FFF2-40B4-BE49-F238E27FC236}">
                <a16:creationId xmlns:a16="http://schemas.microsoft.com/office/drawing/2014/main" id="{EAC8297C-1370-2B29-BA00-AD8C9B9DF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6" y="5801987"/>
            <a:ext cx="6384409" cy="1057302"/>
          </a:xfrm>
          <a:prstGeom prst="rect">
            <a:avLst/>
          </a:prstGeom>
          <a:solidFill>
            <a:srgbClr val="FFFFCC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38" name="矢印: 五方向 341637">
            <a:extLst>
              <a:ext uri="{FF2B5EF4-FFF2-40B4-BE49-F238E27FC236}">
                <a16:creationId xmlns:a16="http://schemas.microsoft.com/office/drawing/2014/main" id="{005F3BBA-8606-D0E7-24D0-BC7F48F60599}"/>
              </a:ext>
            </a:extLst>
          </p:cNvPr>
          <p:cNvSpPr/>
          <p:nvPr/>
        </p:nvSpPr>
        <p:spPr bwMode="auto">
          <a:xfrm>
            <a:off x="4451946" y="6212189"/>
            <a:ext cx="1679355" cy="598105"/>
          </a:xfrm>
          <a:prstGeom prst="homePlate">
            <a:avLst>
              <a:gd name="adj" fmla="val 86842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341639" name="矢印: 五方向 341638">
            <a:extLst>
              <a:ext uri="{FF2B5EF4-FFF2-40B4-BE49-F238E27FC236}">
                <a16:creationId xmlns:a16="http://schemas.microsoft.com/office/drawing/2014/main" id="{0171DED1-BBD1-D395-20C0-E9CB92DEB7EE}"/>
              </a:ext>
            </a:extLst>
          </p:cNvPr>
          <p:cNvSpPr/>
          <p:nvPr/>
        </p:nvSpPr>
        <p:spPr bwMode="auto">
          <a:xfrm>
            <a:off x="2461409" y="6212189"/>
            <a:ext cx="1679355" cy="598105"/>
          </a:xfrm>
          <a:prstGeom prst="homePlate">
            <a:avLst>
              <a:gd name="adj" fmla="val 86842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341640" name="Rectangle 1442">
            <a:extLst>
              <a:ext uri="{FF2B5EF4-FFF2-40B4-BE49-F238E27FC236}">
                <a16:creationId xmlns:a16="http://schemas.microsoft.com/office/drawing/2014/main" id="{A9698834-C350-35F6-6008-042357792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770" y="5889368"/>
            <a:ext cx="28298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加速すると前方の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時計が進む。</a:t>
            </a:r>
          </a:p>
        </p:txBody>
      </p:sp>
      <p:grpSp>
        <p:nvGrpSpPr>
          <p:cNvPr id="341641" name="グループ化 341640">
            <a:extLst>
              <a:ext uri="{FF2B5EF4-FFF2-40B4-BE49-F238E27FC236}">
                <a16:creationId xmlns:a16="http://schemas.microsoft.com/office/drawing/2014/main" id="{1CFC7B06-1A7F-C978-A55F-8A11C649B171}"/>
              </a:ext>
            </a:extLst>
          </p:cNvPr>
          <p:cNvGrpSpPr/>
          <p:nvPr/>
        </p:nvGrpSpPr>
        <p:grpSpPr>
          <a:xfrm>
            <a:off x="2607700" y="6331982"/>
            <a:ext cx="329100" cy="329100"/>
            <a:chOff x="8296449" y="5540954"/>
            <a:chExt cx="329100" cy="329100"/>
          </a:xfrm>
        </p:grpSpPr>
        <p:sp>
          <p:nvSpPr>
            <p:cNvPr id="341642" name="楕円 341641">
              <a:extLst>
                <a:ext uri="{FF2B5EF4-FFF2-40B4-BE49-F238E27FC236}">
                  <a16:creationId xmlns:a16="http://schemas.microsoft.com/office/drawing/2014/main" id="{B20CD9E1-D948-235D-BA72-77F4259737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96449" y="5540954"/>
              <a:ext cx="329100" cy="329100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643" name="Line 61">
              <a:extLst>
                <a:ext uri="{FF2B5EF4-FFF2-40B4-BE49-F238E27FC236}">
                  <a16:creationId xmlns:a16="http://schemas.microsoft.com/office/drawing/2014/main" id="{B356D106-7E12-B867-260C-16DA8735C6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60432" y="5584146"/>
              <a:ext cx="0" cy="1489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41644" name="グループ化 341643">
            <a:extLst>
              <a:ext uri="{FF2B5EF4-FFF2-40B4-BE49-F238E27FC236}">
                <a16:creationId xmlns:a16="http://schemas.microsoft.com/office/drawing/2014/main" id="{EB9D7134-E242-A395-3900-41C4B5178E9A}"/>
              </a:ext>
            </a:extLst>
          </p:cNvPr>
          <p:cNvGrpSpPr/>
          <p:nvPr/>
        </p:nvGrpSpPr>
        <p:grpSpPr>
          <a:xfrm>
            <a:off x="3404370" y="6323020"/>
            <a:ext cx="329100" cy="329100"/>
            <a:chOff x="8296449" y="5540954"/>
            <a:chExt cx="329100" cy="329100"/>
          </a:xfrm>
        </p:grpSpPr>
        <p:sp>
          <p:nvSpPr>
            <p:cNvPr id="341645" name="楕円 341644">
              <a:extLst>
                <a:ext uri="{FF2B5EF4-FFF2-40B4-BE49-F238E27FC236}">
                  <a16:creationId xmlns:a16="http://schemas.microsoft.com/office/drawing/2014/main" id="{45CC07E5-7545-B0EC-095B-1C4480932C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96449" y="5540954"/>
              <a:ext cx="329100" cy="329100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648" name="Line 61">
              <a:extLst>
                <a:ext uri="{FF2B5EF4-FFF2-40B4-BE49-F238E27FC236}">
                  <a16:creationId xmlns:a16="http://schemas.microsoft.com/office/drawing/2014/main" id="{CE0F997A-F7FD-FE5B-474C-33556D32EB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60432" y="5584146"/>
              <a:ext cx="0" cy="1489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41649" name="グループ化 341648">
            <a:extLst>
              <a:ext uri="{FF2B5EF4-FFF2-40B4-BE49-F238E27FC236}">
                <a16:creationId xmlns:a16="http://schemas.microsoft.com/office/drawing/2014/main" id="{2C62585E-35ED-60ED-B472-DB8E61641E42}"/>
              </a:ext>
            </a:extLst>
          </p:cNvPr>
          <p:cNvGrpSpPr/>
          <p:nvPr/>
        </p:nvGrpSpPr>
        <p:grpSpPr>
          <a:xfrm rot="6600000">
            <a:off x="5374524" y="6340653"/>
            <a:ext cx="329100" cy="329100"/>
            <a:chOff x="8296449" y="5540954"/>
            <a:chExt cx="329100" cy="329100"/>
          </a:xfrm>
        </p:grpSpPr>
        <p:sp>
          <p:nvSpPr>
            <p:cNvPr id="341650" name="楕円 341649">
              <a:extLst>
                <a:ext uri="{FF2B5EF4-FFF2-40B4-BE49-F238E27FC236}">
                  <a16:creationId xmlns:a16="http://schemas.microsoft.com/office/drawing/2014/main" id="{2E2DD596-FC14-6958-2812-E4DC789205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96449" y="5540954"/>
              <a:ext cx="329100" cy="329100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651" name="Line 61">
              <a:extLst>
                <a:ext uri="{FF2B5EF4-FFF2-40B4-BE49-F238E27FC236}">
                  <a16:creationId xmlns:a16="http://schemas.microsoft.com/office/drawing/2014/main" id="{F6FC97FB-2B06-D7C2-D7F8-04866765AC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60432" y="5584146"/>
              <a:ext cx="0" cy="1489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41652" name="グループ化 341651">
            <a:extLst>
              <a:ext uri="{FF2B5EF4-FFF2-40B4-BE49-F238E27FC236}">
                <a16:creationId xmlns:a16="http://schemas.microsoft.com/office/drawing/2014/main" id="{F6FE02F9-98DA-AB3E-8BEB-E590EE3C1925}"/>
              </a:ext>
            </a:extLst>
          </p:cNvPr>
          <p:cNvGrpSpPr/>
          <p:nvPr/>
        </p:nvGrpSpPr>
        <p:grpSpPr>
          <a:xfrm rot="5400000">
            <a:off x="4607949" y="6341220"/>
            <a:ext cx="329100" cy="329100"/>
            <a:chOff x="8296449" y="5540954"/>
            <a:chExt cx="329100" cy="329100"/>
          </a:xfrm>
        </p:grpSpPr>
        <p:sp>
          <p:nvSpPr>
            <p:cNvPr id="341653" name="楕円 341652">
              <a:extLst>
                <a:ext uri="{FF2B5EF4-FFF2-40B4-BE49-F238E27FC236}">
                  <a16:creationId xmlns:a16="http://schemas.microsoft.com/office/drawing/2014/main" id="{11098B10-AEFE-C59C-A698-361260981C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96449" y="5540954"/>
              <a:ext cx="329100" cy="329100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654" name="Line 61">
              <a:extLst>
                <a:ext uri="{FF2B5EF4-FFF2-40B4-BE49-F238E27FC236}">
                  <a16:creationId xmlns:a16="http://schemas.microsoft.com/office/drawing/2014/main" id="{40AA3C09-4049-68A0-0A74-F444654ADB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60432" y="5584146"/>
              <a:ext cx="0" cy="1489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341655" name="Rectangle 1442">
            <a:extLst>
              <a:ext uri="{FF2B5EF4-FFF2-40B4-BE49-F238E27FC236}">
                <a16:creationId xmlns:a16="http://schemas.microsoft.com/office/drawing/2014/main" id="{257304B8-E60A-FA95-825B-80E0C9DC0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9548" y="5759032"/>
            <a:ext cx="11865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加速</a:t>
            </a:r>
          </a:p>
        </p:txBody>
      </p:sp>
      <p:sp>
        <p:nvSpPr>
          <p:cNvPr id="341656" name="Rectangle 1442">
            <a:extLst>
              <a:ext uri="{FF2B5EF4-FFF2-40B4-BE49-F238E27FC236}">
                <a16:creationId xmlns:a16="http://schemas.microsoft.com/office/drawing/2014/main" id="{5586DDD8-2E1B-3219-7B38-DE5B3EAF5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3056" y="5776341"/>
            <a:ext cx="1014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始め</a:t>
            </a:r>
          </a:p>
        </p:txBody>
      </p:sp>
      <p:sp>
        <p:nvSpPr>
          <p:cNvPr id="341657" name="Line 30">
            <a:extLst>
              <a:ext uri="{FF2B5EF4-FFF2-40B4-BE49-F238E27FC236}">
                <a16:creationId xmlns:a16="http://schemas.microsoft.com/office/drawing/2014/main" id="{0E68E72F-58AD-A598-A5C9-9F07BB550E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9489" y="6022411"/>
            <a:ext cx="66973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1658" name="Rectangle 1442">
            <a:extLst>
              <a:ext uri="{FF2B5EF4-FFF2-40B4-BE49-F238E27FC236}">
                <a16:creationId xmlns:a16="http://schemas.microsoft.com/office/drawing/2014/main" id="{0BA2F4B1-36D8-2E5B-7767-A98C2FF4A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932" y="7062389"/>
            <a:ext cx="7130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進む</a:t>
            </a:r>
          </a:p>
        </p:txBody>
      </p:sp>
      <p:sp>
        <p:nvSpPr>
          <p:cNvPr id="341661" name="Rectangle 1442">
            <a:extLst>
              <a:ext uri="{FF2B5EF4-FFF2-40B4-BE49-F238E27FC236}">
                <a16:creationId xmlns:a16="http://schemas.microsoft.com/office/drawing/2014/main" id="{BD68D1F4-5C6E-6DB8-1DF4-477A9AC2D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16" y="2034146"/>
            <a:ext cx="1256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=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t'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?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62" name="Rectangle 1442">
            <a:extLst>
              <a:ext uri="{FF2B5EF4-FFF2-40B4-BE49-F238E27FC236}">
                <a16:creationId xmlns:a16="http://schemas.microsoft.com/office/drawing/2014/main" id="{AA531E16-A653-6AA5-4CD0-BC6090FC5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496" y="2051755"/>
            <a:ext cx="47803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これは速度≪光速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c</a:t>
            </a:r>
            <a:r>
              <a: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場合の近似。</a:t>
            </a:r>
          </a:p>
        </p:txBody>
      </p:sp>
      <p:sp>
        <p:nvSpPr>
          <p:cNvPr id="22" name="Rectangle 1442">
            <a:extLst>
              <a:ext uri="{FF2B5EF4-FFF2-40B4-BE49-F238E27FC236}">
                <a16:creationId xmlns:a16="http://schemas.microsoft.com/office/drawing/2014/main" id="{CA6BE13C-D333-F19F-ECE5-772FDE222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6" y="26387"/>
            <a:ext cx="62708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まず、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836D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加速すると前方の時計が進む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ことを示す。</a:t>
            </a: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08517C70-A361-B4B9-00F2-B94362A88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31" y="4889178"/>
            <a:ext cx="62498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加速度系の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x'</a:t>
            </a:r>
            <a:r>
              <a: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軸が傾くので前方の時計の</a:t>
            </a:r>
          </a:p>
        </p:txBody>
      </p:sp>
      <p:sp>
        <p:nvSpPr>
          <p:cNvPr id="26" name="Rectangle 1442">
            <a:extLst>
              <a:ext uri="{FF2B5EF4-FFF2-40B4-BE49-F238E27FC236}">
                <a16:creationId xmlns:a16="http://schemas.microsoft.com/office/drawing/2014/main" id="{0BC83139-B5E6-575E-014A-3A9FA6F4A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057" y="843960"/>
            <a:ext cx="26864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空間座標系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y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Rectangle 1442">
            <a:extLst>
              <a:ext uri="{FF2B5EF4-FFF2-40B4-BE49-F238E27FC236}">
                <a16:creationId xmlns:a16="http://schemas.microsoft.com/office/drawing/2014/main" id="{72B10888-8456-D36B-61EC-51BEA289D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175" y="843960"/>
            <a:ext cx="36397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を回転した座標系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x'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y'</a:t>
            </a:r>
            <a:r>
              <a:rPr kumimoji="1" lang="en-U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</a:p>
        </p:txBody>
      </p:sp>
      <p:sp>
        <p:nvSpPr>
          <p:cNvPr id="341622" name="Rectangle 1442">
            <a:extLst>
              <a:ext uri="{FF2B5EF4-FFF2-40B4-BE49-F238E27FC236}">
                <a16:creationId xmlns:a16="http://schemas.microsoft.com/office/drawing/2014/main" id="{DAB83384-3787-3B0C-B469-32AEF0C13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16" y="1685982"/>
            <a:ext cx="21622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座標系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23" name="Rectangle 1442">
            <a:extLst>
              <a:ext uri="{FF2B5EF4-FFF2-40B4-BE49-F238E27FC236}">
                <a16:creationId xmlns:a16="http://schemas.microsoft.com/office/drawing/2014/main" id="{986C8FFD-B437-AFB2-5018-026F629A1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822" y="1685982"/>
            <a:ext cx="3913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に対して動く座標系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x'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t'</a:t>
            </a:r>
            <a:r>
              <a:rPr kumimoji="1" lang="en-U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</a:p>
        </p:txBody>
      </p:sp>
      <p:sp>
        <p:nvSpPr>
          <p:cNvPr id="341624" name="矢印: 五方向 341623">
            <a:extLst>
              <a:ext uri="{FF2B5EF4-FFF2-40B4-BE49-F238E27FC236}">
                <a16:creationId xmlns:a16="http://schemas.microsoft.com/office/drawing/2014/main" id="{16DFFF75-A829-E623-DD71-30CCF50CE422}"/>
              </a:ext>
            </a:extLst>
          </p:cNvPr>
          <p:cNvSpPr/>
          <p:nvPr/>
        </p:nvSpPr>
        <p:spPr bwMode="auto">
          <a:xfrm>
            <a:off x="6825672" y="6071832"/>
            <a:ext cx="716944" cy="309292"/>
          </a:xfrm>
          <a:prstGeom prst="homePlate">
            <a:avLst>
              <a:gd name="adj" fmla="val 86842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31" name="Line 30">
            <a:extLst>
              <a:ext uri="{FF2B5EF4-FFF2-40B4-BE49-F238E27FC236}">
                <a16:creationId xmlns:a16="http://schemas.microsoft.com/office/drawing/2014/main" id="{E18D4D06-1DAD-6D75-B6B5-8DABE127C69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791443" y="5838174"/>
            <a:ext cx="462799" cy="123078"/>
          </a:xfrm>
          <a:custGeom>
            <a:avLst/>
            <a:gdLst>
              <a:gd name="connsiteX0" fmla="*/ 0 w 1684329"/>
              <a:gd name="connsiteY0" fmla="*/ 0 h 893472"/>
              <a:gd name="connsiteX1" fmla="*/ 1684329 w 1684329"/>
              <a:gd name="connsiteY1" fmla="*/ 893472 h 893472"/>
              <a:gd name="connsiteX0" fmla="*/ 0 w 1684329"/>
              <a:gd name="connsiteY0" fmla="*/ 0 h 893472"/>
              <a:gd name="connsiteX1" fmla="*/ 1684329 w 1684329"/>
              <a:gd name="connsiteY1" fmla="*/ 893472 h 893472"/>
              <a:gd name="connsiteX0" fmla="*/ 0 w 1684329"/>
              <a:gd name="connsiteY0" fmla="*/ 0 h 893472"/>
              <a:gd name="connsiteX1" fmla="*/ 1684329 w 1684329"/>
              <a:gd name="connsiteY1" fmla="*/ 893472 h 893472"/>
              <a:gd name="connsiteX0" fmla="*/ 0 w 1632958"/>
              <a:gd name="connsiteY0" fmla="*/ 0 h 872921"/>
              <a:gd name="connsiteX1" fmla="*/ 1632958 w 1632958"/>
              <a:gd name="connsiteY1" fmla="*/ 872921 h 872921"/>
              <a:gd name="connsiteX0" fmla="*/ 0 w 1632958"/>
              <a:gd name="connsiteY0" fmla="*/ 0 h 872921"/>
              <a:gd name="connsiteX1" fmla="*/ 1632958 w 1632958"/>
              <a:gd name="connsiteY1" fmla="*/ 872921 h 872921"/>
              <a:gd name="connsiteX0" fmla="*/ 0 w 1632958"/>
              <a:gd name="connsiteY0" fmla="*/ 717 h 873638"/>
              <a:gd name="connsiteX1" fmla="*/ 1632958 w 1632958"/>
              <a:gd name="connsiteY1" fmla="*/ 873638 h 873638"/>
              <a:gd name="connsiteX0" fmla="*/ 0 w 1632958"/>
              <a:gd name="connsiteY0" fmla="*/ 11794 h 884715"/>
              <a:gd name="connsiteX1" fmla="*/ 1632958 w 1632958"/>
              <a:gd name="connsiteY1" fmla="*/ 884715 h 884715"/>
              <a:gd name="connsiteX0" fmla="*/ 0 w 1632958"/>
              <a:gd name="connsiteY0" fmla="*/ 2396 h 875317"/>
              <a:gd name="connsiteX1" fmla="*/ 1632958 w 1632958"/>
              <a:gd name="connsiteY1" fmla="*/ 875317 h 875317"/>
              <a:gd name="connsiteX0" fmla="*/ 0 w 1511908"/>
              <a:gd name="connsiteY0" fmla="*/ 6775 h 606770"/>
              <a:gd name="connsiteX1" fmla="*/ 1511909 w 1511908"/>
              <a:gd name="connsiteY1" fmla="*/ 606772 h 606770"/>
              <a:gd name="connsiteX0" fmla="*/ 0 w 1511908"/>
              <a:gd name="connsiteY0" fmla="*/ 1 h 599996"/>
              <a:gd name="connsiteX1" fmla="*/ 1511909 w 1511908"/>
              <a:gd name="connsiteY1" fmla="*/ 599998 h 599996"/>
              <a:gd name="connsiteX0" fmla="*/ 0 w 1511908"/>
              <a:gd name="connsiteY0" fmla="*/ 3988 h 603983"/>
              <a:gd name="connsiteX1" fmla="*/ 1511909 w 1511908"/>
              <a:gd name="connsiteY1" fmla="*/ 603985 h 603983"/>
              <a:gd name="connsiteX0" fmla="*/ 0 w 1511908"/>
              <a:gd name="connsiteY0" fmla="*/ 3988 h 603983"/>
              <a:gd name="connsiteX1" fmla="*/ 1511909 w 1511908"/>
              <a:gd name="connsiteY1" fmla="*/ 603985 h 603983"/>
              <a:gd name="connsiteX0" fmla="*/ 0 w 1521707"/>
              <a:gd name="connsiteY0" fmla="*/ 3264 h 633315"/>
              <a:gd name="connsiteX1" fmla="*/ 1521708 w 1521707"/>
              <a:gd name="connsiteY1" fmla="*/ 633313 h 633315"/>
              <a:gd name="connsiteX0" fmla="*/ 0 w 1521707"/>
              <a:gd name="connsiteY0" fmla="*/ 3781 h 611296"/>
              <a:gd name="connsiteX1" fmla="*/ 1521707 w 1521707"/>
              <a:gd name="connsiteY1" fmla="*/ 611297 h 611296"/>
              <a:gd name="connsiteX0" fmla="*/ 0 w 1521707"/>
              <a:gd name="connsiteY0" fmla="*/ 1849 h 609364"/>
              <a:gd name="connsiteX1" fmla="*/ 1521707 w 1521707"/>
              <a:gd name="connsiteY1" fmla="*/ 609365 h 609364"/>
              <a:gd name="connsiteX0" fmla="*/ -1 w 1521707"/>
              <a:gd name="connsiteY0" fmla="*/ 1850 h 609364"/>
              <a:gd name="connsiteX1" fmla="*/ 1521707 w 1521707"/>
              <a:gd name="connsiteY1" fmla="*/ 609365 h 609364"/>
              <a:gd name="connsiteX0" fmla="*/ -1 w 1521707"/>
              <a:gd name="connsiteY0" fmla="*/ 5717 h 613231"/>
              <a:gd name="connsiteX1" fmla="*/ 1521707 w 1521707"/>
              <a:gd name="connsiteY1" fmla="*/ 613232 h 613231"/>
              <a:gd name="connsiteX0" fmla="*/ 0 w 1526608"/>
              <a:gd name="connsiteY0" fmla="*/ 8012 h 525411"/>
              <a:gd name="connsiteX1" fmla="*/ 1526608 w 1526608"/>
              <a:gd name="connsiteY1" fmla="*/ 525412 h 525411"/>
              <a:gd name="connsiteX0" fmla="*/ 0 w 1526608"/>
              <a:gd name="connsiteY0" fmla="*/ 1 h 517400"/>
              <a:gd name="connsiteX1" fmla="*/ 1526608 w 1526608"/>
              <a:gd name="connsiteY1" fmla="*/ 517401 h 517400"/>
              <a:gd name="connsiteX0" fmla="*/ 0 w 1526608"/>
              <a:gd name="connsiteY0" fmla="*/ 1 h 517400"/>
              <a:gd name="connsiteX1" fmla="*/ 1526608 w 1526608"/>
              <a:gd name="connsiteY1" fmla="*/ 517401 h 517400"/>
              <a:gd name="connsiteX0" fmla="*/ 0 w 1526608"/>
              <a:gd name="connsiteY0" fmla="*/ 1 h 517400"/>
              <a:gd name="connsiteX1" fmla="*/ 1526608 w 1526608"/>
              <a:gd name="connsiteY1" fmla="*/ 517401 h 517400"/>
              <a:gd name="connsiteX0" fmla="*/ 0 w 1526608"/>
              <a:gd name="connsiteY0" fmla="*/ 1 h 517400"/>
              <a:gd name="connsiteX1" fmla="*/ 1526608 w 1526608"/>
              <a:gd name="connsiteY1" fmla="*/ 517401 h 517400"/>
              <a:gd name="connsiteX0" fmla="*/ 0 w 1526608"/>
              <a:gd name="connsiteY0" fmla="*/ 1 h 517400"/>
              <a:gd name="connsiteX1" fmla="*/ 1526608 w 1526608"/>
              <a:gd name="connsiteY1" fmla="*/ 517401 h 51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6608" h="517400">
                <a:moveTo>
                  <a:pt x="0" y="1"/>
                </a:moveTo>
                <a:cubicBezTo>
                  <a:pt x="407368" y="131607"/>
                  <a:pt x="967880" y="245146"/>
                  <a:pt x="1526608" y="517401"/>
                </a:cubicBezTo>
              </a:path>
            </a:pathLst>
          </a:custGeom>
          <a:noFill/>
          <a:ln w="38100">
            <a:solidFill>
              <a:srgbClr val="9933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" name="Line 30">
            <a:extLst>
              <a:ext uri="{FF2B5EF4-FFF2-40B4-BE49-F238E27FC236}">
                <a16:creationId xmlns:a16="http://schemas.microsoft.com/office/drawing/2014/main" id="{789DCEF4-F531-403D-65F2-5F461285FCDA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7029344" y="5791367"/>
            <a:ext cx="561496" cy="117992"/>
          </a:xfrm>
          <a:custGeom>
            <a:avLst/>
            <a:gdLst>
              <a:gd name="connsiteX0" fmla="*/ 0 w 1684329"/>
              <a:gd name="connsiteY0" fmla="*/ 0 h 893472"/>
              <a:gd name="connsiteX1" fmla="*/ 1684329 w 1684329"/>
              <a:gd name="connsiteY1" fmla="*/ 893472 h 893472"/>
              <a:gd name="connsiteX0" fmla="*/ 0 w 1684329"/>
              <a:gd name="connsiteY0" fmla="*/ 0 h 893472"/>
              <a:gd name="connsiteX1" fmla="*/ 1684329 w 1684329"/>
              <a:gd name="connsiteY1" fmla="*/ 893472 h 893472"/>
              <a:gd name="connsiteX0" fmla="*/ 0 w 1684329"/>
              <a:gd name="connsiteY0" fmla="*/ 0 h 893472"/>
              <a:gd name="connsiteX1" fmla="*/ 1684329 w 1684329"/>
              <a:gd name="connsiteY1" fmla="*/ 893472 h 893472"/>
              <a:gd name="connsiteX0" fmla="*/ 0 w 1632958"/>
              <a:gd name="connsiteY0" fmla="*/ 0 h 872921"/>
              <a:gd name="connsiteX1" fmla="*/ 1632958 w 1632958"/>
              <a:gd name="connsiteY1" fmla="*/ 872921 h 872921"/>
              <a:gd name="connsiteX0" fmla="*/ 0 w 1632958"/>
              <a:gd name="connsiteY0" fmla="*/ 0 h 872921"/>
              <a:gd name="connsiteX1" fmla="*/ 1632958 w 1632958"/>
              <a:gd name="connsiteY1" fmla="*/ 872921 h 872921"/>
              <a:gd name="connsiteX0" fmla="*/ 0 w 1632958"/>
              <a:gd name="connsiteY0" fmla="*/ 717 h 873638"/>
              <a:gd name="connsiteX1" fmla="*/ 1632958 w 1632958"/>
              <a:gd name="connsiteY1" fmla="*/ 873638 h 873638"/>
              <a:gd name="connsiteX0" fmla="*/ -1 w 1646817"/>
              <a:gd name="connsiteY0" fmla="*/ 741 h 862020"/>
              <a:gd name="connsiteX1" fmla="*/ 1646817 w 1646817"/>
              <a:gd name="connsiteY1" fmla="*/ 862020 h 862020"/>
              <a:gd name="connsiteX0" fmla="*/ -1 w 1646817"/>
              <a:gd name="connsiteY0" fmla="*/ -2 h 861277"/>
              <a:gd name="connsiteX1" fmla="*/ 1646817 w 1646817"/>
              <a:gd name="connsiteY1" fmla="*/ 861277 h 861277"/>
              <a:gd name="connsiteX0" fmla="*/ -1 w 1600618"/>
              <a:gd name="connsiteY0" fmla="*/ -2 h 861277"/>
              <a:gd name="connsiteX1" fmla="*/ 1600618 w 1600618"/>
              <a:gd name="connsiteY1" fmla="*/ 861277 h 861277"/>
              <a:gd name="connsiteX0" fmla="*/ -1 w 1600618"/>
              <a:gd name="connsiteY0" fmla="*/ -2 h 861277"/>
              <a:gd name="connsiteX1" fmla="*/ 1600618 w 1600618"/>
              <a:gd name="connsiteY1" fmla="*/ 861277 h 861277"/>
              <a:gd name="connsiteX0" fmla="*/ -1 w 1600618"/>
              <a:gd name="connsiteY0" fmla="*/ -2 h 861277"/>
              <a:gd name="connsiteX1" fmla="*/ 1600618 w 1600618"/>
              <a:gd name="connsiteY1" fmla="*/ 861277 h 861277"/>
              <a:gd name="connsiteX0" fmla="*/ -1 w 1600618"/>
              <a:gd name="connsiteY0" fmla="*/ -2 h 861277"/>
              <a:gd name="connsiteX1" fmla="*/ 1600618 w 1600618"/>
              <a:gd name="connsiteY1" fmla="*/ 861277 h 86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0618" h="861277">
                <a:moveTo>
                  <a:pt x="-1" y="-2"/>
                </a:moveTo>
                <a:cubicBezTo>
                  <a:pt x="459094" y="128633"/>
                  <a:pt x="1074038" y="414033"/>
                  <a:pt x="1600618" y="861277"/>
                </a:cubicBezTo>
              </a:path>
            </a:pathLst>
          </a:custGeom>
          <a:noFill/>
          <a:ln w="38100">
            <a:solidFill>
              <a:srgbClr val="FF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341604" name="グループ化 341603">
            <a:extLst>
              <a:ext uri="{FF2B5EF4-FFF2-40B4-BE49-F238E27FC236}">
                <a16:creationId xmlns:a16="http://schemas.microsoft.com/office/drawing/2014/main" id="{9775A286-98E7-7F97-5849-855AE7F8AEC3}"/>
              </a:ext>
            </a:extLst>
          </p:cNvPr>
          <p:cNvGrpSpPr>
            <a:grpSpLocks noChangeAspect="1"/>
          </p:cNvGrpSpPr>
          <p:nvPr/>
        </p:nvGrpSpPr>
        <p:grpSpPr>
          <a:xfrm>
            <a:off x="7130378" y="6122050"/>
            <a:ext cx="231956" cy="231956"/>
            <a:chOff x="8296449" y="5540954"/>
            <a:chExt cx="329100" cy="329100"/>
          </a:xfrm>
          <a:noFill/>
        </p:grpSpPr>
        <p:sp>
          <p:nvSpPr>
            <p:cNvPr id="341605" name="楕円 341604">
              <a:extLst>
                <a:ext uri="{FF2B5EF4-FFF2-40B4-BE49-F238E27FC236}">
                  <a16:creationId xmlns:a16="http://schemas.microsoft.com/office/drawing/2014/main" id="{2067A82B-030A-8CFE-F77A-F59D5599C2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96449" y="5540954"/>
              <a:ext cx="329100" cy="329100"/>
            </a:xfrm>
            <a:prstGeom prst="ellipse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606" name="Line 61">
              <a:extLst>
                <a:ext uri="{FF2B5EF4-FFF2-40B4-BE49-F238E27FC236}">
                  <a16:creationId xmlns:a16="http://schemas.microsoft.com/office/drawing/2014/main" id="{0E01479D-C8C8-8ED8-45DF-E1508E9B0A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60432" y="5584146"/>
              <a:ext cx="0" cy="148931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41627" name="グループ化 341626">
            <a:extLst>
              <a:ext uri="{FF2B5EF4-FFF2-40B4-BE49-F238E27FC236}">
                <a16:creationId xmlns:a16="http://schemas.microsoft.com/office/drawing/2014/main" id="{31BA8B8F-677F-9C79-EF11-CBF3EA52D8C9}"/>
              </a:ext>
            </a:extLst>
          </p:cNvPr>
          <p:cNvGrpSpPr>
            <a:grpSpLocks noChangeAspect="1"/>
          </p:cNvGrpSpPr>
          <p:nvPr/>
        </p:nvGrpSpPr>
        <p:grpSpPr>
          <a:xfrm>
            <a:off x="6822718" y="6125816"/>
            <a:ext cx="231956" cy="231956"/>
            <a:chOff x="8296449" y="5540954"/>
            <a:chExt cx="329100" cy="329100"/>
          </a:xfrm>
          <a:noFill/>
        </p:grpSpPr>
        <p:sp>
          <p:nvSpPr>
            <p:cNvPr id="341630" name="楕円 341629">
              <a:extLst>
                <a:ext uri="{FF2B5EF4-FFF2-40B4-BE49-F238E27FC236}">
                  <a16:creationId xmlns:a16="http://schemas.microsoft.com/office/drawing/2014/main" id="{1DED8ADE-8F23-641A-7F30-1EFE9634EF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96449" y="5540954"/>
              <a:ext cx="329100" cy="329100"/>
            </a:xfrm>
            <a:prstGeom prst="ellipse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631" name="Line 61">
              <a:extLst>
                <a:ext uri="{FF2B5EF4-FFF2-40B4-BE49-F238E27FC236}">
                  <a16:creationId xmlns:a16="http://schemas.microsoft.com/office/drawing/2014/main" id="{14A34366-DD82-AD28-F5AD-7CAEFBFC21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60432" y="5584146"/>
              <a:ext cx="0" cy="148931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341608" name="Rectangle 7">
            <a:extLst>
              <a:ext uri="{FF2B5EF4-FFF2-40B4-BE49-F238E27FC236}">
                <a16:creationId xmlns:a16="http://schemas.microsoft.com/office/drawing/2014/main" id="{4681333C-5B6D-FD5D-681F-64EF01CC6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256" y="4089705"/>
            <a:ext cx="22866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x'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j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t'</a:t>
            </a:r>
            <a:r>
              <a:rPr kumimoji="1" lang="en-U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軸が傾く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j-cs"/>
              </a:rPr>
              <a:t>。</a:t>
            </a:r>
            <a:endParaRPr kumimoji="1" lang="ja-JP" alt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j-cs"/>
            </a:endParaRPr>
          </a:p>
        </p:txBody>
      </p:sp>
      <p:sp>
        <p:nvSpPr>
          <p:cNvPr id="341625" name="Rectangle 1442">
            <a:extLst>
              <a:ext uri="{FF2B5EF4-FFF2-40B4-BE49-F238E27FC236}">
                <a16:creationId xmlns:a16="http://schemas.microsoft.com/office/drawing/2014/main" id="{32208860-E9D8-F71C-3799-23CDE2761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16" y="2432888"/>
            <a:ext cx="60220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一般には空間軸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軸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も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逆向きに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回転する。</a:t>
            </a:r>
          </a:p>
        </p:txBody>
      </p:sp>
      <p:sp>
        <p:nvSpPr>
          <p:cNvPr id="19" name="Line 9">
            <a:extLst>
              <a:ext uri="{FF2B5EF4-FFF2-40B4-BE49-F238E27FC236}">
                <a16:creationId xmlns:a16="http://schemas.microsoft.com/office/drawing/2014/main" id="{036D05A9-20BE-0DFB-D122-83E632E95B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7244" y="4521293"/>
            <a:ext cx="3622233" cy="529820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26" name="Line 9">
            <a:extLst>
              <a:ext uri="{FF2B5EF4-FFF2-40B4-BE49-F238E27FC236}">
                <a16:creationId xmlns:a16="http://schemas.microsoft.com/office/drawing/2014/main" id="{AFE6AC33-604B-70B2-9AE5-B73158CE0C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6529" y="4603302"/>
            <a:ext cx="1265282" cy="633105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28" name="Line 9">
            <a:extLst>
              <a:ext uri="{FF2B5EF4-FFF2-40B4-BE49-F238E27FC236}">
                <a16:creationId xmlns:a16="http://schemas.microsoft.com/office/drawing/2014/main" id="{BB71F08F-F5DA-10EB-D6DA-420572C996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5422" y="4934137"/>
            <a:ext cx="1148764" cy="1050320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414" name="Line 9">
            <a:extLst>
              <a:ext uri="{FF2B5EF4-FFF2-40B4-BE49-F238E27FC236}">
                <a16:creationId xmlns:a16="http://schemas.microsoft.com/office/drawing/2014/main" id="{2CEB9342-3623-49E5-31C9-14E3C4B787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7441" y="5702889"/>
            <a:ext cx="4847022" cy="210769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415" name="Line 9">
            <a:extLst>
              <a:ext uri="{FF2B5EF4-FFF2-40B4-BE49-F238E27FC236}">
                <a16:creationId xmlns:a16="http://schemas.microsoft.com/office/drawing/2014/main" id="{3350B0DE-EB4C-E9FC-72C2-2042330365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53893" y="5537551"/>
            <a:ext cx="811041" cy="25683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417" name="AutoShape 3">
            <a:extLst>
              <a:ext uri="{FF2B5EF4-FFF2-40B4-BE49-F238E27FC236}">
                <a16:creationId xmlns:a16="http://schemas.microsoft.com/office/drawing/2014/main" id="{9A360325-5D56-8963-116D-A71DF6DCA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3053" y="5975019"/>
            <a:ext cx="984580" cy="471487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418" name="Line 6">
            <a:extLst>
              <a:ext uri="{FF2B5EF4-FFF2-40B4-BE49-F238E27FC236}">
                <a16:creationId xmlns:a16="http://schemas.microsoft.com/office/drawing/2014/main" id="{D0DFE59D-568E-28B2-63E0-4B9F2CC42D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27288" y="6415289"/>
            <a:ext cx="2742229" cy="370909"/>
          </a:xfrm>
          <a:custGeom>
            <a:avLst/>
            <a:gdLst>
              <a:gd name="connsiteX0" fmla="*/ 0 w 2583203"/>
              <a:gd name="connsiteY0" fmla="*/ 0 h 82326"/>
              <a:gd name="connsiteX1" fmla="*/ 2583203 w 2583203"/>
              <a:gd name="connsiteY1" fmla="*/ 82326 h 82326"/>
              <a:gd name="connsiteX0" fmla="*/ 0 w 2583203"/>
              <a:gd name="connsiteY0" fmla="*/ 0 h 368332"/>
              <a:gd name="connsiteX1" fmla="*/ 2583203 w 2583203"/>
              <a:gd name="connsiteY1" fmla="*/ 82326 h 368332"/>
              <a:gd name="connsiteX0" fmla="*/ 0 w 2742229"/>
              <a:gd name="connsiteY0" fmla="*/ 0 h 446864"/>
              <a:gd name="connsiteX1" fmla="*/ 2742229 w 2742229"/>
              <a:gd name="connsiteY1" fmla="*/ 310926 h 446864"/>
              <a:gd name="connsiteX0" fmla="*/ 0 w 2742229"/>
              <a:gd name="connsiteY0" fmla="*/ 0 h 498608"/>
              <a:gd name="connsiteX1" fmla="*/ 2742229 w 2742229"/>
              <a:gd name="connsiteY1" fmla="*/ 310926 h 498608"/>
              <a:gd name="connsiteX0" fmla="*/ 0 w 2742229"/>
              <a:gd name="connsiteY0" fmla="*/ 0 h 490254"/>
              <a:gd name="connsiteX1" fmla="*/ 2742229 w 2742229"/>
              <a:gd name="connsiteY1" fmla="*/ 310926 h 490254"/>
              <a:gd name="connsiteX0" fmla="*/ 0 w 2742229"/>
              <a:gd name="connsiteY0" fmla="*/ 0 h 430238"/>
              <a:gd name="connsiteX1" fmla="*/ 2742229 w 2742229"/>
              <a:gd name="connsiteY1" fmla="*/ 310926 h 43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42229" h="430238">
                <a:moveTo>
                  <a:pt x="0" y="0"/>
                </a:moveTo>
                <a:cubicBezTo>
                  <a:pt x="453564" y="631350"/>
                  <a:pt x="1960674" y="409513"/>
                  <a:pt x="2742229" y="310926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419" name="AutoShape 3">
            <a:extLst>
              <a:ext uri="{FF2B5EF4-FFF2-40B4-BE49-F238E27FC236}">
                <a16:creationId xmlns:a16="http://schemas.microsoft.com/office/drawing/2014/main" id="{527961BC-B393-ACE3-7FBC-D8E5CCF01E8E}"/>
              </a:ext>
            </a:extLst>
          </p:cNvPr>
          <p:cNvSpPr>
            <a:spLocks noChangeArrowheads="1"/>
          </p:cNvSpPr>
          <p:nvPr/>
        </p:nvSpPr>
        <p:spPr bwMode="auto">
          <a:xfrm rot="20440270">
            <a:off x="6847939" y="5220978"/>
            <a:ext cx="912494" cy="471487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426" name="Line 6">
            <a:extLst>
              <a:ext uri="{FF2B5EF4-FFF2-40B4-BE49-F238E27FC236}">
                <a16:creationId xmlns:a16="http://schemas.microsoft.com/office/drawing/2014/main" id="{527B12CA-4049-0798-304F-8FADEF30D3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40340" y="5615809"/>
            <a:ext cx="1397956" cy="683456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41632" name="グループ化 341631">
            <a:extLst>
              <a:ext uri="{FF2B5EF4-FFF2-40B4-BE49-F238E27FC236}">
                <a16:creationId xmlns:a16="http://schemas.microsoft.com/office/drawing/2014/main" id="{96ADE998-E707-6812-FCF0-CCDFBDB18C49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7004823" y="3200990"/>
            <a:ext cx="231956" cy="231956"/>
            <a:chOff x="8296449" y="5540954"/>
            <a:chExt cx="329100" cy="329100"/>
          </a:xfrm>
          <a:noFill/>
        </p:grpSpPr>
        <p:sp>
          <p:nvSpPr>
            <p:cNvPr id="341635" name="楕円 341634">
              <a:extLst>
                <a:ext uri="{FF2B5EF4-FFF2-40B4-BE49-F238E27FC236}">
                  <a16:creationId xmlns:a16="http://schemas.microsoft.com/office/drawing/2014/main" id="{2A7BFE7B-8BEF-4610-DB32-CAB670C781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96449" y="5540954"/>
              <a:ext cx="329100" cy="329100"/>
            </a:xfrm>
            <a:prstGeom prst="ellipse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659" name="Line 61">
              <a:extLst>
                <a:ext uri="{FF2B5EF4-FFF2-40B4-BE49-F238E27FC236}">
                  <a16:creationId xmlns:a16="http://schemas.microsoft.com/office/drawing/2014/main" id="{BD1742A5-B67D-8FAA-5815-B8A0E46A68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60432" y="5584146"/>
              <a:ext cx="0" cy="148931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341665" name="Line 9">
            <a:extLst>
              <a:ext uri="{FF2B5EF4-FFF2-40B4-BE49-F238E27FC236}">
                <a16:creationId xmlns:a16="http://schemas.microsoft.com/office/drawing/2014/main" id="{D9B3E5A6-DA00-48C7-D769-F9B246D6F6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4386" y="3775635"/>
            <a:ext cx="3922129" cy="131044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Line 30">
            <a:extLst>
              <a:ext uri="{FF2B5EF4-FFF2-40B4-BE49-F238E27FC236}">
                <a16:creationId xmlns:a16="http://schemas.microsoft.com/office/drawing/2014/main" id="{EAF7440C-BE79-CF1E-4C2C-F4A6008A75A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766990" y="3633059"/>
            <a:ext cx="568240" cy="138483"/>
          </a:xfrm>
          <a:custGeom>
            <a:avLst/>
            <a:gdLst>
              <a:gd name="connsiteX0" fmla="*/ 0 w 1684329"/>
              <a:gd name="connsiteY0" fmla="*/ 0 h 893472"/>
              <a:gd name="connsiteX1" fmla="*/ 1684329 w 1684329"/>
              <a:gd name="connsiteY1" fmla="*/ 893472 h 893472"/>
              <a:gd name="connsiteX0" fmla="*/ 0 w 1684329"/>
              <a:gd name="connsiteY0" fmla="*/ 0 h 893472"/>
              <a:gd name="connsiteX1" fmla="*/ 1684329 w 1684329"/>
              <a:gd name="connsiteY1" fmla="*/ 893472 h 893472"/>
              <a:gd name="connsiteX0" fmla="*/ 0 w 1684329"/>
              <a:gd name="connsiteY0" fmla="*/ 0 h 893472"/>
              <a:gd name="connsiteX1" fmla="*/ 1684329 w 1684329"/>
              <a:gd name="connsiteY1" fmla="*/ 893472 h 893472"/>
              <a:gd name="connsiteX0" fmla="*/ 0 w 1632958"/>
              <a:gd name="connsiteY0" fmla="*/ 0 h 872921"/>
              <a:gd name="connsiteX1" fmla="*/ 1632958 w 1632958"/>
              <a:gd name="connsiteY1" fmla="*/ 872921 h 872921"/>
              <a:gd name="connsiteX0" fmla="*/ 0 w 1632958"/>
              <a:gd name="connsiteY0" fmla="*/ 0 h 872921"/>
              <a:gd name="connsiteX1" fmla="*/ 1632958 w 1632958"/>
              <a:gd name="connsiteY1" fmla="*/ 872921 h 872921"/>
              <a:gd name="connsiteX0" fmla="*/ 0 w 1632958"/>
              <a:gd name="connsiteY0" fmla="*/ 717 h 873638"/>
              <a:gd name="connsiteX1" fmla="*/ 1632958 w 1632958"/>
              <a:gd name="connsiteY1" fmla="*/ 873638 h 873638"/>
              <a:gd name="connsiteX0" fmla="*/ 0 w 1632958"/>
              <a:gd name="connsiteY0" fmla="*/ 11794 h 884715"/>
              <a:gd name="connsiteX1" fmla="*/ 1632958 w 1632958"/>
              <a:gd name="connsiteY1" fmla="*/ 884715 h 884715"/>
              <a:gd name="connsiteX0" fmla="*/ 0 w 1632958"/>
              <a:gd name="connsiteY0" fmla="*/ 2396 h 875317"/>
              <a:gd name="connsiteX1" fmla="*/ 1632958 w 1632958"/>
              <a:gd name="connsiteY1" fmla="*/ 875317 h 875317"/>
              <a:gd name="connsiteX0" fmla="*/ 0 w 1511908"/>
              <a:gd name="connsiteY0" fmla="*/ 6775 h 606770"/>
              <a:gd name="connsiteX1" fmla="*/ 1511909 w 1511908"/>
              <a:gd name="connsiteY1" fmla="*/ 606772 h 606770"/>
              <a:gd name="connsiteX0" fmla="*/ 0 w 1511908"/>
              <a:gd name="connsiteY0" fmla="*/ 1 h 599996"/>
              <a:gd name="connsiteX1" fmla="*/ 1511909 w 1511908"/>
              <a:gd name="connsiteY1" fmla="*/ 599998 h 599996"/>
              <a:gd name="connsiteX0" fmla="*/ 0 w 1511908"/>
              <a:gd name="connsiteY0" fmla="*/ 3988 h 603983"/>
              <a:gd name="connsiteX1" fmla="*/ 1511909 w 1511908"/>
              <a:gd name="connsiteY1" fmla="*/ 603985 h 603983"/>
              <a:gd name="connsiteX0" fmla="*/ 0 w 1511908"/>
              <a:gd name="connsiteY0" fmla="*/ 3988 h 603983"/>
              <a:gd name="connsiteX1" fmla="*/ 1511909 w 1511908"/>
              <a:gd name="connsiteY1" fmla="*/ 603985 h 603983"/>
              <a:gd name="connsiteX0" fmla="*/ 0 w 1521707"/>
              <a:gd name="connsiteY0" fmla="*/ 3264 h 633315"/>
              <a:gd name="connsiteX1" fmla="*/ 1521708 w 1521707"/>
              <a:gd name="connsiteY1" fmla="*/ 633313 h 633315"/>
              <a:gd name="connsiteX0" fmla="*/ 0 w 1521707"/>
              <a:gd name="connsiteY0" fmla="*/ 3781 h 611296"/>
              <a:gd name="connsiteX1" fmla="*/ 1521707 w 1521707"/>
              <a:gd name="connsiteY1" fmla="*/ 611297 h 611296"/>
              <a:gd name="connsiteX0" fmla="*/ 0 w 1521707"/>
              <a:gd name="connsiteY0" fmla="*/ 1849 h 609364"/>
              <a:gd name="connsiteX1" fmla="*/ 1521707 w 1521707"/>
              <a:gd name="connsiteY1" fmla="*/ 609365 h 609364"/>
              <a:gd name="connsiteX0" fmla="*/ -1 w 1521707"/>
              <a:gd name="connsiteY0" fmla="*/ 1850 h 609364"/>
              <a:gd name="connsiteX1" fmla="*/ 1521707 w 1521707"/>
              <a:gd name="connsiteY1" fmla="*/ 609365 h 609364"/>
              <a:gd name="connsiteX0" fmla="*/ -1 w 1521707"/>
              <a:gd name="connsiteY0" fmla="*/ 5717 h 613231"/>
              <a:gd name="connsiteX1" fmla="*/ 1521707 w 1521707"/>
              <a:gd name="connsiteY1" fmla="*/ 613232 h 613231"/>
              <a:gd name="connsiteX0" fmla="*/ 0 w 1526608"/>
              <a:gd name="connsiteY0" fmla="*/ 8012 h 525411"/>
              <a:gd name="connsiteX1" fmla="*/ 1526608 w 1526608"/>
              <a:gd name="connsiteY1" fmla="*/ 525412 h 525411"/>
              <a:gd name="connsiteX0" fmla="*/ 0 w 1526608"/>
              <a:gd name="connsiteY0" fmla="*/ 1 h 517400"/>
              <a:gd name="connsiteX1" fmla="*/ 1526608 w 1526608"/>
              <a:gd name="connsiteY1" fmla="*/ 517401 h 517400"/>
              <a:gd name="connsiteX0" fmla="*/ 0 w 1526608"/>
              <a:gd name="connsiteY0" fmla="*/ 1 h 517400"/>
              <a:gd name="connsiteX1" fmla="*/ 1526608 w 1526608"/>
              <a:gd name="connsiteY1" fmla="*/ 517401 h 517400"/>
              <a:gd name="connsiteX0" fmla="*/ 0 w 1526608"/>
              <a:gd name="connsiteY0" fmla="*/ 1 h 517400"/>
              <a:gd name="connsiteX1" fmla="*/ 1526608 w 1526608"/>
              <a:gd name="connsiteY1" fmla="*/ 517401 h 517400"/>
              <a:gd name="connsiteX0" fmla="*/ 0 w 1526608"/>
              <a:gd name="connsiteY0" fmla="*/ 1 h 517400"/>
              <a:gd name="connsiteX1" fmla="*/ 1526608 w 1526608"/>
              <a:gd name="connsiteY1" fmla="*/ 517401 h 51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6608" h="517400">
                <a:moveTo>
                  <a:pt x="0" y="1"/>
                </a:moveTo>
                <a:cubicBezTo>
                  <a:pt x="126865" y="60761"/>
                  <a:pt x="1461955" y="484163"/>
                  <a:pt x="1526608" y="517401"/>
                </a:cubicBezTo>
              </a:path>
            </a:pathLst>
          </a:custGeom>
          <a:noFill/>
          <a:ln w="38100">
            <a:solidFill>
              <a:srgbClr val="9933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3" name="円形吹き出し 183">
            <a:extLst>
              <a:ext uri="{FF2B5EF4-FFF2-40B4-BE49-F238E27FC236}">
                <a16:creationId xmlns:a16="http://schemas.microsoft.com/office/drawing/2014/main" id="{E3C7B718-8E6F-1175-CE3E-3A846ABC9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944" y="3521161"/>
            <a:ext cx="1261193" cy="541113"/>
          </a:xfrm>
          <a:prstGeom prst="wedgeEllipseCallout">
            <a:avLst>
              <a:gd name="adj1" fmla="val 89788"/>
              <a:gd name="adj2" fmla="val -18871"/>
            </a:avLst>
          </a:prstGeom>
          <a:noFill/>
          <a:ln w="9525" algn="ctr">
            <a:solidFill>
              <a:srgbClr val="9933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固有時間</a:t>
            </a:r>
          </a:p>
        </p:txBody>
      </p:sp>
      <p:sp>
        <p:nvSpPr>
          <p:cNvPr id="341667" name="矢印: 下 341666">
            <a:extLst>
              <a:ext uri="{FF2B5EF4-FFF2-40B4-BE49-F238E27FC236}">
                <a16:creationId xmlns:a16="http://schemas.microsoft.com/office/drawing/2014/main" id="{EC74AC53-5119-F3CE-0E94-863DCC415BC9}"/>
              </a:ext>
            </a:extLst>
          </p:cNvPr>
          <p:cNvSpPr/>
          <p:nvPr/>
        </p:nvSpPr>
        <p:spPr bwMode="auto">
          <a:xfrm flipV="1">
            <a:off x="6492713" y="4026934"/>
            <a:ext cx="413292" cy="177634"/>
          </a:xfrm>
          <a:prstGeom prst="downArrow">
            <a:avLst>
              <a:gd name="adj1" fmla="val 85925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68" name="矢印: 下 341667">
            <a:extLst>
              <a:ext uri="{FF2B5EF4-FFF2-40B4-BE49-F238E27FC236}">
                <a16:creationId xmlns:a16="http://schemas.microsoft.com/office/drawing/2014/main" id="{8ADB3B4F-B959-6F8A-09D5-8D606E848F72}"/>
              </a:ext>
            </a:extLst>
          </p:cNvPr>
          <p:cNvSpPr/>
          <p:nvPr/>
        </p:nvSpPr>
        <p:spPr bwMode="auto">
          <a:xfrm flipV="1">
            <a:off x="6492713" y="3232983"/>
            <a:ext cx="413292" cy="177634"/>
          </a:xfrm>
          <a:prstGeom prst="downArrow">
            <a:avLst>
              <a:gd name="adj1" fmla="val 85925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00" name="矢印: 五方向 341599">
            <a:extLst>
              <a:ext uri="{FF2B5EF4-FFF2-40B4-BE49-F238E27FC236}">
                <a16:creationId xmlns:a16="http://schemas.microsoft.com/office/drawing/2014/main" id="{77651474-D131-4A1C-5D33-A3BB8650EAE0}"/>
              </a:ext>
            </a:extLst>
          </p:cNvPr>
          <p:cNvSpPr/>
          <p:nvPr/>
        </p:nvSpPr>
        <p:spPr bwMode="auto">
          <a:xfrm rot="20803389">
            <a:off x="6819542" y="3961824"/>
            <a:ext cx="549735" cy="233925"/>
          </a:xfrm>
          <a:prstGeom prst="homePlate">
            <a:avLst>
              <a:gd name="adj" fmla="val 86842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grpSp>
        <p:nvGrpSpPr>
          <p:cNvPr id="341660" name="グループ化 341659">
            <a:extLst>
              <a:ext uri="{FF2B5EF4-FFF2-40B4-BE49-F238E27FC236}">
                <a16:creationId xmlns:a16="http://schemas.microsoft.com/office/drawing/2014/main" id="{8AFA451E-0BEB-BE97-9178-438AEF589D84}"/>
              </a:ext>
            </a:extLst>
          </p:cNvPr>
          <p:cNvGrpSpPr>
            <a:grpSpLocks noChangeAspect="1"/>
          </p:cNvGrpSpPr>
          <p:nvPr/>
        </p:nvGrpSpPr>
        <p:grpSpPr>
          <a:xfrm>
            <a:off x="6845726" y="3999205"/>
            <a:ext cx="231956" cy="231956"/>
            <a:chOff x="8296449" y="5540954"/>
            <a:chExt cx="329100" cy="329100"/>
          </a:xfrm>
          <a:noFill/>
        </p:grpSpPr>
        <p:sp>
          <p:nvSpPr>
            <p:cNvPr id="341663" name="楕円 341662">
              <a:extLst>
                <a:ext uri="{FF2B5EF4-FFF2-40B4-BE49-F238E27FC236}">
                  <a16:creationId xmlns:a16="http://schemas.microsoft.com/office/drawing/2014/main" id="{3ADE2BEB-53EC-62C2-C99B-63CAC5DC4C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96449" y="5540954"/>
              <a:ext cx="329100" cy="329100"/>
            </a:xfrm>
            <a:prstGeom prst="ellipse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1664" name="Line 61">
              <a:extLst>
                <a:ext uri="{FF2B5EF4-FFF2-40B4-BE49-F238E27FC236}">
                  <a16:creationId xmlns:a16="http://schemas.microsoft.com/office/drawing/2014/main" id="{E3602D29-03E1-3CA9-B804-0C41EA3E0B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60432" y="5584146"/>
              <a:ext cx="0" cy="148931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341673" name="円形吹き出し 183">
            <a:extLst>
              <a:ext uri="{FF2B5EF4-FFF2-40B4-BE49-F238E27FC236}">
                <a16:creationId xmlns:a16="http://schemas.microsoft.com/office/drawing/2014/main" id="{6A571430-DE9E-04CB-EA68-5817CB165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350" y="5654026"/>
            <a:ext cx="879657" cy="541113"/>
          </a:xfrm>
          <a:prstGeom prst="wedgeEllipseCallout">
            <a:avLst>
              <a:gd name="adj1" fmla="val -102363"/>
              <a:gd name="adj2" fmla="val -26386"/>
            </a:avLst>
          </a:prstGeom>
          <a:noFill/>
          <a:ln w="9525" algn="ctr">
            <a:solidFill>
              <a:srgbClr val="9933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i="0" dirty="0">
                <a:solidFill>
                  <a:srgbClr val="9933FF"/>
                </a:solidFill>
                <a:latin typeface="Times New Roman"/>
                <a:ea typeface="ＭＳ Ｐゴシック"/>
              </a:rPr>
              <a:t>長い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41674" name="円形吹き出し 183">
            <a:extLst>
              <a:ext uri="{FF2B5EF4-FFF2-40B4-BE49-F238E27FC236}">
                <a16:creationId xmlns:a16="http://schemas.microsoft.com/office/drawing/2014/main" id="{0D729FF6-D88E-335B-D9EB-72C51069B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135" y="6083555"/>
            <a:ext cx="648526" cy="421569"/>
          </a:xfrm>
          <a:prstGeom prst="wedgeEllipseCallout">
            <a:avLst>
              <a:gd name="adj1" fmla="val -93973"/>
              <a:gd name="adj2" fmla="val 39939"/>
            </a:avLst>
          </a:prstGeom>
          <a:solidFill>
            <a:srgbClr val="CC66FF"/>
          </a:solidFill>
          <a:ln w="9525" algn="ctr">
            <a:noFill/>
            <a:round/>
            <a:headEnd/>
            <a:tailEnd/>
          </a:ln>
        </p:spPr>
        <p:txBody>
          <a:bodyPr wrap="none" anchor="ctr" anchorCtr="1"/>
          <a:lstStyle/>
          <a:p>
            <a:pPr lvl="0">
              <a:spcBef>
                <a:spcPts val="0"/>
              </a:spcBef>
              <a:defRPr/>
            </a:pPr>
            <a:r>
              <a:rPr lang="ja-JP" altLang="en-US" sz="2000" b="1" i="0" dirty="0">
                <a:solidFill>
                  <a:schemeClr val="bg1"/>
                </a:solidFill>
              </a:rPr>
              <a:t>進む</a:t>
            </a:r>
          </a:p>
        </p:txBody>
      </p:sp>
      <p:sp>
        <p:nvSpPr>
          <p:cNvPr id="341670" name="円形吹き出し 183">
            <a:extLst>
              <a:ext uri="{FF2B5EF4-FFF2-40B4-BE49-F238E27FC236}">
                <a16:creationId xmlns:a16="http://schemas.microsoft.com/office/drawing/2014/main" id="{7E465860-6022-B82C-9B1E-4ED12CEC6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151" y="4703439"/>
            <a:ext cx="879657" cy="541113"/>
          </a:xfrm>
          <a:prstGeom prst="wedgeEllipseCallout">
            <a:avLst>
              <a:gd name="adj1" fmla="val -107561"/>
              <a:gd name="adj2" fmla="val 73315"/>
            </a:avLst>
          </a:prstGeom>
          <a:noFill/>
          <a:ln w="9525" algn="ctr">
            <a:solidFill>
              <a:srgbClr val="9933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i="0" noProof="0" dirty="0">
                <a:solidFill>
                  <a:srgbClr val="9933FF"/>
                </a:solidFill>
                <a:latin typeface="Times New Roman"/>
                <a:ea typeface="ＭＳ Ｐゴシック"/>
              </a:rPr>
              <a:t>進む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41671" name="矢印: 下 341670">
            <a:extLst>
              <a:ext uri="{FF2B5EF4-FFF2-40B4-BE49-F238E27FC236}">
                <a16:creationId xmlns:a16="http://schemas.microsoft.com/office/drawing/2014/main" id="{850940CE-019D-3C82-F51D-4C0FF0FF8A8F}"/>
              </a:ext>
            </a:extLst>
          </p:cNvPr>
          <p:cNvSpPr/>
          <p:nvPr/>
        </p:nvSpPr>
        <p:spPr bwMode="auto">
          <a:xfrm rot="641736" flipV="1">
            <a:off x="8258753" y="5148392"/>
            <a:ext cx="251852" cy="599610"/>
          </a:xfrm>
          <a:prstGeom prst="downArrow">
            <a:avLst>
              <a:gd name="adj1" fmla="val 46101"/>
              <a:gd name="adj2" fmla="val 69913"/>
            </a:avLst>
          </a:prstGeom>
          <a:solidFill>
            <a:srgbClr val="CC99FF"/>
          </a:solidFill>
          <a:ln w="12700" cap="flat" cmpd="sng" algn="ctr">
            <a:solidFill>
              <a:srgbClr val="CC99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1677" name="Rectangle 7">
            <a:extLst>
              <a:ext uri="{FF2B5EF4-FFF2-40B4-BE49-F238E27FC236}">
                <a16:creationId xmlns:a16="http://schemas.microsoft.com/office/drawing/2014/main" id="{BEA02DC7-B3CB-3AE8-1F2F-51EC71B15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3" y="3223159"/>
            <a:ext cx="50249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特殊相対性理論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(Einstein, 1905)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341678" name="Rectangle 7">
            <a:extLst>
              <a:ext uri="{FF2B5EF4-FFF2-40B4-BE49-F238E27FC236}">
                <a16:creationId xmlns:a16="http://schemas.microsoft.com/office/drawing/2014/main" id="{94A647F7-C959-E464-17ED-10160AD0E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636" y="2776866"/>
            <a:ext cx="427571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この変換を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Lorentz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変換という。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153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4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4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500" fill="hold"/>
                                        <p:tgtEl>
                                          <p:spTgt spid="34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34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500" fill="hold"/>
                                        <p:tgtEl>
                                          <p:spTgt spid="34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34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689" grpId="0" animBg="1"/>
      <p:bldP spid="341676" grpId="0" animBg="1"/>
      <p:bldP spid="341775" grpId="0"/>
      <p:bldP spid="28" grpId="0"/>
      <p:bldP spid="341607" grpId="0"/>
      <p:bldP spid="341603" grpId="0" animBg="1"/>
      <p:bldP spid="341633" grpId="0"/>
      <p:bldP spid="341634" grpId="0"/>
      <p:bldP spid="341637" grpId="0" animBg="1"/>
      <p:bldP spid="341638" grpId="0" animBg="1"/>
      <p:bldP spid="341639" grpId="0" animBg="1"/>
      <p:bldP spid="341640" grpId="0"/>
      <p:bldP spid="341655" grpId="0"/>
      <p:bldP spid="341656" grpId="0"/>
      <p:bldP spid="341657" grpId="0" animBg="1"/>
      <p:bldP spid="341658" grpId="0"/>
      <p:bldP spid="25" grpId="0"/>
      <p:bldP spid="341624" grpId="0" animBg="1"/>
      <p:bldP spid="31" grpId="0" animBg="1"/>
      <p:bldP spid="29" grpId="0" animBg="1"/>
      <p:bldP spid="341608" grpId="0"/>
      <p:bldP spid="19" grpId="0" animBg="1"/>
      <p:bldP spid="19" grpId="1" animBg="1"/>
      <p:bldP spid="341626" grpId="0" animBg="1"/>
      <p:bldP spid="341626" grpId="1" animBg="1"/>
      <p:bldP spid="341628" grpId="0" animBg="1"/>
      <p:bldP spid="341628" grpId="1" animBg="1"/>
      <p:bldP spid="341414" grpId="0" animBg="1"/>
      <p:bldP spid="341414" grpId="1" animBg="1"/>
      <p:bldP spid="341415" grpId="0" animBg="1"/>
      <p:bldP spid="341415" grpId="1" animBg="1"/>
      <p:bldP spid="341417" grpId="0" animBg="1"/>
      <p:bldP spid="341417" grpId="1" animBg="1"/>
      <p:bldP spid="341417" grpId="2" animBg="1"/>
      <p:bldP spid="341418" grpId="0" animBg="1"/>
      <p:bldP spid="341418" grpId="1" animBg="1"/>
      <p:bldP spid="341419" grpId="0" animBg="1"/>
      <p:bldP spid="341419" grpId="1" animBg="1"/>
      <p:bldP spid="341419" grpId="2" animBg="1"/>
      <p:bldP spid="341426" grpId="0" animBg="1"/>
      <p:bldP spid="341426" grpId="1" animBg="1"/>
      <p:bldP spid="341665" grpId="0" animBg="1"/>
      <p:bldP spid="341665" grpId="1" animBg="1"/>
      <p:bldP spid="24" grpId="0" animBg="1"/>
      <p:bldP spid="23" grpId="0" animBg="1"/>
      <p:bldP spid="341673" grpId="0" animBg="1"/>
      <p:bldP spid="341674" grpId="0" animBg="1"/>
      <p:bldP spid="341670" grpId="0" animBg="1"/>
      <p:bldP spid="34167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2|0.6|13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|3.2|1.2|2.8|3.6|6.6|4.7|4.1|0.4|0.8|1.2|1|9.1|6.5|0.9|0.6|0.8|1.5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4|0.8|0.7|0.5|7.4|1.2|2.5|0.5|0.5|6.3|1|1.2|5.6|2.4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|0.7|1|2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|2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|0.5|0.8|0.7|1|0.8|0.4|0.3|1.9|4.3|4.2|0.5|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2|5.7|5.2|1.4|0.7|1.1|0.6|2.2|7.3|1.6|0.6|0.7|14|17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7|2.2|0.6|0.5|0.5|0.5|0.9|3|1.7|1.3|0.6|0.8|0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1|0.7|0.7|1|1.1|0.6|0.9|0.6|1.2|5.8|2.2|0.8|0.8|1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9|6.4|1.9|2.1|10.2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1|2.9|13.3|0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5|1.7|0.9|0.4|0.7|1.2|1.3|1.7|0.8|5.4|2.9|0.8|1.2|3.2|2.2|2.2|8.4|0.9|3.4|0.6|0.8|0.5|0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2.3|1.7|1.3|0.7|2.7|3.2|5.9|0.5|5.7|0.9|0.6|0.7|3.9|0.9|0.8|1|0.5|0.8|5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|7.3|0.7|1.8|0.5|0.4|1.1|9|3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4|0.8|5.3|0.8|0.5|0.5|1.3|3.6|0.4|0.8|0.4|0.8|1.1|8.7|1|0.8|7.7|0.7|1.3|1|0.5|0.4|0.5|8.1|0.5|0.6|6.5|0.5|0.5|0.6|3.2|0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6.3|3|4|1|7|0.7|1|0.1|6.4|16.3|10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5|0.5|0.4|4.8|3.1|2.9|2.1|2|1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7|0.5|1|2.4|0.4|0.6|5|3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3|5.9|5.2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9|3.7|0.7|1.7|2.1|1.8|1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6|3.4|1.9|4.1|0.6|4.1|5|0.8|2|4|7.1|1.5|6.3|7.3|3.6|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9|3.2|6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7.1|0.9|5.5|2.1|5.4|1.2|2.1|4.3|0.6|2.9|0.7|2|0.5|0.5|2.4|4.3|6.1|5.5|0.6|0.4|1.1|4.3|0.5|0.8|0.7|1.2|1.1|0.4|0.6"/>
</p:tagLst>
</file>

<file path=ppt/theme/theme1.xml><?xml version="1.0" encoding="utf-8"?>
<a:theme xmlns:a="http://schemas.openxmlformats.org/drawingml/2006/main" name="新しいﾌﾟﾚｾﾞﾝﾃｰｼｮﾝ">
  <a:themeElements>
    <a:clrScheme name="新しいﾌﾟﾚｾﾞﾝﾃｰｼｮﾝ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新しいﾌﾟﾚｾﾞﾝﾃｰｼｮﾝ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新しいﾌﾟﾚｾﾞﾝﾃｰｼｮﾝ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ﾌﾟﾚｾﾞﾝﾃｰｼｮﾝ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新しいﾌﾟﾚｾﾞﾝﾃｰｼｮﾝ">
  <a:themeElements>
    <a:clrScheme name="新しいﾌﾟﾚｾﾞﾝﾃｰｼｮﾝ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新しいﾌﾟﾚｾﾞﾝﾃｰｼｮﾝ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新しいﾌﾟﾚｾﾞﾝﾃｰｼｮﾝ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ﾌﾟﾚｾﾞﾝﾃｰｼｮﾝ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67706</TotalTime>
  <Words>4048</Words>
  <Application>Microsoft Office PowerPoint</Application>
  <PresentationFormat>画面に合わせる (4:3)</PresentationFormat>
  <Paragraphs>647</Paragraphs>
  <Slides>25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Bookman Old Style</vt:lpstr>
      <vt:lpstr>Symbol</vt:lpstr>
      <vt:lpstr>Times New Roman</vt:lpstr>
      <vt:lpstr>新しいﾌﾟﾚｾﾞﾝﾃｰｼｮﾝ</vt:lpstr>
      <vt:lpstr>2_新しいﾌﾟﾚｾﾞﾝﾃｰｼｮﾝ</vt:lpstr>
      <vt:lpstr>参考　重力と相対性理論</vt:lpstr>
      <vt:lpstr>PowerPoint プレゼンテーション</vt:lpstr>
      <vt:lpstr>PowerPoint プレゼンテーション</vt:lpstr>
      <vt:lpstr>PowerPoint プレゼンテーション</vt:lpstr>
      <vt:lpstr>空間座標系の回転変換</vt:lpstr>
      <vt:lpstr>空間座標系の回転変換</vt:lpstr>
      <vt:lpstr>空間座標系の回転変換</vt:lpstr>
      <vt:lpstr>空間座標系の回転変換</vt:lpstr>
      <vt:lpstr>空間座標系の回転変換</vt:lpstr>
      <vt:lpstr>PowerPoint プレゼンテーション</vt:lpstr>
      <vt:lpstr>慣性の法則　</vt:lpstr>
      <vt:lpstr>慣性の法則　</vt:lpstr>
      <vt:lpstr>慣性の法則　</vt:lpstr>
      <vt:lpstr>慣性の法則　</vt:lpstr>
      <vt:lpstr>慣性の法則　</vt:lpstr>
      <vt:lpstr>一般相対性理論（Einstein, 1916）と重力の起源</vt:lpstr>
      <vt:lpstr>一般相対性理論（Einstein, 1916）と重力の起源</vt:lpstr>
      <vt:lpstr>一般相対性理論（Einstein, 1916）と重力の起源</vt:lpstr>
      <vt:lpstr>一般相対性理論（Einstein, 1916）と重力の起源</vt:lpstr>
      <vt:lpstr>一般相対性理論（Einstein, 1916）と重力の起源</vt:lpstr>
      <vt:lpstr>一般相対性理論（Einstein, 1916）と重力の起源</vt:lpstr>
      <vt:lpstr>一般相対性理論（Einstein, 1916）と重力の起源</vt:lpstr>
      <vt:lpstr>一般相対性理論（Einstein, 1916）と重力の起源</vt:lpstr>
      <vt:lpstr>一般相対性理論（Einstein, 1916）と重力の起源</vt:lpstr>
      <vt:lpstr>一般相対性理論（Einstein, 1916）と重力の起源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第3章　静磁場</dc:title>
  <dc:creator>akama</dc:creator>
  <cp:lastModifiedBy>abcms</cp:lastModifiedBy>
  <cp:revision>647</cp:revision>
  <cp:lastPrinted>2002-01-30T02:01:24Z</cp:lastPrinted>
  <dcterms:created xsi:type="dcterms:W3CDTF">2001-12-01T11:59:04Z</dcterms:created>
  <dcterms:modified xsi:type="dcterms:W3CDTF">2023-08-19T05:29:20Z</dcterms:modified>
</cp:coreProperties>
</file>