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722" r:id="rId2"/>
  </p:sldMasterIdLst>
  <p:notesMasterIdLst>
    <p:notesMasterId r:id="rId15"/>
  </p:notesMasterIdLst>
  <p:handoutMasterIdLst>
    <p:handoutMasterId r:id="rId16"/>
  </p:handoutMasterIdLst>
  <p:sldIdLst>
    <p:sldId id="447" r:id="rId3"/>
    <p:sldId id="970" r:id="rId4"/>
    <p:sldId id="971" r:id="rId5"/>
    <p:sldId id="1549" r:id="rId6"/>
    <p:sldId id="1543" r:id="rId7"/>
    <p:sldId id="1544" r:id="rId8"/>
    <p:sldId id="1550" r:id="rId9"/>
    <p:sldId id="1547" r:id="rId10"/>
    <p:sldId id="1546" r:id="rId11"/>
    <p:sldId id="1541" r:id="rId12"/>
    <p:sldId id="1551" r:id="rId13"/>
    <p:sldId id="1552" r:id="rId14"/>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 name="Hamiltonianの導出" id="15">
      <p:sldLst/>
    </p:custShow>
    <p:custShow name="正準方程式" id="16">
      <p:sldLst/>
    </p:custShow>
    <p:custShow name="Hamiltonian定式化" id="17">
      <p:sldLst/>
    </p:custShow>
    <p:custShow name="例１" id="18">
      <p:sldLst/>
    </p:custShow>
    <p:custShow name="例２" id="19">
      <p:sldLst/>
    </p:custShow>
    <p:custShow name="例３" id="20">
      <p:sldLst/>
    </p:custShow>
    <p:custShow name="Hamiltonianの導出　例１" id="21">
      <p:sldLst/>
    </p:custShow>
    <p:custShow name="Hamiltonianの導出　例２" id="22">
      <p:sldLst/>
    </p:custShow>
    <p:custShow name="全エネルギー保存" id="23">
      <p:sldLst/>
    </p:custShow>
    <p:custShow name="例２の２" id="24">
      <p:sldLst/>
    </p:custShow>
    <p:custShow name="例２の３" id="25">
      <p:sldLst/>
    </p:custShow>
    <p:custShow name="例３の２" id="26">
      <p:sldLst/>
    </p:custShow>
    <p:custShow name="例３の３" id="27">
      <p:sldLst/>
    </p:custShow>
    <p:custShow name="例３の４" id="28">
      <p:sldLst/>
    </p:custShow>
    <p:custShow name="例" id="29">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00FF00"/>
        </p14:laserClr>
      </p:ext>
      <p:ext uri="{2FDB2607-1784-4EEB-B798-7EB5836EED8A}">
        <p14:showMediaCtrls xmlns:p14="http://schemas.microsoft.com/office/powerpoint/2010/main" val="1"/>
      </p:ext>
    </p:extLst>
  </p:showPr>
  <p:clrMru>
    <a:srgbClr val="9900FF"/>
    <a:srgbClr val="FFCCFF"/>
    <a:srgbClr val="FF99CC"/>
    <a:srgbClr val="FFCC99"/>
    <a:srgbClr val="0000FF"/>
    <a:srgbClr val="9900CC"/>
    <a:srgbClr val="CC00FF"/>
    <a:srgbClr val="FF6699"/>
    <a:srgbClr val="FF7C8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1" autoAdjust="0"/>
    <p:restoredTop sz="92520" autoAdjust="0"/>
  </p:normalViewPr>
  <p:slideViewPr>
    <p:cSldViewPr snapToGrid="0">
      <p:cViewPr varScale="1">
        <p:scale>
          <a:sx n="83" d="100"/>
          <a:sy n="83" d="100"/>
        </p:scale>
        <p:origin x="85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20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78560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363213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093563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92700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320147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610814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917349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2FB90E9-9E62-4A35-B3B3-8533D9573AE4}"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277208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0F61AE-5893-4785-AB8F-7E9DD0D8A720}"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98808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3063C4-1C5C-47E5-970E-64B736324478}"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4937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278D249-3491-4618-8281-0755E6AE3CE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84204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2F00A8-7806-4706-BB69-A0135355C4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5423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95DAFA-931C-4166-B5E5-3F7F5F4C0AA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45790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EBF043-7968-43E3-AF29-1B0F60BB23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04811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2C4672-F5C7-40AA-92D6-11D6BCF59B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99972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C1F1152-31E8-440B-A2E9-E987E902CEA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0834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FF9AA96-3A5F-469E-9664-00D6A39B0C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1663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214DAA5-0652-4312-A378-AAD34023219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00386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B1A7C0-951B-4480-AF1C-65E4EA93CFC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6080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49F4A5-6ECB-4B21-AF8D-C05CBA9F61F5}"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04630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B126CD-9692-4AB7-88A8-141739AAEDB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86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D1FC95-1862-4CF0-B699-AC258D139A3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7060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C9EDDA9-5376-4226-8C4D-8550242BD54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09294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91DDEF-1F04-4DA8-915E-9421B3E0165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4686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8AFE39-59EE-4B4E-AAAD-475BB0AB10D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2065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3EBD5D5-4B90-4E82-880C-02E1CDE75FAC}"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7034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9DC0B9A-6974-484A-A940-9E89D87FAF15}"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3658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A52C6F1-1701-4950-8AF8-345AFC5CCFE8}"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31466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DDE0948-7FC4-4C75-8E2A-32CEB357F00D}"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9545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8B92716-3C0B-4C2C-9716-B859D92F86F5}" type="slidenum">
              <a:rPr lang="ja-JP" altLang="en-US">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7233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b="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b="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b="0">
                <a:ea typeface="ＭＳ Ｐゴシック" pitchFamily="50" charset="-128"/>
              </a:defRPr>
            </a:lvl1pPr>
          </a:lstStyle>
          <a:p>
            <a:pPr fontAlgn="base">
              <a:spcBef>
                <a:spcPct val="0"/>
              </a:spcBef>
              <a:spcAft>
                <a:spcPct val="0"/>
              </a:spcAft>
              <a:defRPr/>
            </a:pPr>
            <a:fld id="{64B8450C-A50F-4B83-95B2-78C9DEB45559}" type="slidenum">
              <a:rPr lang="ja-JP" altLang="en-US">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698380250"/>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atin typeface="+mn-lt"/>
                <a:ea typeface="ＭＳ Ｐゴシック" pitchFamily="50" charset="-128"/>
              </a:defRPr>
            </a:lvl1pPr>
          </a:lstStyle>
          <a:p>
            <a:pPr>
              <a:defRPr/>
            </a:pPr>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mn-lt"/>
                <a:ea typeface="ＭＳ Ｐゴシック" pitchFamily="50" charset="-128"/>
              </a:defRPr>
            </a:lvl1pPr>
          </a:lstStyle>
          <a:p>
            <a:pPr>
              <a:defRPr/>
            </a:pPr>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atin typeface="+mn-lt"/>
                <a:ea typeface="ＭＳ Ｐゴシック" pitchFamily="50" charset="-128"/>
              </a:defRPr>
            </a:lvl1pPr>
          </a:lstStyle>
          <a:p>
            <a:pPr>
              <a:defRPr/>
            </a:pPr>
            <a:fld id="{5A5F4B33-CB6C-4275-94C2-F41CAB2E1B1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08655574"/>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5.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8.xml"/><Relationship Id="rId7" Type="http://schemas.openxmlformats.org/officeDocument/2006/relationships/image" Target="../media/image6.wmf"/><Relationship Id="rId2" Type="http://schemas.openxmlformats.org/officeDocument/2006/relationships/slideLayout" Target="../slideLayouts/slideLayout15.xml"/><Relationship Id="rId1" Type="http://schemas.openxmlformats.org/officeDocument/2006/relationships/tags" Target="../tags/tag8.x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 Id="rId9"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5.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5.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5.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5.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5.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5.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0" y="524256"/>
            <a:ext cx="9144000" cy="5742432"/>
          </a:xfrm>
          <a:prstGeom prst="rect">
            <a:avLst/>
          </a:prstGeom>
          <a:solidFill>
            <a:schemeClr val="accent2"/>
          </a:solidFill>
          <a:ln w="9525">
            <a:noFill/>
            <a:miter lim="800000"/>
            <a:headEnd/>
            <a:tailEnd/>
          </a:ln>
          <a:effectLst>
            <a:outerShdw blurRad="50800" dist="38100" dir="5400000" algn="t" rotWithShape="0">
              <a:prstClr val="black">
                <a:alpha val="40000"/>
              </a:prstClr>
            </a:outerShdw>
            <a:softEdge rad="31750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800" b="1"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2023. </a:t>
            </a:r>
            <a:r>
              <a:rPr kumimoji="1" lang="en-US" altLang="ja-JP"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2.18  CBI</a:t>
            </a:r>
            <a:r>
              <a:rPr kumimoji="1" lang="ja-JP" altLang="en-US"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研究会発表</a:t>
            </a:r>
            <a:endParaRPr kumimoji="1" lang="en-US" altLang="ja-JP"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lvl="0" algn="ctr">
              <a:spcBef>
                <a:spcPct val="0"/>
              </a:spcBef>
              <a:defRPr/>
            </a:pPr>
            <a:r>
              <a:rPr lang="ja-JP" altLang="en-US" sz="3600" b="1" kern="0" dirty="0">
                <a:solidFill>
                  <a:srgbClr val="FFFFFF"/>
                </a:solidFill>
                <a:effectLst>
                  <a:outerShdw blurRad="38100" dist="38100" dir="2700000" algn="tl">
                    <a:srgbClr val="000000">
                      <a:alpha val="43137"/>
                    </a:srgbClr>
                  </a:outerShdw>
                </a:effectLst>
                <a:latin typeface="Times New Roman"/>
                <a:ea typeface="ＭＳ Ｐゴシック"/>
              </a:rPr>
              <a:t>動く電子教科書　進捗状況</a:t>
            </a:r>
            <a:endParaRPr kumimoji="1" lang="en-US" altLang="ja-JP" sz="36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Times New Roman"/>
                <a:ea typeface="ＭＳ Ｐゴシック"/>
                <a:cs typeface="+mn-cs"/>
              </a:rPr>
              <a:t>埼玉医大　赤間啓一</a:t>
            </a:r>
          </a:p>
        </p:txBody>
      </p:sp>
    </p:spTree>
    <p:extLst>
      <p:ext uri="{BB962C8B-B14F-4D97-AF65-F5344CB8AC3E}">
        <p14:creationId xmlns:p14="http://schemas.microsoft.com/office/powerpoint/2010/main" val="2318386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6">
            <a:extLst>
              <a:ext uri="{FF2B5EF4-FFF2-40B4-BE49-F238E27FC236}">
                <a16:creationId xmlns:a16="http://schemas.microsoft.com/office/drawing/2014/main" id="{F5E478B5-4497-6325-DE63-0D10DE63AC78}"/>
              </a:ext>
            </a:extLst>
          </p:cNvPr>
          <p:cNvSpPr>
            <a:spLocks noChangeArrowheads="1"/>
          </p:cNvSpPr>
          <p:nvPr/>
        </p:nvSpPr>
        <p:spPr bwMode="auto">
          <a:xfrm>
            <a:off x="94983" y="5801557"/>
            <a:ext cx="5239486" cy="968802"/>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65" name="グループ化 64">
            <a:extLst>
              <a:ext uri="{FF2B5EF4-FFF2-40B4-BE49-F238E27FC236}">
                <a16:creationId xmlns:a16="http://schemas.microsoft.com/office/drawing/2014/main" id="{6BF8F342-2209-3B75-34D8-0B9D14ABBD9D}"/>
              </a:ext>
            </a:extLst>
          </p:cNvPr>
          <p:cNvGrpSpPr/>
          <p:nvPr/>
        </p:nvGrpSpPr>
        <p:grpSpPr>
          <a:xfrm>
            <a:off x="5661873" y="3800510"/>
            <a:ext cx="3333040" cy="2530428"/>
            <a:chOff x="5661873" y="3800510"/>
            <a:chExt cx="3333040" cy="2530428"/>
          </a:xfrm>
        </p:grpSpPr>
        <p:sp>
          <p:nvSpPr>
            <p:cNvPr id="3" name="Rectangle 46">
              <a:extLst>
                <a:ext uri="{FF2B5EF4-FFF2-40B4-BE49-F238E27FC236}">
                  <a16:creationId xmlns:a16="http://schemas.microsoft.com/office/drawing/2014/main" id="{1AEC5BCA-4E97-D133-F3DB-12397E6C405A}"/>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9" name="グループ化 8">
              <a:extLst>
                <a:ext uri="{FF2B5EF4-FFF2-40B4-BE49-F238E27FC236}">
                  <a16:creationId xmlns:a16="http://schemas.microsoft.com/office/drawing/2014/main" id="{02315BA0-92A0-AB12-43C1-D9E6329F23E1}"/>
                </a:ext>
              </a:extLst>
            </p:cNvPr>
            <p:cNvGrpSpPr/>
            <p:nvPr/>
          </p:nvGrpSpPr>
          <p:grpSpPr>
            <a:xfrm>
              <a:off x="5787242" y="3848374"/>
              <a:ext cx="3069908" cy="2385237"/>
              <a:chOff x="5787242" y="3848374"/>
              <a:chExt cx="3069908" cy="2385237"/>
            </a:xfrm>
          </p:grpSpPr>
          <p:grpSp>
            <p:nvGrpSpPr>
              <p:cNvPr id="187" name="グループ化 186">
                <a:extLst>
                  <a:ext uri="{FF2B5EF4-FFF2-40B4-BE49-F238E27FC236}">
                    <a16:creationId xmlns:a16="http://schemas.microsoft.com/office/drawing/2014/main" id="{D445BB7B-6DF9-5931-05F8-6306D3940402}"/>
                  </a:ext>
                </a:extLst>
              </p:cNvPr>
              <p:cNvGrpSpPr/>
              <p:nvPr/>
            </p:nvGrpSpPr>
            <p:grpSpPr>
              <a:xfrm>
                <a:off x="7148910" y="4387618"/>
                <a:ext cx="675605" cy="1148038"/>
                <a:chOff x="7805797" y="1227281"/>
                <a:chExt cx="675605" cy="1148038"/>
              </a:xfrm>
            </p:grpSpPr>
            <p:sp>
              <p:nvSpPr>
                <p:cNvPr id="188" name="四角形: 上の 2 つの角を丸める 187">
                  <a:extLst>
                    <a:ext uri="{FF2B5EF4-FFF2-40B4-BE49-F238E27FC236}">
                      <a16:creationId xmlns:a16="http://schemas.microsoft.com/office/drawing/2014/main" id="{01E0E73A-94B4-E27E-60EA-1EC2189FC190}"/>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89" name="楕円 188">
                  <a:extLst>
                    <a:ext uri="{FF2B5EF4-FFF2-40B4-BE49-F238E27FC236}">
                      <a16:creationId xmlns:a16="http://schemas.microsoft.com/office/drawing/2014/main" id="{98FEE63B-974C-F738-8D11-C169F16ADF99}"/>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90" name="四角形: 角を丸くする 189">
                  <a:extLst>
                    <a:ext uri="{FF2B5EF4-FFF2-40B4-BE49-F238E27FC236}">
                      <a16:creationId xmlns:a16="http://schemas.microsoft.com/office/drawing/2014/main" id="{BE48DE4D-639B-88A5-13DB-D494D460F577}"/>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91" name="四角形: 1 つの角を丸める 190">
                  <a:extLst>
                    <a:ext uri="{FF2B5EF4-FFF2-40B4-BE49-F238E27FC236}">
                      <a16:creationId xmlns:a16="http://schemas.microsoft.com/office/drawing/2014/main" id="{735CD355-127E-BD46-8E25-A316475E9BF8}"/>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92" name="四角形: 1 つの角を丸める 191">
                  <a:extLst>
                    <a:ext uri="{FF2B5EF4-FFF2-40B4-BE49-F238E27FC236}">
                      <a16:creationId xmlns:a16="http://schemas.microsoft.com/office/drawing/2014/main" id="{DCA20623-70E8-2ADD-9751-51A7AC2691A4}"/>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194" name="正方形/長方形 193">
                <a:extLst>
                  <a:ext uri="{FF2B5EF4-FFF2-40B4-BE49-F238E27FC236}">
                    <a16:creationId xmlns:a16="http://schemas.microsoft.com/office/drawing/2014/main" id="{23EBE8A5-277D-B4DE-2074-B00749C1CE2A}"/>
                  </a:ext>
                </a:extLst>
              </p:cNvPr>
              <p:cNvSpPr/>
              <p:nvPr/>
            </p:nvSpPr>
            <p:spPr>
              <a:xfrm>
                <a:off x="6092308" y="4590643"/>
                <a:ext cx="1156086" cy="523220"/>
              </a:xfrm>
              <a:prstGeom prst="rect">
                <a:avLst/>
              </a:prstGeom>
              <a:no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195" name="正方形/長方形 194">
                <a:extLst>
                  <a:ext uri="{FF2B5EF4-FFF2-40B4-BE49-F238E27FC236}">
                    <a16:creationId xmlns:a16="http://schemas.microsoft.com/office/drawing/2014/main" id="{9F009A38-A93A-3EA4-E39E-DC627692C7F3}"/>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cxnSp>
            <p:nvCxnSpPr>
              <p:cNvPr id="197" name="直線コネクタ 196">
                <a:extLst>
                  <a:ext uri="{FF2B5EF4-FFF2-40B4-BE49-F238E27FC236}">
                    <a16:creationId xmlns:a16="http://schemas.microsoft.com/office/drawing/2014/main" id="{8F5DE713-1A17-B553-2EA8-1FF9CE9F5FE0}"/>
                  </a:ext>
                </a:extLst>
              </p:cNvPr>
              <p:cNvCxnSpPr>
                <a:cxnSpLocks/>
              </p:cNvCxnSpPr>
              <p:nvPr/>
            </p:nvCxnSpPr>
            <p:spPr bwMode="auto">
              <a:xfrm flipV="1">
                <a:off x="7053357" y="4006781"/>
                <a:ext cx="0" cy="1079606"/>
              </a:xfrm>
              <a:prstGeom prst="line">
                <a:avLst/>
              </a:prstGeom>
              <a:noFill/>
              <a:ln w="19050" cap="flat" cmpd="sng" algn="ctr">
                <a:solidFill>
                  <a:srgbClr val="EFBFBF"/>
                </a:solidFill>
                <a:prstDash val="solid"/>
                <a:round/>
                <a:headEnd type="none" w="med" len="med"/>
                <a:tailEnd type="none" w="med" len="med"/>
              </a:ln>
              <a:effectLst/>
            </p:spPr>
          </p:cxnSp>
          <p:cxnSp>
            <p:nvCxnSpPr>
              <p:cNvPr id="198" name="直線コネクタ 197">
                <a:extLst>
                  <a:ext uri="{FF2B5EF4-FFF2-40B4-BE49-F238E27FC236}">
                    <a16:creationId xmlns:a16="http://schemas.microsoft.com/office/drawing/2014/main" id="{B3ADADE1-DA08-FCE3-AD04-01451E821C87}"/>
                  </a:ext>
                </a:extLst>
              </p:cNvPr>
              <p:cNvCxnSpPr>
                <a:cxnSpLocks/>
              </p:cNvCxnSpPr>
              <p:nvPr/>
            </p:nvCxnSpPr>
            <p:spPr bwMode="auto">
              <a:xfrm>
                <a:off x="7048986" y="3982763"/>
                <a:ext cx="516100" cy="0"/>
              </a:xfrm>
              <a:prstGeom prst="line">
                <a:avLst/>
              </a:prstGeom>
              <a:noFill/>
              <a:ln w="19050" cap="flat" cmpd="sng" algn="ctr">
                <a:solidFill>
                  <a:srgbClr val="EFBFBF"/>
                </a:solidFill>
                <a:prstDash val="solid"/>
                <a:round/>
                <a:headEnd type="none" w="med" len="med"/>
                <a:tailEnd type="none" w="med" len="med"/>
              </a:ln>
              <a:effectLst/>
            </p:spPr>
          </p:cxnSp>
          <p:cxnSp>
            <p:nvCxnSpPr>
              <p:cNvPr id="199" name="直線コネクタ 198">
                <a:extLst>
                  <a:ext uri="{FF2B5EF4-FFF2-40B4-BE49-F238E27FC236}">
                    <a16:creationId xmlns:a16="http://schemas.microsoft.com/office/drawing/2014/main" id="{4C166E90-9006-73A4-923D-327AD56A1E04}"/>
                  </a:ext>
                </a:extLst>
              </p:cNvPr>
              <p:cNvCxnSpPr>
                <a:cxnSpLocks/>
              </p:cNvCxnSpPr>
              <p:nvPr/>
            </p:nvCxnSpPr>
            <p:spPr bwMode="auto">
              <a:xfrm flipH="1">
                <a:off x="7029303" y="5094871"/>
                <a:ext cx="548902" cy="0"/>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200" name="直線コネクタ 199">
                <a:extLst>
                  <a:ext uri="{FF2B5EF4-FFF2-40B4-BE49-F238E27FC236}">
                    <a16:creationId xmlns:a16="http://schemas.microsoft.com/office/drawing/2014/main" id="{43FF932A-F64E-3684-E406-327B3DCF95C1}"/>
                  </a:ext>
                </a:extLst>
              </p:cNvPr>
              <p:cNvCxnSpPr>
                <a:cxnSpLocks/>
              </p:cNvCxnSpPr>
              <p:nvPr/>
            </p:nvCxnSpPr>
            <p:spPr bwMode="auto">
              <a:xfrm flipV="1">
                <a:off x="7567470" y="3982312"/>
                <a:ext cx="0" cy="1137099"/>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201" name="直線コネクタ 200">
                <a:extLst>
                  <a:ext uri="{FF2B5EF4-FFF2-40B4-BE49-F238E27FC236}">
                    <a16:creationId xmlns:a16="http://schemas.microsoft.com/office/drawing/2014/main" id="{F5AAE4A5-C805-6DC3-A4CD-E3AFC8CFE621}"/>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202" name="直線コネクタ 201">
                <a:extLst>
                  <a:ext uri="{FF2B5EF4-FFF2-40B4-BE49-F238E27FC236}">
                    <a16:creationId xmlns:a16="http://schemas.microsoft.com/office/drawing/2014/main" id="{F5C93F8F-91FB-AD4A-DAFC-8151FCFFE730}"/>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203" name="正方形/長方形 202">
                <a:extLst>
                  <a:ext uri="{FF2B5EF4-FFF2-40B4-BE49-F238E27FC236}">
                    <a16:creationId xmlns:a16="http://schemas.microsoft.com/office/drawing/2014/main" id="{09B38856-5959-A9B9-CC8F-0FD00734E01F}"/>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204" name="正方形/長方形 203">
                <a:extLst>
                  <a:ext uri="{FF2B5EF4-FFF2-40B4-BE49-F238E27FC236}">
                    <a16:creationId xmlns:a16="http://schemas.microsoft.com/office/drawing/2014/main" id="{F3C13270-BC52-5C9A-019C-6578071FDA5A}"/>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208" name="正方形/長方形 207">
                <a:extLst>
                  <a:ext uri="{FF2B5EF4-FFF2-40B4-BE49-F238E27FC236}">
                    <a16:creationId xmlns:a16="http://schemas.microsoft.com/office/drawing/2014/main" id="{A82DEA6A-A143-7886-75A7-B6CD3046E7AA}"/>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209" name="直線コネクタ 208">
                <a:extLst>
                  <a:ext uri="{FF2B5EF4-FFF2-40B4-BE49-F238E27FC236}">
                    <a16:creationId xmlns:a16="http://schemas.microsoft.com/office/drawing/2014/main" id="{1093A838-FEF5-6A2F-B905-BC7BE6744A6E}"/>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sp>
            <p:nvSpPr>
              <p:cNvPr id="213" name="Rectangle 4">
                <a:extLst>
                  <a:ext uri="{FF2B5EF4-FFF2-40B4-BE49-F238E27FC236}">
                    <a16:creationId xmlns:a16="http://schemas.microsoft.com/office/drawing/2014/main" id="{F6BE68DA-46F7-7A4E-2F09-DF778D997A90}"/>
                  </a:ext>
                </a:extLst>
              </p:cNvPr>
              <p:cNvSpPr>
                <a:spLocks noChangeArrowheads="1"/>
              </p:cNvSpPr>
              <p:nvPr/>
            </p:nvSpPr>
            <p:spPr bwMode="auto">
              <a:xfrm>
                <a:off x="5787242" y="5056681"/>
                <a:ext cx="1181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14" name="テキスト ボックス 213">
                <a:extLst>
                  <a:ext uri="{FF2B5EF4-FFF2-40B4-BE49-F238E27FC236}">
                    <a16:creationId xmlns:a16="http://schemas.microsoft.com/office/drawing/2014/main" id="{D8A73156-0750-536B-1E0B-CEDEACAC3862}"/>
                  </a:ext>
                </a:extLst>
              </p:cNvPr>
              <p:cNvSpPr txBox="1"/>
              <p:nvPr/>
            </p:nvSpPr>
            <p:spPr>
              <a:xfrm>
                <a:off x="6776851" y="5025669"/>
                <a:ext cx="41780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cxnSp>
            <p:nvCxnSpPr>
              <p:cNvPr id="215" name="直線コネクタ 214">
                <a:extLst>
                  <a:ext uri="{FF2B5EF4-FFF2-40B4-BE49-F238E27FC236}">
                    <a16:creationId xmlns:a16="http://schemas.microsoft.com/office/drawing/2014/main" id="{92FD3007-E22E-4286-46D1-78ADD24EBB6D}"/>
                  </a:ext>
                </a:extLst>
              </p:cNvPr>
              <p:cNvCxnSpPr>
                <a:cxnSpLocks/>
              </p:cNvCxnSpPr>
              <p:nvPr/>
            </p:nvCxnSpPr>
            <p:spPr bwMode="auto">
              <a:xfrm flipH="1">
                <a:off x="7584970" y="5098868"/>
                <a:ext cx="465876" cy="1"/>
              </a:xfrm>
              <a:prstGeom prst="line">
                <a:avLst/>
              </a:prstGeom>
              <a:noFill/>
              <a:ln w="57150" cap="flat" cmpd="sng" algn="ctr">
                <a:solidFill>
                  <a:srgbClr val="E000FF"/>
                </a:solidFill>
                <a:prstDash val="solid"/>
                <a:round/>
                <a:headEnd type="triangle" w="med" len="med"/>
                <a:tailEnd type="none" w="med" len="med"/>
              </a:ln>
              <a:effectLst/>
            </p:spPr>
          </p:cxnSp>
          <p:sp>
            <p:nvSpPr>
              <p:cNvPr id="216" name="テキスト ボックス 215">
                <a:extLst>
                  <a:ext uri="{FF2B5EF4-FFF2-40B4-BE49-F238E27FC236}">
                    <a16:creationId xmlns:a16="http://schemas.microsoft.com/office/drawing/2014/main" id="{BAAED53F-7DE7-1E17-2376-0E4C3BA5635A}"/>
                  </a:ext>
                </a:extLst>
              </p:cNvPr>
              <p:cNvSpPr txBox="1"/>
              <p:nvPr/>
            </p:nvSpPr>
            <p:spPr>
              <a:xfrm>
                <a:off x="7690704" y="4588131"/>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grpSp>
      </p:grpSp>
      <p:sp>
        <p:nvSpPr>
          <p:cNvPr id="4" name="正方形/長方形 3">
            <a:extLst>
              <a:ext uri="{FF2B5EF4-FFF2-40B4-BE49-F238E27FC236}">
                <a16:creationId xmlns:a16="http://schemas.microsoft.com/office/drawing/2014/main" id="{1EEABCEB-1798-EF3A-ABD2-741C5CE0F0CB}"/>
              </a:ext>
            </a:extLst>
          </p:cNvPr>
          <p:cNvSpPr/>
          <p:nvPr/>
        </p:nvSpPr>
        <p:spPr>
          <a:xfrm>
            <a:off x="2820099" y="5801557"/>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mv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5" name="正方形/長方形 4">
            <a:extLst>
              <a:ext uri="{FF2B5EF4-FFF2-40B4-BE49-F238E27FC236}">
                <a16:creationId xmlns:a16="http://schemas.microsoft.com/office/drawing/2014/main" id="{FC596D1A-1507-615A-2F37-06AA1FFE01A7}"/>
              </a:ext>
            </a:extLst>
          </p:cNvPr>
          <p:cNvSpPr/>
          <p:nvPr/>
        </p:nvSpPr>
        <p:spPr>
          <a:xfrm>
            <a:off x="2820099" y="6247139"/>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 name="Rectangle 79">
            <a:extLst>
              <a:ext uri="{FF2B5EF4-FFF2-40B4-BE49-F238E27FC236}">
                <a16:creationId xmlns:a16="http://schemas.microsoft.com/office/drawing/2014/main" id="{66D264E8-27B2-AD1C-2C4E-0DC182A639F9}"/>
              </a:ext>
            </a:extLst>
          </p:cNvPr>
          <p:cNvSpPr>
            <a:spLocks noChangeArrowheads="1"/>
          </p:cNvSpPr>
          <p:nvPr/>
        </p:nvSpPr>
        <p:spPr bwMode="auto">
          <a:xfrm>
            <a:off x="0" y="5785376"/>
            <a:ext cx="5699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 name="Rectangle 79">
            <a:extLst>
              <a:ext uri="{FF2B5EF4-FFF2-40B4-BE49-F238E27FC236}">
                <a16:creationId xmlns:a16="http://schemas.microsoft.com/office/drawing/2014/main" id="{32C52DC1-4013-50DF-780E-D169FC0A9149}"/>
              </a:ext>
            </a:extLst>
          </p:cNvPr>
          <p:cNvSpPr>
            <a:spLocks noChangeArrowheads="1"/>
          </p:cNvSpPr>
          <p:nvPr/>
        </p:nvSpPr>
        <p:spPr bwMode="auto">
          <a:xfrm>
            <a:off x="379159" y="5816252"/>
            <a:ext cx="230586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とも</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同じ式になる</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pSp>
        <p:nvGrpSpPr>
          <p:cNvPr id="64" name="グループ化 63">
            <a:extLst>
              <a:ext uri="{FF2B5EF4-FFF2-40B4-BE49-F238E27FC236}">
                <a16:creationId xmlns:a16="http://schemas.microsoft.com/office/drawing/2014/main" id="{2A983BA4-18D8-3FFB-7AA5-AD84C4817EB1}"/>
              </a:ext>
            </a:extLst>
          </p:cNvPr>
          <p:cNvGrpSpPr/>
          <p:nvPr/>
        </p:nvGrpSpPr>
        <p:grpSpPr>
          <a:xfrm>
            <a:off x="1904843" y="4220793"/>
            <a:ext cx="3419085" cy="1254220"/>
            <a:chOff x="1904843" y="4220793"/>
            <a:chExt cx="3419085" cy="1254220"/>
          </a:xfrm>
        </p:grpSpPr>
        <p:sp>
          <p:nvSpPr>
            <p:cNvPr id="30" name="Rectangle 46">
              <a:extLst>
                <a:ext uri="{FF2B5EF4-FFF2-40B4-BE49-F238E27FC236}">
                  <a16:creationId xmlns:a16="http://schemas.microsoft.com/office/drawing/2014/main" id="{F7E0819C-3E4A-76E8-0092-DDD8EF39F8C5}"/>
                </a:ext>
              </a:extLst>
            </p:cNvPr>
            <p:cNvSpPr>
              <a:spLocks noChangeArrowheads="1"/>
            </p:cNvSpPr>
            <p:nvPr/>
          </p:nvSpPr>
          <p:spPr bwMode="auto">
            <a:xfrm>
              <a:off x="1904843" y="4220793"/>
              <a:ext cx="3419085" cy="125422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619D075C-9969-3FC6-1C3B-31F3E693F4DD}"/>
                </a:ext>
              </a:extLst>
            </p:cNvPr>
            <p:cNvGrpSpPr/>
            <p:nvPr/>
          </p:nvGrpSpPr>
          <p:grpSpPr>
            <a:xfrm>
              <a:off x="1990486" y="4334423"/>
              <a:ext cx="3185286" cy="1036700"/>
              <a:chOff x="1990486" y="4334423"/>
              <a:chExt cx="3185286" cy="1036700"/>
            </a:xfrm>
          </p:grpSpPr>
          <p:sp>
            <p:nvSpPr>
              <p:cNvPr id="171" name="正方形/長方形 170">
                <a:extLst>
                  <a:ext uri="{FF2B5EF4-FFF2-40B4-BE49-F238E27FC236}">
                    <a16:creationId xmlns:a16="http://schemas.microsoft.com/office/drawing/2014/main" id="{C7984003-AF04-B57E-B5A7-96A7F8023075}"/>
                  </a:ext>
                </a:extLst>
              </p:cNvPr>
              <p:cNvSpPr/>
              <p:nvPr/>
            </p:nvSpPr>
            <p:spPr>
              <a:xfrm>
                <a:off x="2570032" y="4336432"/>
                <a:ext cx="1156086"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72" name="正方形/長方形 171">
                <a:extLst>
                  <a:ext uri="{FF2B5EF4-FFF2-40B4-BE49-F238E27FC236}">
                    <a16:creationId xmlns:a16="http://schemas.microsoft.com/office/drawing/2014/main" id="{7561BF8D-0C0B-4C1A-BB26-8DDD732990D1}"/>
                  </a:ext>
                </a:extLst>
              </p:cNvPr>
              <p:cNvSpPr/>
              <p:nvPr/>
            </p:nvSpPr>
            <p:spPr>
              <a:xfrm>
                <a:off x="1990486" y="4829970"/>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73" name="Rectangle 117">
                <a:extLst>
                  <a:ext uri="{FF2B5EF4-FFF2-40B4-BE49-F238E27FC236}">
                    <a16:creationId xmlns:a16="http://schemas.microsoft.com/office/drawing/2014/main" id="{43788699-ECD6-2702-9E9A-3569D84C59FB}"/>
                  </a:ext>
                </a:extLst>
              </p:cNvPr>
              <p:cNvSpPr>
                <a:spLocks noChangeArrowheads="1"/>
              </p:cNvSpPr>
              <p:nvPr/>
            </p:nvSpPr>
            <p:spPr bwMode="auto">
              <a:xfrm>
                <a:off x="2251691" y="482349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74" name="正方形/長方形 173">
                <a:extLst>
                  <a:ext uri="{FF2B5EF4-FFF2-40B4-BE49-F238E27FC236}">
                    <a16:creationId xmlns:a16="http://schemas.microsoft.com/office/drawing/2014/main" id="{ABDFF497-7EC6-F3A6-684C-A774820F581B}"/>
                  </a:ext>
                </a:extLst>
              </p:cNvPr>
              <p:cNvSpPr/>
              <p:nvPr/>
            </p:nvSpPr>
            <p:spPr>
              <a:xfrm>
                <a:off x="2571621" y="4847903"/>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75" name="正方形/長方形 174">
                <a:extLst>
                  <a:ext uri="{FF2B5EF4-FFF2-40B4-BE49-F238E27FC236}">
                    <a16:creationId xmlns:a16="http://schemas.microsoft.com/office/drawing/2014/main" id="{CF5B3E9B-DE06-DEB5-5E87-04D142CEB495}"/>
                  </a:ext>
                </a:extLst>
              </p:cNvPr>
              <p:cNvSpPr/>
              <p:nvPr/>
            </p:nvSpPr>
            <p:spPr>
              <a:xfrm>
                <a:off x="3763560" y="4829318"/>
                <a:ext cx="898003"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76" name="Rectangle 69">
                <a:extLst>
                  <a:ext uri="{FF2B5EF4-FFF2-40B4-BE49-F238E27FC236}">
                    <a16:creationId xmlns:a16="http://schemas.microsoft.com/office/drawing/2014/main" id="{3678B648-8131-B8CE-1FC3-25F22B42D3A1}"/>
                  </a:ext>
                </a:extLst>
              </p:cNvPr>
              <p:cNvSpPr>
                <a:spLocks noChangeArrowheads="1"/>
              </p:cNvSpPr>
              <p:nvPr/>
            </p:nvSpPr>
            <p:spPr bwMode="auto">
              <a:xfrm>
                <a:off x="2003344" y="4334423"/>
                <a:ext cx="315500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177" name="Rectangle 69">
                <a:extLst>
                  <a:ext uri="{FF2B5EF4-FFF2-40B4-BE49-F238E27FC236}">
                    <a16:creationId xmlns:a16="http://schemas.microsoft.com/office/drawing/2014/main" id="{68B0DA01-6BC2-FB9B-9119-EBD0BCB86522}"/>
                  </a:ext>
                </a:extLst>
              </p:cNvPr>
              <p:cNvSpPr>
                <a:spLocks noChangeArrowheads="1"/>
              </p:cNvSpPr>
              <p:nvPr/>
            </p:nvSpPr>
            <p:spPr bwMode="auto">
              <a:xfrm>
                <a:off x="2003344" y="4860753"/>
                <a:ext cx="315500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184" name="正方形/長方形 183">
                <a:extLst>
                  <a:ext uri="{FF2B5EF4-FFF2-40B4-BE49-F238E27FC236}">
                    <a16:creationId xmlns:a16="http://schemas.microsoft.com/office/drawing/2014/main" id="{B5E497CA-717D-AD5A-6177-F249CBEFBEB4}"/>
                  </a:ext>
                </a:extLst>
              </p:cNvPr>
              <p:cNvSpPr/>
              <p:nvPr/>
            </p:nvSpPr>
            <p:spPr>
              <a:xfrm>
                <a:off x="1990486" y="4338769"/>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endParaRPr>
              </a:p>
            </p:txBody>
          </p:sp>
          <p:sp>
            <p:nvSpPr>
              <p:cNvPr id="185" name="Rectangle 117">
                <a:extLst>
                  <a:ext uri="{FF2B5EF4-FFF2-40B4-BE49-F238E27FC236}">
                    <a16:creationId xmlns:a16="http://schemas.microsoft.com/office/drawing/2014/main" id="{80641CBE-572E-3A3D-52A6-B0EA55BDBBEE}"/>
                  </a:ext>
                </a:extLst>
              </p:cNvPr>
              <p:cNvSpPr>
                <a:spLocks noChangeArrowheads="1"/>
              </p:cNvSpPr>
              <p:nvPr/>
            </p:nvSpPr>
            <p:spPr bwMode="auto">
              <a:xfrm>
                <a:off x="2251691" y="4341919"/>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86" name="テキスト ボックス 185">
                <a:extLst>
                  <a:ext uri="{FF2B5EF4-FFF2-40B4-BE49-F238E27FC236}">
                    <a16:creationId xmlns:a16="http://schemas.microsoft.com/office/drawing/2014/main" id="{36470A87-D776-4DC8-3E64-61FEB9085209}"/>
                  </a:ext>
                </a:extLst>
              </p:cNvPr>
              <p:cNvSpPr txBox="1"/>
              <p:nvPr/>
            </p:nvSpPr>
            <p:spPr>
              <a:xfrm>
                <a:off x="3715475" y="4344185"/>
                <a:ext cx="1460297"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Symbol" pitchFamily="18" charset="2"/>
                    <a:ea typeface="ＭＳ Ｐゴシック" charset="-128"/>
                    <a:cs typeface="+mn-cs"/>
                  </a:rPr>
                  <a:t>- </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grpSp>
      </p:grpSp>
      <p:grpSp>
        <p:nvGrpSpPr>
          <p:cNvPr id="66" name="グループ化 65">
            <a:extLst>
              <a:ext uri="{FF2B5EF4-FFF2-40B4-BE49-F238E27FC236}">
                <a16:creationId xmlns:a16="http://schemas.microsoft.com/office/drawing/2014/main" id="{C2E1544F-B6A7-99CC-62F2-331397913DA9}"/>
              </a:ext>
            </a:extLst>
          </p:cNvPr>
          <p:cNvGrpSpPr/>
          <p:nvPr/>
        </p:nvGrpSpPr>
        <p:grpSpPr>
          <a:xfrm>
            <a:off x="1904843" y="2465009"/>
            <a:ext cx="2939745" cy="1254220"/>
            <a:chOff x="1904843" y="4220793"/>
            <a:chExt cx="2939745" cy="1254220"/>
          </a:xfrm>
        </p:grpSpPr>
        <p:sp>
          <p:nvSpPr>
            <p:cNvPr id="67" name="Rectangle 46">
              <a:extLst>
                <a:ext uri="{FF2B5EF4-FFF2-40B4-BE49-F238E27FC236}">
                  <a16:creationId xmlns:a16="http://schemas.microsoft.com/office/drawing/2014/main" id="{BD43E5D7-6AFB-148F-1AAE-C67AF1C31A5D}"/>
                </a:ext>
              </a:extLst>
            </p:cNvPr>
            <p:cNvSpPr>
              <a:spLocks noChangeArrowheads="1"/>
            </p:cNvSpPr>
            <p:nvPr/>
          </p:nvSpPr>
          <p:spPr bwMode="auto">
            <a:xfrm>
              <a:off x="1904843" y="4220793"/>
              <a:ext cx="2939745" cy="125422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68" name="グループ化 67">
              <a:extLst>
                <a:ext uri="{FF2B5EF4-FFF2-40B4-BE49-F238E27FC236}">
                  <a16:creationId xmlns:a16="http://schemas.microsoft.com/office/drawing/2014/main" id="{E46F0561-D878-419B-AAD8-4C7F2604AF74}"/>
                </a:ext>
              </a:extLst>
            </p:cNvPr>
            <p:cNvGrpSpPr/>
            <p:nvPr/>
          </p:nvGrpSpPr>
          <p:grpSpPr>
            <a:xfrm>
              <a:off x="1990486" y="4289504"/>
              <a:ext cx="2713818" cy="1082938"/>
              <a:chOff x="1990486" y="4289504"/>
              <a:chExt cx="2713818" cy="1082938"/>
            </a:xfrm>
          </p:grpSpPr>
          <p:sp>
            <p:nvSpPr>
              <p:cNvPr id="69" name="Rectangle 115">
                <a:extLst>
                  <a:ext uri="{FF2B5EF4-FFF2-40B4-BE49-F238E27FC236}">
                    <a16:creationId xmlns:a16="http://schemas.microsoft.com/office/drawing/2014/main" id="{C1D0D2BC-69E9-6F9C-620D-81AA3DD609D9}"/>
                  </a:ext>
                </a:extLst>
              </p:cNvPr>
              <p:cNvSpPr>
                <a:spLocks noChangeArrowheads="1"/>
              </p:cNvSpPr>
              <p:nvPr/>
            </p:nvSpPr>
            <p:spPr bwMode="auto">
              <a:xfrm>
                <a:off x="2339963" y="4306862"/>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70" name="正方形/長方形 69">
                <a:extLst>
                  <a:ext uri="{FF2B5EF4-FFF2-40B4-BE49-F238E27FC236}">
                    <a16:creationId xmlns:a16="http://schemas.microsoft.com/office/drawing/2014/main" id="{35D20690-4B13-D6CD-B73D-DA2ED9E9A09A}"/>
                  </a:ext>
                </a:extLst>
              </p:cNvPr>
              <p:cNvSpPr/>
              <p:nvPr/>
            </p:nvSpPr>
            <p:spPr>
              <a:xfrm>
                <a:off x="1994498" y="4306862"/>
                <a:ext cx="34757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1" name="Rectangle 117">
                <a:extLst>
                  <a:ext uri="{FF2B5EF4-FFF2-40B4-BE49-F238E27FC236}">
                    <a16:creationId xmlns:a16="http://schemas.microsoft.com/office/drawing/2014/main" id="{9968C5BD-CF30-5FB4-5835-C9D94CA9B989}"/>
                  </a:ext>
                </a:extLst>
              </p:cNvPr>
              <p:cNvSpPr>
                <a:spLocks noChangeArrowheads="1"/>
              </p:cNvSpPr>
              <p:nvPr/>
            </p:nvSpPr>
            <p:spPr bwMode="auto">
              <a:xfrm>
                <a:off x="3060735" y="428950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2" name="正方形/長方形 71">
                <a:extLst>
                  <a:ext uri="{FF2B5EF4-FFF2-40B4-BE49-F238E27FC236}">
                    <a16:creationId xmlns:a16="http://schemas.microsoft.com/office/drawing/2014/main" id="{2669A1C1-EE2B-8BBA-58CA-71DAD58BCBA9}"/>
                  </a:ext>
                </a:extLst>
              </p:cNvPr>
              <p:cNvSpPr/>
              <p:nvPr/>
            </p:nvSpPr>
            <p:spPr>
              <a:xfrm>
                <a:off x="3352567" y="4306633"/>
                <a:ext cx="1156086"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3" name="正方形/長方形 72">
                <a:extLst>
                  <a:ext uri="{FF2B5EF4-FFF2-40B4-BE49-F238E27FC236}">
                    <a16:creationId xmlns:a16="http://schemas.microsoft.com/office/drawing/2014/main" id="{83C6DA14-D1A4-0730-F102-7862C2640BA1}"/>
                  </a:ext>
                </a:extLst>
              </p:cNvPr>
              <p:cNvSpPr/>
              <p:nvPr/>
            </p:nvSpPr>
            <p:spPr>
              <a:xfrm>
                <a:off x="1990486" y="4849222"/>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4" name="Rectangle 117">
                <a:extLst>
                  <a:ext uri="{FF2B5EF4-FFF2-40B4-BE49-F238E27FC236}">
                    <a16:creationId xmlns:a16="http://schemas.microsoft.com/office/drawing/2014/main" id="{7BE00982-120F-D534-0E48-A1AF0A1B35E3}"/>
                  </a:ext>
                </a:extLst>
              </p:cNvPr>
              <p:cNvSpPr>
                <a:spLocks noChangeArrowheads="1"/>
              </p:cNvSpPr>
              <p:nvPr/>
            </p:nvSpPr>
            <p:spPr bwMode="auto">
              <a:xfrm>
                <a:off x="2276972" y="478959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5" name="正方形/長方形 74">
                <a:extLst>
                  <a:ext uri="{FF2B5EF4-FFF2-40B4-BE49-F238E27FC236}">
                    <a16:creationId xmlns:a16="http://schemas.microsoft.com/office/drawing/2014/main" id="{0008FC3F-713B-6538-3372-CF4D4E243245}"/>
                  </a:ext>
                </a:extLst>
              </p:cNvPr>
              <p:cNvSpPr/>
              <p:nvPr/>
            </p:nvSpPr>
            <p:spPr>
              <a:xfrm>
                <a:off x="2571621" y="4847903"/>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6" name="正方形/長方形 75">
                <a:extLst>
                  <a:ext uri="{FF2B5EF4-FFF2-40B4-BE49-F238E27FC236}">
                    <a16:creationId xmlns:a16="http://schemas.microsoft.com/office/drawing/2014/main" id="{438DC8A3-C9AB-F607-0B81-A6F790702DD7}"/>
                  </a:ext>
                </a:extLst>
              </p:cNvPr>
              <p:cNvSpPr/>
              <p:nvPr/>
            </p:nvSpPr>
            <p:spPr>
              <a:xfrm>
                <a:off x="3763560" y="4829318"/>
                <a:ext cx="898003"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7" name="Rectangle 69">
                <a:extLst>
                  <a:ext uri="{FF2B5EF4-FFF2-40B4-BE49-F238E27FC236}">
                    <a16:creationId xmlns:a16="http://schemas.microsoft.com/office/drawing/2014/main" id="{F0FD9441-1751-B069-2BE8-FE045BA6B6A7}"/>
                  </a:ext>
                </a:extLst>
              </p:cNvPr>
              <p:cNvSpPr>
                <a:spLocks noChangeArrowheads="1"/>
              </p:cNvSpPr>
              <p:nvPr/>
            </p:nvSpPr>
            <p:spPr bwMode="auto">
              <a:xfrm>
                <a:off x="2003345" y="4334423"/>
                <a:ext cx="27009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98" name="Rectangle 69">
                <a:extLst>
                  <a:ext uri="{FF2B5EF4-FFF2-40B4-BE49-F238E27FC236}">
                    <a16:creationId xmlns:a16="http://schemas.microsoft.com/office/drawing/2014/main" id="{369F8884-DB8F-B246-9E13-349600CB5665}"/>
                  </a:ext>
                </a:extLst>
              </p:cNvPr>
              <p:cNvSpPr>
                <a:spLocks noChangeArrowheads="1"/>
              </p:cNvSpPr>
              <p:nvPr/>
            </p:nvSpPr>
            <p:spPr bwMode="auto">
              <a:xfrm>
                <a:off x="2003345" y="4860753"/>
                <a:ext cx="27009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grpSp>
      </p:grpSp>
      <p:grpSp>
        <p:nvGrpSpPr>
          <p:cNvPr id="99" name="グループ化 98">
            <a:extLst>
              <a:ext uri="{FF2B5EF4-FFF2-40B4-BE49-F238E27FC236}">
                <a16:creationId xmlns:a16="http://schemas.microsoft.com/office/drawing/2014/main" id="{3B3AE2F6-DDC5-36AC-3469-726F2BF0224D}"/>
              </a:ext>
            </a:extLst>
          </p:cNvPr>
          <p:cNvGrpSpPr/>
          <p:nvPr/>
        </p:nvGrpSpPr>
        <p:grpSpPr>
          <a:xfrm>
            <a:off x="5504609" y="1199795"/>
            <a:ext cx="3490304" cy="2530428"/>
            <a:chOff x="5504609" y="3800510"/>
            <a:chExt cx="3490304" cy="2530428"/>
          </a:xfrm>
        </p:grpSpPr>
        <p:sp>
          <p:nvSpPr>
            <p:cNvPr id="100" name="Rectangle 46">
              <a:extLst>
                <a:ext uri="{FF2B5EF4-FFF2-40B4-BE49-F238E27FC236}">
                  <a16:creationId xmlns:a16="http://schemas.microsoft.com/office/drawing/2014/main" id="{22EEF24C-1C67-2689-3C44-9B6ED1547928}"/>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111" name="グループ化 110">
              <a:extLst>
                <a:ext uri="{FF2B5EF4-FFF2-40B4-BE49-F238E27FC236}">
                  <a16:creationId xmlns:a16="http://schemas.microsoft.com/office/drawing/2014/main" id="{A0C44345-7B7B-9DD8-A17B-362A75AA8120}"/>
                </a:ext>
              </a:extLst>
            </p:cNvPr>
            <p:cNvGrpSpPr/>
            <p:nvPr/>
          </p:nvGrpSpPr>
          <p:grpSpPr>
            <a:xfrm>
              <a:off x="5504609" y="3848374"/>
              <a:ext cx="3324337" cy="2385237"/>
              <a:chOff x="5504609" y="3848374"/>
              <a:chExt cx="3324337" cy="2385237"/>
            </a:xfrm>
          </p:grpSpPr>
          <p:grpSp>
            <p:nvGrpSpPr>
              <p:cNvPr id="112" name="グループ化 111">
                <a:extLst>
                  <a:ext uri="{FF2B5EF4-FFF2-40B4-BE49-F238E27FC236}">
                    <a16:creationId xmlns:a16="http://schemas.microsoft.com/office/drawing/2014/main" id="{0D5ECB94-AC23-1E1F-E107-12875DCB9CB7}"/>
                  </a:ext>
                </a:extLst>
              </p:cNvPr>
              <p:cNvGrpSpPr/>
              <p:nvPr/>
            </p:nvGrpSpPr>
            <p:grpSpPr>
              <a:xfrm>
                <a:off x="7148910" y="4387618"/>
                <a:ext cx="675605" cy="1148038"/>
                <a:chOff x="7805797" y="1227281"/>
                <a:chExt cx="675605" cy="1148038"/>
              </a:xfrm>
            </p:grpSpPr>
            <p:sp>
              <p:nvSpPr>
                <p:cNvPr id="137" name="四角形: 上の 2 つの角を丸める 136">
                  <a:extLst>
                    <a:ext uri="{FF2B5EF4-FFF2-40B4-BE49-F238E27FC236}">
                      <a16:creationId xmlns:a16="http://schemas.microsoft.com/office/drawing/2014/main" id="{35879AAC-D3BB-9EDA-F996-17CB2A83722A}"/>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38" name="楕円 137">
                  <a:extLst>
                    <a:ext uri="{FF2B5EF4-FFF2-40B4-BE49-F238E27FC236}">
                      <a16:creationId xmlns:a16="http://schemas.microsoft.com/office/drawing/2014/main" id="{7725663F-8D88-CB2A-D392-8AC9C8C52EBE}"/>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39" name="四角形: 角を丸くする 138">
                  <a:extLst>
                    <a:ext uri="{FF2B5EF4-FFF2-40B4-BE49-F238E27FC236}">
                      <a16:creationId xmlns:a16="http://schemas.microsoft.com/office/drawing/2014/main" id="{5EB7CEC7-79F9-34A1-4957-D40C991D7214}"/>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40" name="四角形: 1 つの角を丸める 139">
                  <a:extLst>
                    <a:ext uri="{FF2B5EF4-FFF2-40B4-BE49-F238E27FC236}">
                      <a16:creationId xmlns:a16="http://schemas.microsoft.com/office/drawing/2014/main" id="{D602C6AB-84A5-468E-52A0-3D38EC65E0A7}"/>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41" name="四角形: 1 つの角を丸める 140">
                  <a:extLst>
                    <a:ext uri="{FF2B5EF4-FFF2-40B4-BE49-F238E27FC236}">
                      <a16:creationId xmlns:a16="http://schemas.microsoft.com/office/drawing/2014/main" id="{B10797B4-D846-AAC7-AF44-3422D864312B}"/>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118" name="Rectangle 115">
                <a:extLst>
                  <a:ext uri="{FF2B5EF4-FFF2-40B4-BE49-F238E27FC236}">
                    <a16:creationId xmlns:a16="http://schemas.microsoft.com/office/drawing/2014/main" id="{89FB789A-912C-3E4B-51F6-34DF1788C835}"/>
                  </a:ext>
                </a:extLst>
              </p:cNvPr>
              <p:cNvSpPr>
                <a:spLocks noChangeArrowheads="1"/>
              </p:cNvSpPr>
              <p:nvPr/>
            </p:nvSpPr>
            <p:spPr bwMode="auto">
              <a:xfrm>
                <a:off x="5504609" y="4970184"/>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r</a:t>
                </a:r>
              </a:p>
            </p:txBody>
          </p:sp>
          <p:cxnSp>
            <p:nvCxnSpPr>
              <p:cNvPr id="119" name="直線コネクタ 118">
                <a:extLst>
                  <a:ext uri="{FF2B5EF4-FFF2-40B4-BE49-F238E27FC236}">
                    <a16:creationId xmlns:a16="http://schemas.microsoft.com/office/drawing/2014/main" id="{6353E78F-A568-697A-6535-DA5413415F6C}"/>
                  </a:ext>
                </a:extLst>
              </p:cNvPr>
              <p:cNvCxnSpPr>
                <a:cxnSpLocks/>
              </p:cNvCxnSpPr>
              <p:nvPr/>
            </p:nvCxnSpPr>
            <p:spPr bwMode="auto">
              <a:xfrm flipH="1">
                <a:off x="6226259" y="5300910"/>
                <a:ext cx="956783" cy="0"/>
              </a:xfrm>
              <a:prstGeom prst="line">
                <a:avLst/>
              </a:prstGeom>
              <a:noFill/>
              <a:ln w="38100" cap="flat" cmpd="sng" algn="ctr">
                <a:solidFill>
                  <a:srgbClr val="0000FF"/>
                </a:solidFill>
                <a:prstDash val="solid"/>
                <a:round/>
                <a:headEnd type="none" w="med" len="med"/>
                <a:tailEnd type="arrow" w="med" len="med"/>
              </a:ln>
              <a:effectLst/>
            </p:spPr>
          </p:cxnSp>
          <p:sp>
            <p:nvSpPr>
              <p:cNvPr id="120" name="テキスト ボックス 119">
                <a:extLst>
                  <a:ext uri="{FF2B5EF4-FFF2-40B4-BE49-F238E27FC236}">
                    <a16:creationId xmlns:a16="http://schemas.microsoft.com/office/drawing/2014/main" id="{3F8A867E-98E8-D44D-919D-0EFFE505C680}"/>
                  </a:ext>
                </a:extLst>
              </p:cNvPr>
              <p:cNvSpPr txBox="1"/>
              <p:nvPr/>
            </p:nvSpPr>
            <p:spPr>
              <a:xfrm>
                <a:off x="7710717" y="4535301"/>
                <a:ext cx="575073"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anose="02050604050505020204" pitchFamily="18" charset="0"/>
                    <a:ea typeface="ＭＳ Ｐゴシック" charset="-128"/>
                    <a:cs typeface="Times New Roman" panose="02020603050405020304" pitchFamily="18" charset="0"/>
                  </a:rPr>
                  <a:t>m</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21" name="正方形/長方形 120">
                <a:extLst>
                  <a:ext uri="{FF2B5EF4-FFF2-40B4-BE49-F238E27FC236}">
                    <a16:creationId xmlns:a16="http://schemas.microsoft.com/office/drawing/2014/main" id="{BD04DF4F-1ED6-360D-77C5-F95C71EE0826}"/>
                  </a:ext>
                </a:extLst>
              </p:cNvPr>
              <p:cNvSpPr/>
              <p:nvPr/>
            </p:nvSpPr>
            <p:spPr>
              <a:xfrm>
                <a:off x="6092308" y="4590643"/>
                <a:ext cx="1156086" cy="523220"/>
              </a:xfrm>
              <a:prstGeom prst="rect">
                <a:avLst/>
              </a:prstGeom>
              <a:no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122" name="正方形/長方形 121">
                <a:extLst>
                  <a:ext uri="{FF2B5EF4-FFF2-40B4-BE49-F238E27FC236}">
                    <a16:creationId xmlns:a16="http://schemas.microsoft.com/office/drawing/2014/main" id="{BC1CF8B8-A851-0595-7A67-18149D91AE45}"/>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cxnSp>
            <p:nvCxnSpPr>
              <p:cNvPr id="123" name="直線コネクタ 122">
                <a:extLst>
                  <a:ext uri="{FF2B5EF4-FFF2-40B4-BE49-F238E27FC236}">
                    <a16:creationId xmlns:a16="http://schemas.microsoft.com/office/drawing/2014/main" id="{92E35B9E-FE9B-67A4-52D5-B68EBAAD2692}"/>
                  </a:ext>
                </a:extLst>
              </p:cNvPr>
              <p:cNvCxnSpPr>
                <a:cxnSpLocks/>
              </p:cNvCxnSpPr>
              <p:nvPr/>
            </p:nvCxnSpPr>
            <p:spPr bwMode="auto">
              <a:xfrm flipV="1">
                <a:off x="7053357" y="4006781"/>
                <a:ext cx="0" cy="1079606"/>
              </a:xfrm>
              <a:prstGeom prst="line">
                <a:avLst/>
              </a:prstGeom>
              <a:noFill/>
              <a:ln w="19050" cap="flat" cmpd="sng" algn="ctr">
                <a:solidFill>
                  <a:srgbClr val="C00000">
                    <a:alpha val="25098"/>
                  </a:srgbClr>
                </a:solidFill>
                <a:prstDash val="solid"/>
                <a:round/>
                <a:headEnd type="none" w="med" len="med"/>
                <a:tailEnd type="none" w="med" len="med"/>
              </a:ln>
              <a:effectLst/>
            </p:spPr>
          </p:cxnSp>
          <p:cxnSp>
            <p:nvCxnSpPr>
              <p:cNvPr id="125" name="直線コネクタ 124">
                <a:extLst>
                  <a:ext uri="{FF2B5EF4-FFF2-40B4-BE49-F238E27FC236}">
                    <a16:creationId xmlns:a16="http://schemas.microsoft.com/office/drawing/2014/main" id="{19E207D5-2446-C504-7A15-2890BB947AF2}"/>
                  </a:ext>
                </a:extLst>
              </p:cNvPr>
              <p:cNvCxnSpPr>
                <a:cxnSpLocks/>
              </p:cNvCxnSpPr>
              <p:nvPr/>
            </p:nvCxnSpPr>
            <p:spPr bwMode="auto">
              <a:xfrm>
                <a:off x="7048986" y="3982763"/>
                <a:ext cx="516100" cy="0"/>
              </a:xfrm>
              <a:prstGeom prst="line">
                <a:avLst/>
              </a:prstGeom>
              <a:noFill/>
              <a:ln w="19050" cap="flat" cmpd="sng" algn="ctr">
                <a:solidFill>
                  <a:srgbClr val="C00000">
                    <a:alpha val="25098"/>
                  </a:srgbClr>
                </a:solidFill>
                <a:prstDash val="solid"/>
                <a:round/>
                <a:headEnd type="none" w="med" len="med"/>
                <a:tailEnd type="none" w="med" len="med"/>
              </a:ln>
              <a:effectLst/>
            </p:spPr>
          </p:cxnSp>
          <p:cxnSp>
            <p:nvCxnSpPr>
              <p:cNvPr id="128" name="直線コネクタ 127">
                <a:extLst>
                  <a:ext uri="{FF2B5EF4-FFF2-40B4-BE49-F238E27FC236}">
                    <a16:creationId xmlns:a16="http://schemas.microsoft.com/office/drawing/2014/main" id="{1143B942-4176-9DEF-3319-45FEABBA52D7}"/>
                  </a:ext>
                </a:extLst>
              </p:cNvPr>
              <p:cNvCxnSpPr>
                <a:cxnSpLocks/>
              </p:cNvCxnSpPr>
              <p:nvPr/>
            </p:nvCxnSpPr>
            <p:spPr bwMode="auto">
              <a:xfrm flipH="1">
                <a:off x="7029303" y="5094871"/>
                <a:ext cx="548902" cy="0"/>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130" name="直線コネクタ 129">
                <a:extLst>
                  <a:ext uri="{FF2B5EF4-FFF2-40B4-BE49-F238E27FC236}">
                    <a16:creationId xmlns:a16="http://schemas.microsoft.com/office/drawing/2014/main" id="{7B1266AE-71AC-2A6E-8BAA-4F39E99F7CB7}"/>
                  </a:ext>
                </a:extLst>
              </p:cNvPr>
              <p:cNvCxnSpPr>
                <a:cxnSpLocks/>
              </p:cNvCxnSpPr>
              <p:nvPr/>
            </p:nvCxnSpPr>
            <p:spPr bwMode="auto">
              <a:xfrm flipV="1">
                <a:off x="7567470" y="3982312"/>
                <a:ext cx="0" cy="1137099"/>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131" name="直線コネクタ 130">
                <a:extLst>
                  <a:ext uri="{FF2B5EF4-FFF2-40B4-BE49-F238E27FC236}">
                    <a16:creationId xmlns:a16="http://schemas.microsoft.com/office/drawing/2014/main" id="{C7C00D43-0E0A-8825-3CF3-56B9C2BB2D4B}"/>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132" name="直線コネクタ 131">
                <a:extLst>
                  <a:ext uri="{FF2B5EF4-FFF2-40B4-BE49-F238E27FC236}">
                    <a16:creationId xmlns:a16="http://schemas.microsoft.com/office/drawing/2014/main" id="{BE33C24E-8BE0-1F38-8537-5E57BB07B214}"/>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133" name="正方形/長方形 132">
                <a:extLst>
                  <a:ext uri="{FF2B5EF4-FFF2-40B4-BE49-F238E27FC236}">
                    <a16:creationId xmlns:a16="http://schemas.microsoft.com/office/drawing/2014/main" id="{B2B49A52-DF7A-B4D5-6173-3F4997F95BE6}"/>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34" name="正方形/長方形 133">
                <a:extLst>
                  <a:ext uri="{FF2B5EF4-FFF2-40B4-BE49-F238E27FC236}">
                    <a16:creationId xmlns:a16="http://schemas.microsoft.com/office/drawing/2014/main" id="{CE5B8141-F3E0-A356-BCBF-E3A01103E5C4}"/>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135" name="正方形/長方形 134">
                <a:extLst>
                  <a:ext uri="{FF2B5EF4-FFF2-40B4-BE49-F238E27FC236}">
                    <a16:creationId xmlns:a16="http://schemas.microsoft.com/office/drawing/2014/main" id="{F6F2C6EB-C93C-6686-D80B-8EC59A73D768}"/>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136" name="直線コネクタ 135">
                <a:extLst>
                  <a:ext uri="{FF2B5EF4-FFF2-40B4-BE49-F238E27FC236}">
                    <a16:creationId xmlns:a16="http://schemas.microsoft.com/office/drawing/2014/main" id="{9F65EEB7-C4F9-203B-1A11-7EEEE71F17B3}"/>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grpSp>
      </p:grpSp>
      <p:sp>
        <p:nvSpPr>
          <p:cNvPr id="142" name="Rectangle 4">
            <a:extLst>
              <a:ext uri="{FF2B5EF4-FFF2-40B4-BE49-F238E27FC236}">
                <a16:creationId xmlns:a16="http://schemas.microsoft.com/office/drawing/2014/main" id="{AC8656EC-B0C8-2E0B-22AE-C8D618114C9D}"/>
              </a:ext>
            </a:extLst>
          </p:cNvPr>
          <p:cNvSpPr>
            <a:spLocks noChangeArrowheads="1"/>
          </p:cNvSpPr>
          <p:nvPr/>
        </p:nvSpPr>
        <p:spPr bwMode="auto">
          <a:xfrm>
            <a:off x="-17930" y="-34495"/>
            <a:ext cx="25358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f. (1)(2)</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の違い</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143" name="Rectangle 79">
            <a:extLst>
              <a:ext uri="{FF2B5EF4-FFF2-40B4-BE49-F238E27FC236}">
                <a16:creationId xmlns:a16="http://schemas.microsoft.com/office/drawing/2014/main" id="{30945123-82FA-10B6-4F9B-A706B58CA96C}"/>
              </a:ext>
            </a:extLst>
          </p:cNvPr>
          <p:cNvSpPr>
            <a:spLocks noChangeArrowheads="1"/>
          </p:cNvSpPr>
          <p:nvPr/>
        </p:nvSpPr>
        <p:spPr bwMode="auto">
          <a:xfrm>
            <a:off x="-17930" y="442592"/>
            <a:ext cx="85066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では</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にない遠心力が現れるが、加速度が</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になり、</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4" name="Rectangle 79">
            <a:extLst>
              <a:ext uri="{FF2B5EF4-FFF2-40B4-BE49-F238E27FC236}">
                <a16:creationId xmlns:a16="http://schemas.microsoft.com/office/drawing/2014/main" id="{31957D3A-ECFA-D662-34DA-E908CBEBB4CB}"/>
              </a:ext>
            </a:extLst>
          </p:cNvPr>
          <p:cNvSpPr>
            <a:spLocks noChangeArrowheads="1"/>
          </p:cNvSpPr>
          <p:nvPr/>
        </p:nvSpPr>
        <p:spPr bwMode="auto">
          <a:xfrm>
            <a:off x="2338219" y="-13289"/>
            <a:ext cx="3409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でピンクで示した。</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5" name="Rectangle 79">
            <a:extLst>
              <a:ext uri="{FF2B5EF4-FFF2-40B4-BE49-F238E27FC236}">
                <a16:creationId xmlns:a16="http://schemas.microsoft.com/office/drawing/2014/main" id="{7894996C-0952-E8AD-C456-269D094BDFBF}"/>
              </a:ext>
            </a:extLst>
          </p:cNvPr>
          <p:cNvSpPr>
            <a:spLocks noChangeArrowheads="1"/>
          </p:cNvSpPr>
          <p:nvPr/>
        </p:nvSpPr>
        <p:spPr bwMode="auto">
          <a:xfrm>
            <a:off x="5576382" y="-43978"/>
            <a:ext cx="3213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座標系が違うため、</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6" name="Rectangle 79">
            <a:extLst>
              <a:ext uri="{FF2B5EF4-FFF2-40B4-BE49-F238E27FC236}">
                <a16:creationId xmlns:a16="http://schemas.microsoft.com/office/drawing/2014/main" id="{9944598A-A990-827B-03F6-4BB4A0C7BB05}"/>
              </a:ext>
            </a:extLst>
          </p:cNvPr>
          <p:cNvSpPr>
            <a:spLocks noChangeArrowheads="1"/>
          </p:cNvSpPr>
          <p:nvPr/>
        </p:nvSpPr>
        <p:spPr bwMode="auto">
          <a:xfrm>
            <a:off x="0" y="908053"/>
            <a:ext cx="55186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結果の式は</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と同じ内容になる。</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7" name="円形吹き出し 183">
            <a:extLst>
              <a:ext uri="{FF2B5EF4-FFF2-40B4-BE49-F238E27FC236}">
                <a16:creationId xmlns:a16="http://schemas.microsoft.com/office/drawing/2014/main" id="{C23B099D-B38D-5012-6758-BD4334D79C20}"/>
              </a:ext>
            </a:extLst>
          </p:cNvPr>
          <p:cNvSpPr>
            <a:spLocks noChangeArrowheads="1"/>
          </p:cNvSpPr>
          <p:nvPr/>
        </p:nvSpPr>
        <p:spPr bwMode="auto">
          <a:xfrm>
            <a:off x="149087" y="2502370"/>
            <a:ext cx="1703548" cy="554570"/>
          </a:xfrm>
          <a:prstGeom prst="wedgeEllipseCallout">
            <a:avLst>
              <a:gd name="adj1" fmla="val 51065"/>
              <a:gd name="adj2" fmla="val 42939"/>
            </a:avLst>
          </a:prstGeom>
          <a:solidFill>
            <a:schemeClr val="bg1"/>
          </a:solidFill>
          <a:ln w="19050" algn="ctr">
            <a:solidFill>
              <a:schemeClr val="accent1">
                <a:lumMod val="75000"/>
              </a:schemeClr>
            </a:solidFill>
            <a:round/>
            <a:headEnd/>
            <a:tailEnd/>
          </a:ln>
        </p:spPr>
        <p:txBody>
          <a:bodyPr wrap="none" anchor="ctr" anchorCtr="1"/>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Times New Roman" pitchFamily="18" charset="0"/>
              </a:rPr>
              <a:t>(1)</a:t>
            </a: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Times New Roman" pitchFamily="18" charset="0"/>
              </a:rPr>
              <a:t>の結果　</a:t>
            </a:r>
          </a:p>
        </p:txBody>
      </p:sp>
      <p:sp>
        <p:nvSpPr>
          <p:cNvPr id="148" name="円形吹き出し 183">
            <a:extLst>
              <a:ext uri="{FF2B5EF4-FFF2-40B4-BE49-F238E27FC236}">
                <a16:creationId xmlns:a16="http://schemas.microsoft.com/office/drawing/2014/main" id="{B2661027-E85A-4784-8A39-E92F26420168}"/>
              </a:ext>
            </a:extLst>
          </p:cNvPr>
          <p:cNvSpPr>
            <a:spLocks noChangeArrowheads="1"/>
          </p:cNvSpPr>
          <p:nvPr/>
        </p:nvSpPr>
        <p:spPr bwMode="auto">
          <a:xfrm>
            <a:off x="149087" y="4257740"/>
            <a:ext cx="1703548" cy="554570"/>
          </a:xfrm>
          <a:prstGeom prst="wedgeEllipseCallout">
            <a:avLst>
              <a:gd name="adj1" fmla="val 51065"/>
              <a:gd name="adj2" fmla="val 42939"/>
            </a:avLst>
          </a:prstGeom>
          <a:solidFill>
            <a:schemeClr val="bg1"/>
          </a:solidFill>
          <a:ln w="19050" algn="ctr">
            <a:solidFill>
              <a:schemeClr val="accent1">
                <a:lumMod val="75000"/>
              </a:schemeClr>
            </a:solidFill>
            <a:round/>
            <a:headEnd/>
            <a:tailEnd/>
          </a:ln>
        </p:spPr>
        <p:txBody>
          <a:bodyPr wrap="none" anchor="ctr" anchorCtr="1"/>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Times New Roman" pitchFamily="18" charset="0"/>
              </a:rPr>
              <a:t>(2)</a:t>
            </a: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Times New Roman" pitchFamily="18" charset="0"/>
              </a:rPr>
              <a:t>の結果　</a:t>
            </a:r>
          </a:p>
        </p:txBody>
      </p:sp>
    </p:spTree>
    <p:custDataLst>
      <p:tags r:id="rId1"/>
    </p:custDataLst>
    <p:extLst>
      <p:ext uri="{BB962C8B-B14F-4D97-AF65-F5344CB8AC3E}">
        <p14:creationId xmlns:p14="http://schemas.microsoft.com/office/powerpoint/2010/main" val="143008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nodeType="clickEffect">
                                  <p:stCondLst>
                                    <p:cond delay="0"/>
                                  </p:stCondLst>
                                  <p:childTnLst>
                                    <p:set>
                                      <p:cBhvr>
                                        <p:cTn id="10" dur="1" fill="hold">
                                          <p:stCondLst>
                                            <p:cond delay="0"/>
                                          </p:stCondLst>
                                        </p:cTn>
                                        <p:tgtEl>
                                          <p:spTgt spid="66"/>
                                        </p:tgtEl>
                                        <p:attrNameLst>
                                          <p:attrName>style.visibility</p:attrName>
                                        </p:attrNameLst>
                                      </p:cBhvr>
                                      <p:to>
                                        <p:strVal val="visible"/>
                                      </p:to>
                                    </p:set>
                                    <p:anim calcmode="lin" valueType="num">
                                      <p:cBhvr additive="base">
                                        <p:cTn id="11" dur="1000" fill="hold"/>
                                        <p:tgtEl>
                                          <p:spTgt spid="66"/>
                                        </p:tgtEl>
                                        <p:attrNameLst>
                                          <p:attrName>ppt_x</p:attrName>
                                        </p:attrNameLst>
                                      </p:cBhvr>
                                      <p:tavLst>
                                        <p:tav tm="0">
                                          <p:val>
                                            <p:strVal val="1+#ppt_w/2"/>
                                          </p:val>
                                        </p:tav>
                                        <p:tav tm="100000">
                                          <p:val>
                                            <p:strVal val="#ppt_x"/>
                                          </p:val>
                                        </p:tav>
                                      </p:tavLst>
                                    </p:anim>
                                    <p:anim calcmode="lin" valueType="num">
                                      <p:cBhvr additive="base">
                                        <p:cTn id="12" dur="1000" fill="hold"/>
                                        <p:tgtEl>
                                          <p:spTgt spid="66"/>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50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500" fill="hold"/>
                                        <p:tgtEl>
                                          <p:spTgt spid="99"/>
                                        </p:tgtEl>
                                        <p:attrNameLst>
                                          <p:attrName>ppt_x</p:attrName>
                                        </p:attrNameLst>
                                      </p:cBhvr>
                                      <p:tavLst>
                                        <p:tav tm="0">
                                          <p:val>
                                            <p:strVal val="1+#ppt_w/2"/>
                                          </p:val>
                                        </p:tav>
                                        <p:tav tm="100000">
                                          <p:val>
                                            <p:strVal val="#ppt_x"/>
                                          </p:val>
                                        </p:tav>
                                      </p:tavLst>
                                    </p:anim>
                                    <p:anim calcmode="lin" valueType="num">
                                      <p:cBhvr additive="base">
                                        <p:cTn id="16" dur="5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1" presetClass="entr" presetSubtype="0" fill="hold" grpId="0" nodeType="afterEffect">
                                  <p:stCondLst>
                                    <p:cond delay="0"/>
                                  </p:stCondLst>
                                  <p:childTnLst>
                                    <p:set>
                                      <p:cBhvr>
                                        <p:cTn id="19" dur="1" fill="hold">
                                          <p:stCondLst>
                                            <p:cond delay="0"/>
                                          </p:stCondLst>
                                        </p:cTn>
                                        <p:tgtEl>
                                          <p:spTgt spid="14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4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4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4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4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p:bldP spid="5" grpId="0"/>
      <p:bldP spid="7" grpId="0"/>
      <p:bldP spid="8" grpId="0"/>
      <p:bldP spid="142" grpId="0"/>
      <p:bldP spid="143" grpId="0"/>
      <p:bldP spid="144" grpId="0"/>
      <p:bldP spid="145" grpId="0"/>
      <p:bldP spid="146" grpId="0"/>
      <p:bldP spid="147" grpId="0" animBg="1"/>
      <p:bldP spid="14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グループ化 64">
            <a:extLst>
              <a:ext uri="{FF2B5EF4-FFF2-40B4-BE49-F238E27FC236}">
                <a16:creationId xmlns:a16="http://schemas.microsoft.com/office/drawing/2014/main" id="{6BF8F342-2209-3B75-34D8-0B9D14ABBD9D}"/>
              </a:ext>
            </a:extLst>
          </p:cNvPr>
          <p:cNvGrpSpPr/>
          <p:nvPr/>
        </p:nvGrpSpPr>
        <p:grpSpPr>
          <a:xfrm>
            <a:off x="5661873" y="3800510"/>
            <a:ext cx="3333040" cy="2530428"/>
            <a:chOff x="5661873" y="3800510"/>
            <a:chExt cx="3333040" cy="2530428"/>
          </a:xfrm>
        </p:grpSpPr>
        <p:sp>
          <p:nvSpPr>
            <p:cNvPr id="3" name="Rectangle 46">
              <a:extLst>
                <a:ext uri="{FF2B5EF4-FFF2-40B4-BE49-F238E27FC236}">
                  <a16:creationId xmlns:a16="http://schemas.microsoft.com/office/drawing/2014/main" id="{1AEC5BCA-4E97-D133-F3DB-12397E6C405A}"/>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9" name="グループ化 8">
              <a:extLst>
                <a:ext uri="{FF2B5EF4-FFF2-40B4-BE49-F238E27FC236}">
                  <a16:creationId xmlns:a16="http://schemas.microsoft.com/office/drawing/2014/main" id="{02315BA0-92A0-AB12-43C1-D9E6329F23E1}"/>
                </a:ext>
              </a:extLst>
            </p:cNvPr>
            <p:cNvGrpSpPr/>
            <p:nvPr/>
          </p:nvGrpSpPr>
          <p:grpSpPr>
            <a:xfrm>
              <a:off x="5787242" y="3848374"/>
              <a:ext cx="3069908" cy="2385237"/>
              <a:chOff x="5787242" y="3848374"/>
              <a:chExt cx="3069908" cy="2385237"/>
            </a:xfrm>
          </p:grpSpPr>
          <p:grpSp>
            <p:nvGrpSpPr>
              <p:cNvPr id="187" name="グループ化 186">
                <a:extLst>
                  <a:ext uri="{FF2B5EF4-FFF2-40B4-BE49-F238E27FC236}">
                    <a16:creationId xmlns:a16="http://schemas.microsoft.com/office/drawing/2014/main" id="{D445BB7B-6DF9-5931-05F8-6306D3940402}"/>
                  </a:ext>
                </a:extLst>
              </p:cNvPr>
              <p:cNvGrpSpPr/>
              <p:nvPr/>
            </p:nvGrpSpPr>
            <p:grpSpPr>
              <a:xfrm>
                <a:off x="7148910" y="4387618"/>
                <a:ext cx="675605" cy="1148038"/>
                <a:chOff x="7805797" y="1227281"/>
                <a:chExt cx="675605" cy="1148038"/>
              </a:xfrm>
            </p:grpSpPr>
            <p:sp>
              <p:nvSpPr>
                <p:cNvPr id="188" name="四角形: 上の 2 つの角を丸める 187">
                  <a:extLst>
                    <a:ext uri="{FF2B5EF4-FFF2-40B4-BE49-F238E27FC236}">
                      <a16:creationId xmlns:a16="http://schemas.microsoft.com/office/drawing/2014/main" id="{01E0E73A-94B4-E27E-60EA-1EC2189FC190}"/>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89" name="楕円 188">
                  <a:extLst>
                    <a:ext uri="{FF2B5EF4-FFF2-40B4-BE49-F238E27FC236}">
                      <a16:creationId xmlns:a16="http://schemas.microsoft.com/office/drawing/2014/main" id="{98FEE63B-974C-F738-8D11-C169F16ADF99}"/>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90" name="四角形: 角を丸くする 189">
                  <a:extLst>
                    <a:ext uri="{FF2B5EF4-FFF2-40B4-BE49-F238E27FC236}">
                      <a16:creationId xmlns:a16="http://schemas.microsoft.com/office/drawing/2014/main" id="{BE48DE4D-639B-88A5-13DB-D494D460F577}"/>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91" name="四角形: 1 つの角を丸める 190">
                  <a:extLst>
                    <a:ext uri="{FF2B5EF4-FFF2-40B4-BE49-F238E27FC236}">
                      <a16:creationId xmlns:a16="http://schemas.microsoft.com/office/drawing/2014/main" id="{735CD355-127E-BD46-8E25-A316475E9BF8}"/>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92" name="四角形: 1 つの角を丸める 191">
                  <a:extLst>
                    <a:ext uri="{FF2B5EF4-FFF2-40B4-BE49-F238E27FC236}">
                      <a16:creationId xmlns:a16="http://schemas.microsoft.com/office/drawing/2014/main" id="{DCA20623-70E8-2ADD-9751-51A7AC2691A4}"/>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194" name="正方形/長方形 193">
                <a:extLst>
                  <a:ext uri="{FF2B5EF4-FFF2-40B4-BE49-F238E27FC236}">
                    <a16:creationId xmlns:a16="http://schemas.microsoft.com/office/drawing/2014/main" id="{23EBE8A5-277D-B4DE-2074-B00749C1CE2A}"/>
                  </a:ext>
                </a:extLst>
              </p:cNvPr>
              <p:cNvSpPr/>
              <p:nvPr/>
            </p:nvSpPr>
            <p:spPr>
              <a:xfrm>
                <a:off x="6092308" y="4590643"/>
                <a:ext cx="1156086" cy="523220"/>
              </a:xfrm>
              <a:prstGeom prst="rect">
                <a:avLst/>
              </a:prstGeom>
              <a:no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195" name="正方形/長方形 194">
                <a:extLst>
                  <a:ext uri="{FF2B5EF4-FFF2-40B4-BE49-F238E27FC236}">
                    <a16:creationId xmlns:a16="http://schemas.microsoft.com/office/drawing/2014/main" id="{9F009A38-A93A-3EA4-E39E-DC627692C7F3}"/>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cxnSp>
            <p:nvCxnSpPr>
              <p:cNvPr id="197" name="直線コネクタ 196">
                <a:extLst>
                  <a:ext uri="{FF2B5EF4-FFF2-40B4-BE49-F238E27FC236}">
                    <a16:creationId xmlns:a16="http://schemas.microsoft.com/office/drawing/2014/main" id="{8F5DE713-1A17-B553-2EA8-1FF9CE9F5FE0}"/>
                  </a:ext>
                </a:extLst>
              </p:cNvPr>
              <p:cNvCxnSpPr>
                <a:cxnSpLocks/>
              </p:cNvCxnSpPr>
              <p:nvPr/>
            </p:nvCxnSpPr>
            <p:spPr bwMode="auto">
              <a:xfrm flipV="1">
                <a:off x="7053357" y="4006781"/>
                <a:ext cx="0" cy="1079606"/>
              </a:xfrm>
              <a:prstGeom prst="line">
                <a:avLst/>
              </a:prstGeom>
              <a:noFill/>
              <a:ln w="19050" cap="flat" cmpd="sng" algn="ctr">
                <a:solidFill>
                  <a:srgbClr val="EFBFBF"/>
                </a:solidFill>
                <a:prstDash val="solid"/>
                <a:round/>
                <a:headEnd type="none" w="med" len="med"/>
                <a:tailEnd type="none" w="med" len="med"/>
              </a:ln>
              <a:effectLst/>
            </p:spPr>
          </p:cxnSp>
          <p:cxnSp>
            <p:nvCxnSpPr>
              <p:cNvPr id="198" name="直線コネクタ 197">
                <a:extLst>
                  <a:ext uri="{FF2B5EF4-FFF2-40B4-BE49-F238E27FC236}">
                    <a16:creationId xmlns:a16="http://schemas.microsoft.com/office/drawing/2014/main" id="{B3ADADE1-DA08-FCE3-AD04-01451E821C87}"/>
                  </a:ext>
                </a:extLst>
              </p:cNvPr>
              <p:cNvCxnSpPr>
                <a:cxnSpLocks/>
              </p:cNvCxnSpPr>
              <p:nvPr/>
            </p:nvCxnSpPr>
            <p:spPr bwMode="auto">
              <a:xfrm>
                <a:off x="7048986" y="3982763"/>
                <a:ext cx="516100" cy="0"/>
              </a:xfrm>
              <a:prstGeom prst="line">
                <a:avLst/>
              </a:prstGeom>
              <a:noFill/>
              <a:ln w="19050" cap="flat" cmpd="sng" algn="ctr">
                <a:solidFill>
                  <a:srgbClr val="EFBFBF"/>
                </a:solidFill>
                <a:prstDash val="solid"/>
                <a:round/>
                <a:headEnd type="none" w="med" len="med"/>
                <a:tailEnd type="none" w="med" len="med"/>
              </a:ln>
              <a:effectLst/>
            </p:spPr>
          </p:cxnSp>
          <p:cxnSp>
            <p:nvCxnSpPr>
              <p:cNvPr id="199" name="直線コネクタ 198">
                <a:extLst>
                  <a:ext uri="{FF2B5EF4-FFF2-40B4-BE49-F238E27FC236}">
                    <a16:creationId xmlns:a16="http://schemas.microsoft.com/office/drawing/2014/main" id="{4C166E90-9006-73A4-923D-327AD56A1E04}"/>
                  </a:ext>
                </a:extLst>
              </p:cNvPr>
              <p:cNvCxnSpPr>
                <a:cxnSpLocks/>
              </p:cNvCxnSpPr>
              <p:nvPr/>
            </p:nvCxnSpPr>
            <p:spPr bwMode="auto">
              <a:xfrm flipH="1">
                <a:off x="7029303" y="5094871"/>
                <a:ext cx="548902" cy="0"/>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200" name="直線コネクタ 199">
                <a:extLst>
                  <a:ext uri="{FF2B5EF4-FFF2-40B4-BE49-F238E27FC236}">
                    <a16:creationId xmlns:a16="http://schemas.microsoft.com/office/drawing/2014/main" id="{43FF932A-F64E-3684-E406-327B3DCF95C1}"/>
                  </a:ext>
                </a:extLst>
              </p:cNvPr>
              <p:cNvCxnSpPr>
                <a:cxnSpLocks/>
              </p:cNvCxnSpPr>
              <p:nvPr/>
            </p:nvCxnSpPr>
            <p:spPr bwMode="auto">
              <a:xfrm flipV="1">
                <a:off x="7567470" y="3982312"/>
                <a:ext cx="0" cy="1137099"/>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201" name="直線コネクタ 200">
                <a:extLst>
                  <a:ext uri="{FF2B5EF4-FFF2-40B4-BE49-F238E27FC236}">
                    <a16:creationId xmlns:a16="http://schemas.microsoft.com/office/drawing/2014/main" id="{F5AAE4A5-C805-6DC3-A4CD-E3AFC8CFE621}"/>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202" name="直線コネクタ 201">
                <a:extLst>
                  <a:ext uri="{FF2B5EF4-FFF2-40B4-BE49-F238E27FC236}">
                    <a16:creationId xmlns:a16="http://schemas.microsoft.com/office/drawing/2014/main" id="{F5C93F8F-91FB-AD4A-DAFC-8151FCFFE730}"/>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203" name="正方形/長方形 202">
                <a:extLst>
                  <a:ext uri="{FF2B5EF4-FFF2-40B4-BE49-F238E27FC236}">
                    <a16:creationId xmlns:a16="http://schemas.microsoft.com/office/drawing/2014/main" id="{09B38856-5959-A9B9-CC8F-0FD00734E01F}"/>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204" name="正方形/長方形 203">
                <a:extLst>
                  <a:ext uri="{FF2B5EF4-FFF2-40B4-BE49-F238E27FC236}">
                    <a16:creationId xmlns:a16="http://schemas.microsoft.com/office/drawing/2014/main" id="{F3C13270-BC52-5C9A-019C-6578071FDA5A}"/>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208" name="正方形/長方形 207">
                <a:extLst>
                  <a:ext uri="{FF2B5EF4-FFF2-40B4-BE49-F238E27FC236}">
                    <a16:creationId xmlns:a16="http://schemas.microsoft.com/office/drawing/2014/main" id="{A82DEA6A-A143-7886-75A7-B6CD3046E7AA}"/>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209" name="直線コネクタ 208">
                <a:extLst>
                  <a:ext uri="{FF2B5EF4-FFF2-40B4-BE49-F238E27FC236}">
                    <a16:creationId xmlns:a16="http://schemas.microsoft.com/office/drawing/2014/main" id="{1093A838-FEF5-6A2F-B905-BC7BE6744A6E}"/>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sp>
            <p:nvSpPr>
              <p:cNvPr id="213" name="Rectangle 4">
                <a:extLst>
                  <a:ext uri="{FF2B5EF4-FFF2-40B4-BE49-F238E27FC236}">
                    <a16:creationId xmlns:a16="http://schemas.microsoft.com/office/drawing/2014/main" id="{F6BE68DA-46F7-7A4E-2F09-DF778D997A90}"/>
                  </a:ext>
                </a:extLst>
              </p:cNvPr>
              <p:cNvSpPr>
                <a:spLocks noChangeArrowheads="1"/>
              </p:cNvSpPr>
              <p:nvPr/>
            </p:nvSpPr>
            <p:spPr bwMode="auto">
              <a:xfrm>
                <a:off x="5787242" y="5056681"/>
                <a:ext cx="1181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14" name="テキスト ボックス 213">
                <a:extLst>
                  <a:ext uri="{FF2B5EF4-FFF2-40B4-BE49-F238E27FC236}">
                    <a16:creationId xmlns:a16="http://schemas.microsoft.com/office/drawing/2014/main" id="{D8A73156-0750-536B-1E0B-CEDEACAC3862}"/>
                  </a:ext>
                </a:extLst>
              </p:cNvPr>
              <p:cNvSpPr txBox="1"/>
              <p:nvPr/>
            </p:nvSpPr>
            <p:spPr>
              <a:xfrm>
                <a:off x="6776851" y="5025669"/>
                <a:ext cx="41780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cxnSp>
            <p:nvCxnSpPr>
              <p:cNvPr id="215" name="直線コネクタ 214">
                <a:extLst>
                  <a:ext uri="{FF2B5EF4-FFF2-40B4-BE49-F238E27FC236}">
                    <a16:creationId xmlns:a16="http://schemas.microsoft.com/office/drawing/2014/main" id="{92FD3007-E22E-4286-46D1-78ADD24EBB6D}"/>
                  </a:ext>
                </a:extLst>
              </p:cNvPr>
              <p:cNvCxnSpPr>
                <a:cxnSpLocks/>
              </p:cNvCxnSpPr>
              <p:nvPr/>
            </p:nvCxnSpPr>
            <p:spPr bwMode="auto">
              <a:xfrm flipH="1">
                <a:off x="7584970" y="5098868"/>
                <a:ext cx="465876" cy="1"/>
              </a:xfrm>
              <a:prstGeom prst="line">
                <a:avLst/>
              </a:prstGeom>
              <a:noFill/>
              <a:ln w="57150" cap="flat" cmpd="sng" algn="ctr">
                <a:solidFill>
                  <a:srgbClr val="E000FF"/>
                </a:solidFill>
                <a:prstDash val="solid"/>
                <a:round/>
                <a:headEnd type="triangle" w="med" len="med"/>
                <a:tailEnd type="none" w="med" len="med"/>
              </a:ln>
              <a:effectLst/>
            </p:spPr>
          </p:cxnSp>
          <p:sp>
            <p:nvSpPr>
              <p:cNvPr id="216" name="テキスト ボックス 215">
                <a:extLst>
                  <a:ext uri="{FF2B5EF4-FFF2-40B4-BE49-F238E27FC236}">
                    <a16:creationId xmlns:a16="http://schemas.microsoft.com/office/drawing/2014/main" id="{BAAED53F-7DE7-1E17-2376-0E4C3BA5635A}"/>
                  </a:ext>
                </a:extLst>
              </p:cNvPr>
              <p:cNvSpPr txBox="1"/>
              <p:nvPr/>
            </p:nvSpPr>
            <p:spPr>
              <a:xfrm>
                <a:off x="7690704" y="4588131"/>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grpSp>
      </p:grpSp>
      <p:grpSp>
        <p:nvGrpSpPr>
          <p:cNvPr id="99" name="グループ化 98">
            <a:extLst>
              <a:ext uri="{FF2B5EF4-FFF2-40B4-BE49-F238E27FC236}">
                <a16:creationId xmlns:a16="http://schemas.microsoft.com/office/drawing/2014/main" id="{3B3AE2F6-DDC5-36AC-3469-726F2BF0224D}"/>
              </a:ext>
            </a:extLst>
          </p:cNvPr>
          <p:cNvGrpSpPr/>
          <p:nvPr/>
        </p:nvGrpSpPr>
        <p:grpSpPr>
          <a:xfrm>
            <a:off x="5504609" y="1199795"/>
            <a:ext cx="3490304" cy="2530428"/>
            <a:chOff x="5504609" y="3800510"/>
            <a:chExt cx="3490304" cy="2530428"/>
          </a:xfrm>
        </p:grpSpPr>
        <p:sp>
          <p:nvSpPr>
            <p:cNvPr id="100" name="Rectangle 46">
              <a:extLst>
                <a:ext uri="{FF2B5EF4-FFF2-40B4-BE49-F238E27FC236}">
                  <a16:creationId xmlns:a16="http://schemas.microsoft.com/office/drawing/2014/main" id="{22EEF24C-1C67-2689-3C44-9B6ED1547928}"/>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111" name="グループ化 110">
              <a:extLst>
                <a:ext uri="{FF2B5EF4-FFF2-40B4-BE49-F238E27FC236}">
                  <a16:creationId xmlns:a16="http://schemas.microsoft.com/office/drawing/2014/main" id="{A0C44345-7B7B-9DD8-A17B-362A75AA8120}"/>
                </a:ext>
              </a:extLst>
            </p:cNvPr>
            <p:cNvGrpSpPr/>
            <p:nvPr/>
          </p:nvGrpSpPr>
          <p:grpSpPr>
            <a:xfrm>
              <a:off x="5504609" y="3848374"/>
              <a:ext cx="3324337" cy="2385237"/>
              <a:chOff x="5504609" y="3848374"/>
              <a:chExt cx="3324337" cy="2385237"/>
            </a:xfrm>
          </p:grpSpPr>
          <p:grpSp>
            <p:nvGrpSpPr>
              <p:cNvPr id="112" name="グループ化 111">
                <a:extLst>
                  <a:ext uri="{FF2B5EF4-FFF2-40B4-BE49-F238E27FC236}">
                    <a16:creationId xmlns:a16="http://schemas.microsoft.com/office/drawing/2014/main" id="{0D5ECB94-AC23-1E1F-E107-12875DCB9CB7}"/>
                  </a:ext>
                </a:extLst>
              </p:cNvPr>
              <p:cNvGrpSpPr/>
              <p:nvPr/>
            </p:nvGrpSpPr>
            <p:grpSpPr>
              <a:xfrm>
                <a:off x="7148910" y="4387618"/>
                <a:ext cx="675605" cy="1148038"/>
                <a:chOff x="7805797" y="1227281"/>
                <a:chExt cx="675605" cy="1148038"/>
              </a:xfrm>
            </p:grpSpPr>
            <p:sp>
              <p:nvSpPr>
                <p:cNvPr id="137" name="四角形: 上の 2 つの角を丸める 136">
                  <a:extLst>
                    <a:ext uri="{FF2B5EF4-FFF2-40B4-BE49-F238E27FC236}">
                      <a16:creationId xmlns:a16="http://schemas.microsoft.com/office/drawing/2014/main" id="{35879AAC-D3BB-9EDA-F996-17CB2A83722A}"/>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38" name="楕円 137">
                  <a:extLst>
                    <a:ext uri="{FF2B5EF4-FFF2-40B4-BE49-F238E27FC236}">
                      <a16:creationId xmlns:a16="http://schemas.microsoft.com/office/drawing/2014/main" id="{7725663F-8D88-CB2A-D392-8AC9C8C52EBE}"/>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39" name="四角形: 角を丸くする 138">
                  <a:extLst>
                    <a:ext uri="{FF2B5EF4-FFF2-40B4-BE49-F238E27FC236}">
                      <a16:creationId xmlns:a16="http://schemas.microsoft.com/office/drawing/2014/main" id="{5EB7CEC7-79F9-34A1-4957-D40C991D7214}"/>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40" name="四角形: 1 つの角を丸める 139">
                  <a:extLst>
                    <a:ext uri="{FF2B5EF4-FFF2-40B4-BE49-F238E27FC236}">
                      <a16:creationId xmlns:a16="http://schemas.microsoft.com/office/drawing/2014/main" id="{D602C6AB-84A5-468E-52A0-3D38EC65E0A7}"/>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41" name="四角形: 1 つの角を丸める 140">
                  <a:extLst>
                    <a:ext uri="{FF2B5EF4-FFF2-40B4-BE49-F238E27FC236}">
                      <a16:creationId xmlns:a16="http://schemas.microsoft.com/office/drawing/2014/main" id="{B10797B4-D846-AAC7-AF44-3422D864312B}"/>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118" name="Rectangle 115">
                <a:extLst>
                  <a:ext uri="{FF2B5EF4-FFF2-40B4-BE49-F238E27FC236}">
                    <a16:creationId xmlns:a16="http://schemas.microsoft.com/office/drawing/2014/main" id="{89FB789A-912C-3E4B-51F6-34DF1788C835}"/>
                  </a:ext>
                </a:extLst>
              </p:cNvPr>
              <p:cNvSpPr>
                <a:spLocks noChangeArrowheads="1"/>
              </p:cNvSpPr>
              <p:nvPr/>
            </p:nvSpPr>
            <p:spPr bwMode="auto">
              <a:xfrm>
                <a:off x="5504609" y="4970184"/>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r</a:t>
                </a:r>
              </a:p>
            </p:txBody>
          </p:sp>
          <p:cxnSp>
            <p:nvCxnSpPr>
              <p:cNvPr id="119" name="直線コネクタ 118">
                <a:extLst>
                  <a:ext uri="{FF2B5EF4-FFF2-40B4-BE49-F238E27FC236}">
                    <a16:creationId xmlns:a16="http://schemas.microsoft.com/office/drawing/2014/main" id="{6353E78F-A568-697A-6535-DA5413415F6C}"/>
                  </a:ext>
                </a:extLst>
              </p:cNvPr>
              <p:cNvCxnSpPr>
                <a:cxnSpLocks/>
              </p:cNvCxnSpPr>
              <p:nvPr/>
            </p:nvCxnSpPr>
            <p:spPr bwMode="auto">
              <a:xfrm flipH="1">
                <a:off x="6226259" y="5300910"/>
                <a:ext cx="956783" cy="0"/>
              </a:xfrm>
              <a:prstGeom prst="line">
                <a:avLst/>
              </a:prstGeom>
              <a:noFill/>
              <a:ln w="38100" cap="flat" cmpd="sng" algn="ctr">
                <a:solidFill>
                  <a:srgbClr val="0000FF"/>
                </a:solidFill>
                <a:prstDash val="solid"/>
                <a:round/>
                <a:headEnd type="none" w="med" len="med"/>
                <a:tailEnd type="arrow" w="med" len="med"/>
              </a:ln>
              <a:effectLst/>
            </p:spPr>
          </p:cxnSp>
          <p:sp>
            <p:nvSpPr>
              <p:cNvPr id="120" name="テキスト ボックス 119">
                <a:extLst>
                  <a:ext uri="{FF2B5EF4-FFF2-40B4-BE49-F238E27FC236}">
                    <a16:creationId xmlns:a16="http://schemas.microsoft.com/office/drawing/2014/main" id="{3F8A867E-98E8-D44D-919D-0EFFE505C680}"/>
                  </a:ext>
                </a:extLst>
              </p:cNvPr>
              <p:cNvSpPr txBox="1"/>
              <p:nvPr/>
            </p:nvSpPr>
            <p:spPr>
              <a:xfrm>
                <a:off x="7710717" y="4535301"/>
                <a:ext cx="575073"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anose="02050604050505020204" pitchFamily="18" charset="0"/>
                    <a:ea typeface="ＭＳ Ｐゴシック" charset="-128"/>
                    <a:cs typeface="Times New Roman" panose="02020603050405020304" pitchFamily="18" charset="0"/>
                  </a:rPr>
                  <a:t>m</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21" name="正方形/長方形 120">
                <a:extLst>
                  <a:ext uri="{FF2B5EF4-FFF2-40B4-BE49-F238E27FC236}">
                    <a16:creationId xmlns:a16="http://schemas.microsoft.com/office/drawing/2014/main" id="{BD04DF4F-1ED6-360D-77C5-F95C71EE0826}"/>
                  </a:ext>
                </a:extLst>
              </p:cNvPr>
              <p:cNvSpPr/>
              <p:nvPr/>
            </p:nvSpPr>
            <p:spPr>
              <a:xfrm>
                <a:off x="6092308" y="4590643"/>
                <a:ext cx="1156086" cy="523220"/>
              </a:xfrm>
              <a:prstGeom prst="rect">
                <a:avLst/>
              </a:prstGeom>
              <a:no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122" name="正方形/長方形 121">
                <a:extLst>
                  <a:ext uri="{FF2B5EF4-FFF2-40B4-BE49-F238E27FC236}">
                    <a16:creationId xmlns:a16="http://schemas.microsoft.com/office/drawing/2014/main" id="{BC1CF8B8-A851-0595-7A67-18149D91AE45}"/>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cxnSp>
            <p:nvCxnSpPr>
              <p:cNvPr id="123" name="直線コネクタ 122">
                <a:extLst>
                  <a:ext uri="{FF2B5EF4-FFF2-40B4-BE49-F238E27FC236}">
                    <a16:creationId xmlns:a16="http://schemas.microsoft.com/office/drawing/2014/main" id="{92E35B9E-FE9B-67A4-52D5-B68EBAAD2692}"/>
                  </a:ext>
                </a:extLst>
              </p:cNvPr>
              <p:cNvCxnSpPr>
                <a:cxnSpLocks/>
              </p:cNvCxnSpPr>
              <p:nvPr/>
            </p:nvCxnSpPr>
            <p:spPr bwMode="auto">
              <a:xfrm flipV="1">
                <a:off x="7053357" y="4006781"/>
                <a:ext cx="0" cy="1079606"/>
              </a:xfrm>
              <a:prstGeom prst="line">
                <a:avLst/>
              </a:prstGeom>
              <a:noFill/>
              <a:ln w="19050" cap="flat" cmpd="sng" algn="ctr">
                <a:solidFill>
                  <a:srgbClr val="C00000">
                    <a:alpha val="25098"/>
                  </a:srgbClr>
                </a:solidFill>
                <a:prstDash val="solid"/>
                <a:round/>
                <a:headEnd type="none" w="med" len="med"/>
                <a:tailEnd type="none" w="med" len="med"/>
              </a:ln>
              <a:effectLst/>
            </p:spPr>
          </p:cxnSp>
          <p:cxnSp>
            <p:nvCxnSpPr>
              <p:cNvPr id="125" name="直線コネクタ 124">
                <a:extLst>
                  <a:ext uri="{FF2B5EF4-FFF2-40B4-BE49-F238E27FC236}">
                    <a16:creationId xmlns:a16="http://schemas.microsoft.com/office/drawing/2014/main" id="{19E207D5-2446-C504-7A15-2890BB947AF2}"/>
                  </a:ext>
                </a:extLst>
              </p:cNvPr>
              <p:cNvCxnSpPr>
                <a:cxnSpLocks/>
              </p:cNvCxnSpPr>
              <p:nvPr/>
            </p:nvCxnSpPr>
            <p:spPr bwMode="auto">
              <a:xfrm>
                <a:off x="7048986" y="3982763"/>
                <a:ext cx="516100" cy="0"/>
              </a:xfrm>
              <a:prstGeom prst="line">
                <a:avLst/>
              </a:prstGeom>
              <a:noFill/>
              <a:ln w="19050" cap="flat" cmpd="sng" algn="ctr">
                <a:solidFill>
                  <a:srgbClr val="C00000">
                    <a:alpha val="25098"/>
                  </a:srgbClr>
                </a:solidFill>
                <a:prstDash val="solid"/>
                <a:round/>
                <a:headEnd type="none" w="med" len="med"/>
                <a:tailEnd type="none" w="med" len="med"/>
              </a:ln>
              <a:effectLst/>
            </p:spPr>
          </p:cxnSp>
          <p:cxnSp>
            <p:nvCxnSpPr>
              <p:cNvPr id="128" name="直線コネクタ 127">
                <a:extLst>
                  <a:ext uri="{FF2B5EF4-FFF2-40B4-BE49-F238E27FC236}">
                    <a16:creationId xmlns:a16="http://schemas.microsoft.com/office/drawing/2014/main" id="{1143B942-4176-9DEF-3319-45FEABBA52D7}"/>
                  </a:ext>
                </a:extLst>
              </p:cNvPr>
              <p:cNvCxnSpPr>
                <a:cxnSpLocks/>
              </p:cNvCxnSpPr>
              <p:nvPr/>
            </p:nvCxnSpPr>
            <p:spPr bwMode="auto">
              <a:xfrm flipH="1">
                <a:off x="7029303" y="5094871"/>
                <a:ext cx="548902" cy="0"/>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130" name="直線コネクタ 129">
                <a:extLst>
                  <a:ext uri="{FF2B5EF4-FFF2-40B4-BE49-F238E27FC236}">
                    <a16:creationId xmlns:a16="http://schemas.microsoft.com/office/drawing/2014/main" id="{7B1266AE-71AC-2A6E-8BAA-4F39E99F7CB7}"/>
                  </a:ext>
                </a:extLst>
              </p:cNvPr>
              <p:cNvCxnSpPr>
                <a:cxnSpLocks/>
              </p:cNvCxnSpPr>
              <p:nvPr/>
            </p:nvCxnSpPr>
            <p:spPr bwMode="auto">
              <a:xfrm flipV="1">
                <a:off x="7567470" y="3982312"/>
                <a:ext cx="0" cy="1137099"/>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131" name="直線コネクタ 130">
                <a:extLst>
                  <a:ext uri="{FF2B5EF4-FFF2-40B4-BE49-F238E27FC236}">
                    <a16:creationId xmlns:a16="http://schemas.microsoft.com/office/drawing/2014/main" id="{C7C00D43-0E0A-8825-3CF3-56B9C2BB2D4B}"/>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132" name="直線コネクタ 131">
                <a:extLst>
                  <a:ext uri="{FF2B5EF4-FFF2-40B4-BE49-F238E27FC236}">
                    <a16:creationId xmlns:a16="http://schemas.microsoft.com/office/drawing/2014/main" id="{BE33C24E-8BE0-1F38-8537-5E57BB07B214}"/>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133" name="正方形/長方形 132">
                <a:extLst>
                  <a:ext uri="{FF2B5EF4-FFF2-40B4-BE49-F238E27FC236}">
                    <a16:creationId xmlns:a16="http://schemas.microsoft.com/office/drawing/2014/main" id="{B2B49A52-DF7A-B4D5-6173-3F4997F95BE6}"/>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34" name="正方形/長方形 133">
                <a:extLst>
                  <a:ext uri="{FF2B5EF4-FFF2-40B4-BE49-F238E27FC236}">
                    <a16:creationId xmlns:a16="http://schemas.microsoft.com/office/drawing/2014/main" id="{CE5B8141-F3E0-A356-BCBF-E3A01103E5C4}"/>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135" name="正方形/長方形 134">
                <a:extLst>
                  <a:ext uri="{FF2B5EF4-FFF2-40B4-BE49-F238E27FC236}">
                    <a16:creationId xmlns:a16="http://schemas.microsoft.com/office/drawing/2014/main" id="{F6F2C6EB-C93C-6686-D80B-8EC59A73D768}"/>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136" name="直線コネクタ 135">
                <a:extLst>
                  <a:ext uri="{FF2B5EF4-FFF2-40B4-BE49-F238E27FC236}">
                    <a16:creationId xmlns:a16="http://schemas.microsoft.com/office/drawing/2014/main" id="{9F65EEB7-C4F9-203B-1A11-7EEEE71F17B3}"/>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grpSp>
      </p:grpSp>
      <p:sp>
        <p:nvSpPr>
          <p:cNvPr id="142" name="Rectangle 4">
            <a:extLst>
              <a:ext uri="{FF2B5EF4-FFF2-40B4-BE49-F238E27FC236}">
                <a16:creationId xmlns:a16="http://schemas.microsoft.com/office/drawing/2014/main" id="{AC8656EC-B0C8-2E0B-22AE-C8D618114C9D}"/>
              </a:ext>
            </a:extLst>
          </p:cNvPr>
          <p:cNvSpPr>
            <a:spLocks noChangeArrowheads="1"/>
          </p:cNvSpPr>
          <p:nvPr/>
        </p:nvSpPr>
        <p:spPr bwMode="auto">
          <a:xfrm>
            <a:off x="-17930" y="-34495"/>
            <a:ext cx="25358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f. (1)(2)</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の違い</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143" name="Rectangle 79">
            <a:extLst>
              <a:ext uri="{FF2B5EF4-FFF2-40B4-BE49-F238E27FC236}">
                <a16:creationId xmlns:a16="http://schemas.microsoft.com/office/drawing/2014/main" id="{30945123-82FA-10B6-4F9B-A706B58CA96C}"/>
              </a:ext>
            </a:extLst>
          </p:cNvPr>
          <p:cNvSpPr>
            <a:spLocks noChangeArrowheads="1"/>
          </p:cNvSpPr>
          <p:nvPr/>
        </p:nvSpPr>
        <p:spPr bwMode="auto">
          <a:xfrm>
            <a:off x="-17930" y="442592"/>
            <a:ext cx="85066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では</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にない遠心力が現れるが、加速度が</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になり、</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4" name="Rectangle 79">
            <a:extLst>
              <a:ext uri="{FF2B5EF4-FFF2-40B4-BE49-F238E27FC236}">
                <a16:creationId xmlns:a16="http://schemas.microsoft.com/office/drawing/2014/main" id="{31957D3A-ECFA-D662-34DA-E908CBEBB4CB}"/>
              </a:ext>
            </a:extLst>
          </p:cNvPr>
          <p:cNvSpPr>
            <a:spLocks noChangeArrowheads="1"/>
          </p:cNvSpPr>
          <p:nvPr/>
        </p:nvSpPr>
        <p:spPr bwMode="auto">
          <a:xfrm>
            <a:off x="2338219" y="-13289"/>
            <a:ext cx="3409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でピンクで示した。</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5" name="Rectangle 79">
            <a:extLst>
              <a:ext uri="{FF2B5EF4-FFF2-40B4-BE49-F238E27FC236}">
                <a16:creationId xmlns:a16="http://schemas.microsoft.com/office/drawing/2014/main" id="{7894996C-0952-E8AD-C456-269D094BDFBF}"/>
              </a:ext>
            </a:extLst>
          </p:cNvPr>
          <p:cNvSpPr>
            <a:spLocks noChangeArrowheads="1"/>
          </p:cNvSpPr>
          <p:nvPr/>
        </p:nvSpPr>
        <p:spPr bwMode="auto">
          <a:xfrm>
            <a:off x="5576382" y="-43978"/>
            <a:ext cx="3213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座標系が違うため、</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6" name="Rectangle 79">
            <a:extLst>
              <a:ext uri="{FF2B5EF4-FFF2-40B4-BE49-F238E27FC236}">
                <a16:creationId xmlns:a16="http://schemas.microsoft.com/office/drawing/2014/main" id="{9944598A-A990-827B-03F6-4BB4A0C7BB05}"/>
              </a:ext>
            </a:extLst>
          </p:cNvPr>
          <p:cNvSpPr>
            <a:spLocks noChangeArrowheads="1"/>
          </p:cNvSpPr>
          <p:nvPr/>
        </p:nvSpPr>
        <p:spPr bwMode="auto">
          <a:xfrm>
            <a:off x="0" y="908053"/>
            <a:ext cx="55186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結果の式は</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と同じ内容になる。</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 name="Rectangle 4">
            <a:extLst>
              <a:ext uri="{FF2B5EF4-FFF2-40B4-BE49-F238E27FC236}">
                <a16:creationId xmlns:a16="http://schemas.microsoft.com/office/drawing/2014/main" id="{2E5FADB9-D9B8-3466-2B2D-9EC44474E007}"/>
              </a:ext>
            </a:extLst>
          </p:cNvPr>
          <p:cNvSpPr>
            <a:spLocks noChangeArrowheads="1"/>
          </p:cNvSpPr>
          <p:nvPr/>
        </p:nvSpPr>
        <p:spPr bwMode="auto">
          <a:xfrm>
            <a:off x="0" y="1440129"/>
            <a:ext cx="5593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(3)</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 </a:t>
            </a:r>
            <a:r>
              <a:rPr kumimoji="1" lang="en-US" altLang="ja-JP" sz="2800" b="1"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N</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の大きさ</a:t>
            </a: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N</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と方向角</a:t>
            </a:r>
            <a:r>
              <a:rPr kumimoji="1" lang="en-US" altLang="ja-JP" sz="2800" b="0" i="1" u="none" strike="noStrike" kern="1200" cap="none" spc="0" normalizeH="0" baseline="0" noProof="0" dirty="0">
                <a:ln>
                  <a:noFill/>
                </a:ln>
                <a:solidFill>
                  <a:srgbClr val="0000FF"/>
                </a:solidFill>
                <a:effectLst/>
                <a:uLnTx/>
                <a:uFillTx/>
                <a:latin typeface="Symbol" panose="05050102010706020507" pitchFamily="18" charset="2"/>
                <a:ea typeface="ＭＳ Ｐゴシック" charset="-128"/>
                <a:cs typeface="Times New Roman" panose="02020603050405020304" pitchFamily="18" charset="0"/>
              </a:rPr>
              <a:t>q</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を求める。</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10" name="正方形/長方形 9">
            <a:extLst>
              <a:ext uri="{FF2B5EF4-FFF2-40B4-BE49-F238E27FC236}">
                <a16:creationId xmlns:a16="http://schemas.microsoft.com/office/drawing/2014/main" id="{6D3653DB-D158-8FB5-3B67-F2DDBB954755}"/>
              </a:ext>
            </a:extLst>
          </p:cNvPr>
          <p:cNvSpPr/>
          <p:nvPr/>
        </p:nvSpPr>
        <p:spPr>
          <a:xfrm>
            <a:off x="410252" y="2408931"/>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mv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2" name="Rectangle 79">
            <a:extLst>
              <a:ext uri="{FF2B5EF4-FFF2-40B4-BE49-F238E27FC236}">
                <a16:creationId xmlns:a16="http://schemas.microsoft.com/office/drawing/2014/main" id="{2AFAECC8-66DF-0D3B-03E8-0C464802CF65}"/>
              </a:ext>
            </a:extLst>
          </p:cNvPr>
          <p:cNvSpPr>
            <a:spLocks noChangeArrowheads="1"/>
          </p:cNvSpPr>
          <p:nvPr/>
        </p:nvSpPr>
        <p:spPr bwMode="auto">
          <a:xfrm>
            <a:off x="-7613" y="1914918"/>
            <a:ext cx="45796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どちらも次式を導く。</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3" name="正方形/長方形 12">
            <a:extLst>
              <a:ext uri="{FF2B5EF4-FFF2-40B4-BE49-F238E27FC236}">
                <a16:creationId xmlns:a16="http://schemas.microsoft.com/office/drawing/2014/main" id="{F43FA3BA-DDD5-00DE-4134-47374984E82B}"/>
              </a:ext>
            </a:extLst>
          </p:cNvPr>
          <p:cNvSpPr/>
          <p:nvPr/>
        </p:nvSpPr>
        <p:spPr>
          <a:xfrm>
            <a:off x="410252" y="2854513"/>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4" name="Rectangle 79">
            <a:extLst>
              <a:ext uri="{FF2B5EF4-FFF2-40B4-BE49-F238E27FC236}">
                <a16:creationId xmlns:a16="http://schemas.microsoft.com/office/drawing/2014/main" id="{2CE9030B-60AC-8319-1EF3-3672BA466D74}"/>
              </a:ext>
            </a:extLst>
          </p:cNvPr>
          <p:cNvSpPr>
            <a:spLocks noChangeArrowheads="1"/>
          </p:cNvSpPr>
          <p:nvPr/>
        </p:nvSpPr>
        <p:spPr bwMode="auto">
          <a:xfrm>
            <a:off x="3004850" y="2465970"/>
            <a:ext cx="6154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①</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5" name="Rectangle 79">
            <a:extLst>
              <a:ext uri="{FF2B5EF4-FFF2-40B4-BE49-F238E27FC236}">
                <a16:creationId xmlns:a16="http://schemas.microsoft.com/office/drawing/2014/main" id="{1D052A38-DF9C-61BE-5C21-FC2897FD2F35}"/>
              </a:ext>
            </a:extLst>
          </p:cNvPr>
          <p:cNvSpPr>
            <a:spLocks noChangeArrowheads="1"/>
          </p:cNvSpPr>
          <p:nvPr/>
        </p:nvSpPr>
        <p:spPr bwMode="auto">
          <a:xfrm>
            <a:off x="3004850" y="2932151"/>
            <a:ext cx="6154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②</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6" name="Rectangle 79">
            <a:extLst>
              <a:ext uri="{FF2B5EF4-FFF2-40B4-BE49-F238E27FC236}">
                <a16:creationId xmlns:a16="http://schemas.microsoft.com/office/drawing/2014/main" id="{17C9C34A-0058-79CF-4649-84C5C1B366FC}"/>
              </a:ext>
            </a:extLst>
          </p:cNvPr>
          <p:cNvSpPr>
            <a:spLocks noChangeArrowheads="1"/>
          </p:cNvSpPr>
          <p:nvPr/>
        </p:nvSpPr>
        <p:spPr bwMode="auto">
          <a:xfrm>
            <a:off x="-7612" y="3483067"/>
            <a:ext cx="13057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① </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②</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7" name="正方形/長方形 16">
            <a:extLst>
              <a:ext uri="{FF2B5EF4-FFF2-40B4-BE49-F238E27FC236}">
                <a16:creationId xmlns:a16="http://schemas.microsoft.com/office/drawing/2014/main" id="{79476250-E67E-AFD4-58B4-0066DA260B04}"/>
              </a:ext>
            </a:extLst>
          </p:cNvPr>
          <p:cNvSpPr/>
          <p:nvPr/>
        </p:nvSpPr>
        <p:spPr>
          <a:xfrm>
            <a:off x="1193003" y="3452524"/>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tan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err="1">
                <a:ln>
                  <a:noFill/>
                </a:ln>
                <a:solidFill>
                  <a:srgbClr val="000000"/>
                </a:solidFill>
                <a:effectLst/>
                <a:uLnTx/>
                <a:uFillTx/>
                <a:latin typeface="Bookman Old Style" pitchFamily="18" charset="0"/>
                <a:ea typeface="ＭＳ Ｐゴシック" charset="-128"/>
                <a:cs typeface="+mn-cs"/>
              </a:rPr>
              <a:t>rg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8" name="正方形/長方形 17">
            <a:extLst>
              <a:ext uri="{FF2B5EF4-FFF2-40B4-BE49-F238E27FC236}">
                <a16:creationId xmlns:a16="http://schemas.microsoft.com/office/drawing/2014/main" id="{DA9483A4-A23A-B53C-1BC3-FB7A81C0052A}"/>
              </a:ext>
            </a:extLst>
          </p:cNvPr>
          <p:cNvSpPr/>
          <p:nvPr/>
        </p:nvSpPr>
        <p:spPr>
          <a:xfrm>
            <a:off x="3330102" y="3452524"/>
            <a:ext cx="43810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19" name="正方形/長方形 18">
            <a:extLst>
              <a:ext uri="{FF2B5EF4-FFF2-40B4-BE49-F238E27FC236}">
                <a16:creationId xmlns:a16="http://schemas.microsoft.com/office/drawing/2014/main" id="{226D4C85-5D36-B784-F4F3-FEA37BFAE3EB}"/>
              </a:ext>
            </a:extLst>
          </p:cNvPr>
          <p:cNvSpPr/>
          <p:nvPr/>
        </p:nvSpPr>
        <p:spPr>
          <a:xfrm>
            <a:off x="3789379" y="3452524"/>
            <a:ext cx="173363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0.255</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endParaRPr>
          </a:p>
        </p:txBody>
      </p:sp>
      <p:sp>
        <p:nvSpPr>
          <p:cNvPr id="20" name="正方形/長方形 19">
            <a:extLst>
              <a:ext uri="{FF2B5EF4-FFF2-40B4-BE49-F238E27FC236}">
                <a16:creationId xmlns:a16="http://schemas.microsoft.com/office/drawing/2014/main" id="{FF3173AE-96CF-D937-B54A-7B138B6A7D8E}"/>
              </a:ext>
            </a:extLst>
          </p:cNvPr>
          <p:cNvSpPr/>
          <p:nvPr/>
        </p:nvSpPr>
        <p:spPr>
          <a:xfrm>
            <a:off x="1552095" y="3982312"/>
            <a:ext cx="819889"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22" name="正方形/長方形 21">
            <a:extLst>
              <a:ext uri="{FF2B5EF4-FFF2-40B4-BE49-F238E27FC236}">
                <a16:creationId xmlns:a16="http://schemas.microsoft.com/office/drawing/2014/main" id="{B14ABCE3-19D0-40D0-60CC-BF4B34AA8447}"/>
              </a:ext>
            </a:extLst>
          </p:cNvPr>
          <p:cNvSpPr/>
          <p:nvPr/>
        </p:nvSpPr>
        <p:spPr>
          <a:xfrm>
            <a:off x="2248098" y="3979385"/>
            <a:ext cx="1359644"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14.3°</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endParaRPr>
          </a:p>
        </p:txBody>
      </p:sp>
      <p:sp>
        <p:nvSpPr>
          <p:cNvPr id="23" name="正方形/長方形 22">
            <a:extLst>
              <a:ext uri="{FF2B5EF4-FFF2-40B4-BE49-F238E27FC236}">
                <a16:creationId xmlns:a16="http://schemas.microsoft.com/office/drawing/2014/main" id="{E2C5C80C-6C08-7704-2795-F28DAE988430}"/>
              </a:ext>
            </a:extLst>
          </p:cNvPr>
          <p:cNvSpPr/>
          <p:nvPr/>
        </p:nvSpPr>
        <p:spPr>
          <a:xfrm>
            <a:off x="3122220" y="4005520"/>
            <a:ext cx="43810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a:t>
            </a:r>
          </a:p>
        </p:txBody>
      </p:sp>
      <p:sp>
        <p:nvSpPr>
          <p:cNvPr id="24" name="正方形/長方形 23">
            <a:extLst>
              <a:ext uri="{FF2B5EF4-FFF2-40B4-BE49-F238E27FC236}">
                <a16:creationId xmlns:a16="http://schemas.microsoft.com/office/drawing/2014/main" id="{70DEDBDF-1679-C9DA-66C2-6FF65995CC1E}"/>
              </a:ext>
            </a:extLst>
          </p:cNvPr>
          <p:cNvSpPr/>
          <p:nvPr/>
        </p:nvSpPr>
        <p:spPr>
          <a:xfrm>
            <a:off x="3839903" y="3979385"/>
            <a:ext cx="1066071"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14°</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endParaRPr>
          </a:p>
        </p:txBody>
      </p:sp>
      <p:sp>
        <p:nvSpPr>
          <p:cNvPr id="25" name="Rectangle 79">
            <a:extLst>
              <a:ext uri="{FF2B5EF4-FFF2-40B4-BE49-F238E27FC236}">
                <a16:creationId xmlns:a16="http://schemas.microsoft.com/office/drawing/2014/main" id="{5C146AAB-A157-C7BF-ED50-98168D65D557}"/>
              </a:ext>
            </a:extLst>
          </p:cNvPr>
          <p:cNvSpPr>
            <a:spLocks noChangeArrowheads="1"/>
          </p:cNvSpPr>
          <p:nvPr/>
        </p:nvSpPr>
        <p:spPr bwMode="auto">
          <a:xfrm>
            <a:off x="4548143" y="3955379"/>
            <a:ext cx="6154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答</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6" name="Rectangle 79">
            <a:extLst>
              <a:ext uri="{FF2B5EF4-FFF2-40B4-BE49-F238E27FC236}">
                <a16:creationId xmlns:a16="http://schemas.microsoft.com/office/drawing/2014/main" id="{FD79FCA9-DD81-06FA-9FB8-7299DDC836D0}"/>
              </a:ext>
            </a:extLst>
          </p:cNvPr>
          <p:cNvSpPr>
            <a:spLocks noChangeArrowheads="1"/>
          </p:cNvSpPr>
          <p:nvPr/>
        </p:nvSpPr>
        <p:spPr bwMode="auto">
          <a:xfrm>
            <a:off x="1133628" y="3981202"/>
            <a:ext cx="6868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7" name="Rectangle 79">
            <a:extLst>
              <a:ext uri="{FF2B5EF4-FFF2-40B4-BE49-F238E27FC236}">
                <a16:creationId xmlns:a16="http://schemas.microsoft.com/office/drawing/2014/main" id="{5A4C804A-916B-EDA3-8C7F-CEB68C4EC7BE}"/>
              </a:ext>
            </a:extLst>
          </p:cNvPr>
          <p:cNvSpPr>
            <a:spLocks noChangeArrowheads="1"/>
          </p:cNvSpPr>
          <p:nvPr/>
        </p:nvSpPr>
        <p:spPr bwMode="auto">
          <a:xfrm>
            <a:off x="164746" y="4591579"/>
            <a:ext cx="15525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①</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②</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aphicFrame>
        <p:nvGraphicFramePr>
          <p:cNvPr id="28" name="Object 5">
            <a:extLst>
              <a:ext uri="{FF2B5EF4-FFF2-40B4-BE49-F238E27FC236}">
                <a16:creationId xmlns:a16="http://schemas.microsoft.com/office/drawing/2014/main" id="{0970B79E-DF86-E1F2-9A2B-9A47DA680C9E}"/>
              </a:ext>
            </a:extLst>
          </p:cNvPr>
          <p:cNvGraphicFramePr>
            <a:graphicFrameLocks noChangeAspect="1"/>
          </p:cNvGraphicFramePr>
          <p:nvPr/>
        </p:nvGraphicFramePr>
        <p:xfrm>
          <a:off x="1718940" y="4674975"/>
          <a:ext cx="701675" cy="384175"/>
        </p:xfrm>
        <a:graphic>
          <a:graphicData uri="http://schemas.openxmlformats.org/presentationml/2006/ole">
            <mc:AlternateContent xmlns:mc="http://schemas.openxmlformats.org/markup-compatibility/2006">
              <mc:Choice xmlns:v="urn:schemas-microsoft-com:vml" Requires="v">
                <p:oleObj name="Equation" r:id="rId4" imgW="304560" imgH="164880" progId="Equation.DSMT4">
                  <p:embed/>
                </p:oleObj>
              </mc:Choice>
              <mc:Fallback>
                <p:oleObj name="Equation" r:id="rId4" imgW="304560" imgH="164880" progId="Equation.DSMT4">
                  <p:embed/>
                  <p:pic>
                    <p:nvPicPr>
                      <p:cNvPr id="28" name="Object 5">
                        <a:extLst>
                          <a:ext uri="{FF2B5EF4-FFF2-40B4-BE49-F238E27FC236}">
                            <a16:creationId xmlns:a16="http://schemas.microsoft.com/office/drawing/2014/main" id="{0970B79E-DF86-E1F2-9A2B-9A47DA680C9E}"/>
                          </a:ext>
                        </a:extLst>
                      </p:cNvPr>
                      <p:cNvPicPr>
                        <a:picLocks noChangeAspect="1" noChangeArrowheads="1"/>
                      </p:cNvPicPr>
                      <p:nvPr/>
                    </p:nvPicPr>
                    <p:blipFill>
                      <a:blip r:embed="rId5"/>
                      <a:srcRect/>
                      <a:stretch>
                        <a:fillRect/>
                      </a:stretch>
                    </p:blipFill>
                    <p:spPr bwMode="auto">
                      <a:xfrm>
                        <a:off x="1718940" y="4674975"/>
                        <a:ext cx="701675" cy="384175"/>
                      </a:xfrm>
                      <a:prstGeom prst="rect">
                        <a:avLst/>
                      </a:prstGeom>
                      <a:noFill/>
                      <a:ln>
                        <a:noFill/>
                      </a:ln>
                    </p:spPr>
                  </p:pic>
                </p:oleObj>
              </mc:Fallback>
            </mc:AlternateContent>
          </a:graphicData>
        </a:graphic>
      </p:graphicFrame>
      <p:graphicFrame>
        <p:nvGraphicFramePr>
          <p:cNvPr id="29" name="Object 5">
            <a:extLst>
              <a:ext uri="{FF2B5EF4-FFF2-40B4-BE49-F238E27FC236}">
                <a16:creationId xmlns:a16="http://schemas.microsoft.com/office/drawing/2014/main" id="{8526F392-02EC-60DF-052E-36456A9C4DDE}"/>
              </a:ext>
            </a:extLst>
          </p:cNvPr>
          <p:cNvGraphicFramePr>
            <a:graphicFrameLocks noChangeAspect="1"/>
          </p:cNvGraphicFramePr>
          <p:nvPr/>
        </p:nvGraphicFramePr>
        <p:xfrm>
          <a:off x="2445443" y="4490728"/>
          <a:ext cx="2517775" cy="649288"/>
        </p:xfrm>
        <a:graphic>
          <a:graphicData uri="http://schemas.openxmlformats.org/presentationml/2006/ole">
            <mc:AlternateContent xmlns:mc="http://schemas.openxmlformats.org/markup-compatibility/2006">
              <mc:Choice xmlns:v="urn:schemas-microsoft-com:vml" Requires="v">
                <p:oleObj name="Equation" r:id="rId6" imgW="1091880" imgH="279360" progId="Equation.DSMT4">
                  <p:embed/>
                </p:oleObj>
              </mc:Choice>
              <mc:Fallback>
                <p:oleObj name="Equation" r:id="rId6" imgW="1091880" imgH="279360" progId="Equation.DSMT4">
                  <p:embed/>
                  <p:pic>
                    <p:nvPicPr>
                      <p:cNvPr id="29" name="Object 5">
                        <a:extLst>
                          <a:ext uri="{FF2B5EF4-FFF2-40B4-BE49-F238E27FC236}">
                            <a16:creationId xmlns:a16="http://schemas.microsoft.com/office/drawing/2014/main" id="{8526F392-02EC-60DF-052E-36456A9C4DDE}"/>
                          </a:ext>
                        </a:extLst>
                      </p:cNvPr>
                      <p:cNvPicPr>
                        <a:picLocks noChangeAspect="1" noChangeArrowheads="1"/>
                      </p:cNvPicPr>
                      <p:nvPr/>
                    </p:nvPicPr>
                    <p:blipFill>
                      <a:blip r:embed="rId7"/>
                      <a:srcRect/>
                      <a:stretch>
                        <a:fillRect/>
                      </a:stretch>
                    </p:blipFill>
                    <p:spPr bwMode="auto">
                      <a:xfrm>
                        <a:off x="2445443" y="4490728"/>
                        <a:ext cx="2517775" cy="649288"/>
                      </a:xfrm>
                      <a:prstGeom prst="rect">
                        <a:avLst/>
                      </a:prstGeom>
                      <a:noFill/>
                      <a:ln>
                        <a:noFill/>
                      </a:ln>
                    </p:spPr>
                  </p:pic>
                </p:oleObj>
              </mc:Fallback>
            </mc:AlternateContent>
          </a:graphicData>
        </a:graphic>
      </p:graphicFrame>
      <p:sp>
        <p:nvSpPr>
          <p:cNvPr id="31" name="Rectangle 69">
            <a:extLst>
              <a:ext uri="{FF2B5EF4-FFF2-40B4-BE49-F238E27FC236}">
                <a16:creationId xmlns:a16="http://schemas.microsoft.com/office/drawing/2014/main" id="{1BD3B9DD-A333-24E3-5D02-28653398B5CA}"/>
              </a:ext>
            </a:extLst>
          </p:cNvPr>
          <p:cNvSpPr>
            <a:spLocks noChangeArrowheads="1"/>
          </p:cNvSpPr>
          <p:nvPr/>
        </p:nvSpPr>
        <p:spPr bwMode="auto">
          <a:xfrm>
            <a:off x="2343211" y="4525069"/>
            <a:ext cx="3019168" cy="615012"/>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graphicFrame>
        <p:nvGraphicFramePr>
          <p:cNvPr id="78" name="Object 5">
            <a:extLst>
              <a:ext uri="{FF2B5EF4-FFF2-40B4-BE49-F238E27FC236}">
                <a16:creationId xmlns:a16="http://schemas.microsoft.com/office/drawing/2014/main" id="{098F7A75-2300-F461-EADB-4A2BC0B6C282}"/>
              </a:ext>
            </a:extLst>
          </p:cNvPr>
          <p:cNvGraphicFramePr>
            <a:graphicFrameLocks noChangeAspect="1"/>
          </p:cNvGraphicFramePr>
          <p:nvPr/>
        </p:nvGraphicFramePr>
        <p:xfrm>
          <a:off x="-30645" y="4548737"/>
          <a:ext cx="1552575" cy="501650"/>
        </p:xfrm>
        <a:graphic>
          <a:graphicData uri="http://schemas.openxmlformats.org/presentationml/2006/ole">
            <mc:AlternateContent xmlns:mc="http://schemas.openxmlformats.org/markup-compatibility/2006">
              <mc:Choice xmlns:v="urn:schemas-microsoft-com:vml" Requires="v">
                <p:oleObj name="Equation" r:id="rId8" imgW="672840" imgH="215640" progId="Equation.DSMT4">
                  <p:embed/>
                </p:oleObj>
              </mc:Choice>
              <mc:Fallback>
                <p:oleObj name="Equation" r:id="rId8" imgW="672840" imgH="215640" progId="Equation.DSMT4">
                  <p:embed/>
                  <p:pic>
                    <p:nvPicPr>
                      <p:cNvPr id="78" name="Object 5">
                        <a:extLst>
                          <a:ext uri="{FF2B5EF4-FFF2-40B4-BE49-F238E27FC236}">
                            <a16:creationId xmlns:a16="http://schemas.microsoft.com/office/drawing/2014/main" id="{098F7A75-2300-F461-EADB-4A2BC0B6C282}"/>
                          </a:ext>
                        </a:extLst>
                      </p:cNvPr>
                      <p:cNvPicPr>
                        <a:picLocks noChangeAspect="1" noChangeArrowheads="1"/>
                      </p:cNvPicPr>
                      <p:nvPr/>
                    </p:nvPicPr>
                    <p:blipFill>
                      <a:blip r:embed="rId9"/>
                      <a:srcRect/>
                      <a:stretch>
                        <a:fillRect/>
                      </a:stretch>
                    </p:blipFill>
                    <p:spPr bwMode="auto">
                      <a:xfrm>
                        <a:off x="-30645" y="4548737"/>
                        <a:ext cx="1552575" cy="501650"/>
                      </a:xfrm>
                      <a:prstGeom prst="rect">
                        <a:avLst/>
                      </a:prstGeom>
                      <a:noFill/>
                      <a:ln>
                        <a:noFill/>
                      </a:ln>
                    </p:spPr>
                  </p:pic>
                </p:oleObj>
              </mc:Fallback>
            </mc:AlternateContent>
          </a:graphicData>
        </a:graphic>
      </p:graphicFrame>
      <p:sp>
        <p:nvSpPr>
          <p:cNvPr id="79" name="Rectangle 69">
            <a:extLst>
              <a:ext uri="{FF2B5EF4-FFF2-40B4-BE49-F238E27FC236}">
                <a16:creationId xmlns:a16="http://schemas.microsoft.com/office/drawing/2014/main" id="{BA05D750-7157-6BA6-6370-D6C97D8D7974}"/>
              </a:ext>
            </a:extLst>
          </p:cNvPr>
          <p:cNvSpPr>
            <a:spLocks noChangeArrowheads="1"/>
          </p:cNvSpPr>
          <p:nvPr/>
        </p:nvSpPr>
        <p:spPr bwMode="auto">
          <a:xfrm>
            <a:off x="2293392" y="3467143"/>
            <a:ext cx="1033106"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80" name="Rectangle 69">
            <a:extLst>
              <a:ext uri="{FF2B5EF4-FFF2-40B4-BE49-F238E27FC236}">
                <a16:creationId xmlns:a16="http://schemas.microsoft.com/office/drawing/2014/main" id="{B817739D-2CF4-AB10-12E6-57BCE2D5EAE4}"/>
              </a:ext>
            </a:extLst>
          </p:cNvPr>
          <p:cNvSpPr>
            <a:spLocks noChangeArrowheads="1"/>
          </p:cNvSpPr>
          <p:nvPr/>
        </p:nvSpPr>
        <p:spPr bwMode="auto">
          <a:xfrm>
            <a:off x="3772690" y="3467143"/>
            <a:ext cx="1033106"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81" name="Rectangle 69">
            <a:extLst>
              <a:ext uri="{FF2B5EF4-FFF2-40B4-BE49-F238E27FC236}">
                <a16:creationId xmlns:a16="http://schemas.microsoft.com/office/drawing/2014/main" id="{0ACE0D1A-8F5A-FF62-C1D3-0DC1F00D331F}"/>
              </a:ext>
            </a:extLst>
          </p:cNvPr>
          <p:cNvSpPr>
            <a:spLocks noChangeArrowheads="1"/>
          </p:cNvSpPr>
          <p:nvPr/>
        </p:nvSpPr>
        <p:spPr bwMode="auto">
          <a:xfrm>
            <a:off x="2308167" y="4001746"/>
            <a:ext cx="972513"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82" name="Rectangle 69">
            <a:extLst>
              <a:ext uri="{FF2B5EF4-FFF2-40B4-BE49-F238E27FC236}">
                <a16:creationId xmlns:a16="http://schemas.microsoft.com/office/drawing/2014/main" id="{FE5445FB-D9C4-2547-1439-6A6D74F39F47}"/>
              </a:ext>
            </a:extLst>
          </p:cNvPr>
          <p:cNvSpPr>
            <a:spLocks noChangeArrowheads="1"/>
          </p:cNvSpPr>
          <p:nvPr/>
        </p:nvSpPr>
        <p:spPr bwMode="auto">
          <a:xfrm>
            <a:off x="3614638" y="4001746"/>
            <a:ext cx="972513"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84" name="Rectangle 117">
            <a:extLst>
              <a:ext uri="{FF2B5EF4-FFF2-40B4-BE49-F238E27FC236}">
                <a16:creationId xmlns:a16="http://schemas.microsoft.com/office/drawing/2014/main" id="{4B522FC1-EB79-7AE9-4BDA-423FAF37B4D9}"/>
              </a:ext>
            </a:extLst>
          </p:cNvPr>
          <p:cNvSpPr>
            <a:spLocks noChangeArrowheads="1"/>
          </p:cNvSpPr>
          <p:nvPr/>
        </p:nvSpPr>
        <p:spPr bwMode="auto">
          <a:xfrm>
            <a:off x="1017443" y="5156389"/>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5" name="正方形/長方形 84">
            <a:extLst>
              <a:ext uri="{FF2B5EF4-FFF2-40B4-BE49-F238E27FC236}">
                <a16:creationId xmlns:a16="http://schemas.microsoft.com/office/drawing/2014/main" id="{BC0C2E14-1AA0-FCAD-DEAC-9FD96DA6E2C8}"/>
              </a:ext>
            </a:extLst>
          </p:cNvPr>
          <p:cNvSpPr/>
          <p:nvPr/>
        </p:nvSpPr>
        <p:spPr>
          <a:xfrm>
            <a:off x="1340046" y="5167585"/>
            <a:ext cx="1230129"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759N</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6" name="Rectangle 69">
            <a:extLst>
              <a:ext uri="{FF2B5EF4-FFF2-40B4-BE49-F238E27FC236}">
                <a16:creationId xmlns:a16="http://schemas.microsoft.com/office/drawing/2014/main" id="{A5476A21-992F-A16D-1DE9-BC075F904C4A}"/>
              </a:ext>
            </a:extLst>
          </p:cNvPr>
          <p:cNvSpPr>
            <a:spLocks noChangeArrowheads="1"/>
          </p:cNvSpPr>
          <p:nvPr/>
        </p:nvSpPr>
        <p:spPr bwMode="auto">
          <a:xfrm>
            <a:off x="1325078" y="5179122"/>
            <a:ext cx="1133146"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87" name="正方形/長方形 86">
            <a:extLst>
              <a:ext uri="{FF2B5EF4-FFF2-40B4-BE49-F238E27FC236}">
                <a16:creationId xmlns:a16="http://schemas.microsoft.com/office/drawing/2014/main" id="{991DF8FC-3C78-E25D-2CA7-990521CF51C9}"/>
              </a:ext>
            </a:extLst>
          </p:cNvPr>
          <p:cNvSpPr/>
          <p:nvPr/>
        </p:nvSpPr>
        <p:spPr>
          <a:xfrm>
            <a:off x="2244775" y="5171903"/>
            <a:ext cx="43810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a:t>
            </a:r>
          </a:p>
        </p:txBody>
      </p:sp>
      <p:sp>
        <p:nvSpPr>
          <p:cNvPr id="88" name="正方形/長方形 87">
            <a:extLst>
              <a:ext uri="{FF2B5EF4-FFF2-40B4-BE49-F238E27FC236}">
                <a16:creationId xmlns:a16="http://schemas.microsoft.com/office/drawing/2014/main" id="{12F92E00-43A2-C827-E126-470309C21D46}"/>
              </a:ext>
            </a:extLst>
          </p:cNvPr>
          <p:cNvSpPr/>
          <p:nvPr/>
        </p:nvSpPr>
        <p:spPr>
          <a:xfrm>
            <a:off x="2868767" y="5160366"/>
            <a:ext cx="2378694"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7.6</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10</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9" name="Rectangle 69">
            <a:extLst>
              <a:ext uri="{FF2B5EF4-FFF2-40B4-BE49-F238E27FC236}">
                <a16:creationId xmlns:a16="http://schemas.microsoft.com/office/drawing/2014/main" id="{2301569E-4129-710A-9BD8-F01FCED21F20}"/>
              </a:ext>
            </a:extLst>
          </p:cNvPr>
          <p:cNvSpPr>
            <a:spLocks noChangeArrowheads="1"/>
          </p:cNvSpPr>
          <p:nvPr/>
        </p:nvSpPr>
        <p:spPr bwMode="auto">
          <a:xfrm>
            <a:off x="2853798" y="5171903"/>
            <a:ext cx="1898405"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90" name="Rectangle 79">
            <a:extLst>
              <a:ext uri="{FF2B5EF4-FFF2-40B4-BE49-F238E27FC236}">
                <a16:creationId xmlns:a16="http://schemas.microsoft.com/office/drawing/2014/main" id="{4A532EB2-5AEE-DD33-6405-00032E25DA38}"/>
              </a:ext>
            </a:extLst>
          </p:cNvPr>
          <p:cNvSpPr>
            <a:spLocks noChangeArrowheads="1"/>
          </p:cNvSpPr>
          <p:nvPr/>
        </p:nvSpPr>
        <p:spPr bwMode="auto">
          <a:xfrm>
            <a:off x="4801817" y="5160366"/>
            <a:ext cx="6154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答</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pSp>
        <p:nvGrpSpPr>
          <p:cNvPr id="96" name="グループ化 95">
            <a:extLst>
              <a:ext uri="{FF2B5EF4-FFF2-40B4-BE49-F238E27FC236}">
                <a16:creationId xmlns:a16="http://schemas.microsoft.com/office/drawing/2014/main" id="{011F488F-50B2-51C0-4FED-4EF53D9DDCD5}"/>
              </a:ext>
            </a:extLst>
          </p:cNvPr>
          <p:cNvGrpSpPr/>
          <p:nvPr/>
        </p:nvGrpSpPr>
        <p:grpSpPr>
          <a:xfrm>
            <a:off x="0" y="5785376"/>
            <a:ext cx="5434239" cy="984983"/>
            <a:chOff x="0" y="5785376"/>
            <a:chExt cx="5434239" cy="984983"/>
          </a:xfrm>
        </p:grpSpPr>
        <p:sp>
          <p:nvSpPr>
            <p:cNvPr id="91" name="Rectangle 46">
              <a:extLst>
                <a:ext uri="{FF2B5EF4-FFF2-40B4-BE49-F238E27FC236}">
                  <a16:creationId xmlns:a16="http://schemas.microsoft.com/office/drawing/2014/main" id="{F053EC25-F7F1-6DDC-D8A2-80FE9255C3CC}"/>
                </a:ext>
              </a:extLst>
            </p:cNvPr>
            <p:cNvSpPr>
              <a:spLocks noChangeArrowheads="1"/>
            </p:cNvSpPr>
            <p:nvPr/>
          </p:nvSpPr>
          <p:spPr bwMode="auto">
            <a:xfrm>
              <a:off x="94983" y="5801557"/>
              <a:ext cx="5239486" cy="968802"/>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92" name="正方形/長方形 91">
              <a:extLst>
                <a:ext uri="{FF2B5EF4-FFF2-40B4-BE49-F238E27FC236}">
                  <a16:creationId xmlns:a16="http://schemas.microsoft.com/office/drawing/2014/main" id="{FE5FCBC4-4EB7-05A5-5A2A-7FBBD97E755C}"/>
                </a:ext>
              </a:extLst>
            </p:cNvPr>
            <p:cNvSpPr/>
            <p:nvPr/>
          </p:nvSpPr>
          <p:spPr>
            <a:xfrm>
              <a:off x="2820099" y="5801557"/>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mv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93" name="正方形/長方形 92">
              <a:extLst>
                <a:ext uri="{FF2B5EF4-FFF2-40B4-BE49-F238E27FC236}">
                  <a16:creationId xmlns:a16="http://schemas.microsoft.com/office/drawing/2014/main" id="{9FD008A1-E375-B908-DFCF-FF75D1DCCE1C}"/>
                </a:ext>
              </a:extLst>
            </p:cNvPr>
            <p:cNvSpPr/>
            <p:nvPr/>
          </p:nvSpPr>
          <p:spPr>
            <a:xfrm>
              <a:off x="2820099" y="6247139"/>
              <a:ext cx="2614140"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94" name="Rectangle 79">
              <a:extLst>
                <a:ext uri="{FF2B5EF4-FFF2-40B4-BE49-F238E27FC236}">
                  <a16:creationId xmlns:a16="http://schemas.microsoft.com/office/drawing/2014/main" id="{7EE108E2-8D60-4E47-DA20-6CD44EEE953B}"/>
                </a:ext>
              </a:extLst>
            </p:cNvPr>
            <p:cNvSpPr>
              <a:spLocks noChangeArrowheads="1"/>
            </p:cNvSpPr>
            <p:nvPr/>
          </p:nvSpPr>
          <p:spPr bwMode="auto">
            <a:xfrm>
              <a:off x="0" y="5785376"/>
              <a:ext cx="5699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95" name="Rectangle 79">
              <a:extLst>
                <a:ext uri="{FF2B5EF4-FFF2-40B4-BE49-F238E27FC236}">
                  <a16:creationId xmlns:a16="http://schemas.microsoft.com/office/drawing/2014/main" id="{99B69873-066B-741C-7FBA-93A53FFC324B}"/>
                </a:ext>
              </a:extLst>
            </p:cNvPr>
            <p:cNvSpPr>
              <a:spLocks noChangeArrowheads="1"/>
            </p:cNvSpPr>
            <p:nvPr/>
          </p:nvSpPr>
          <p:spPr bwMode="auto">
            <a:xfrm>
              <a:off x="379159" y="5816252"/>
              <a:ext cx="230586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とも</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同じ式になる</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pSp>
      <p:sp>
        <p:nvSpPr>
          <p:cNvPr id="97" name="AutoShape 3">
            <a:extLst>
              <a:ext uri="{FF2B5EF4-FFF2-40B4-BE49-F238E27FC236}">
                <a16:creationId xmlns:a16="http://schemas.microsoft.com/office/drawing/2014/main" id="{9AA9980E-94CD-502E-AF4D-E5FBD4EC7472}"/>
              </a:ext>
            </a:extLst>
          </p:cNvPr>
          <p:cNvSpPr>
            <a:spLocks noChangeArrowheads="1"/>
          </p:cNvSpPr>
          <p:nvPr/>
        </p:nvSpPr>
        <p:spPr bwMode="auto">
          <a:xfrm>
            <a:off x="2692651" y="5826773"/>
            <a:ext cx="2614140" cy="948563"/>
          </a:xfrm>
          <a:prstGeom prst="roundRect">
            <a:avLst>
              <a:gd name="adj" fmla="val 33574"/>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1" name="Line 7">
            <a:extLst>
              <a:ext uri="{FF2B5EF4-FFF2-40B4-BE49-F238E27FC236}">
                <a16:creationId xmlns:a16="http://schemas.microsoft.com/office/drawing/2014/main" id="{AE0D2B4F-1D3E-CEB7-BD9C-6F8DAFE6B50A}"/>
              </a:ext>
            </a:extLst>
          </p:cNvPr>
          <p:cNvSpPr>
            <a:spLocks noChangeShapeType="1"/>
          </p:cNvSpPr>
          <p:nvPr/>
        </p:nvSpPr>
        <p:spPr bwMode="auto">
          <a:xfrm flipH="1" flipV="1">
            <a:off x="1631440" y="3348525"/>
            <a:ext cx="1257965" cy="247824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Tree>
    <p:custDataLst>
      <p:tags r:id="rId1"/>
    </p:custDataLst>
    <p:extLst>
      <p:ext uri="{BB962C8B-B14F-4D97-AF65-F5344CB8AC3E}">
        <p14:creationId xmlns:p14="http://schemas.microsoft.com/office/powerpoint/2010/main" val="6580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
                                        </p:tgtEl>
                                        <p:attrNameLst>
                                          <p:attrName>style.visibility</p:attrName>
                                        </p:attrNameLst>
                                      </p:cBhvr>
                                      <p:to>
                                        <p:strVal val="visible"/>
                                      </p:to>
                                    </p:set>
                                  </p:childTnLst>
                                </p:cTn>
                              </p:par>
                              <p:par>
                                <p:cTn id="15" presetID="35" presetClass="emph" presetSubtype="0" repeatCount="10000" fill="hold" grpId="1" nodeType="withEffect">
                                  <p:stCondLst>
                                    <p:cond delay="0"/>
                                  </p:stCondLst>
                                  <p:childTnLst>
                                    <p:anim calcmode="discrete" valueType="str">
                                      <p:cBhvr>
                                        <p:cTn id="16" dur="500" fill="hold"/>
                                        <p:tgtEl>
                                          <p:spTgt spid="97"/>
                                        </p:tgtEl>
                                        <p:attrNameLst>
                                          <p:attrName>style.visibility</p:attrName>
                                        </p:attrNameLst>
                                      </p:cBhvr>
                                      <p:tavLst>
                                        <p:tav tm="0">
                                          <p:val>
                                            <p:strVal val="hidden"/>
                                          </p:val>
                                        </p:tav>
                                        <p:tav tm="50000">
                                          <p:val>
                                            <p:strVal val="visible"/>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01"/>
                                        </p:tgtEl>
                                        <p:attrNameLst>
                                          <p:attrName>style.visibility</p:attrName>
                                        </p:attrNameLst>
                                      </p:cBhvr>
                                      <p:to>
                                        <p:strVal val="visible"/>
                                      </p:to>
                                    </p:set>
                                    <p:animEffect transition="in" filter="wipe(down)">
                                      <p:cBhvr>
                                        <p:cTn id="21" dur="500"/>
                                        <p:tgtEl>
                                          <p:spTgt spid="10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2" nodeType="clickEffect">
                                  <p:stCondLst>
                                    <p:cond delay="0"/>
                                  </p:stCondLst>
                                  <p:childTnLst>
                                    <p:set>
                                      <p:cBhvr>
                                        <p:cTn id="37" dur="1" fill="hold">
                                          <p:stCondLst>
                                            <p:cond delay="0"/>
                                          </p:stCondLst>
                                        </p:cTn>
                                        <p:tgtEl>
                                          <p:spTgt spid="97"/>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101"/>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7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8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9"/>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2"/>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82"/>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4"/>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5"/>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7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28"/>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31"/>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0"/>
                                          </p:stCondLst>
                                        </p:cTn>
                                        <p:tgtEl>
                                          <p:spTgt spid="29"/>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84"/>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86"/>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85"/>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87"/>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89"/>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88"/>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P spid="14" grpId="0"/>
      <p:bldP spid="15" grpId="0"/>
      <p:bldP spid="16" grpId="0"/>
      <p:bldP spid="17" grpId="0"/>
      <p:bldP spid="18" grpId="0"/>
      <p:bldP spid="19" grpId="0"/>
      <p:bldP spid="20" grpId="0"/>
      <p:bldP spid="22" grpId="0"/>
      <p:bldP spid="23" grpId="0"/>
      <p:bldP spid="24" grpId="0"/>
      <p:bldP spid="25" grpId="0"/>
      <p:bldP spid="26" grpId="0"/>
      <p:bldP spid="27" grpId="0"/>
      <p:bldP spid="31" grpId="0" animBg="1"/>
      <p:bldP spid="79" grpId="0" animBg="1"/>
      <p:bldP spid="80" grpId="0" animBg="1"/>
      <p:bldP spid="81" grpId="0" animBg="1"/>
      <p:bldP spid="82" grpId="0" animBg="1"/>
      <p:bldP spid="84" grpId="0"/>
      <p:bldP spid="85" grpId="0"/>
      <p:bldP spid="86" grpId="0" animBg="1"/>
      <p:bldP spid="87" grpId="0"/>
      <p:bldP spid="88" grpId="0"/>
      <p:bldP spid="89" grpId="0" animBg="1"/>
      <p:bldP spid="90" grpId="0"/>
      <p:bldP spid="97" grpId="0" animBg="1"/>
      <p:bldP spid="97" grpId="1" animBg="1"/>
      <p:bldP spid="97" grpId="2" animBg="1"/>
      <p:bldP spid="101" grpId="0" animBg="1"/>
      <p:bldP spid="10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5">
            <a:extLst>
              <a:ext uri="{FF2B5EF4-FFF2-40B4-BE49-F238E27FC236}">
                <a16:creationId xmlns:a16="http://schemas.microsoft.com/office/drawing/2014/main" id="{4A8B50E4-F35D-8CEA-81FA-46105614C44D}"/>
              </a:ext>
            </a:extLst>
          </p:cNvPr>
          <p:cNvGraphicFramePr>
            <a:graphicFrameLocks noGrp="1"/>
          </p:cNvGraphicFramePr>
          <p:nvPr/>
        </p:nvGraphicFramePr>
        <p:xfrm>
          <a:off x="132206" y="1282595"/>
          <a:ext cx="8879585" cy="5294460"/>
        </p:xfrm>
        <a:graphic>
          <a:graphicData uri="http://schemas.openxmlformats.org/drawingml/2006/table">
            <a:tbl>
              <a:tblPr>
                <a:tableStyleId>{F5AB1C69-6EDB-4FF4-983F-18BD219EF322}</a:tableStyleId>
              </a:tblPr>
              <a:tblGrid>
                <a:gridCol w="1428237">
                  <a:extLst>
                    <a:ext uri="{9D8B030D-6E8A-4147-A177-3AD203B41FA5}">
                      <a16:colId xmlns:a16="http://schemas.microsoft.com/office/drawing/2014/main" val="1908096060"/>
                    </a:ext>
                  </a:extLst>
                </a:gridCol>
                <a:gridCol w="2123597">
                  <a:extLst>
                    <a:ext uri="{9D8B030D-6E8A-4147-A177-3AD203B41FA5}">
                      <a16:colId xmlns:a16="http://schemas.microsoft.com/office/drawing/2014/main" val="2702222870"/>
                    </a:ext>
                  </a:extLst>
                </a:gridCol>
                <a:gridCol w="2870010">
                  <a:extLst>
                    <a:ext uri="{9D8B030D-6E8A-4147-A177-3AD203B41FA5}">
                      <a16:colId xmlns:a16="http://schemas.microsoft.com/office/drawing/2014/main" val="3516068154"/>
                    </a:ext>
                  </a:extLst>
                </a:gridCol>
                <a:gridCol w="1307799">
                  <a:extLst>
                    <a:ext uri="{9D8B030D-6E8A-4147-A177-3AD203B41FA5}">
                      <a16:colId xmlns:a16="http://schemas.microsoft.com/office/drawing/2014/main" val="3774639295"/>
                    </a:ext>
                  </a:extLst>
                </a:gridCol>
                <a:gridCol w="1149942">
                  <a:extLst>
                    <a:ext uri="{9D8B030D-6E8A-4147-A177-3AD203B41FA5}">
                      <a16:colId xmlns:a16="http://schemas.microsoft.com/office/drawing/2014/main" val="1935011066"/>
                    </a:ext>
                  </a:extLst>
                </a:gridCol>
              </a:tblGrid>
              <a:tr h="1058892">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4931196"/>
                  </a:ext>
                </a:extLst>
              </a:tr>
              <a:tr h="1058892">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8383951"/>
                  </a:ext>
                </a:extLst>
              </a:tr>
              <a:tr h="1058892">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6445476"/>
                  </a:ext>
                </a:extLst>
              </a:tr>
              <a:tr h="1058892">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3082894"/>
                  </a:ext>
                </a:extLst>
              </a:tr>
              <a:tr h="1058892">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917165"/>
                  </a:ext>
                </a:extLst>
              </a:tr>
            </a:tbl>
          </a:graphicData>
        </a:graphic>
      </p:graphicFrame>
      <p:sp>
        <p:nvSpPr>
          <p:cNvPr id="3" name="正方形/長方形 2">
            <a:extLst>
              <a:ext uri="{FF2B5EF4-FFF2-40B4-BE49-F238E27FC236}">
                <a16:creationId xmlns:a16="http://schemas.microsoft.com/office/drawing/2014/main" id="{A6FA4E77-275F-4ED1-9BB6-5A522069A3A0}"/>
              </a:ext>
            </a:extLst>
          </p:cNvPr>
          <p:cNvSpPr/>
          <p:nvPr/>
        </p:nvSpPr>
        <p:spPr>
          <a:xfrm>
            <a:off x="0" y="473489"/>
            <a:ext cx="9143999" cy="523220"/>
          </a:xfrm>
          <a:prstGeom prst="rect">
            <a:avLst/>
          </a:prstGeom>
        </p:spPr>
        <p:txBody>
          <a:bodyPr wrap="square">
            <a:spAutoFit/>
          </a:bodyPr>
          <a:lstStyle/>
          <a:p>
            <a:pPr lvl="0" fontAlgn="auto">
              <a:spcBef>
                <a:spcPts val="0"/>
              </a:spcBef>
              <a:spcAft>
                <a:spcPts val="0"/>
              </a:spcAft>
              <a:defRPr/>
            </a:pPr>
            <a:r>
              <a:rPr lang="en-US" altLang="ja-JP" dirty="0">
                <a:solidFill>
                  <a:srgbClr val="000000"/>
                </a:solidFill>
                <a:latin typeface="Times New Roman"/>
                <a:ea typeface="ＭＳ Ｐゴシック"/>
              </a:rPr>
              <a:t>http://salmonpony2.sakura.ne.jp/physics/mechanics/</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 name="正方形/長方形 8">
            <a:extLst>
              <a:ext uri="{FF2B5EF4-FFF2-40B4-BE49-F238E27FC236}">
                <a16:creationId xmlns:a16="http://schemas.microsoft.com/office/drawing/2014/main" id="{DB298DD3-727C-450B-85CF-163192FFEC31}"/>
              </a:ext>
            </a:extLst>
          </p:cNvPr>
          <p:cNvSpPr/>
          <p:nvPr/>
        </p:nvSpPr>
        <p:spPr>
          <a:xfrm>
            <a:off x="0" y="0"/>
            <a:ext cx="8519542" cy="523220"/>
          </a:xfrm>
          <a:prstGeom prst="rect">
            <a:avLst/>
          </a:prstGeom>
        </p:spPr>
        <p:txBody>
          <a:bodyPr wrap="square">
            <a:spAutoFit/>
          </a:bodyPr>
          <a:lstStyle/>
          <a:p>
            <a:pPr lvl="0" fontAlgn="auto">
              <a:spcBef>
                <a:spcPts val="0"/>
              </a:spcBef>
              <a:spcAft>
                <a:spcPts val="0"/>
              </a:spcAft>
              <a:defRPr/>
            </a:pPr>
            <a:r>
              <a:rPr lang="en-US" altLang="ja-JP" dirty="0">
                <a:solidFill>
                  <a:srgbClr val="000000"/>
                </a:solidFill>
                <a:latin typeface="Times New Roman"/>
                <a:ea typeface="ＭＳ Ｐゴシック"/>
              </a:rPr>
              <a:t>Web</a:t>
            </a:r>
            <a:r>
              <a:rPr lang="ja-JP" altLang="en-US" dirty="0">
                <a:solidFill>
                  <a:srgbClr val="000000"/>
                </a:solidFill>
                <a:latin typeface="Times New Roman"/>
                <a:ea typeface="ＭＳ Ｐゴシック"/>
              </a:rPr>
              <a:t>で見る「動く電子教科書 力学」を作っています</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4" name="正方形/長方形 3">
            <a:extLst>
              <a:ext uri="{FF2B5EF4-FFF2-40B4-BE49-F238E27FC236}">
                <a16:creationId xmlns:a16="http://schemas.microsoft.com/office/drawing/2014/main" id="{6831AE5A-65D1-715B-0068-69FAA0284D14}"/>
              </a:ext>
            </a:extLst>
          </p:cNvPr>
          <p:cNvSpPr/>
          <p:nvPr/>
        </p:nvSpPr>
        <p:spPr>
          <a:xfrm>
            <a:off x="14195" y="1005655"/>
            <a:ext cx="5717419" cy="523220"/>
          </a:xfrm>
          <a:prstGeom prst="rect">
            <a:avLst/>
          </a:prstGeom>
        </p:spPr>
        <p:txBody>
          <a:bodyPr wrap="square">
            <a:spAutoFit/>
          </a:bodyPr>
          <a:lstStyle/>
          <a:p>
            <a:pPr lvl="0" fontAlgn="auto">
              <a:spcBef>
                <a:spcPts val="0"/>
              </a:spcBef>
              <a:spcAft>
                <a:spcPts val="0"/>
              </a:spcAft>
              <a:defRPr/>
            </a:pPr>
            <a:r>
              <a:rPr lang="ja-JP" altLang="en-US" noProof="0" dirty="0">
                <a:solidFill>
                  <a:srgbClr val="000000"/>
                </a:solidFill>
                <a:latin typeface="Times New Roman"/>
                <a:ea typeface="ＭＳ Ｐゴシック"/>
              </a:rPr>
              <a:t>黄色の部分が</a:t>
            </a:r>
            <a:r>
              <a:rPr lang="en-US" altLang="ja-JP" noProof="0" dirty="0">
                <a:solidFill>
                  <a:srgbClr val="000000"/>
                </a:solidFill>
                <a:latin typeface="Times New Roman"/>
                <a:ea typeface="ＭＳ Ｐゴシック"/>
              </a:rPr>
              <a:t>11</a:t>
            </a:r>
            <a:r>
              <a:rPr lang="ja-JP" altLang="en-US" noProof="0" dirty="0">
                <a:solidFill>
                  <a:srgbClr val="000000"/>
                </a:solidFill>
                <a:latin typeface="Times New Roman"/>
                <a:ea typeface="ＭＳ Ｐゴシック"/>
              </a:rPr>
              <a:t>月以降の更新</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5" name="正方形/長方形 4">
            <a:extLst>
              <a:ext uri="{FF2B5EF4-FFF2-40B4-BE49-F238E27FC236}">
                <a16:creationId xmlns:a16="http://schemas.microsoft.com/office/drawing/2014/main" id="{5124780F-8C37-6C2E-5EDE-8FDAD56BFAA0}"/>
              </a:ext>
            </a:extLst>
          </p:cNvPr>
          <p:cNvSpPr/>
          <p:nvPr/>
        </p:nvSpPr>
        <p:spPr>
          <a:xfrm>
            <a:off x="229943" y="1550457"/>
            <a:ext cx="2726593"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ファイル構成</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6" name="正方形/長方形 5">
            <a:extLst>
              <a:ext uri="{FF2B5EF4-FFF2-40B4-BE49-F238E27FC236}">
                <a16:creationId xmlns:a16="http://schemas.microsoft.com/office/drawing/2014/main" id="{C0AA7E3A-6269-CFE0-99D4-448C55D9A3DC}"/>
              </a:ext>
            </a:extLst>
          </p:cNvPr>
          <p:cNvSpPr/>
          <p:nvPr/>
        </p:nvSpPr>
        <p:spPr>
          <a:xfrm>
            <a:off x="2571510" y="1552365"/>
            <a:ext cx="3250192"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ボタンごとにファイル</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7" name="正方形/長方形 16">
            <a:extLst>
              <a:ext uri="{FF2B5EF4-FFF2-40B4-BE49-F238E27FC236}">
                <a16:creationId xmlns:a16="http://schemas.microsoft.com/office/drawing/2014/main" id="{2CC1A950-1965-DB5A-312B-69E186A979E9}"/>
              </a:ext>
            </a:extLst>
          </p:cNvPr>
          <p:cNvSpPr/>
          <p:nvPr/>
        </p:nvSpPr>
        <p:spPr>
          <a:xfrm>
            <a:off x="6667651" y="3475358"/>
            <a:ext cx="987115" cy="954107"/>
          </a:xfrm>
          <a:prstGeom prst="rect">
            <a:avLst/>
          </a:prstGeom>
        </p:spPr>
        <p:txBody>
          <a:bodyPr wrap="square">
            <a:spAutoFit/>
          </a:bodyPr>
          <a:lstStyle/>
          <a:p>
            <a:pPr lvl="0" fontAlgn="auto">
              <a:spcBef>
                <a:spcPts val="0"/>
              </a:spcBef>
              <a:spcAft>
                <a:spcPts val="0"/>
              </a:spcAft>
              <a:defRPr/>
            </a:pPr>
            <a:r>
              <a:rPr lang="ja-JP" altLang="en-US" noProof="0" dirty="0">
                <a:solidFill>
                  <a:srgbClr val="000000"/>
                </a:solidFill>
                <a:latin typeface="Times New Roman"/>
                <a:ea typeface="ＭＳ Ｐゴシック"/>
              </a:rPr>
              <a:t>数</a:t>
            </a:r>
            <a:r>
              <a:rPr lang="ja-JP" altLang="en-US" dirty="0">
                <a:solidFill>
                  <a:srgbClr val="000000"/>
                </a:solidFill>
                <a:latin typeface="Times New Roman"/>
                <a:ea typeface="ＭＳ Ｐゴシック"/>
              </a:rPr>
              <a:t>～</a:t>
            </a:r>
            <a:endParaRPr lang="en-US" altLang="ja-JP" dirty="0">
              <a:solidFill>
                <a:srgbClr val="000000"/>
              </a:solidFill>
              <a:latin typeface="Times New Roman"/>
              <a:ea typeface="ＭＳ Ｐゴシック"/>
            </a:endParaRPr>
          </a:p>
          <a:p>
            <a:pPr lvl="0" fontAlgn="auto">
              <a:spcBef>
                <a:spcPts val="0"/>
              </a:spcBef>
              <a:spcAft>
                <a:spcPts val="0"/>
              </a:spcAft>
              <a:defRPr/>
            </a:pPr>
            <a:r>
              <a:rPr lang="en-US" altLang="ja-JP" dirty="0">
                <a:solidFill>
                  <a:srgbClr val="000000"/>
                </a:solidFill>
                <a:latin typeface="Times New Roman"/>
                <a:ea typeface="ＭＳ Ｐゴシック"/>
              </a:rPr>
              <a:t>20</a:t>
            </a:r>
            <a:r>
              <a:rPr lang="ja-JP" altLang="en-US" dirty="0">
                <a:solidFill>
                  <a:srgbClr val="000000"/>
                </a:solidFill>
                <a:latin typeface="Times New Roman"/>
                <a:ea typeface="ＭＳ Ｐゴシック"/>
              </a:rPr>
              <a:t>分</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8" name="正方形/長方形 17">
            <a:extLst>
              <a:ext uri="{FF2B5EF4-FFF2-40B4-BE49-F238E27FC236}">
                <a16:creationId xmlns:a16="http://schemas.microsoft.com/office/drawing/2014/main" id="{349403C6-8197-910B-A8F8-28186F252F68}"/>
              </a:ext>
            </a:extLst>
          </p:cNvPr>
          <p:cNvSpPr/>
          <p:nvPr/>
        </p:nvSpPr>
        <p:spPr>
          <a:xfrm>
            <a:off x="7934375" y="1274538"/>
            <a:ext cx="1176742" cy="954107"/>
          </a:xfrm>
          <a:prstGeom prst="rect">
            <a:avLst/>
          </a:prstGeom>
        </p:spPr>
        <p:txBody>
          <a:bodyPr wrap="square">
            <a:spAutoFit/>
          </a:bodyPr>
          <a:lstStyle/>
          <a:p>
            <a:pPr lvl="0" fontAlgn="auto">
              <a:spcBef>
                <a:spcPts val="0"/>
              </a:spcBef>
              <a:spcAft>
                <a:spcPts val="0"/>
              </a:spcAft>
              <a:defRPr/>
            </a:pPr>
            <a:r>
              <a:rPr lang="en-US" altLang="ja-JP" dirty="0">
                <a:solidFill>
                  <a:srgbClr val="000000"/>
                </a:solidFill>
                <a:latin typeface="Times New Roman"/>
                <a:ea typeface="ＭＳ Ｐゴシック"/>
              </a:rPr>
              <a:t>step</a:t>
            </a:r>
          </a:p>
          <a:p>
            <a:pPr lvl="0" fontAlgn="auto">
              <a:spcBef>
                <a:spcPts val="0"/>
              </a:spcBef>
              <a:spcAft>
                <a:spcPts val="0"/>
              </a:spcAft>
              <a:defRPr/>
            </a:pPr>
            <a:r>
              <a:rPr lang="ja-JP" altLang="en-US" dirty="0">
                <a:solidFill>
                  <a:srgbClr val="000000"/>
                </a:solidFill>
                <a:latin typeface="Times New Roman"/>
                <a:ea typeface="ＭＳ Ｐゴシック"/>
              </a:rPr>
              <a:t>操作</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grpSp>
        <p:nvGrpSpPr>
          <p:cNvPr id="30" name="グループ化 29">
            <a:extLst>
              <a:ext uri="{FF2B5EF4-FFF2-40B4-BE49-F238E27FC236}">
                <a16:creationId xmlns:a16="http://schemas.microsoft.com/office/drawing/2014/main" id="{9B3124FC-8604-25DE-3595-4956234D13C8}"/>
              </a:ext>
            </a:extLst>
          </p:cNvPr>
          <p:cNvGrpSpPr/>
          <p:nvPr/>
        </p:nvGrpSpPr>
        <p:grpSpPr>
          <a:xfrm>
            <a:off x="486214" y="3391275"/>
            <a:ext cx="6365492" cy="986348"/>
            <a:chOff x="486214" y="3391275"/>
            <a:chExt cx="6365492" cy="986348"/>
          </a:xfrm>
        </p:grpSpPr>
        <p:sp>
          <p:nvSpPr>
            <p:cNvPr id="11" name="正方形/長方形 10">
              <a:extLst>
                <a:ext uri="{FF2B5EF4-FFF2-40B4-BE49-F238E27FC236}">
                  <a16:creationId xmlns:a16="http://schemas.microsoft.com/office/drawing/2014/main" id="{5797F388-9C8D-2AB7-CE06-4AE1F8D4EB9F}"/>
                </a:ext>
              </a:extLst>
            </p:cNvPr>
            <p:cNvSpPr/>
            <p:nvPr/>
          </p:nvSpPr>
          <p:spPr>
            <a:xfrm>
              <a:off x="1663780" y="3467115"/>
              <a:ext cx="1863418"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講義動画</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2" name="正方形/長方形 11">
              <a:extLst>
                <a:ext uri="{FF2B5EF4-FFF2-40B4-BE49-F238E27FC236}">
                  <a16:creationId xmlns:a16="http://schemas.microsoft.com/office/drawing/2014/main" id="{7B745DE6-C04E-0184-B58E-6F43EE8D3E72}"/>
                </a:ext>
              </a:extLst>
            </p:cNvPr>
            <p:cNvSpPr/>
            <p:nvPr/>
          </p:nvSpPr>
          <p:spPr>
            <a:xfrm>
              <a:off x="3780515" y="3391275"/>
              <a:ext cx="3071191"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mp4 </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動画</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4" name="正方形/長方形 13">
              <a:extLst>
                <a:ext uri="{FF2B5EF4-FFF2-40B4-BE49-F238E27FC236}">
                  <a16:creationId xmlns:a16="http://schemas.microsoft.com/office/drawing/2014/main" id="{D7D82F8A-9458-E97D-E899-B1B900094664}"/>
                </a:ext>
              </a:extLst>
            </p:cNvPr>
            <p:cNvSpPr/>
            <p:nvPr/>
          </p:nvSpPr>
          <p:spPr>
            <a:xfrm>
              <a:off x="1864342" y="3854403"/>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.mp4</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6" name="正方形/長方形 15">
              <a:extLst>
                <a:ext uri="{FF2B5EF4-FFF2-40B4-BE49-F238E27FC236}">
                  <a16:creationId xmlns:a16="http://schemas.microsoft.com/office/drawing/2014/main" id="{E94060F8-599A-2458-8396-D2515BCE7284}"/>
                </a:ext>
              </a:extLst>
            </p:cNvPr>
            <p:cNvSpPr/>
            <p:nvPr/>
          </p:nvSpPr>
          <p:spPr>
            <a:xfrm>
              <a:off x="3914583" y="3899471"/>
              <a:ext cx="2280246"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a:t>
              </a:r>
              <a:r>
                <a:rPr lang="ja-JP" altLang="en-US" sz="2400" dirty="0">
                  <a:solidFill>
                    <a:srgbClr val="000000"/>
                  </a:solidFill>
                  <a:latin typeface="Times New Roman"/>
                  <a:ea typeface="ＭＳ Ｐゴシック"/>
                </a:rPr>
                <a:t>～数十</a:t>
              </a:r>
              <a:r>
                <a:rPr lang="en-US" altLang="ja-JP" sz="2400" noProof="0" dirty="0">
                  <a:solidFill>
                    <a:srgbClr val="000000"/>
                  </a:solidFill>
                  <a:latin typeface="Times New Roman"/>
                  <a:ea typeface="ＭＳ Ｐゴシック"/>
                </a:rPr>
                <a:t>MB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pic>
          <p:nvPicPr>
            <p:cNvPr id="81" name="図 80" descr="アイコン&#10;&#10;自動的に生成された説明">
              <a:extLst>
                <a:ext uri="{FF2B5EF4-FFF2-40B4-BE49-F238E27FC236}">
                  <a16:creationId xmlns:a16="http://schemas.microsoft.com/office/drawing/2014/main" id="{B693A7B0-B821-FDAD-1338-F8E49A5514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214" y="3682901"/>
              <a:ext cx="625505" cy="523220"/>
            </a:xfrm>
            <a:prstGeom prst="rect">
              <a:avLst/>
            </a:prstGeom>
          </p:spPr>
        </p:pic>
      </p:grpSp>
      <p:grpSp>
        <p:nvGrpSpPr>
          <p:cNvPr id="29" name="グループ化 28">
            <a:extLst>
              <a:ext uri="{FF2B5EF4-FFF2-40B4-BE49-F238E27FC236}">
                <a16:creationId xmlns:a16="http://schemas.microsoft.com/office/drawing/2014/main" id="{511A4234-92D5-DF85-73C7-7923BA2AA5E5}"/>
              </a:ext>
            </a:extLst>
          </p:cNvPr>
          <p:cNvGrpSpPr/>
          <p:nvPr/>
        </p:nvGrpSpPr>
        <p:grpSpPr>
          <a:xfrm>
            <a:off x="403452" y="2367776"/>
            <a:ext cx="6205220" cy="1018297"/>
            <a:chOff x="403452" y="2367776"/>
            <a:chExt cx="6205220" cy="1018297"/>
          </a:xfrm>
        </p:grpSpPr>
        <p:sp>
          <p:nvSpPr>
            <p:cNvPr id="7" name="正方形/長方形 6">
              <a:extLst>
                <a:ext uri="{FF2B5EF4-FFF2-40B4-BE49-F238E27FC236}">
                  <a16:creationId xmlns:a16="http://schemas.microsoft.com/office/drawing/2014/main" id="{CDC0296B-D5FD-A020-A070-EEB11EC022D9}"/>
                </a:ext>
              </a:extLst>
            </p:cNvPr>
            <p:cNvSpPr/>
            <p:nvPr/>
          </p:nvSpPr>
          <p:spPr>
            <a:xfrm>
              <a:off x="1663780" y="2466233"/>
              <a:ext cx="2163541"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教科書本体</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8" name="正方形/長方形 7">
              <a:extLst>
                <a:ext uri="{FF2B5EF4-FFF2-40B4-BE49-F238E27FC236}">
                  <a16:creationId xmlns:a16="http://schemas.microsoft.com/office/drawing/2014/main" id="{36FA9C7F-0E55-5D75-0699-E169AFBB2ADD}"/>
                </a:ext>
              </a:extLst>
            </p:cNvPr>
            <p:cNvSpPr/>
            <p:nvPr/>
          </p:nvSpPr>
          <p:spPr>
            <a:xfrm>
              <a:off x="3815710" y="2367776"/>
              <a:ext cx="2792962"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power point slide</a:t>
              </a:r>
            </a:p>
          </p:txBody>
        </p:sp>
        <p:sp>
          <p:nvSpPr>
            <p:cNvPr id="10" name="正方形/長方形 9">
              <a:extLst>
                <a:ext uri="{FF2B5EF4-FFF2-40B4-BE49-F238E27FC236}">
                  <a16:creationId xmlns:a16="http://schemas.microsoft.com/office/drawing/2014/main" id="{2AB535B3-A712-3D3D-74ED-E81006E9742F}"/>
                </a:ext>
              </a:extLst>
            </p:cNvPr>
            <p:cNvSpPr/>
            <p:nvPr/>
          </p:nvSpPr>
          <p:spPr>
            <a:xfrm>
              <a:off x="1881604" y="2862853"/>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a:t>
              </a:r>
              <a:r>
                <a:rPr lang="en-US" altLang="ja-JP" dirty="0" err="1">
                  <a:solidFill>
                    <a:srgbClr val="000000"/>
                  </a:solidFill>
                  <a:latin typeface="Times New Roman"/>
                  <a:ea typeface="ＭＳ Ｐゴシック"/>
                </a:rPr>
                <a:t>ppsx</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5" name="正方形/長方形 14">
              <a:extLst>
                <a:ext uri="{FF2B5EF4-FFF2-40B4-BE49-F238E27FC236}">
                  <a16:creationId xmlns:a16="http://schemas.microsoft.com/office/drawing/2014/main" id="{9FB8E74B-0663-5409-056E-3C39E7365155}"/>
                </a:ext>
              </a:extLst>
            </p:cNvPr>
            <p:cNvSpPr/>
            <p:nvPr/>
          </p:nvSpPr>
          <p:spPr>
            <a:xfrm>
              <a:off x="3954632" y="2903119"/>
              <a:ext cx="2576583"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数十～数</a:t>
              </a:r>
              <a:r>
                <a:rPr lang="ja-JP" altLang="en-US" sz="2400" dirty="0">
                  <a:solidFill>
                    <a:srgbClr val="000000"/>
                  </a:solidFill>
                  <a:latin typeface="Times New Roman"/>
                  <a:ea typeface="ＭＳ Ｐゴシック"/>
                </a:rPr>
                <a:t>百</a:t>
              </a:r>
              <a:r>
                <a:rPr lang="en-US" altLang="ja-JP" sz="2400" noProof="0" dirty="0">
                  <a:solidFill>
                    <a:srgbClr val="000000"/>
                  </a:solidFill>
                  <a:latin typeface="Times New Roman"/>
                  <a:ea typeface="ＭＳ Ｐゴシック"/>
                </a:rPr>
                <a:t>kB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pic>
          <p:nvPicPr>
            <p:cNvPr id="83" name="図 82" descr="テキスト&#10;&#10;自動的に生成された説明">
              <a:extLst>
                <a:ext uri="{FF2B5EF4-FFF2-40B4-BE49-F238E27FC236}">
                  <a16:creationId xmlns:a16="http://schemas.microsoft.com/office/drawing/2014/main" id="{63EF68E4-A021-CEFD-B1CC-BC5E6D8BDC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452" y="2505532"/>
              <a:ext cx="494261" cy="658534"/>
            </a:xfrm>
            <a:prstGeom prst="rect">
              <a:avLst/>
            </a:prstGeom>
          </p:spPr>
        </p:pic>
      </p:grpSp>
      <p:sp>
        <p:nvSpPr>
          <p:cNvPr id="92" name="正方形/長方形 91">
            <a:extLst>
              <a:ext uri="{FF2B5EF4-FFF2-40B4-BE49-F238E27FC236}">
                <a16:creationId xmlns:a16="http://schemas.microsoft.com/office/drawing/2014/main" id="{1030648C-4C9E-4D12-682C-BCCD0C954595}"/>
              </a:ext>
            </a:extLst>
          </p:cNvPr>
          <p:cNvSpPr/>
          <p:nvPr/>
        </p:nvSpPr>
        <p:spPr>
          <a:xfrm>
            <a:off x="6754283" y="1359640"/>
            <a:ext cx="987115" cy="954107"/>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音声解説　</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3" name="正方形/長方形 92">
            <a:extLst>
              <a:ext uri="{FF2B5EF4-FFF2-40B4-BE49-F238E27FC236}">
                <a16:creationId xmlns:a16="http://schemas.microsoft.com/office/drawing/2014/main" id="{601C683E-896C-4592-4522-BB7A077BAC1A}"/>
              </a:ext>
            </a:extLst>
          </p:cNvPr>
          <p:cNvSpPr/>
          <p:nvPr/>
        </p:nvSpPr>
        <p:spPr>
          <a:xfrm>
            <a:off x="8077815" y="2497902"/>
            <a:ext cx="1176742" cy="830997"/>
          </a:xfrm>
          <a:prstGeom prst="rect">
            <a:avLst/>
          </a:prstGeom>
        </p:spPr>
        <p:txBody>
          <a:bodyPr wrap="square">
            <a:spAutoFit/>
          </a:bodyPr>
          <a:lstStyle/>
          <a:p>
            <a:pPr lvl="0" fontAlgn="auto">
              <a:spcBef>
                <a:spcPts val="0"/>
              </a:spcBef>
              <a:spcAft>
                <a:spcPts val="0"/>
              </a:spcAft>
              <a:defRPr/>
            </a:pPr>
            <a:r>
              <a:rPr lang="ja-JP" altLang="en-US" sz="4800" dirty="0">
                <a:solidFill>
                  <a:srgbClr val="000000"/>
                </a:solidFill>
                <a:latin typeface="Times New Roman"/>
                <a:ea typeface="ＭＳ Ｐゴシック"/>
              </a:rPr>
              <a:t>〇</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94" name="正方形/長方形 93">
            <a:extLst>
              <a:ext uri="{FF2B5EF4-FFF2-40B4-BE49-F238E27FC236}">
                <a16:creationId xmlns:a16="http://schemas.microsoft.com/office/drawing/2014/main" id="{E0E7AF5F-5032-ED6B-C4FD-8ADD5C238C28}"/>
              </a:ext>
            </a:extLst>
          </p:cNvPr>
          <p:cNvSpPr/>
          <p:nvPr/>
        </p:nvSpPr>
        <p:spPr>
          <a:xfrm>
            <a:off x="6730559" y="2474639"/>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2" name="正方形/長方形 1">
            <a:extLst>
              <a:ext uri="{FF2B5EF4-FFF2-40B4-BE49-F238E27FC236}">
                <a16:creationId xmlns:a16="http://schemas.microsoft.com/office/drawing/2014/main" id="{8FB1F5F5-BFFF-83A0-9D15-C0CC6463FB65}"/>
              </a:ext>
            </a:extLst>
          </p:cNvPr>
          <p:cNvSpPr/>
          <p:nvPr/>
        </p:nvSpPr>
        <p:spPr>
          <a:xfrm>
            <a:off x="8072637" y="3529012"/>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grpSp>
        <p:nvGrpSpPr>
          <p:cNvPr id="31" name="グループ化 30">
            <a:extLst>
              <a:ext uri="{FF2B5EF4-FFF2-40B4-BE49-F238E27FC236}">
                <a16:creationId xmlns:a16="http://schemas.microsoft.com/office/drawing/2014/main" id="{B43C85A8-72F4-71E8-EB9D-6778B7C089A9}"/>
              </a:ext>
            </a:extLst>
          </p:cNvPr>
          <p:cNvGrpSpPr/>
          <p:nvPr/>
        </p:nvGrpSpPr>
        <p:grpSpPr>
          <a:xfrm>
            <a:off x="250578" y="4476505"/>
            <a:ext cx="8785192" cy="1024377"/>
            <a:chOff x="250578" y="4476505"/>
            <a:chExt cx="8785192" cy="1024377"/>
          </a:xfrm>
        </p:grpSpPr>
        <p:sp>
          <p:nvSpPr>
            <p:cNvPr id="19" name="正方形/長方形 18">
              <a:extLst>
                <a:ext uri="{FF2B5EF4-FFF2-40B4-BE49-F238E27FC236}">
                  <a16:creationId xmlns:a16="http://schemas.microsoft.com/office/drawing/2014/main" id="{5D7A25D4-88D4-6683-FCD6-F641D1A03BA5}"/>
                </a:ext>
              </a:extLst>
            </p:cNvPr>
            <p:cNvSpPr/>
            <p:nvPr/>
          </p:nvSpPr>
          <p:spPr>
            <a:xfrm>
              <a:off x="1681338" y="4536589"/>
              <a:ext cx="171527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レジュメ</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0" name="正方形/長方形 19">
              <a:extLst>
                <a:ext uri="{FF2B5EF4-FFF2-40B4-BE49-F238E27FC236}">
                  <a16:creationId xmlns:a16="http://schemas.microsoft.com/office/drawing/2014/main" id="{3D4B658A-0243-BB4F-6BE8-A7C3A5FE7874}"/>
                </a:ext>
              </a:extLst>
            </p:cNvPr>
            <p:cNvSpPr/>
            <p:nvPr/>
          </p:nvSpPr>
          <p:spPr>
            <a:xfrm>
              <a:off x="3792417" y="4476505"/>
              <a:ext cx="2048955"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pdf </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文書</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2" name="正方形/長方形 21">
              <a:extLst>
                <a:ext uri="{FF2B5EF4-FFF2-40B4-BE49-F238E27FC236}">
                  <a16:creationId xmlns:a16="http://schemas.microsoft.com/office/drawing/2014/main" id="{D23783E4-9338-0133-0ECF-5EAC12F60E38}"/>
                </a:ext>
              </a:extLst>
            </p:cNvPr>
            <p:cNvSpPr/>
            <p:nvPr/>
          </p:nvSpPr>
          <p:spPr>
            <a:xfrm>
              <a:off x="1864342" y="4951334"/>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.pdf</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33" name="正方形/長方形 32">
              <a:extLst>
                <a:ext uri="{FF2B5EF4-FFF2-40B4-BE49-F238E27FC236}">
                  <a16:creationId xmlns:a16="http://schemas.microsoft.com/office/drawing/2014/main" id="{495753D6-509B-1AE7-F5E7-78C49B8C9F48}"/>
                </a:ext>
              </a:extLst>
            </p:cNvPr>
            <p:cNvSpPr/>
            <p:nvPr/>
          </p:nvSpPr>
          <p:spPr>
            <a:xfrm>
              <a:off x="3996351" y="5039217"/>
              <a:ext cx="2280246"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a:t>
              </a:r>
              <a:r>
                <a:rPr lang="ja-JP" altLang="en-US" sz="2400" dirty="0">
                  <a:solidFill>
                    <a:srgbClr val="000000"/>
                  </a:solidFill>
                  <a:latin typeface="Times New Roman"/>
                  <a:ea typeface="ＭＳ Ｐゴシック"/>
                </a:rPr>
                <a:t>～数十</a:t>
              </a:r>
              <a:r>
                <a:rPr lang="en-US" altLang="ja-JP" sz="2400" noProof="0" dirty="0">
                  <a:solidFill>
                    <a:srgbClr val="000000"/>
                  </a:solidFill>
                  <a:latin typeface="Times New Roman"/>
                  <a:ea typeface="ＭＳ Ｐゴシック"/>
                </a:rPr>
                <a:t>MB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61" name="正方形/長方形 60">
              <a:extLst>
                <a:ext uri="{FF2B5EF4-FFF2-40B4-BE49-F238E27FC236}">
                  <a16:creationId xmlns:a16="http://schemas.microsoft.com/office/drawing/2014/main" id="{9BEC5140-97DA-1F17-7633-EFDDF17D34E2}"/>
                </a:ext>
              </a:extLst>
            </p:cNvPr>
            <p:cNvSpPr/>
            <p:nvPr/>
          </p:nvSpPr>
          <p:spPr>
            <a:xfrm>
              <a:off x="250578" y="4977662"/>
              <a:ext cx="1360203"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章ごと</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pic>
          <p:nvPicPr>
            <p:cNvPr id="85" name="図 84">
              <a:extLst>
                <a:ext uri="{FF2B5EF4-FFF2-40B4-BE49-F238E27FC236}">
                  <a16:creationId xmlns:a16="http://schemas.microsoft.com/office/drawing/2014/main" id="{1DEF5C0B-B757-0903-BDFB-51395ED6C095}"/>
                </a:ext>
              </a:extLst>
            </p:cNvPr>
            <p:cNvPicPr>
              <a:picLocks noChangeAspect="1"/>
            </p:cNvPicPr>
            <p:nvPr/>
          </p:nvPicPr>
          <p:blipFill>
            <a:blip r:embed="rId4"/>
            <a:stretch>
              <a:fillRect/>
            </a:stretch>
          </p:blipFill>
          <p:spPr>
            <a:xfrm>
              <a:off x="379701" y="4630009"/>
              <a:ext cx="876422" cy="323895"/>
            </a:xfrm>
            <a:prstGeom prst="rect">
              <a:avLst/>
            </a:prstGeom>
          </p:spPr>
        </p:pic>
        <p:sp>
          <p:nvSpPr>
            <p:cNvPr id="13" name="正方形/長方形 12">
              <a:extLst>
                <a:ext uri="{FF2B5EF4-FFF2-40B4-BE49-F238E27FC236}">
                  <a16:creationId xmlns:a16="http://schemas.microsoft.com/office/drawing/2014/main" id="{314E706D-CF08-29ED-B579-E048EF875D0F}"/>
                </a:ext>
              </a:extLst>
            </p:cNvPr>
            <p:cNvSpPr/>
            <p:nvPr/>
          </p:nvSpPr>
          <p:spPr>
            <a:xfrm>
              <a:off x="6704559" y="4584395"/>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21" name="正方形/長方形 20">
              <a:extLst>
                <a:ext uri="{FF2B5EF4-FFF2-40B4-BE49-F238E27FC236}">
                  <a16:creationId xmlns:a16="http://schemas.microsoft.com/office/drawing/2014/main" id="{4EB1AD1C-A431-0166-7954-293B17FF1929}"/>
                </a:ext>
              </a:extLst>
            </p:cNvPr>
            <p:cNvSpPr/>
            <p:nvPr/>
          </p:nvSpPr>
          <p:spPr>
            <a:xfrm>
              <a:off x="8048655" y="4583782"/>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grpSp>
      <p:grpSp>
        <p:nvGrpSpPr>
          <p:cNvPr id="32" name="グループ化 31">
            <a:extLst>
              <a:ext uri="{FF2B5EF4-FFF2-40B4-BE49-F238E27FC236}">
                <a16:creationId xmlns:a16="http://schemas.microsoft.com/office/drawing/2014/main" id="{300E27BF-C01F-BF62-DDC7-5D4B22082DED}"/>
              </a:ext>
            </a:extLst>
          </p:cNvPr>
          <p:cNvGrpSpPr/>
          <p:nvPr/>
        </p:nvGrpSpPr>
        <p:grpSpPr>
          <a:xfrm>
            <a:off x="254415" y="5521099"/>
            <a:ext cx="8797070" cy="1041901"/>
            <a:chOff x="254415" y="5521099"/>
            <a:chExt cx="8797070" cy="1041901"/>
          </a:xfrm>
        </p:grpSpPr>
        <p:sp>
          <p:nvSpPr>
            <p:cNvPr id="86" name="正方形/長方形 85">
              <a:extLst>
                <a:ext uri="{FF2B5EF4-FFF2-40B4-BE49-F238E27FC236}">
                  <a16:creationId xmlns:a16="http://schemas.microsoft.com/office/drawing/2014/main" id="{0FE27E94-6C34-EA8C-EF49-6C67FE0EF1E4}"/>
                </a:ext>
              </a:extLst>
            </p:cNvPr>
            <p:cNvSpPr/>
            <p:nvPr/>
          </p:nvSpPr>
          <p:spPr>
            <a:xfrm>
              <a:off x="254415" y="5778543"/>
              <a:ext cx="1498125"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非公開</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87" name="正方形/長方形 86">
              <a:extLst>
                <a:ext uri="{FF2B5EF4-FFF2-40B4-BE49-F238E27FC236}">
                  <a16:creationId xmlns:a16="http://schemas.microsoft.com/office/drawing/2014/main" id="{0672C5B0-073F-9EC3-7E02-65962DE39DED}"/>
                </a:ext>
              </a:extLst>
            </p:cNvPr>
            <p:cNvSpPr/>
            <p:nvPr/>
          </p:nvSpPr>
          <p:spPr>
            <a:xfrm>
              <a:off x="1638838" y="5576719"/>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作成</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原本</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88" name="正方形/長方形 87">
              <a:extLst>
                <a:ext uri="{FF2B5EF4-FFF2-40B4-BE49-F238E27FC236}">
                  <a16:creationId xmlns:a16="http://schemas.microsoft.com/office/drawing/2014/main" id="{807F239E-AF65-2B94-DEE5-CB49CAA33F0B}"/>
                </a:ext>
              </a:extLst>
            </p:cNvPr>
            <p:cNvSpPr/>
            <p:nvPr/>
          </p:nvSpPr>
          <p:spPr>
            <a:xfrm>
              <a:off x="3799076" y="5521099"/>
              <a:ext cx="3071191"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power point file</a:t>
              </a:r>
            </a:p>
          </p:txBody>
        </p:sp>
        <p:sp>
          <p:nvSpPr>
            <p:cNvPr id="89" name="正方形/長方形 88">
              <a:extLst>
                <a:ext uri="{FF2B5EF4-FFF2-40B4-BE49-F238E27FC236}">
                  <a16:creationId xmlns:a16="http://schemas.microsoft.com/office/drawing/2014/main" id="{787183A0-BCCD-21B6-194B-3BD69C599E05}"/>
                </a:ext>
              </a:extLst>
            </p:cNvPr>
            <p:cNvSpPr/>
            <p:nvPr/>
          </p:nvSpPr>
          <p:spPr>
            <a:xfrm>
              <a:off x="1881604" y="6002281"/>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.pptx</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0" name="正方形/長方形 89">
              <a:extLst>
                <a:ext uri="{FF2B5EF4-FFF2-40B4-BE49-F238E27FC236}">
                  <a16:creationId xmlns:a16="http://schemas.microsoft.com/office/drawing/2014/main" id="{8513271A-95A5-5D73-DE79-F2D47C1F3922}"/>
                </a:ext>
              </a:extLst>
            </p:cNvPr>
            <p:cNvSpPr/>
            <p:nvPr/>
          </p:nvSpPr>
          <p:spPr>
            <a:xfrm>
              <a:off x="3972357" y="6091359"/>
              <a:ext cx="2280246"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a:t>
              </a:r>
              <a:r>
                <a:rPr lang="ja-JP" altLang="en-US" sz="2400" dirty="0">
                  <a:solidFill>
                    <a:srgbClr val="000000"/>
                  </a:solidFill>
                  <a:latin typeface="Times New Roman"/>
                  <a:ea typeface="ＭＳ Ｐゴシック"/>
                </a:rPr>
                <a:t>～数十</a:t>
              </a:r>
              <a:r>
                <a:rPr lang="en-US" altLang="ja-JP" sz="2400" noProof="0" dirty="0">
                  <a:solidFill>
                    <a:srgbClr val="000000"/>
                  </a:solidFill>
                  <a:latin typeface="Times New Roman"/>
                  <a:ea typeface="ＭＳ Ｐゴシック"/>
                </a:rPr>
                <a:t>MB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23" name="正方形/長方形 22">
              <a:extLst>
                <a:ext uri="{FF2B5EF4-FFF2-40B4-BE49-F238E27FC236}">
                  <a16:creationId xmlns:a16="http://schemas.microsoft.com/office/drawing/2014/main" id="{7034C567-5726-E9A4-1521-D46FA72324FB}"/>
                </a:ext>
              </a:extLst>
            </p:cNvPr>
            <p:cNvSpPr/>
            <p:nvPr/>
          </p:nvSpPr>
          <p:spPr>
            <a:xfrm>
              <a:off x="6667651" y="5608893"/>
              <a:ext cx="1050023" cy="954107"/>
            </a:xfrm>
            <a:prstGeom prst="rect">
              <a:avLst/>
            </a:prstGeom>
          </p:spPr>
          <p:txBody>
            <a:bodyPr wrap="square">
              <a:spAutoFit/>
            </a:bodyPr>
            <a:lstStyle/>
            <a:p>
              <a:pPr lvl="0" fontAlgn="auto">
                <a:spcBef>
                  <a:spcPts val="0"/>
                </a:spcBef>
                <a:spcAft>
                  <a:spcPts val="0"/>
                </a:spcAft>
                <a:defRPr/>
              </a:pPr>
              <a:r>
                <a:rPr lang="ja-JP" altLang="en-US" noProof="0" dirty="0">
                  <a:solidFill>
                    <a:srgbClr val="000000"/>
                  </a:solidFill>
                  <a:latin typeface="Times New Roman"/>
                  <a:ea typeface="ＭＳ Ｐゴシック"/>
                </a:rPr>
                <a:t>数</a:t>
              </a:r>
              <a:r>
                <a:rPr lang="ja-JP" altLang="en-US" dirty="0">
                  <a:solidFill>
                    <a:srgbClr val="000000"/>
                  </a:solidFill>
                  <a:latin typeface="Times New Roman"/>
                  <a:ea typeface="ＭＳ Ｐゴシック"/>
                </a:rPr>
                <a:t>～</a:t>
              </a:r>
              <a:endParaRPr lang="en-US" altLang="ja-JP" dirty="0">
                <a:solidFill>
                  <a:srgbClr val="000000"/>
                </a:solidFill>
                <a:latin typeface="Times New Roman"/>
                <a:ea typeface="ＭＳ Ｐゴシック"/>
              </a:endParaRPr>
            </a:p>
            <a:p>
              <a:pPr lvl="0" fontAlgn="auto">
                <a:spcBef>
                  <a:spcPts val="0"/>
                </a:spcBef>
                <a:spcAft>
                  <a:spcPts val="0"/>
                </a:spcAft>
                <a:defRPr/>
              </a:pPr>
              <a:r>
                <a:rPr lang="en-US" altLang="ja-JP" dirty="0">
                  <a:solidFill>
                    <a:srgbClr val="000000"/>
                  </a:solidFill>
                  <a:latin typeface="Times New Roman"/>
                  <a:ea typeface="ＭＳ Ｐゴシック"/>
                </a:rPr>
                <a:t>20</a:t>
              </a:r>
              <a:r>
                <a:rPr lang="ja-JP" altLang="en-US" dirty="0">
                  <a:solidFill>
                    <a:srgbClr val="000000"/>
                  </a:solidFill>
                  <a:latin typeface="Times New Roman"/>
                  <a:ea typeface="ＭＳ Ｐゴシック"/>
                </a:rPr>
                <a:t>分</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4" name="正方形/長方形 23">
              <a:extLst>
                <a:ext uri="{FF2B5EF4-FFF2-40B4-BE49-F238E27FC236}">
                  <a16:creationId xmlns:a16="http://schemas.microsoft.com/office/drawing/2014/main" id="{60C2BF5E-19C7-1CD1-D680-46E4931FCF5B}"/>
                </a:ext>
              </a:extLst>
            </p:cNvPr>
            <p:cNvSpPr/>
            <p:nvPr/>
          </p:nvSpPr>
          <p:spPr>
            <a:xfrm>
              <a:off x="8064370" y="5678503"/>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grpSp>
    </p:spTree>
    <p:extLst>
      <p:ext uri="{BB962C8B-B14F-4D97-AF65-F5344CB8AC3E}">
        <p14:creationId xmlns:p14="http://schemas.microsoft.com/office/powerpoint/2010/main" val="2081621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5">
            <a:extLst>
              <a:ext uri="{FF2B5EF4-FFF2-40B4-BE49-F238E27FC236}">
                <a16:creationId xmlns:a16="http://schemas.microsoft.com/office/drawing/2014/main" id="{4A8B50E4-F35D-8CEA-81FA-46105614C44D}"/>
              </a:ext>
            </a:extLst>
          </p:cNvPr>
          <p:cNvGraphicFramePr>
            <a:graphicFrameLocks noGrp="1"/>
          </p:cNvGraphicFramePr>
          <p:nvPr>
            <p:extLst>
              <p:ext uri="{D42A27DB-BD31-4B8C-83A1-F6EECF244321}">
                <p14:modId xmlns:p14="http://schemas.microsoft.com/office/powerpoint/2010/main" val="604105282"/>
              </p:ext>
            </p:extLst>
          </p:nvPr>
        </p:nvGraphicFramePr>
        <p:xfrm>
          <a:off x="132206" y="1282595"/>
          <a:ext cx="8879585" cy="5294460"/>
        </p:xfrm>
        <a:graphic>
          <a:graphicData uri="http://schemas.openxmlformats.org/drawingml/2006/table">
            <a:tbl>
              <a:tblPr>
                <a:tableStyleId>{F5AB1C69-6EDB-4FF4-983F-18BD219EF322}</a:tableStyleId>
              </a:tblPr>
              <a:tblGrid>
                <a:gridCol w="1428237">
                  <a:extLst>
                    <a:ext uri="{9D8B030D-6E8A-4147-A177-3AD203B41FA5}">
                      <a16:colId xmlns:a16="http://schemas.microsoft.com/office/drawing/2014/main" val="1908096060"/>
                    </a:ext>
                  </a:extLst>
                </a:gridCol>
                <a:gridCol w="2123597">
                  <a:extLst>
                    <a:ext uri="{9D8B030D-6E8A-4147-A177-3AD203B41FA5}">
                      <a16:colId xmlns:a16="http://schemas.microsoft.com/office/drawing/2014/main" val="2702222870"/>
                    </a:ext>
                  </a:extLst>
                </a:gridCol>
                <a:gridCol w="2870010">
                  <a:extLst>
                    <a:ext uri="{9D8B030D-6E8A-4147-A177-3AD203B41FA5}">
                      <a16:colId xmlns:a16="http://schemas.microsoft.com/office/drawing/2014/main" val="3516068154"/>
                    </a:ext>
                  </a:extLst>
                </a:gridCol>
                <a:gridCol w="1307799">
                  <a:extLst>
                    <a:ext uri="{9D8B030D-6E8A-4147-A177-3AD203B41FA5}">
                      <a16:colId xmlns:a16="http://schemas.microsoft.com/office/drawing/2014/main" val="3774639295"/>
                    </a:ext>
                  </a:extLst>
                </a:gridCol>
                <a:gridCol w="1149942">
                  <a:extLst>
                    <a:ext uri="{9D8B030D-6E8A-4147-A177-3AD203B41FA5}">
                      <a16:colId xmlns:a16="http://schemas.microsoft.com/office/drawing/2014/main" val="1935011066"/>
                    </a:ext>
                  </a:extLst>
                </a:gridCol>
              </a:tblGrid>
              <a:tr h="1058892">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4931196"/>
                  </a:ext>
                </a:extLst>
              </a:tr>
              <a:tr h="1058892">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8383951"/>
                  </a:ext>
                </a:extLst>
              </a:tr>
              <a:tr h="1058892">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6445476"/>
                  </a:ext>
                </a:extLst>
              </a:tr>
              <a:tr h="1058892">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3082894"/>
                  </a:ext>
                </a:extLst>
              </a:tr>
              <a:tr h="1058892">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917165"/>
                  </a:ext>
                </a:extLst>
              </a:tr>
            </a:tbl>
          </a:graphicData>
        </a:graphic>
      </p:graphicFrame>
      <p:sp>
        <p:nvSpPr>
          <p:cNvPr id="3" name="正方形/長方形 2">
            <a:extLst>
              <a:ext uri="{FF2B5EF4-FFF2-40B4-BE49-F238E27FC236}">
                <a16:creationId xmlns:a16="http://schemas.microsoft.com/office/drawing/2014/main" id="{A6FA4E77-275F-4ED1-9BB6-5A522069A3A0}"/>
              </a:ext>
            </a:extLst>
          </p:cNvPr>
          <p:cNvSpPr/>
          <p:nvPr/>
        </p:nvSpPr>
        <p:spPr>
          <a:xfrm>
            <a:off x="0" y="473489"/>
            <a:ext cx="9143999" cy="523220"/>
          </a:xfrm>
          <a:prstGeom prst="rect">
            <a:avLst/>
          </a:prstGeom>
        </p:spPr>
        <p:txBody>
          <a:bodyPr wrap="square">
            <a:spAutoFit/>
          </a:bodyPr>
          <a:lstStyle/>
          <a:p>
            <a:pPr lvl="0" fontAlgn="auto">
              <a:spcBef>
                <a:spcPts val="0"/>
              </a:spcBef>
              <a:spcAft>
                <a:spcPts val="0"/>
              </a:spcAft>
              <a:defRPr/>
            </a:pPr>
            <a:r>
              <a:rPr lang="en-US" altLang="ja-JP" dirty="0">
                <a:solidFill>
                  <a:srgbClr val="000000"/>
                </a:solidFill>
                <a:latin typeface="Times New Roman"/>
                <a:ea typeface="ＭＳ Ｐゴシック"/>
              </a:rPr>
              <a:t>http://salmonpony2.sakura.ne.jp/physics/mechanics/</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 name="正方形/長方形 8">
            <a:extLst>
              <a:ext uri="{FF2B5EF4-FFF2-40B4-BE49-F238E27FC236}">
                <a16:creationId xmlns:a16="http://schemas.microsoft.com/office/drawing/2014/main" id="{DB298DD3-727C-450B-85CF-163192FFEC31}"/>
              </a:ext>
            </a:extLst>
          </p:cNvPr>
          <p:cNvSpPr/>
          <p:nvPr/>
        </p:nvSpPr>
        <p:spPr>
          <a:xfrm>
            <a:off x="0" y="0"/>
            <a:ext cx="8519542" cy="523220"/>
          </a:xfrm>
          <a:prstGeom prst="rect">
            <a:avLst/>
          </a:prstGeom>
        </p:spPr>
        <p:txBody>
          <a:bodyPr wrap="square">
            <a:spAutoFit/>
          </a:bodyPr>
          <a:lstStyle/>
          <a:p>
            <a:pPr lvl="0" fontAlgn="auto">
              <a:spcBef>
                <a:spcPts val="0"/>
              </a:spcBef>
              <a:spcAft>
                <a:spcPts val="0"/>
              </a:spcAft>
              <a:defRPr/>
            </a:pPr>
            <a:r>
              <a:rPr lang="en-US" altLang="ja-JP" dirty="0">
                <a:solidFill>
                  <a:srgbClr val="000000"/>
                </a:solidFill>
                <a:latin typeface="Times New Roman"/>
                <a:ea typeface="ＭＳ Ｐゴシック"/>
              </a:rPr>
              <a:t>Web</a:t>
            </a:r>
            <a:r>
              <a:rPr lang="ja-JP" altLang="en-US" dirty="0">
                <a:solidFill>
                  <a:srgbClr val="000000"/>
                </a:solidFill>
                <a:latin typeface="Times New Roman"/>
                <a:ea typeface="ＭＳ Ｐゴシック"/>
              </a:rPr>
              <a:t>で見る「動く電子教科書 力学」を作っています</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4" name="正方形/長方形 3">
            <a:extLst>
              <a:ext uri="{FF2B5EF4-FFF2-40B4-BE49-F238E27FC236}">
                <a16:creationId xmlns:a16="http://schemas.microsoft.com/office/drawing/2014/main" id="{6831AE5A-65D1-715B-0068-69FAA0284D14}"/>
              </a:ext>
            </a:extLst>
          </p:cNvPr>
          <p:cNvSpPr/>
          <p:nvPr/>
        </p:nvSpPr>
        <p:spPr>
          <a:xfrm>
            <a:off x="14195" y="1005655"/>
            <a:ext cx="5717419" cy="523220"/>
          </a:xfrm>
          <a:prstGeom prst="rect">
            <a:avLst/>
          </a:prstGeom>
        </p:spPr>
        <p:txBody>
          <a:bodyPr wrap="square">
            <a:spAutoFit/>
          </a:bodyPr>
          <a:lstStyle/>
          <a:p>
            <a:pPr lvl="0" fontAlgn="auto">
              <a:spcBef>
                <a:spcPts val="0"/>
              </a:spcBef>
              <a:spcAft>
                <a:spcPts val="0"/>
              </a:spcAft>
              <a:defRPr/>
            </a:pPr>
            <a:r>
              <a:rPr lang="ja-JP" altLang="en-US" noProof="0" dirty="0">
                <a:solidFill>
                  <a:srgbClr val="000000"/>
                </a:solidFill>
                <a:latin typeface="Times New Roman"/>
                <a:ea typeface="ＭＳ Ｐゴシック"/>
              </a:rPr>
              <a:t>黄色の部分が</a:t>
            </a:r>
            <a:r>
              <a:rPr lang="en-US" altLang="ja-JP" noProof="0" dirty="0">
                <a:solidFill>
                  <a:srgbClr val="000000"/>
                </a:solidFill>
                <a:latin typeface="Times New Roman"/>
                <a:ea typeface="ＭＳ Ｐゴシック"/>
              </a:rPr>
              <a:t>11</a:t>
            </a:r>
            <a:r>
              <a:rPr lang="ja-JP" altLang="en-US" noProof="0" dirty="0">
                <a:solidFill>
                  <a:srgbClr val="000000"/>
                </a:solidFill>
                <a:latin typeface="Times New Roman"/>
                <a:ea typeface="ＭＳ Ｐゴシック"/>
              </a:rPr>
              <a:t>月以降の更新</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5" name="正方形/長方形 4">
            <a:extLst>
              <a:ext uri="{FF2B5EF4-FFF2-40B4-BE49-F238E27FC236}">
                <a16:creationId xmlns:a16="http://schemas.microsoft.com/office/drawing/2014/main" id="{5124780F-8C37-6C2E-5EDE-8FDAD56BFAA0}"/>
              </a:ext>
            </a:extLst>
          </p:cNvPr>
          <p:cNvSpPr/>
          <p:nvPr/>
        </p:nvSpPr>
        <p:spPr>
          <a:xfrm>
            <a:off x="229943" y="1550457"/>
            <a:ext cx="2726593"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ファイル構成</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6" name="正方形/長方形 5">
            <a:extLst>
              <a:ext uri="{FF2B5EF4-FFF2-40B4-BE49-F238E27FC236}">
                <a16:creationId xmlns:a16="http://schemas.microsoft.com/office/drawing/2014/main" id="{C0AA7E3A-6269-CFE0-99D4-448C55D9A3DC}"/>
              </a:ext>
            </a:extLst>
          </p:cNvPr>
          <p:cNvSpPr/>
          <p:nvPr/>
        </p:nvSpPr>
        <p:spPr>
          <a:xfrm>
            <a:off x="2571510" y="1552365"/>
            <a:ext cx="3250192"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ボタンごとにファイル</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7" name="正方形/長方形 16">
            <a:extLst>
              <a:ext uri="{FF2B5EF4-FFF2-40B4-BE49-F238E27FC236}">
                <a16:creationId xmlns:a16="http://schemas.microsoft.com/office/drawing/2014/main" id="{2CC1A950-1965-DB5A-312B-69E186A979E9}"/>
              </a:ext>
            </a:extLst>
          </p:cNvPr>
          <p:cNvSpPr/>
          <p:nvPr/>
        </p:nvSpPr>
        <p:spPr>
          <a:xfrm>
            <a:off x="6667651" y="3475358"/>
            <a:ext cx="987115" cy="954107"/>
          </a:xfrm>
          <a:prstGeom prst="rect">
            <a:avLst/>
          </a:prstGeom>
        </p:spPr>
        <p:txBody>
          <a:bodyPr wrap="square">
            <a:spAutoFit/>
          </a:bodyPr>
          <a:lstStyle/>
          <a:p>
            <a:pPr lvl="0" fontAlgn="auto">
              <a:spcBef>
                <a:spcPts val="0"/>
              </a:spcBef>
              <a:spcAft>
                <a:spcPts val="0"/>
              </a:spcAft>
              <a:defRPr/>
            </a:pPr>
            <a:r>
              <a:rPr lang="ja-JP" altLang="en-US" noProof="0" dirty="0">
                <a:solidFill>
                  <a:srgbClr val="000000"/>
                </a:solidFill>
                <a:latin typeface="Times New Roman"/>
                <a:ea typeface="ＭＳ Ｐゴシック"/>
              </a:rPr>
              <a:t>数</a:t>
            </a:r>
            <a:r>
              <a:rPr lang="ja-JP" altLang="en-US" dirty="0">
                <a:solidFill>
                  <a:srgbClr val="000000"/>
                </a:solidFill>
                <a:latin typeface="Times New Roman"/>
                <a:ea typeface="ＭＳ Ｐゴシック"/>
              </a:rPr>
              <a:t>～</a:t>
            </a:r>
            <a:endParaRPr lang="en-US" altLang="ja-JP" dirty="0">
              <a:solidFill>
                <a:srgbClr val="000000"/>
              </a:solidFill>
              <a:latin typeface="Times New Roman"/>
              <a:ea typeface="ＭＳ Ｐゴシック"/>
            </a:endParaRPr>
          </a:p>
          <a:p>
            <a:pPr lvl="0" fontAlgn="auto">
              <a:spcBef>
                <a:spcPts val="0"/>
              </a:spcBef>
              <a:spcAft>
                <a:spcPts val="0"/>
              </a:spcAft>
              <a:defRPr/>
            </a:pPr>
            <a:r>
              <a:rPr lang="en-US" altLang="ja-JP" dirty="0">
                <a:solidFill>
                  <a:srgbClr val="000000"/>
                </a:solidFill>
                <a:latin typeface="Times New Roman"/>
                <a:ea typeface="ＭＳ Ｐゴシック"/>
              </a:rPr>
              <a:t>20</a:t>
            </a:r>
            <a:r>
              <a:rPr lang="ja-JP" altLang="en-US" dirty="0">
                <a:solidFill>
                  <a:srgbClr val="000000"/>
                </a:solidFill>
                <a:latin typeface="Times New Roman"/>
                <a:ea typeface="ＭＳ Ｐゴシック"/>
              </a:rPr>
              <a:t>分</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8" name="正方形/長方形 17">
            <a:extLst>
              <a:ext uri="{FF2B5EF4-FFF2-40B4-BE49-F238E27FC236}">
                <a16:creationId xmlns:a16="http://schemas.microsoft.com/office/drawing/2014/main" id="{349403C6-8197-910B-A8F8-28186F252F68}"/>
              </a:ext>
            </a:extLst>
          </p:cNvPr>
          <p:cNvSpPr/>
          <p:nvPr/>
        </p:nvSpPr>
        <p:spPr>
          <a:xfrm>
            <a:off x="7934375" y="1274538"/>
            <a:ext cx="1176742" cy="954107"/>
          </a:xfrm>
          <a:prstGeom prst="rect">
            <a:avLst/>
          </a:prstGeom>
        </p:spPr>
        <p:txBody>
          <a:bodyPr wrap="square">
            <a:spAutoFit/>
          </a:bodyPr>
          <a:lstStyle/>
          <a:p>
            <a:pPr lvl="0" fontAlgn="auto">
              <a:spcBef>
                <a:spcPts val="0"/>
              </a:spcBef>
              <a:spcAft>
                <a:spcPts val="0"/>
              </a:spcAft>
              <a:defRPr/>
            </a:pPr>
            <a:r>
              <a:rPr lang="en-US" altLang="ja-JP" dirty="0">
                <a:solidFill>
                  <a:srgbClr val="000000"/>
                </a:solidFill>
                <a:latin typeface="Times New Roman"/>
                <a:ea typeface="ＭＳ Ｐゴシック"/>
              </a:rPr>
              <a:t>step</a:t>
            </a:r>
          </a:p>
          <a:p>
            <a:pPr lvl="0" fontAlgn="auto">
              <a:spcBef>
                <a:spcPts val="0"/>
              </a:spcBef>
              <a:spcAft>
                <a:spcPts val="0"/>
              </a:spcAft>
              <a:defRPr/>
            </a:pPr>
            <a:r>
              <a:rPr lang="ja-JP" altLang="en-US" dirty="0">
                <a:solidFill>
                  <a:srgbClr val="000000"/>
                </a:solidFill>
                <a:latin typeface="Times New Roman"/>
                <a:ea typeface="ＭＳ Ｐゴシック"/>
              </a:rPr>
              <a:t>操作</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grpSp>
        <p:nvGrpSpPr>
          <p:cNvPr id="30" name="グループ化 29">
            <a:extLst>
              <a:ext uri="{FF2B5EF4-FFF2-40B4-BE49-F238E27FC236}">
                <a16:creationId xmlns:a16="http://schemas.microsoft.com/office/drawing/2014/main" id="{9B3124FC-8604-25DE-3595-4956234D13C8}"/>
              </a:ext>
            </a:extLst>
          </p:cNvPr>
          <p:cNvGrpSpPr/>
          <p:nvPr/>
        </p:nvGrpSpPr>
        <p:grpSpPr>
          <a:xfrm>
            <a:off x="486214" y="3391275"/>
            <a:ext cx="6365492" cy="986348"/>
            <a:chOff x="486214" y="3391275"/>
            <a:chExt cx="6365492" cy="986348"/>
          </a:xfrm>
        </p:grpSpPr>
        <p:sp>
          <p:nvSpPr>
            <p:cNvPr id="11" name="正方形/長方形 10">
              <a:extLst>
                <a:ext uri="{FF2B5EF4-FFF2-40B4-BE49-F238E27FC236}">
                  <a16:creationId xmlns:a16="http://schemas.microsoft.com/office/drawing/2014/main" id="{5797F388-9C8D-2AB7-CE06-4AE1F8D4EB9F}"/>
                </a:ext>
              </a:extLst>
            </p:cNvPr>
            <p:cNvSpPr/>
            <p:nvPr/>
          </p:nvSpPr>
          <p:spPr>
            <a:xfrm>
              <a:off x="1663780" y="3467115"/>
              <a:ext cx="1863418"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講義動画</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2" name="正方形/長方形 11">
              <a:extLst>
                <a:ext uri="{FF2B5EF4-FFF2-40B4-BE49-F238E27FC236}">
                  <a16:creationId xmlns:a16="http://schemas.microsoft.com/office/drawing/2014/main" id="{7B745DE6-C04E-0184-B58E-6F43EE8D3E72}"/>
                </a:ext>
              </a:extLst>
            </p:cNvPr>
            <p:cNvSpPr/>
            <p:nvPr/>
          </p:nvSpPr>
          <p:spPr>
            <a:xfrm>
              <a:off x="3780515" y="3391275"/>
              <a:ext cx="3071191"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mp4 </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動画</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4" name="正方形/長方形 13">
              <a:extLst>
                <a:ext uri="{FF2B5EF4-FFF2-40B4-BE49-F238E27FC236}">
                  <a16:creationId xmlns:a16="http://schemas.microsoft.com/office/drawing/2014/main" id="{D7D82F8A-9458-E97D-E899-B1B900094664}"/>
                </a:ext>
              </a:extLst>
            </p:cNvPr>
            <p:cNvSpPr/>
            <p:nvPr/>
          </p:nvSpPr>
          <p:spPr>
            <a:xfrm>
              <a:off x="1864342" y="3854403"/>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.mp4</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6" name="正方形/長方形 15">
              <a:extLst>
                <a:ext uri="{FF2B5EF4-FFF2-40B4-BE49-F238E27FC236}">
                  <a16:creationId xmlns:a16="http://schemas.microsoft.com/office/drawing/2014/main" id="{E94060F8-599A-2458-8396-D2515BCE7284}"/>
                </a:ext>
              </a:extLst>
            </p:cNvPr>
            <p:cNvSpPr/>
            <p:nvPr/>
          </p:nvSpPr>
          <p:spPr>
            <a:xfrm>
              <a:off x="3914583" y="3899471"/>
              <a:ext cx="2280246"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a:t>
              </a:r>
              <a:r>
                <a:rPr lang="ja-JP" altLang="en-US" sz="2400" dirty="0">
                  <a:solidFill>
                    <a:srgbClr val="000000"/>
                  </a:solidFill>
                  <a:latin typeface="Times New Roman"/>
                  <a:ea typeface="ＭＳ Ｐゴシック"/>
                </a:rPr>
                <a:t>～数十</a:t>
              </a:r>
              <a:r>
                <a:rPr lang="en-US" altLang="ja-JP" sz="2400" noProof="0" dirty="0">
                  <a:solidFill>
                    <a:srgbClr val="000000"/>
                  </a:solidFill>
                  <a:latin typeface="Times New Roman"/>
                  <a:ea typeface="ＭＳ Ｐゴシック"/>
                </a:rPr>
                <a:t>MB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pic>
          <p:nvPicPr>
            <p:cNvPr id="81" name="図 80" descr="アイコン&#10;&#10;自動的に生成された説明">
              <a:extLst>
                <a:ext uri="{FF2B5EF4-FFF2-40B4-BE49-F238E27FC236}">
                  <a16:creationId xmlns:a16="http://schemas.microsoft.com/office/drawing/2014/main" id="{B693A7B0-B821-FDAD-1338-F8E49A5514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214" y="3682901"/>
              <a:ext cx="625505" cy="523220"/>
            </a:xfrm>
            <a:prstGeom prst="rect">
              <a:avLst/>
            </a:prstGeom>
          </p:spPr>
        </p:pic>
      </p:grpSp>
      <p:grpSp>
        <p:nvGrpSpPr>
          <p:cNvPr id="29" name="グループ化 28">
            <a:extLst>
              <a:ext uri="{FF2B5EF4-FFF2-40B4-BE49-F238E27FC236}">
                <a16:creationId xmlns:a16="http://schemas.microsoft.com/office/drawing/2014/main" id="{511A4234-92D5-DF85-73C7-7923BA2AA5E5}"/>
              </a:ext>
            </a:extLst>
          </p:cNvPr>
          <p:cNvGrpSpPr/>
          <p:nvPr/>
        </p:nvGrpSpPr>
        <p:grpSpPr>
          <a:xfrm>
            <a:off x="403452" y="2367776"/>
            <a:ext cx="6205220" cy="1018297"/>
            <a:chOff x="403452" y="2367776"/>
            <a:chExt cx="6205220" cy="1018297"/>
          </a:xfrm>
        </p:grpSpPr>
        <p:sp>
          <p:nvSpPr>
            <p:cNvPr id="7" name="正方形/長方形 6">
              <a:extLst>
                <a:ext uri="{FF2B5EF4-FFF2-40B4-BE49-F238E27FC236}">
                  <a16:creationId xmlns:a16="http://schemas.microsoft.com/office/drawing/2014/main" id="{CDC0296B-D5FD-A020-A070-EEB11EC022D9}"/>
                </a:ext>
              </a:extLst>
            </p:cNvPr>
            <p:cNvSpPr/>
            <p:nvPr/>
          </p:nvSpPr>
          <p:spPr>
            <a:xfrm>
              <a:off x="1663780" y="2466233"/>
              <a:ext cx="2163541" cy="523220"/>
            </a:xfrm>
            <a:prstGeom prst="rect">
              <a:avLst/>
            </a:prstGeom>
          </p:spPr>
          <p:txBody>
            <a:bodyPr wrap="square">
              <a:spAutoFit/>
            </a:bodyPr>
            <a:lstStyle/>
            <a:p>
              <a:pPr lvl="0" fontAlgn="auto">
                <a:spcBef>
                  <a:spcPts val="0"/>
                </a:spcBef>
                <a:spcAft>
                  <a:spcPts val="0"/>
                </a:spcAft>
                <a:defRPr/>
              </a:pP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教科書本体</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8" name="正方形/長方形 7">
              <a:extLst>
                <a:ext uri="{FF2B5EF4-FFF2-40B4-BE49-F238E27FC236}">
                  <a16:creationId xmlns:a16="http://schemas.microsoft.com/office/drawing/2014/main" id="{36FA9C7F-0E55-5D75-0699-E169AFBB2ADD}"/>
                </a:ext>
              </a:extLst>
            </p:cNvPr>
            <p:cNvSpPr/>
            <p:nvPr/>
          </p:nvSpPr>
          <p:spPr>
            <a:xfrm>
              <a:off x="3815710" y="2367776"/>
              <a:ext cx="2792962"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power point slide</a:t>
              </a:r>
            </a:p>
          </p:txBody>
        </p:sp>
        <p:sp>
          <p:nvSpPr>
            <p:cNvPr id="10" name="正方形/長方形 9">
              <a:extLst>
                <a:ext uri="{FF2B5EF4-FFF2-40B4-BE49-F238E27FC236}">
                  <a16:creationId xmlns:a16="http://schemas.microsoft.com/office/drawing/2014/main" id="{2AB535B3-A712-3D3D-74ED-E81006E9742F}"/>
                </a:ext>
              </a:extLst>
            </p:cNvPr>
            <p:cNvSpPr/>
            <p:nvPr/>
          </p:nvSpPr>
          <p:spPr>
            <a:xfrm>
              <a:off x="1881604" y="2862853"/>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a:t>
              </a:r>
              <a:r>
                <a:rPr lang="en-US" altLang="ja-JP" dirty="0" err="1">
                  <a:solidFill>
                    <a:srgbClr val="000000"/>
                  </a:solidFill>
                  <a:latin typeface="Times New Roman"/>
                  <a:ea typeface="ＭＳ Ｐゴシック"/>
                </a:rPr>
                <a:t>ppsx</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15" name="正方形/長方形 14">
              <a:extLst>
                <a:ext uri="{FF2B5EF4-FFF2-40B4-BE49-F238E27FC236}">
                  <a16:creationId xmlns:a16="http://schemas.microsoft.com/office/drawing/2014/main" id="{9FB8E74B-0663-5409-056E-3C39E7365155}"/>
                </a:ext>
              </a:extLst>
            </p:cNvPr>
            <p:cNvSpPr/>
            <p:nvPr/>
          </p:nvSpPr>
          <p:spPr>
            <a:xfrm>
              <a:off x="3954632" y="2903119"/>
              <a:ext cx="2576583"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数十～数</a:t>
              </a:r>
              <a:r>
                <a:rPr lang="ja-JP" altLang="en-US" sz="2400" dirty="0">
                  <a:solidFill>
                    <a:srgbClr val="000000"/>
                  </a:solidFill>
                  <a:latin typeface="Times New Roman"/>
                  <a:ea typeface="ＭＳ Ｐゴシック"/>
                </a:rPr>
                <a:t>百</a:t>
              </a:r>
              <a:r>
                <a:rPr lang="en-US" altLang="ja-JP" sz="2400" noProof="0" dirty="0">
                  <a:solidFill>
                    <a:srgbClr val="000000"/>
                  </a:solidFill>
                  <a:latin typeface="Times New Roman"/>
                  <a:ea typeface="ＭＳ Ｐゴシック"/>
                </a:rPr>
                <a:t>kB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pic>
          <p:nvPicPr>
            <p:cNvPr id="83" name="図 82" descr="テキスト&#10;&#10;自動的に生成された説明">
              <a:extLst>
                <a:ext uri="{FF2B5EF4-FFF2-40B4-BE49-F238E27FC236}">
                  <a16:creationId xmlns:a16="http://schemas.microsoft.com/office/drawing/2014/main" id="{63EF68E4-A021-CEFD-B1CC-BC5E6D8BDC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452" y="2505532"/>
              <a:ext cx="494261" cy="658534"/>
            </a:xfrm>
            <a:prstGeom prst="rect">
              <a:avLst/>
            </a:prstGeom>
          </p:spPr>
        </p:pic>
      </p:grpSp>
      <p:sp>
        <p:nvSpPr>
          <p:cNvPr id="92" name="正方形/長方形 91">
            <a:extLst>
              <a:ext uri="{FF2B5EF4-FFF2-40B4-BE49-F238E27FC236}">
                <a16:creationId xmlns:a16="http://schemas.microsoft.com/office/drawing/2014/main" id="{1030648C-4C9E-4D12-682C-BCCD0C954595}"/>
              </a:ext>
            </a:extLst>
          </p:cNvPr>
          <p:cNvSpPr/>
          <p:nvPr/>
        </p:nvSpPr>
        <p:spPr>
          <a:xfrm>
            <a:off x="6754283" y="1359640"/>
            <a:ext cx="987115" cy="954107"/>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音声解説　</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3" name="正方形/長方形 92">
            <a:extLst>
              <a:ext uri="{FF2B5EF4-FFF2-40B4-BE49-F238E27FC236}">
                <a16:creationId xmlns:a16="http://schemas.microsoft.com/office/drawing/2014/main" id="{601C683E-896C-4592-4522-BB7A077BAC1A}"/>
              </a:ext>
            </a:extLst>
          </p:cNvPr>
          <p:cNvSpPr/>
          <p:nvPr/>
        </p:nvSpPr>
        <p:spPr>
          <a:xfrm>
            <a:off x="8077815" y="2497902"/>
            <a:ext cx="1176742" cy="830997"/>
          </a:xfrm>
          <a:prstGeom prst="rect">
            <a:avLst/>
          </a:prstGeom>
        </p:spPr>
        <p:txBody>
          <a:bodyPr wrap="square">
            <a:spAutoFit/>
          </a:bodyPr>
          <a:lstStyle/>
          <a:p>
            <a:pPr lvl="0" fontAlgn="auto">
              <a:spcBef>
                <a:spcPts val="0"/>
              </a:spcBef>
              <a:spcAft>
                <a:spcPts val="0"/>
              </a:spcAft>
              <a:defRPr/>
            </a:pPr>
            <a:r>
              <a:rPr lang="ja-JP" altLang="en-US" sz="4800" dirty="0">
                <a:solidFill>
                  <a:srgbClr val="000000"/>
                </a:solidFill>
                <a:latin typeface="Times New Roman"/>
                <a:ea typeface="ＭＳ Ｐゴシック"/>
              </a:rPr>
              <a:t>〇</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94" name="正方形/長方形 93">
            <a:extLst>
              <a:ext uri="{FF2B5EF4-FFF2-40B4-BE49-F238E27FC236}">
                <a16:creationId xmlns:a16="http://schemas.microsoft.com/office/drawing/2014/main" id="{E0E7AF5F-5032-ED6B-C4FD-8ADD5C238C28}"/>
              </a:ext>
            </a:extLst>
          </p:cNvPr>
          <p:cNvSpPr/>
          <p:nvPr/>
        </p:nvSpPr>
        <p:spPr>
          <a:xfrm>
            <a:off x="6730559" y="2474639"/>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2" name="正方形/長方形 1">
            <a:extLst>
              <a:ext uri="{FF2B5EF4-FFF2-40B4-BE49-F238E27FC236}">
                <a16:creationId xmlns:a16="http://schemas.microsoft.com/office/drawing/2014/main" id="{8FB1F5F5-BFFF-83A0-9D15-C0CC6463FB65}"/>
              </a:ext>
            </a:extLst>
          </p:cNvPr>
          <p:cNvSpPr/>
          <p:nvPr/>
        </p:nvSpPr>
        <p:spPr>
          <a:xfrm>
            <a:off x="8072637" y="3529012"/>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grpSp>
        <p:nvGrpSpPr>
          <p:cNvPr id="31" name="グループ化 30">
            <a:extLst>
              <a:ext uri="{FF2B5EF4-FFF2-40B4-BE49-F238E27FC236}">
                <a16:creationId xmlns:a16="http://schemas.microsoft.com/office/drawing/2014/main" id="{B43C85A8-72F4-71E8-EB9D-6778B7C089A9}"/>
              </a:ext>
            </a:extLst>
          </p:cNvPr>
          <p:cNvGrpSpPr/>
          <p:nvPr/>
        </p:nvGrpSpPr>
        <p:grpSpPr>
          <a:xfrm>
            <a:off x="250578" y="4476505"/>
            <a:ext cx="8785192" cy="1024377"/>
            <a:chOff x="250578" y="4476505"/>
            <a:chExt cx="8785192" cy="1024377"/>
          </a:xfrm>
        </p:grpSpPr>
        <p:sp>
          <p:nvSpPr>
            <p:cNvPr id="19" name="正方形/長方形 18">
              <a:extLst>
                <a:ext uri="{FF2B5EF4-FFF2-40B4-BE49-F238E27FC236}">
                  <a16:creationId xmlns:a16="http://schemas.microsoft.com/office/drawing/2014/main" id="{5D7A25D4-88D4-6683-FCD6-F641D1A03BA5}"/>
                </a:ext>
              </a:extLst>
            </p:cNvPr>
            <p:cNvSpPr/>
            <p:nvPr/>
          </p:nvSpPr>
          <p:spPr>
            <a:xfrm>
              <a:off x="1681338" y="4536589"/>
              <a:ext cx="171527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レジュメ</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0" name="正方形/長方形 19">
              <a:extLst>
                <a:ext uri="{FF2B5EF4-FFF2-40B4-BE49-F238E27FC236}">
                  <a16:creationId xmlns:a16="http://schemas.microsoft.com/office/drawing/2014/main" id="{3D4B658A-0243-BB4F-6BE8-A7C3A5FE7874}"/>
                </a:ext>
              </a:extLst>
            </p:cNvPr>
            <p:cNvSpPr/>
            <p:nvPr/>
          </p:nvSpPr>
          <p:spPr>
            <a:xfrm>
              <a:off x="3792417" y="4476505"/>
              <a:ext cx="2048955"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pdf </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文書</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2" name="正方形/長方形 21">
              <a:extLst>
                <a:ext uri="{FF2B5EF4-FFF2-40B4-BE49-F238E27FC236}">
                  <a16:creationId xmlns:a16="http://schemas.microsoft.com/office/drawing/2014/main" id="{D23783E4-9338-0133-0ECF-5EAC12F60E38}"/>
                </a:ext>
              </a:extLst>
            </p:cNvPr>
            <p:cNvSpPr/>
            <p:nvPr/>
          </p:nvSpPr>
          <p:spPr>
            <a:xfrm>
              <a:off x="1864342" y="4951334"/>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.pdf</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33" name="正方形/長方形 32">
              <a:extLst>
                <a:ext uri="{FF2B5EF4-FFF2-40B4-BE49-F238E27FC236}">
                  <a16:creationId xmlns:a16="http://schemas.microsoft.com/office/drawing/2014/main" id="{495753D6-509B-1AE7-F5E7-78C49B8C9F48}"/>
                </a:ext>
              </a:extLst>
            </p:cNvPr>
            <p:cNvSpPr/>
            <p:nvPr/>
          </p:nvSpPr>
          <p:spPr>
            <a:xfrm>
              <a:off x="3996351" y="5039217"/>
              <a:ext cx="2280246"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a:t>
              </a:r>
              <a:r>
                <a:rPr lang="ja-JP" altLang="en-US" sz="2400" dirty="0">
                  <a:solidFill>
                    <a:srgbClr val="000000"/>
                  </a:solidFill>
                  <a:latin typeface="Times New Roman"/>
                  <a:ea typeface="ＭＳ Ｐゴシック"/>
                </a:rPr>
                <a:t>～数十</a:t>
              </a:r>
              <a:r>
                <a:rPr lang="en-US" altLang="ja-JP" sz="2400" noProof="0" dirty="0">
                  <a:solidFill>
                    <a:srgbClr val="000000"/>
                  </a:solidFill>
                  <a:latin typeface="Times New Roman"/>
                  <a:ea typeface="ＭＳ Ｐゴシック"/>
                </a:rPr>
                <a:t>MB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61" name="正方形/長方形 60">
              <a:extLst>
                <a:ext uri="{FF2B5EF4-FFF2-40B4-BE49-F238E27FC236}">
                  <a16:creationId xmlns:a16="http://schemas.microsoft.com/office/drawing/2014/main" id="{9BEC5140-97DA-1F17-7633-EFDDF17D34E2}"/>
                </a:ext>
              </a:extLst>
            </p:cNvPr>
            <p:cNvSpPr/>
            <p:nvPr/>
          </p:nvSpPr>
          <p:spPr>
            <a:xfrm>
              <a:off x="250578" y="4977662"/>
              <a:ext cx="1360203"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章ごと</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pic>
          <p:nvPicPr>
            <p:cNvPr id="85" name="図 84">
              <a:extLst>
                <a:ext uri="{FF2B5EF4-FFF2-40B4-BE49-F238E27FC236}">
                  <a16:creationId xmlns:a16="http://schemas.microsoft.com/office/drawing/2014/main" id="{1DEF5C0B-B757-0903-BDFB-51395ED6C095}"/>
                </a:ext>
              </a:extLst>
            </p:cNvPr>
            <p:cNvPicPr>
              <a:picLocks noChangeAspect="1"/>
            </p:cNvPicPr>
            <p:nvPr/>
          </p:nvPicPr>
          <p:blipFill>
            <a:blip r:embed="rId4"/>
            <a:stretch>
              <a:fillRect/>
            </a:stretch>
          </p:blipFill>
          <p:spPr>
            <a:xfrm>
              <a:off x="379701" y="4630009"/>
              <a:ext cx="876422" cy="323895"/>
            </a:xfrm>
            <a:prstGeom prst="rect">
              <a:avLst/>
            </a:prstGeom>
          </p:spPr>
        </p:pic>
        <p:sp>
          <p:nvSpPr>
            <p:cNvPr id="13" name="正方形/長方形 12">
              <a:extLst>
                <a:ext uri="{FF2B5EF4-FFF2-40B4-BE49-F238E27FC236}">
                  <a16:creationId xmlns:a16="http://schemas.microsoft.com/office/drawing/2014/main" id="{314E706D-CF08-29ED-B579-E048EF875D0F}"/>
                </a:ext>
              </a:extLst>
            </p:cNvPr>
            <p:cNvSpPr/>
            <p:nvPr/>
          </p:nvSpPr>
          <p:spPr>
            <a:xfrm>
              <a:off x="6704559" y="4584395"/>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21" name="正方形/長方形 20">
              <a:extLst>
                <a:ext uri="{FF2B5EF4-FFF2-40B4-BE49-F238E27FC236}">
                  <a16:creationId xmlns:a16="http://schemas.microsoft.com/office/drawing/2014/main" id="{4EB1AD1C-A431-0166-7954-293B17FF1929}"/>
                </a:ext>
              </a:extLst>
            </p:cNvPr>
            <p:cNvSpPr/>
            <p:nvPr/>
          </p:nvSpPr>
          <p:spPr>
            <a:xfrm>
              <a:off x="8048655" y="4583782"/>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grpSp>
      <p:grpSp>
        <p:nvGrpSpPr>
          <p:cNvPr id="32" name="グループ化 31">
            <a:extLst>
              <a:ext uri="{FF2B5EF4-FFF2-40B4-BE49-F238E27FC236}">
                <a16:creationId xmlns:a16="http://schemas.microsoft.com/office/drawing/2014/main" id="{300E27BF-C01F-BF62-DDC7-5D4B22082DED}"/>
              </a:ext>
            </a:extLst>
          </p:cNvPr>
          <p:cNvGrpSpPr/>
          <p:nvPr/>
        </p:nvGrpSpPr>
        <p:grpSpPr>
          <a:xfrm>
            <a:off x="254415" y="5521099"/>
            <a:ext cx="8797070" cy="1041901"/>
            <a:chOff x="254415" y="5521099"/>
            <a:chExt cx="8797070" cy="1041901"/>
          </a:xfrm>
        </p:grpSpPr>
        <p:sp>
          <p:nvSpPr>
            <p:cNvPr id="86" name="正方形/長方形 85">
              <a:extLst>
                <a:ext uri="{FF2B5EF4-FFF2-40B4-BE49-F238E27FC236}">
                  <a16:creationId xmlns:a16="http://schemas.microsoft.com/office/drawing/2014/main" id="{0FE27E94-6C34-EA8C-EF49-6C67FE0EF1E4}"/>
                </a:ext>
              </a:extLst>
            </p:cNvPr>
            <p:cNvSpPr/>
            <p:nvPr/>
          </p:nvSpPr>
          <p:spPr>
            <a:xfrm>
              <a:off x="254415" y="5778543"/>
              <a:ext cx="1498125"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非公開</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87" name="正方形/長方形 86">
              <a:extLst>
                <a:ext uri="{FF2B5EF4-FFF2-40B4-BE49-F238E27FC236}">
                  <a16:creationId xmlns:a16="http://schemas.microsoft.com/office/drawing/2014/main" id="{0672C5B0-073F-9EC3-7E02-65962DE39DED}"/>
                </a:ext>
              </a:extLst>
            </p:cNvPr>
            <p:cNvSpPr/>
            <p:nvPr/>
          </p:nvSpPr>
          <p:spPr>
            <a:xfrm>
              <a:off x="1638838" y="5576719"/>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作成</a:t>
              </a:r>
              <a:r>
                <a:rPr kumimoji="1" lang="ja-JP" altLang="en-US" sz="2800" b="0" i="0" u="none" strike="noStrike" kern="1200" cap="none" spc="0" normalizeH="0" baseline="0" noProof="0" dirty="0">
                  <a:ln>
                    <a:noFill/>
                  </a:ln>
                  <a:solidFill>
                    <a:srgbClr val="000000"/>
                  </a:solidFill>
                  <a:effectLst/>
                  <a:uLnTx/>
                  <a:uFillTx/>
                  <a:latin typeface="Times New Roman"/>
                  <a:ea typeface="ＭＳ Ｐゴシック"/>
                  <a:cs typeface="+mn-cs"/>
                </a:rPr>
                <a:t>原本</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88" name="正方形/長方形 87">
              <a:extLst>
                <a:ext uri="{FF2B5EF4-FFF2-40B4-BE49-F238E27FC236}">
                  <a16:creationId xmlns:a16="http://schemas.microsoft.com/office/drawing/2014/main" id="{807F239E-AF65-2B94-DEE5-CB49CAA33F0B}"/>
                </a:ext>
              </a:extLst>
            </p:cNvPr>
            <p:cNvSpPr/>
            <p:nvPr/>
          </p:nvSpPr>
          <p:spPr>
            <a:xfrm>
              <a:off x="3799076" y="5521099"/>
              <a:ext cx="3071191" cy="523220"/>
            </a:xfrm>
            <a:prstGeom prst="rect">
              <a:avLst/>
            </a:prstGeom>
          </p:spPr>
          <p:txBody>
            <a:bodyPr wrap="square">
              <a:spAutoFit/>
            </a:bodyPr>
            <a:lstStyle/>
            <a:p>
              <a:pPr lvl="0" fontAlgn="auto">
                <a:spcBef>
                  <a:spcPts val="0"/>
                </a:spcBef>
                <a:spcAft>
                  <a:spcPts val="0"/>
                </a:spcAft>
                <a:defRPr/>
              </a:pPr>
              <a:r>
                <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rPr>
                <a:t>power point file</a:t>
              </a:r>
            </a:p>
          </p:txBody>
        </p:sp>
        <p:sp>
          <p:nvSpPr>
            <p:cNvPr id="89" name="正方形/長方形 88">
              <a:extLst>
                <a:ext uri="{FF2B5EF4-FFF2-40B4-BE49-F238E27FC236}">
                  <a16:creationId xmlns:a16="http://schemas.microsoft.com/office/drawing/2014/main" id="{787183A0-BCCD-21B6-194B-3BD69C599E05}"/>
                </a:ext>
              </a:extLst>
            </p:cNvPr>
            <p:cNvSpPr/>
            <p:nvPr/>
          </p:nvSpPr>
          <p:spPr>
            <a:xfrm>
              <a:off x="1881604" y="6002281"/>
              <a:ext cx="1823829" cy="523220"/>
            </a:xfrm>
            <a:prstGeom prst="rect">
              <a:avLst/>
            </a:prstGeom>
          </p:spPr>
          <p:txBody>
            <a:bodyPr wrap="square">
              <a:spAutoFit/>
            </a:bodyPr>
            <a:lstStyle/>
            <a:p>
              <a:pPr lvl="0" fontAlgn="auto">
                <a:spcBef>
                  <a:spcPts val="0"/>
                </a:spcBef>
                <a:spcAft>
                  <a:spcPts val="0"/>
                </a:spcAft>
                <a:defRPr/>
              </a:pPr>
              <a:r>
                <a:rPr lang="ja-JP" altLang="en-US" dirty="0">
                  <a:solidFill>
                    <a:srgbClr val="000000"/>
                  </a:solidFill>
                  <a:latin typeface="Times New Roman"/>
                  <a:ea typeface="ＭＳ Ｐゴシック"/>
                </a:rPr>
                <a:t>・・・</a:t>
              </a:r>
              <a:r>
                <a:rPr lang="en-US" altLang="ja-JP" dirty="0">
                  <a:solidFill>
                    <a:srgbClr val="000000"/>
                  </a:solidFill>
                  <a:latin typeface="Times New Roman"/>
                  <a:ea typeface="ＭＳ Ｐゴシック"/>
                </a:rPr>
                <a:t>.pptx</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90" name="正方形/長方形 89">
              <a:extLst>
                <a:ext uri="{FF2B5EF4-FFF2-40B4-BE49-F238E27FC236}">
                  <a16:creationId xmlns:a16="http://schemas.microsoft.com/office/drawing/2014/main" id="{8513271A-95A5-5D73-DE79-F2D47C1F3922}"/>
                </a:ext>
              </a:extLst>
            </p:cNvPr>
            <p:cNvSpPr/>
            <p:nvPr/>
          </p:nvSpPr>
          <p:spPr>
            <a:xfrm>
              <a:off x="3972357" y="6091359"/>
              <a:ext cx="2280246" cy="461665"/>
            </a:xfrm>
            <a:prstGeom prst="rect">
              <a:avLst/>
            </a:prstGeom>
          </p:spPr>
          <p:txBody>
            <a:bodyPr wrap="square">
              <a:spAutoFit/>
            </a:bodyPr>
            <a:lstStyle/>
            <a:p>
              <a:pPr lvl="0" fontAlgn="auto">
                <a:spcBef>
                  <a:spcPts val="0"/>
                </a:spcBef>
                <a:spcAft>
                  <a:spcPts val="0"/>
                </a:spcAft>
                <a:defRPr/>
              </a:pPr>
              <a:r>
                <a:rPr lang="ja-JP" altLang="en-US" sz="2400" noProof="0" dirty="0">
                  <a:solidFill>
                    <a:srgbClr val="000000"/>
                  </a:solidFill>
                  <a:latin typeface="Times New Roman"/>
                  <a:ea typeface="ＭＳ Ｐゴシック"/>
                </a:rPr>
                <a:t>数</a:t>
              </a:r>
              <a:r>
                <a:rPr lang="ja-JP" altLang="en-US" sz="2400" dirty="0">
                  <a:solidFill>
                    <a:srgbClr val="000000"/>
                  </a:solidFill>
                  <a:latin typeface="Times New Roman"/>
                  <a:ea typeface="ＭＳ Ｐゴシック"/>
                </a:rPr>
                <a:t>～数十</a:t>
              </a:r>
              <a:r>
                <a:rPr lang="en-US" altLang="ja-JP" sz="2400" noProof="0" dirty="0">
                  <a:solidFill>
                    <a:srgbClr val="000000"/>
                  </a:solidFill>
                  <a:latin typeface="Times New Roman"/>
                  <a:ea typeface="ＭＳ Ｐゴシック"/>
                </a:rPr>
                <a:t>MB</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endParaRPr>
            </a:p>
          </p:txBody>
        </p:sp>
        <p:sp>
          <p:nvSpPr>
            <p:cNvPr id="23" name="正方形/長方形 22">
              <a:extLst>
                <a:ext uri="{FF2B5EF4-FFF2-40B4-BE49-F238E27FC236}">
                  <a16:creationId xmlns:a16="http://schemas.microsoft.com/office/drawing/2014/main" id="{7034C567-5726-E9A4-1521-D46FA72324FB}"/>
                </a:ext>
              </a:extLst>
            </p:cNvPr>
            <p:cNvSpPr/>
            <p:nvPr/>
          </p:nvSpPr>
          <p:spPr>
            <a:xfrm>
              <a:off x="6667651" y="5608893"/>
              <a:ext cx="1050023" cy="954107"/>
            </a:xfrm>
            <a:prstGeom prst="rect">
              <a:avLst/>
            </a:prstGeom>
          </p:spPr>
          <p:txBody>
            <a:bodyPr wrap="square">
              <a:spAutoFit/>
            </a:bodyPr>
            <a:lstStyle/>
            <a:p>
              <a:pPr lvl="0" fontAlgn="auto">
                <a:spcBef>
                  <a:spcPts val="0"/>
                </a:spcBef>
                <a:spcAft>
                  <a:spcPts val="0"/>
                </a:spcAft>
                <a:defRPr/>
              </a:pPr>
              <a:r>
                <a:rPr lang="ja-JP" altLang="en-US" noProof="0" dirty="0">
                  <a:solidFill>
                    <a:srgbClr val="000000"/>
                  </a:solidFill>
                  <a:latin typeface="Times New Roman"/>
                  <a:ea typeface="ＭＳ Ｐゴシック"/>
                </a:rPr>
                <a:t>数</a:t>
              </a:r>
              <a:r>
                <a:rPr lang="ja-JP" altLang="en-US" dirty="0">
                  <a:solidFill>
                    <a:srgbClr val="000000"/>
                  </a:solidFill>
                  <a:latin typeface="Times New Roman"/>
                  <a:ea typeface="ＭＳ Ｐゴシック"/>
                </a:rPr>
                <a:t>～</a:t>
              </a:r>
              <a:endParaRPr lang="en-US" altLang="ja-JP" dirty="0">
                <a:solidFill>
                  <a:srgbClr val="000000"/>
                </a:solidFill>
                <a:latin typeface="Times New Roman"/>
                <a:ea typeface="ＭＳ Ｐゴシック"/>
              </a:endParaRPr>
            </a:p>
            <a:p>
              <a:pPr lvl="0" fontAlgn="auto">
                <a:spcBef>
                  <a:spcPts val="0"/>
                </a:spcBef>
                <a:spcAft>
                  <a:spcPts val="0"/>
                </a:spcAft>
                <a:defRPr/>
              </a:pPr>
              <a:r>
                <a:rPr lang="en-US" altLang="ja-JP" dirty="0">
                  <a:solidFill>
                    <a:srgbClr val="000000"/>
                  </a:solidFill>
                  <a:latin typeface="Times New Roman"/>
                  <a:ea typeface="ＭＳ Ｐゴシック"/>
                </a:rPr>
                <a:t>20</a:t>
              </a:r>
              <a:r>
                <a:rPr lang="ja-JP" altLang="en-US" dirty="0">
                  <a:solidFill>
                    <a:srgbClr val="000000"/>
                  </a:solidFill>
                  <a:latin typeface="Times New Roman"/>
                  <a:ea typeface="ＭＳ Ｐゴシック"/>
                </a:rPr>
                <a:t>分</a:t>
              </a:r>
              <a:endParaRPr kumimoji="1" lang="en-US" altLang="ja-JP" sz="2800" b="0" i="0" u="none" strike="noStrike" kern="1200" cap="none" spc="0" normalizeH="0" baseline="0" noProof="0" dirty="0">
                <a:ln>
                  <a:noFill/>
                </a:ln>
                <a:solidFill>
                  <a:srgbClr val="000000"/>
                </a:solidFill>
                <a:effectLst/>
                <a:uLnTx/>
                <a:uFillTx/>
                <a:latin typeface="Times New Roman"/>
                <a:ea typeface="ＭＳ Ｐゴシック"/>
                <a:cs typeface="+mn-cs"/>
              </a:endParaRPr>
            </a:p>
          </p:txBody>
        </p:sp>
        <p:sp>
          <p:nvSpPr>
            <p:cNvPr id="24" name="正方形/長方形 23">
              <a:extLst>
                <a:ext uri="{FF2B5EF4-FFF2-40B4-BE49-F238E27FC236}">
                  <a16:creationId xmlns:a16="http://schemas.microsoft.com/office/drawing/2014/main" id="{60C2BF5E-19C7-1CD1-D680-46E4931FCF5B}"/>
                </a:ext>
              </a:extLst>
            </p:cNvPr>
            <p:cNvSpPr/>
            <p:nvPr/>
          </p:nvSpPr>
          <p:spPr>
            <a:xfrm>
              <a:off x="8064370" y="5678503"/>
              <a:ext cx="987115" cy="830997"/>
            </a:xfrm>
            <a:prstGeom prst="rect">
              <a:avLst/>
            </a:prstGeom>
          </p:spPr>
          <p:txBody>
            <a:bodyPr wrap="square">
              <a:spAutoFit/>
            </a:bodyPr>
            <a:lstStyle/>
            <a:p>
              <a:pPr lvl="0" fontAlgn="auto">
                <a:spcBef>
                  <a:spcPts val="0"/>
                </a:spcBef>
                <a:spcAft>
                  <a:spcPts val="0"/>
                </a:spcAft>
                <a:defRPr/>
              </a:pPr>
              <a:r>
                <a:rPr lang="en-US" altLang="ja-JP" sz="4800" dirty="0">
                  <a:solidFill>
                    <a:srgbClr val="000000"/>
                  </a:solidFill>
                  <a:latin typeface="Times New Roman"/>
                  <a:ea typeface="ＭＳ Ｐゴシック"/>
                </a:rPr>
                <a:t>×</a:t>
              </a:r>
              <a:endParaRPr kumimoji="1" lang="en-US" altLang="ja-JP" sz="4800" b="0" i="0" u="none" strike="noStrike" kern="1200" cap="none" spc="0" normalizeH="0" baseline="0" noProof="0" dirty="0">
                <a:ln>
                  <a:noFill/>
                </a:ln>
                <a:solidFill>
                  <a:srgbClr val="000000"/>
                </a:solidFill>
                <a:effectLst/>
                <a:uLnTx/>
                <a:uFillTx/>
                <a:latin typeface="Times New Roman"/>
                <a:ea typeface="ＭＳ Ｐゴシック"/>
              </a:endParaRPr>
            </a:p>
          </p:txBody>
        </p:sp>
      </p:grpSp>
    </p:spTree>
    <p:extLst>
      <p:ext uri="{BB962C8B-B14F-4D97-AF65-F5344CB8AC3E}">
        <p14:creationId xmlns:p14="http://schemas.microsoft.com/office/powerpoint/2010/main" val="395013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4" grpId="0"/>
      <p:bldP spid="5" grpId="0"/>
      <p:bldP spid="6" grpId="0"/>
      <p:bldP spid="17" grpId="0"/>
      <p:bldP spid="18" grpId="0"/>
      <p:bldP spid="92" grpId="0"/>
      <p:bldP spid="93" grpId="0"/>
      <p:bldP spid="9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77F24148-8C47-7654-A85E-67BB7D7C5D67}"/>
              </a:ext>
            </a:extLst>
          </p:cNvPr>
          <p:cNvPicPr>
            <a:picLocks noChangeAspect="1"/>
          </p:cNvPicPr>
          <p:nvPr/>
        </p:nvPicPr>
        <p:blipFill>
          <a:blip r:embed="rId2"/>
          <a:stretch>
            <a:fillRect/>
          </a:stretch>
        </p:blipFill>
        <p:spPr>
          <a:xfrm>
            <a:off x="0" y="288946"/>
            <a:ext cx="9144000" cy="6280107"/>
          </a:xfrm>
          <a:prstGeom prst="rect">
            <a:avLst/>
          </a:prstGeom>
        </p:spPr>
      </p:pic>
    </p:spTree>
    <p:extLst>
      <p:ext uri="{BB962C8B-B14F-4D97-AF65-F5344CB8AC3E}">
        <p14:creationId xmlns:p14="http://schemas.microsoft.com/office/powerpoint/2010/main" val="1985091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4">
            <a:extLst>
              <a:ext uri="{FF2B5EF4-FFF2-40B4-BE49-F238E27FC236}">
                <a16:creationId xmlns:a16="http://schemas.microsoft.com/office/drawing/2014/main" id="{2B0EA1F3-2485-4DD8-BADC-8EB72EF9C143}"/>
              </a:ext>
            </a:extLst>
          </p:cNvPr>
          <p:cNvSpPr>
            <a:spLocks noChangeArrowheads="1"/>
          </p:cNvSpPr>
          <p:nvPr/>
        </p:nvSpPr>
        <p:spPr bwMode="auto">
          <a:xfrm>
            <a:off x="0" y="0"/>
            <a:ext cx="601177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例</a:t>
            </a: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4</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r>
              <a:rPr kumimoji="1" lang="ja-JP" altLang="en-US" sz="2800" b="0" i="0" u="none" strike="noStrike" kern="1200" cap="none" spc="0" normalizeH="0" baseline="0" noProof="0" dirty="0">
                <a:ln>
                  <a:noFill/>
                </a:ln>
                <a:solidFill>
                  <a:srgbClr val="3333CC"/>
                </a:solidFill>
                <a:effectLst/>
                <a:uLnTx/>
                <a:uFillTx/>
                <a:latin typeface="Bookman Old Style" pitchFamily="18" charset="0"/>
                <a:ea typeface="ＭＳ Ｐゴシック" charset="-128"/>
                <a:cs typeface="+mn-cs"/>
              </a:rPr>
              <a:t>遠心力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半径</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 </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=10m</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の水平な円</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弧状の左カーブを速さ</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 </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=5.0m/s</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で走っているバスの椅子に体重</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 </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=70kg</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の人が座っている。人は椅子から斜め上方、鉛直から左へ角</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Times New Roman" panose="02020603050405020304" pitchFamily="18" charset="0"/>
              </a:rPr>
              <a:t>q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の方向に大きさ</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の抗力</a:t>
            </a: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を受けているとする。但しバスの進行方向を前として前後左右上下の方向を定義するものとする。重力加速度の大きさを</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g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9.8m/s</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とする。</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1" name="Rectangle 4">
            <a:extLst>
              <a:ext uri="{FF2B5EF4-FFF2-40B4-BE49-F238E27FC236}">
                <a16:creationId xmlns:a16="http://schemas.microsoft.com/office/drawing/2014/main" id="{3865F3C6-1739-FBD6-A870-71BEA8664C55}"/>
              </a:ext>
            </a:extLst>
          </p:cNvPr>
          <p:cNvSpPr>
            <a:spLocks noChangeArrowheads="1"/>
          </p:cNvSpPr>
          <p:nvPr/>
        </p:nvSpPr>
        <p:spPr bwMode="auto">
          <a:xfrm>
            <a:off x="0" y="3824210"/>
            <a:ext cx="91440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バスの外の静止系、</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バスと共に回転する系から見た時、</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just"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それぞれ、</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人の受けるすべての力を列挙し、</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b.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その大きさと方向を与えられた文字で表し、</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c.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人の加速度の大きさと方向を与えられた文字で表し、</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すべての力と加速度を図示し、</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e.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水平、鉛直方向の運動方程式を立て、</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f.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違いを指摘せよ。</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2" name="Rectangle 4">
            <a:extLst>
              <a:ext uri="{FF2B5EF4-FFF2-40B4-BE49-F238E27FC236}">
                <a16:creationId xmlns:a16="http://schemas.microsoft.com/office/drawing/2014/main" id="{825B87EE-CAF4-CFD6-F650-F31C79CC8401}"/>
              </a:ext>
            </a:extLst>
          </p:cNvPr>
          <p:cNvSpPr>
            <a:spLocks noChangeArrowheads="1"/>
          </p:cNvSpPr>
          <p:nvPr/>
        </p:nvSpPr>
        <p:spPr bwMode="auto">
          <a:xfrm>
            <a:off x="0" y="596860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(3)</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人が椅子から受ける抗力</a:t>
            </a: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の大きさ</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と方向角</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Times New Roman" panose="02020603050405020304" pitchFamily="18" charset="0"/>
              </a:rPr>
              <a:t>q</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を求めよ。</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pSp>
        <p:nvGrpSpPr>
          <p:cNvPr id="82" name="グループ化 81">
            <a:extLst>
              <a:ext uri="{FF2B5EF4-FFF2-40B4-BE49-F238E27FC236}">
                <a16:creationId xmlns:a16="http://schemas.microsoft.com/office/drawing/2014/main" id="{5C05FE88-3D55-7464-0298-D292F7617C69}"/>
              </a:ext>
            </a:extLst>
          </p:cNvPr>
          <p:cNvGrpSpPr/>
          <p:nvPr/>
        </p:nvGrpSpPr>
        <p:grpSpPr>
          <a:xfrm>
            <a:off x="6554372" y="919719"/>
            <a:ext cx="2047028" cy="2650413"/>
            <a:chOff x="6554372" y="919719"/>
            <a:chExt cx="2047028" cy="2650413"/>
          </a:xfrm>
        </p:grpSpPr>
        <p:grpSp>
          <p:nvGrpSpPr>
            <p:cNvPr id="6" name="グループ化 5">
              <a:extLst>
                <a:ext uri="{FF2B5EF4-FFF2-40B4-BE49-F238E27FC236}">
                  <a16:creationId xmlns:a16="http://schemas.microsoft.com/office/drawing/2014/main" id="{48AA8C66-8304-DE54-253B-3475936ECB99}"/>
                </a:ext>
              </a:extLst>
            </p:cNvPr>
            <p:cNvGrpSpPr>
              <a:grpSpLocks noChangeAspect="1"/>
            </p:cNvGrpSpPr>
            <p:nvPr/>
          </p:nvGrpSpPr>
          <p:grpSpPr>
            <a:xfrm>
              <a:off x="6554372" y="919719"/>
              <a:ext cx="2047028" cy="2347436"/>
              <a:chOff x="5652782" y="2652103"/>
              <a:chExt cx="864695" cy="776897"/>
            </a:xfrm>
          </p:grpSpPr>
          <p:sp>
            <p:nvSpPr>
              <p:cNvPr id="7" name="四角形: 上の 2 つの角を丸める 6">
                <a:extLst>
                  <a:ext uri="{FF2B5EF4-FFF2-40B4-BE49-F238E27FC236}">
                    <a16:creationId xmlns:a16="http://schemas.microsoft.com/office/drawing/2014/main" id="{BE19976D-45A3-6901-93C3-63CF60CBDF08}"/>
                  </a:ext>
                </a:extLst>
              </p:cNvPr>
              <p:cNvSpPr/>
              <p:nvPr/>
            </p:nvSpPr>
            <p:spPr bwMode="auto">
              <a:xfrm>
                <a:off x="5652782" y="2652103"/>
                <a:ext cx="864695" cy="650897"/>
              </a:xfrm>
              <a:prstGeom prst="round2SameRect">
                <a:avLst>
                  <a:gd name="adj1" fmla="val 33302"/>
                  <a:gd name="adj2" fmla="val 0"/>
                </a:avLst>
              </a:prstGeom>
              <a:no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0" name="四角形: 上の 2 つの角を丸める 9">
                <a:extLst>
                  <a:ext uri="{FF2B5EF4-FFF2-40B4-BE49-F238E27FC236}">
                    <a16:creationId xmlns:a16="http://schemas.microsoft.com/office/drawing/2014/main" id="{97C4BF39-1C5B-18CF-AFEF-4DAC1E298BA1}"/>
                  </a:ext>
                </a:extLst>
              </p:cNvPr>
              <p:cNvSpPr/>
              <p:nvPr/>
            </p:nvSpPr>
            <p:spPr bwMode="auto">
              <a:xfrm flipV="1">
                <a:off x="6423895" y="3303000"/>
                <a:ext cx="93582"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 name="四角形: 上の 2 つの角を丸める 10">
                <a:extLst>
                  <a:ext uri="{FF2B5EF4-FFF2-40B4-BE49-F238E27FC236}">
                    <a16:creationId xmlns:a16="http://schemas.microsoft.com/office/drawing/2014/main" id="{DE38D4E4-4998-E96B-96C6-EC9E29812B82}"/>
                  </a:ext>
                </a:extLst>
              </p:cNvPr>
              <p:cNvSpPr/>
              <p:nvPr/>
            </p:nvSpPr>
            <p:spPr bwMode="auto">
              <a:xfrm flipV="1">
                <a:off x="5654872" y="3303000"/>
                <a:ext cx="93583"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19" name="Line 19">
              <a:extLst>
                <a:ext uri="{FF2B5EF4-FFF2-40B4-BE49-F238E27FC236}">
                  <a16:creationId xmlns:a16="http://schemas.microsoft.com/office/drawing/2014/main" id="{252736BA-6CBA-A777-7810-E9B2EBBCA6B6}"/>
                </a:ext>
              </a:extLst>
            </p:cNvPr>
            <p:cNvSpPr>
              <a:spLocks noChangeShapeType="1"/>
            </p:cNvSpPr>
            <p:nvPr/>
          </p:nvSpPr>
          <p:spPr bwMode="auto">
            <a:xfrm flipH="1" flipV="1">
              <a:off x="7381204" y="3091254"/>
              <a:ext cx="535076" cy="478878"/>
            </a:xfrm>
            <a:custGeom>
              <a:avLst/>
              <a:gdLst>
                <a:gd name="connsiteX0" fmla="*/ 0 w 712729"/>
                <a:gd name="connsiteY0" fmla="*/ 0 h 889614"/>
                <a:gd name="connsiteX1" fmla="*/ 712729 w 712729"/>
                <a:gd name="connsiteY1" fmla="*/ 889614 h 889614"/>
                <a:gd name="connsiteX0" fmla="*/ 1325 w 714054"/>
                <a:gd name="connsiteY0" fmla="*/ 0 h 889614"/>
                <a:gd name="connsiteX1" fmla="*/ 714054 w 714054"/>
                <a:gd name="connsiteY1" fmla="*/ 889614 h 889614"/>
                <a:gd name="connsiteX0" fmla="*/ 1021 w 871880"/>
                <a:gd name="connsiteY0" fmla="*/ 0 h 449602"/>
                <a:gd name="connsiteX1" fmla="*/ 871880 w 871880"/>
                <a:gd name="connsiteY1" fmla="*/ 449602 h 449602"/>
                <a:gd name="connsiteX0" fmla="*/ 2259 w 873118"/>
                <a:gd name="connsiteY0" fmla="*/ 0 h 449602"/>
                <a:gd name="connsiteX1" fmla="*/ 873118 w 873118"/>
                <a:gd name="connsiteY1" fmla="*/ 449602 h 449602"/>
                <a:gd name="connsiteX0" fmla="*/ 6345 w 657198"/>
                <a:gd name="connsiteY0" fmla="*/ 0 h 380850"/>
                <a:gd name="connsiteX1" fmla="*/ 657198 w 657198"/>
                <a:gd name="connsiteY1" fmla="*/ 380850 h 380850"/>
                <a:gd name="connsiteX0" fmla="*/ 2985 w 653838"/>
                <a:gd name="connsiteY0" fmla="*/ 0 h 380850"/>
                <a:gd name="connsiteX1" fmla="*/ 653838 w 653838"/>
                <a:gd name="connsiteY1" fmla="*/ 380850 h 380850"/>
                <a:gd name="connsiteX0" fmla="*/ 1743 w 824476"/>
                <a:gd name="connsiteY0" fmla="*/ 0 h 394601"/>
                <a:gd name="connsiteX1" fmla="*/ 824476 w 824476"/>
                <a:gd name="connsiteY1" fmla="*/ 394601 h 394601"/>
                <a:gd name="connsiteX0" fmla="*/ 2985 w 653838"/>
                <a:gd name="connsiteY0" fmla="*/ 0 h 408351"/>
                <a:gd name="connsiteX1" fmla="*/ 653838 w 653838"/>
                <a:gd name="connsiteY1" fmla="*/ 408351 h 408351"/>
                <a:gd name="connsiteX0" fmla="*/ 1022 w 651875"/>
                <a:gd name="connsiteY0" fmla="*/ 0 h 408351"/>
                <a:gd name="connsiteX1" fmla="*/ 651875 w 651875"/>
                <a:gd name="connsiteY1" fmla="*/ 408351 h 408351"/>
                <a:gd name="connsiteX0" fmla="*/ 609 w 651462"/>
                <a:gd name="connsiteY0" fmla="*/ 0 h 408351"/>
                <a:gd name="connsiteX1" fmla="*/ 651462 w 651462"/>
                <a:gd name="connsiteY1" fmla="*/ 408351 h 408351"/>
                <a:gd name="connsiteX0" fmla="*/ 102395 w 753248"/>
                <a:gd name="connsiteY0" fmla="*/ 0 h 408351"/>
                <a:gd name="connsiteX1" fmla="*/ 753248 w 753248"/>
                <a:gd name="connsiteY1" fmla="*/ 408351 h 408351"/>
                <a:gd name="connsiteX0" fmla="*/ 165228 w 430582"/>
                <a:gd name="connsiteY0" fmla="*/ 0 h 392076"/>
                <a:gd name="connsiteX1" fmla="*/ 430582 w 430582"/>
                <a:gd name="connsiteY1" fmla="*/ 392076 h 392076"/>
                <a:gd name="connsiteX0" fmla="*/ 336525 w 601879"/>
                <a:gd name="connsiteY0" fmla="*/ 0 h 392076"/>
                <a:gd name="connsiteX1" fmla="*/ 601879 w 601879"/>
                <a:gd name="connsiteY1" fmla="*/ 392076 h 392076"/>
                <a:gd name="connsiteX0" fmla="*/ 503290 w 768644"/>
                <a:gd name="connsiteY0" fmla="*/ 0 h 392081"/>
                <a:gd name="connsiteX1" fmla="*/ 768644 w 768644"/>
                <a:gd name="connsiteY1" fmla="*/ 392076 h 392081"/>
              </a:gdLst>
              <a:ahLst/>
              <a:cxnLst>
                <a:cxn ang="0">
                  <a:pos x="connsiteX0" y="connsiteY0"/>
                </a:cxn>
                <a:cxn ang="0">
                  <a:pos x="connsiteX1" y="connsiteY1"/>
                </a:cxn>
              </a:cxnLst>
              <a:rect l="l" t="t" r="r" b="b"/>
              <a:pathLst>
                <a:path w="768644" h="392081">
                  <a:moveTo>
                    <a:pt x="503290" y="0"/>
                  </a:moveTo>
                  <a:cubicBezTo>
                    <a:pt x="-241679" y="56196"/>
                    <a:pt x="-164848" y="393696"/>
                    <a:pt x="768644" y="392076"/>
                  </a:cubicBezTo>
                </a:path>
              </a:pathLst>
            </a:custGeom>
            <a:noFill/>
            <a:ln w="76200">
              <a:solidFill>
                <a:srgbClr val="0083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6" name="楕円 25">
              <a:extLst>
                <a:ext uri="{FF2B5EF4-FFF2-40B4-BE49-F238E27FC236}">
                  <a16:creationId xmlns:a16="http://schemas.microsoft.com/office/drawing/2014/main" id="{49661B0A-7384-B731-87C4-BDBCB8CEF603}"/>
                </a:ext>
              </a:extLst>
            </p:cNvPr>
            <p:cNvSpPr>
              <a:spLocks noChangeAspect="1"/>
            </p:cNvSpPr>
            <p:nvPr/>
          </p:nvSpPr>
          <p:spPr bwMode="auto">
            <a:xfrm rot="20002218">
              <a:off x="7347110" y="1228963"/>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7" name="直線コネクタ 26">
              <a:extLst>
                <a:ext uri="{FF2B5EF4-FFF2-40B4-BE49-F238E27FC236}">
                  <a16:creationId xmlns:a16="http://schemas.microsoft.com/office/drawing/2014/main" id="{91C5EAD3-2687-EB34-4C43-B3EDBDE25BC6}"/>
                </a:ext>
              </a:extLst>
            </p:cNvPr>
            <p:cNvCxnSpPr>
              <a:cxnSpLocks/>
              <a:endCxn id="26" idx="0"/>
            </p:cNvCxnSpPr>
            <p:nvPr/>
          </p:nvCxnSpPr>
          <p:spPr bwMode="auto">
            <a:xfrm rot="20002218">
              <a:off x="7346557" y="942106"/>
              <a:ext cx="2" cy="317245"/>
            </a:xfrm>
            <a:prstGeom prst="line">
              <a:avLst/>
            </a:prstGeom>
            <a:noFill/>
            <a:ln w="28575" cap="flat" cmpd="sng" algn="ctr">
              <a:solidFill>
                <a:srgbClr val="00CC99"/>
              </a:solidFill>
              <a:prstDash val="solid"/>
              <a:round/>
              <a:headEnd type="none" w="med" len="med"/>
              <a:tailEnd type="none" w="med" len="med"/>
            </a:ln>
            <a:effectLst/>
          </p:spPr>
        </p:cxnSp>
        <p:sp>
          <p:nvSpPr>
            <p:cNvPr id="28" name="楕円 27">
              <a:extLst>
                <a:ext uri="{FF2B5EF4-FFF2-40B4-BE49-F238E27FC236}">
                  <a16:creationId xmlns:a16="http://schemas.microsoft.com/office/drawing/2014/main" id="{3D08E7D0-1D84-8340-1AF6-ADFA187A468B}"/>
                </a:ext>
              </a:extLst>
            </p:cNvPr>
            <p:cNvSpPr>
              <a:spLocks noChangeAspect="1"/>
            </p:cNvSpPr>
            <p:nvPr/>
          </p:nvSpPr>
          <p:spPr bwMode="auto">
            <a:xfrm rot="20077597">
              <a:off x="7979208" y="1230682"/>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9" name="直線コネクタ 28">
              <a:extLst>
                <a:ext uri="{FF2B5EF4-FFF2-40B4-BE49-F238E27FC236}">
                  <a16:creationId xmlns:a16="http://schemas.microsoft.com/office/drawing/2014/main" id="{EC888EB0-3245-911E-74AA-CC5509B914C5}"/>
                </a:ext>
              </a:extLst>
            </p:cNvPr>
            <p:cNvCxnSpPr>
              <a:cxnSpLocks/>
              <a:endCxn id="28" idx="0"/>
            </p:cNvCxnSpPr>
            <p:nvPr/>
          </p:nvCxnSpPr>
          <p:spPr bwMode="auto">
            <a:xfrm rot="20077597">
              <a:off x="7984300" y="941071"/>
              <a:ext cx="2" cy="317245"/>
            </a:xfrm>
            <a:prstGeom prst="line">
              <a:avLst/>
            </a:prstGeom>
            <a:noFill/>
            <a:ln w="28575" cap="flat" cmpd="sng" algn="ctr">
              <a:solidFill>
                <a:srgbClr val="00CC99"/>
              </a:solidFill>
              <a:prstDash val="solid"/>
              <a:round/>
              <a:headEnd type="none" w="med" len="med"/>
              <a:tailEnd type="none" w="med" len="med"/>
            </a:ln>
            <a:effectLst/>
          </p:spPr>
        </p:cxnSp>
        <p:grpSp>
          <p:nvGrpSpPr>
            <p:cNvPr id="81" name="グループ化 80">
              <a:extLst>
                <a:ext uri="{FF2B5EF4-FFF2-40B4-BE49-F238E27FC236}">
                  <a16:creationId xmlns:a16="http://schemas.microsoft.com/office/drawing/2014/main" id="{DC1A33BD-001E-DC9D-5B18-C0C9AC15031C}"/>
                </a:ext>
              </a:extLst>
            </p:cNvPr>
            <p:cNvGrpSpPr/>
            <p:nvPr/>
          </p:nvGrpSpPr>
          <p:grpSpPr>
            <a:xfrm>
              <a:off x="7814677" y="1638117"/>
              <a:ext cx="675605" cy="1148038"/>
              <a:chOff x="7805797" y="1227281"/>
              <a:chExt cx="675605" cy="1148038"/>
            </a:xfrm>
          </p:grpSpPr>
          <p:sp>
            <p:nvSpPr>
              <p:cNvPr id="23" name="四角形: 上の 2 つの角を丸める 22">
                <a:extLst>
                  <a:ext uri="{FF2B5EF4-FFF2-40B4-BE49-F238E27FC236}">
                    <a16:creationId xmlns:a16="http://schemas.microsoft.com/office/drawing/2014/main" id="{CB653C7D-5C88-C69F-81E1-398E0FC9CAD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4" name="楕円 23">
                <a:extLst>
                  <a:ext uri="{FF2B5EF4-FFF2-40B4-BE49-F238E27FC236}">
                    <a16:creationId xmlns:a16="http://schemas.microsoft.com/office/drawing/2014/main" id="{86247D80-EFB5-C06B-C017-EB609362FFEA}"/>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8" name="四角形: 角を丸くする 77">
                <a:extLst>
                  <a:ext uri="{FF2B5EF4-FFF2-40B4-BE49-F238E27FC236}">
                    <a16:creationId xmlns:a16="http://schemas.microsoft.com/office/drawing/2014/main" id="{43D898B0-BB41-733B-A559-7D6CA35EB2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9" name="四角形: 1 つの角を丸める 78">
                <a:extLst>
                  <a:ext uri="{FF2B5EF4-FFF2-40B4-BE49-F238E27FC236}">
                    <a16:creationId xmlns:a16="http://schemas.microsoft.com/office/drawing/2014/main" id="{E70FA8BB-1639-43E9-71B3-79FA7A5AE2A6}"/>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80" name="四角形: 1 つの角を丸める 79">
                <a:extLst>
                  <a:ext uri="{FF2B5EF4-FFF2-40B4-BE49-F238E27FC236}">
                    <a16:creationId xmlns:a16="http://schemas.microsoft.com/office/drawing/2014/main" id="{B2FCE9EA-2B50-38C3-95A7-113148908F8F}"/>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grpSp>
        <p:nvGrpSpPr>
          <p:cNvPr id="2" name="グループ化 1">
            <a:extLst>
              <a:ext uri="{FF2B5EF4-FFF2-40B4-BE49-F238E27FC236}">
                <a16:creationId xmlns:a16="http://schemas.microsoft.com/office/drawing/2014/main" id="{C868273B-F01E-4DC5-85AD-34E8921123D5}"/>
              </a:ext>
            </a:extLst>
          </p:cNvPr>
          <p:cNvGrpSpPr/>
          <p:nvPr/>
        </p:nvGrpSpPr>
        <p:grpSpPr>
          <a:xfrm>
            <a:off x="7361176" y="1431255"/>
            <a:ext cx="1127399" cy="1030452"/>
            <a:chOff x="7361176" y="1431255"/>
            <a:chExt cx="1127399" cy="1030452"/>
          </a:xfrm>
        </p:grpSpPr>
        <p:cxnSp>
          <p:nvCxnSpPr>
            <p:cNvPr id="83" name="直線コネクタ 82">
              <a:extLst>
                <a:ext uri="{FF2B5EF4-FFF2-40B4-BE49-F238E27FC236}">
                  <a16:creationId xmlns:a16="http://schemas.microsoft.com/office/drawing/2014/main" id="{2F916CF3-D502-6A58-0B56-8FEFE3DBAB1B}"/>
                </a:ext>
              </a:extLst>
            </p:cNvPr>
            <p:cNvCxnSpPr>
              <a:cxnSpLocks noChangeAspect="1"/>
            </p:cNvCxnSpPr>
            <p:nvPr/>
          </p:nvCxnSpPr>
          <p:spPr bwMode="auto">
            <a:xfrm>
              <a:off x="7834707" y="1496379"/>
              <a:ext cx="457822" cy="965328"/>
            </a:xfrm>
            <a:prstGeom prst="line">
              <a:avLst/>
            </a:prstGeom>
            <a:noFill/>
            <a:ln w="57150" cap="flat" cmpd="sng" algn="ctr">
              <a:solidFill>
                <a:srgbClr val="CC3300"/>
              </a:solidFill>
              <a:prstDash val="solid"/>
              <a:round/>
              <a:headEnd type="triangle" w="med" len="med"/>
              <a:tailEnd type="none" w="med" len="med"/>
            </a:ln>
            <a:effectLst/>
          </p:spPr>
        </p:cxnSp>
        <p:sp>
          <p:nvSpPr>
            <p:cNvPr id="86" name="テキスト ボックス 85">
              <a:extLst>
                <a:ext uri="{FF2B5EF4-FFF2-40B4-BE49-F238E27FC236}">
                  <a16:creationId xmlns:a16="http://schemas.microsoft.com/office/drawing/2014/main" id="{18E8D0DF-793C-4F36-873B-532D1E469EA3}"/>
                </a:ext>
              </a:extLst>
            </p:cNvPr>
            <p:cNvSpPr txBox="1"/>
            <p:nvPr/>
          </p:nvSpPr>
          <p:spPr>
            <a:xfrm>
              <a:off x="7361176" y="1431255"/>
              <a:ext cx="52455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1"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1" i="0" u="none" strike="noStrike" kern="1200" cap="none" spc="0" normalizeH="0" baseline="0" noProof="0" dirty="0">
                <a:ln>
                  <a:noFill/>
                </a:ln>
                <a:solidFill>
                  <a:srgbClr val="CC3300"/>
                </a:solidFill>
                <a:effectLst/>
                <a:uLnTx/>
                <a:uFillTx/>
                <a:latin typeface="Times New Roman" pitchFamily="18" charset="0"/>
                <a:ea typeface="ＭＳ Ｐゴシック" charset="-128"/>
                <a:cs typeface="+mn-cs"/>
              </a:endParaRPr>
            </a:p>
          </p:txBody>
        </p:sp>
        <p:cxnSp>
          <p:nvCxnSpPr>
            <p:cNvPr id="88" name="直線コネクタ 87">
              <a:extLst>
                <a:ext uri="{FF2B5EF4-FFF2-40B4-BE49-F238E27FC236}">
                  <a16:creationId xmlns:a16="http://schemas.microsoft.com/office/drawing/2014/main" id="{7E40C876-F072-1745-8AE7-34B2D0912F50}"/>
                </a:ext>
              </a:extLst>
            </p:cNvPr>
            <p:cNvCxnSpPr>
              <a:cxnSpLocks/>
            </p:cNvCxnSpPr>
            <p:nvPr/>
          </p:nvCxnSpPr>
          <p:spPr bwMode="auto">
            <a:xfrm>
              <a:off x="8312560" y="1496379"/>
              <a:ext cx="0" cy="956447"/>
            </a:xfrm>
            <a:prstGeom prst="line">
              <a:avLst/>
            </a:prstGeom>
            <a:noFill/>
            <a:ln w="19050" cap="flat" cmpd="sng" algn="ctr">
              <a:solidFill>
                <a:srgbClr val="C00000"/>
              </a:solidFill>
              <a:prstDash val="solid"/>
              <a:round/>
              <a:headEnd type="none" w="med" len="med"/>
              <a:tailEnd type="none" w="med" len="med"/>
            </a:ln>
            <a:effectLst/>
          </p:spPr>
        </p:cxnSp>
        <p:sp>
          <p:nvSpPr>
            <p:cNvPr id="94" name="テキスト ボックス 93">
              <a:extLst>
                <a:ext uri="{FF2B5EF4-FFF2-40B4-BE49-F238E27FC236}">
                  <a16:creationId xmlns:a16="http://schemas.microsoft.com/office/drawing/2014/main" id="{5CFA7680-2899-5DCF-078C-42E95872F7F1}"/>
                </a:ext>
              </a:extLst>
            </p:cNvPr>
            <p:cNvSpPr txBox="1"/>
            <p:nvPr/>
          </p:nvSpPr>
          <p:spPr>
            <a:xfrm>
              <a:off x="7964020" y="1574412"/>
              <a:ext cx="52455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C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00000"/>
                </a:solidFill>
                <a:effectLst/>
                <a:uLnTx/>
                <a:uFillTx/>
                <a:latin typeface="Symbol" panose="05050102010706020507" pitchFamily="18" charset="2"/>
                <a:ea typeface="ＭＳ Ｐゴシック" charset="-128"/>
                <a:cs typeface="+mn-cs"/>
              </a:endParaRPr>
            </a:p>
          </p:txBody>
        </p:sp>
      </p:grpSp>
      <p:sp>
        <p:nvSpPr>
          <p:cNvPr id="95" name="円弧 94">
            <a:extLst>
              <a:ext uri="{FF2B5EF4-FFF2-40B4-BE49-F238E27FC236}">
                <a16:creationId xmlns:a16="http://schemas.microsoft.com/office/drawing/2014/main" id="{CA333543-0FA6-BE2D-E031-0FF30C7AF118}"/>
              </a:ext>
            </a:extLst>
          </p:cNvPr>
          <p:cNvSpPr/>
          <p:nvPr/>
        </p:nvSpPr>
        <p:spPr bwMode="auto">
          <a:xfrm>
            <a:off x="7834706" y="2046807"/>
            <a:ext cx="954845" cy="1013934"/>
          </a:xfrm>
          <a:prstGeom prst="arc">
            <a:avLst>
              <a:gd name="adj1" fmla="val 14782692"/>
              <a:gd name="adj2" fmla="val 16255826"/>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96" name="Rectangle 4">
            <a:extLst>
              <a:ext uri="{FF2B5EF4-FFF2-40B4-BE49-F238E27FC236}">
                <a16:creationId xmlns:a16="http://schemas.microsoft.com/office/drawing/2014/main" id="{D06F6B9B-DC71-AE40-3B89-D6320ECB4B32}"/>
              </a:ext>
            </a:extLst>
          </p:cNvPr>
          <p:cNvSpPr>
            <a:spLocks noChangeArrowheads="1"/>
          </p:cNvSpPr>
          <p:nvPr/>
        </p:nvSpPr>
        <p:spPr bwMode="auto">
          <a:xfrm>
            <a:off x="6011772" y="283299"/>
            <a:ext cx="31322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rPr>
              <a:t>バスを後ろから見た図</a:t>
            </a:r>
            <a:endPar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endParaRPr>
          </a:p>
        </p:txBody>
      </p:sp>
    </p:spTree>
    <p:custDataLst>
      <p:tags r:id="rId1"/>
    </p:custDataLst>
    <p:extLst>
      <p:ext uri="{BB962C8B-B14F-4D97-AF65-F5344CB8AC3E}">
        <p14:creationId xmlns:p14="http://schemas.microsoft.com/office/powerpoint/2010/main" val="334624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21" grpId="0"/>
      <p:bldP spid="22" grpId="0"/>
      <p:bldP spid="9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
            <a:extLst>
              <a:ext uri="{FF2B5EF4-FFF2-40B4-BE49-F238E27FC236}">
                <a16:creationId xmlns:a16="http://schemas.microsoft.com/office/drawing/2014/main" id="{3865F3C6-1739-FBD6-A870-71BEA8664C55}"/>
              </a:ext>
            </a:extLst>
          </p:cNvPr>
          <p:cNvSpPr>
            <a:spLocks noChangeArrowheads="1"/>
          </p:cNvSpPr>
          <p:nvPr/>
        </p:nvSpPr>
        <p:spPr bwMode="auto">
          <a:xfrm>
            <a:off x="0" y="494145"/>
            <a:ext cx="49299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バスの外の静止系から見る</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grpSp>
        <p:nvGrpSpPr>
          <p:cNvPr id="146" name="グループ化 145">
            <a:extLst>
              <a:ext uri="{FF2B5EF4-FFF2-40B4-BE49-F238E27FC236}">
                <a16:creationId xmlns:a16="http://schemas.microsoft.com/office/drawing/2014/main" id="{B5F7BE8E-CFEE-2DBF-4803-159ABF2F8B4B}"/>
              </a:ext>
            </a:extLst>
          </p:cNvPr>
          <p:cNvGrpSpPr/>
          <p:nvPr/>
        </p:nvGrpSpPr>
        <p:grpSpPr>
          <a:xfrm>
            <a:off x="6378528" y="1002118"/>
            <a:ext cx="2047028" cy="2347436"/>
            <a:chOff x="6482446" y="637726"/>
            <a:chExt cx="2047028" cy="2347436"/>
          </a:xfrm>
        </p:grpSpPr>
        <p:grpSp>
          <p:nvGrpSpPr>
            <p:cNvPr id="6" name="グループ化 5">
              <a:extLst>
                <a:ext uri="{FF2B5EF4-FFF2-40B4-BE49-F238E27FC236}">
                  <a16:creationId xmlns:a16="http://schemas.microsoft.com/office/drawing/2014/main" id="{48AA8C66-8304-DE54-253B-3475936ECB99}"/>
                </a:ext>
              </a:extLst>
            </p:cNvPr>
            <p:cNvGrpSpPr>
              <a:grpSpLocks noChangeAspect="1"/>
            </p:cNvGrpSpPr>
            <p:nvPr/>
          </p:nvGrpSpPr>
          <p:grpSpPr>
            <a:xfrm>
              <a:off x="6482446" y="637726"/>
              <a:ext cx="2047028" cy="2347436"/>
              <a:chOff x="5652782" y="2652103"/>
              <a:chExt cx="864695" cy="776897"/>
            </a:xfrm>
          </p:grpSpPr>
          <p:sp>
            <p:nvSpPr>
              <p:cNvPr id="7" name="四角形: 上の 2 つの角を丸める 6">
                <a:extLst>
                  <a:ext uri="{FF2B5EF4-FFF2-40B4-BE49-F238E27FC236}">
                    <a16:creationId xmlns:a16="http://schemas.microsoft.com/office/drawing/2014/main" id="{BE19976D-45A3-6901-93C3-63CF60CBDF08}"/>
                  </a:ext>
                </a:extLst>
              </p:cNvPr>
              <p:cNvSpPr/>
              <p:nvPr/>
            </p:nvSpPr>
            <p:spPr bwMode="auto">
              <a:xfrm>
                <a:off x="5652782" y="2652103"/>
                <a:ext cx="864695" cy="650897"/>
              </a:xfrm>
              <a:prstGeom prst="round2SameRect">
                <a:avLst>
                  <a:gd name="adj1" fmla="val 33302"/>
                  <a:gd name="adj2" fmla="val 0"/>
                </a:avLst>
              </a:prstGeom>
              <a:no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0" name="四角形: 上の 2 つの角を丸める 9">
                <a:extLst>
                  <a:ext uri="{FF2B5EF4-FFF2-40B4-BE49-F238E27FC236}">
                    <a16:creationId xmlns:a16="http://schemas.microsoft.com/office/drawing/2014/main" id="{97C4BF39-1C5B-18CF-AFEF-4DAC1E298BA1}"/>
                  </a:ext>
                </a:extLst>
              </p:cNvPr>
              <p:cNvSpPr/>
              <p:nvPr/>
            </p:nvSpPr>
            <p:spPr bwMode="auto">
              <a:xfrm flipV="1">
                <a:off x="6423895" y="3303000"/>
                <a:ext cx="93582"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 name="四角形: 上の 2 つの角を丸める 10">
                <a:extLst>
                  <a:ext uri="{FF2B5EF4-FFF2-40B4-BE49-F238E27FC236}">
                    <a16:creationId xmlns:a16="http://schemas.microsoft.com/office/drawing/2014/main" id="{DE38D4E4-4998-E96B-96C6-EC9E29812B82}"/>
                  </a:ext>
                </a:extLst>
              </p:cNvPr>
              <p:cNvSpPr/>
              <p:nvPr/>
            </p:nvSpPr>
            <p:spPr bwMode="auto">
              <a:xfrm flipV="1">
                <a:off x="5654872" y="3303000"/>
                <a:ext cx="93583"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26" name="楕円 25">
              <a:extLst>
                <a:ext uri="{FF2B5EF4-FFF2-40B4-BE49-F238E27FC236}">
                  <a16:creationId xmlns:a16="http://schemas.microsoft.com/office/drawing/2014/main" id="{49661B0A-7384-B731-87C4-BDBCB8CEF603}"/>
                </a:ext>
              </a:extLst>
            </p:cNvPr>
            <p:cNvSpPr>
              <a:spLocks noChangeAspect="1"/>
            </p:cNvSpPr>
            <p:nvPr/>
          </p:nvSpPr>
          <p:spPr bwMode="auto">
            <a:xfrm rot="20002218">
              <a:off x="7275184" y="946970"/>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7" name="直線コネクタ 26">
              <a:extLst>
                <a:ext uri="{FF2B5EF4-FFF2-40B4-BE49-F238E27FC236}">
                  <a16:creationId xmlns:a16="http://schemas.microsoft.com/office/drawing/2014/main" id="{91C5EAD3-2687-EB34-4C43-B3EDBDE25BC6}"/>
                </a:ext>
              </a:extLst>
            </p:cNvPr>
            <p:cNvCxnSpPr>
              <a:cxnSpLocks/>
              <a:endCxn id="26" idx="0"/>
            </p:cNvCxnSpPr>
            <p:nvPr/>
          </p:nvCxnSpPr>
          <p:spPr bwMode="auto">
            <a:xfrm rot="20002218">
              <a:off x="7274631" y="660113"/>
              <a:ext cx="2" cy="317245"/>
            </a:xfrm>
            <a:prstGeom prst="line">
              <a:avLst/>
            </a:prstGeom>
            <a:noFill/>
            <a:ln w="28575" cap="flat" cmpd="sng" algn="ctr">
              <a:solidFill>
                <a:srgbClr val="00CC99"/>
              </a:solidFill>
              <a:prstDash val="solid"/>
              <a:round/>
              <a:headEnd type="none" w="med" len="med"/>
              <a:tailEnd type="none" w="med" len="med"/>
            </a:ln>
            <a:effectLst/>
          </p:spPr>
        </p:cxnSp>
        <p:sp>
          <p:nvSpPr>
            <p:cNvPr id="28" name="楕円 27">
              <a:extLst>
                <a:ext uri="{FF2B5EF4-FFF2-40B4-BE49-F238E27FC236}">
                  <a16:creationId xmlns:a16="http://schemas.microsoft.com/office/drawing/2014/main" id="{3D08E7D0-1D84-8340-1AF6-ADFA187A468B}"/>
                </a:ext>
              </a:extLst>
            </p:cNvPr>
            <p:cNvSpPr>
              <a:spLocks noChangeAspect="1"/>
            </p:cNvSpPr>
            <p:nvPr/>
          </p:nvSpPr>
          <p:spPr bwMode="auto">
            <a:xfrm rot="20077597">
              <a:off x="7907282" y="948689"/>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9" name="直線コネクタ 28">
              <a:extLst>
                <a:ext uri="{FF2B5EF4-FFF2-40B4-BE49-F238E27FC236}">
                  <a16:creationId xmlns:a16="http://schemas.microsoft.com/office/drawing/2014/main" id="{EC888EB0-3245-911E-74AA-CC5509B914C5}"/>
                </a:ext>
              </a:extLst>
            </p:cNvPr>
            <p:cNvCxnSpPr>
              <a:cxnSpLocks/>
              <a:endCxn id="28" idx="0"/>
            </p:cNvCxnSpPr>
            <p:nvPr/>
          </p:nvCxnSpPr>
          <p:spPr bwMode="auto">
            <a:xfrm rot="20077597">
              <a:off x="7912374" y="659078"/>
              <a:ext cx="2" cy="317245"/>
            </a:xfrm>
            <a:prstGeom prst="line">
              <a:avLst/>
            </a:prstGeom>
            <a:noFill/>
            <a:ln w="28575" cap="flat" cmpd="sng" algn="ctr">
              <a:solidFill>
                <a:srgbClr val="00CC99"/>
              </a:solidFill>
              <a:prstDash val="solid"/>
              <a:round/>
              <a:headEnd type="none" w="med" len="med"/>
              <a:tailEnd type="none" w="med" len="med"/>
            </a:ln>
            <a:effectLst/>
          </p:spPr>
        </p:cxnSp>
        <p:grpSp>
          <p:nvGrpSpPr>
            <p:cNvPr id="81" name="グループ化 80">
              <a:extLst>
                <a:ext uri="{FF2B5EF4-FFF2-40B4-BE49-F238E27FC236}">
                  <a16:creationId xmlns:a16="http://schemas.microsoft.com/office/drawing/2014/main" id="{DC1A33BD-001E-DC9D-5B18-C0C9AC15031C}"/>
                </a:ext>
              </a:extLst>
            </p:cNvPr>
            <p:cNvGrpSpPr/>
            <p:nvPr/>
          </p:nvGrpSpPr>
          <p:grpSpPr>
            <a:xfrm>
              <a:off x="7742751" y="1356124"/>
              <a:ext cx="675605" cy="1148038"/>
              <a:chOff x="7805797" y="1227281"/>
              <a:chExt cx="675605" cy="1148038"/>
            </a:xfrm>
          </p:grpSpPr>
          <p:sp>
            <p:nvSpPr>
              <p:cNvPr id="23" name="四角形: 上の 2 つの角を丸める 22">
                <a:extLst>
                  <a:ext uri="{FF2B5EF4-FFF2-40B4-BE49-F238E27FC236}">
                    <a16:creationId xmlns:a16="http://schemas.microsoft.com/office/drawing/2014/main" id="{CB653C7D-5C88-C69F-81E1-398E0FC9CAD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4" name="楕円 23">
                <a:extLst>
                  <a:ext uri="{FF2B5EF4-FFF2-40B4-BE49-F238E27FC236}">
                    <a16:creationId xmlns:a16="http://schemas.microsoft.com/office/drawing/2014/main" id="{86247D80-EFB5-C06B-C017-EB609362FFEA}"/>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8" name="四角形: 角を丸くする 77">
                <a:extLst>
                  <a:ext uri="{FF2B5EF4-FFF2-40B4-BE49-F238E27FC236}">
                    <a16:creationId xmlns:a16="http://schemas.microsoft.com/office/drawing/2014/main" id="{43D898B0-BB41-733B-A559-7D6CA35EB2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9" name="四角形: 1 つの角を丸める 78">
                <a:extLst>
                  <a:ext uri="{FF2B5EF4-FFF2-40B4-BE49-F238E27FC236}">
                    <a16:creationId xmlns:a16="http://schemas.microsoft.com/office/drawing/2014/main" id="{E70FA8BB-1639-43E9-71B3-79FA7A5AE2A6}"/>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80" name="四角形: 1 つの角を丸める 79">
                <a:extLst>
                  <a:ext uri="{FF2B5EF4-FFF2-40B4-BE49-F238E27FC236}">
                    <a16:creationId xmlns:a16="http://schemas.microsoft.com/office/drawing/2014/main" id="{B2FCE9EA-2B50-38C3-95A7-113148908F8F}"/>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cxnSp>
        <p:nvCxnSpPr>
          <p:cNvPr id="83" name="直線コネクタ 82">
            <a:extLst>
              <a:ext uri="{FF2B5EF4-FFF2-40B4-BE49-F238E27FC236}">
                <a16:creationId xmlns:a16="http://schemas.microsoft.com/office/drawing/2014/main" id="{2F916CF3-D502-6A58-0B56-8FEFE3DBAB1B}"/>
              </a:ext>
            </a:extLst>
          </p:cNvPr>
          <p:cNvCxnSpPr>
            <a:cxnSpLocks noChangeAspect="1"/>
          </p:cNvCxnSpPr>
          <p:nvPr/>
        </p:nvCxnSpPr>
        <p:spPr bwMode="auto">
          <a:xfrm>
            <a:off x="7617799" y="1406109"/>
            <a:ext cx="457822" cy="965328"/>
          </a:xfrm>
          <a:prstGeom prst="line">
            <a:avLst/>
          </a:prstGeom>
          <a:noFill/>
          <a:ln w="57150" cap="flat" cmpd="sng" algn="ctr">
            <a:solidFill>
              <a:srgbClr val="CC3300"/>
            </a:solidFill>
            <a:prstDash val="solid"/>
            <a:round/>
            <a:headEnd type="triangle" w="med" len="med"/>
            <a:tailEnd type="none" w="med" len="med"/>
          </a:ln>
          <a:effectLst/>
        </p:spPr>
      </p:cxnSp>
      <p:sp>
        <p:nvSpPr>
          <p:cNvPr id="96" name="Rectangle 4">
            <a:extLst>
              <a:ext uri="{FF2B5EF4-FFF2-40B4-BE49-F238E27FC236}">
                <a16:creationId xmlns:a16="http://schemas.microsoft.com/office/drawing/2014/main" id="{D06F6B9B-DC71-AE40-3B89-D6320ECB4B32}"/>
              </a:ext>
            </a:extLst>
          </p:cNvPr>
          <p:cNvSpPr>
            <a:spLocks noChangeArrowheads="1"/>
          </p:cNvSpPr>
          <p:nvPr/>
        </p:nvSpPr>
        <p:spPr bwMode="auto">
          <a:xfrm>
            <a:off x="6016588" y="505833"/>
            <a:ext cx="30909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rPr>
              <a:t>バスを後ろから見た図</a:t>
            </a:r>
            <a:endPar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endParaRPr>
          </a:p>
        </p:txBody>
      </p:sp>
      <p:sp>
        <p:nvSpPr>
          <p:cNvPr id="3" name="Rectangle 4">
            <a:extLst>
              <a:ext uri="{FF2B5EF4-FFF2-40B4-BE49-F238E27FC236}">
                <a16:creationId xmlns:a16="http://schemas.microsoft.com/office/drawing/2014/main" id="{8A6A2D17-07DE-34A8-5EC3-9A37605C84D1}"/>
              </a:ext>
            </a:extLst>
          </p:cNvPr>
          <p:cNvSpPr>
            <a:spLocks noChangeArrowheads="1"/>
          </p:cNvSpPr>
          <p:nvPr/>
        </p:nvSpPr>
        <p:spPr bwMode="auto">
          <a:xfrm>
            <a:off x="0" y="936386"/>
            <a:ext cx="49299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a.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人の受けるすべての力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4" name="Rectangle 4">
            <a:extLst>
              <a:ext uri="{FF2B5EF4-FFF2-40B4-BE49-F238E27FC236}">
                <a16:creationId xmlns:a16="http://schemas.microsoft.com/office/drawing/2014/main" id="{5074189D-4D5C-D7B3-8735-6244A10FB996}"/>
              </a:ext>
            </a:extLst>
          </p:cNvPr>
          <p:cNvSpPr>
            <a:spLocks noChangeArrowheads="1"/>
          </p:cNvSpPr>
          <p:nvPr/>
        </p:nvSpPr>
        <p:spPr bwMode="auto">
          <a:xfrm>
            <a:off x="488508" y="1372899"/>
            <a:ext cx="49580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椅子からの抗力、重力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5" name="Rectangle 4">
            <a:extLst>
              <a:ext uri="{FF2B5EF4-FFF2-40B4-BE49-F238E27FC236}">
                <a16:creationId xmlns:a16="http://schemas.microsoft.com/office/drawing/2014/main" id="{DF90A20D-09B6-7562-E7D4-3AE6888E8B12}"/>
              </a:ext>
            </a:extLst>
          </p:cNvPr>
          <p:cNvSpPr>
            <a:spLocks noChangeArrowheads="1"/>
          </p:cNvSpPr>
          <p:nvPr/>
        </p:nvSpPr>
        <p:spPr bwMode="auto">
          <a:xfrm>
            <a:off x="-1" y="1818879"/>
            <a:ext cx="30549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b.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椅子からの抗力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9" name="テキスト ボックス 8">
            <a:extLst>
              <a:ext uri="{FF2B5EF4-FFF2-40B4-BE49-F238E27FC236}">
                <a16:creationId xmlns:a16="http://schemas.microsoft.com/office/drawing/2014/main" id="{DE78C1DD-A361-7A67-7C2D-DC7A4DA46189}"/>
              </a:ext>
            </a:extLst>
          </p:cNvPr>
          <p:cNvSpPr txBox="1"/>
          <p:nvPr/>
        </p:nvSpPr>
        <p:spPr>
          <a:xfrm>
            <a:off x="4146340" y="1840985"/>
            <a:ext cx="66199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2" name="Rectangle 4">
            <a:extLst>
              <a:ext uri="{FF2B5EF4-FFF2-40B4-BE49-F238E27FC236}">
                <a16:creationId xmlns:a16="http://schemas.microsoft.com/office/drawing/2014/main" id="{0A2E43BF-D45B-4FD3-610B-A5E737B6E13B}"/>
              </a:ext>
            </a:extLst>
          </p:cNvPr>
          <p:cNvSpPr>
            <a:spLocks noChangeArrowheads="1"/>
          </p:cNvSpPr>
          <p:nvPr/>
        </p:nvSpPr>
        <p:spPr bwMode="auto">
          <a:xfrm>
            <a:off x="416183" y="2228919"/>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 name="テキスト ボックス 13">
            <a:extLst>
              <a:ext uri="{FF2B5EF4-FFF2-40B4-BE49-F238E27FC236}">
                <a16:creationId xmlns:a16="http://schemas.microsoft.com/office/drawing/2014/main" id="{7CDDBB10-02FC-DE85-12F2-372E2BCC180A}"/>
              </a:ext>
            </a:extLst>
          </p:cNvPr>
          <p:cNvSpPr txBox="1"/>
          <p:nvPr/>
        </p:nvSpPr>
        <p:spPr>
          <a:xfrm>
            <a:off x="1281841" y="2259237"/>
            <a:ext cx="486967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鉛直上方から左へ角</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Times New Roman" panose="02020603050405020304" pitchFamily="18" charset="0"/>
              </a:rPr>
              <a:t>q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の方向</a:t>
            </a:r>
          </a:p>
        </p:txBody>
      </p:sp>
      <p:sp>
        <p:nvSpPr>
          <p:cNvPr id="15" name="Rectangle 4">
            <a:extLst>
              <a:ext uri="{FF2B5EF4-FFF2-40B4-BE49-F238E27FC236}">
                <a16:creationId xmlns:a16="http://schemas.microsoft.com/office/drawing/2014/main" id="{9F4BA258-ED8B-6FA8-BD84-70C06E724494}"/>
              </a:ext>
            </a:extLst>
          </p:cNvPr>
          <p:cNvSpPr>
            <a:spLocks noChangeArrowheads="1"/>
          </p:cNvSpPr>
          <p:nvPr/>
        </p:nvSpPr>
        <p:spPr bwMode="auto">
          <a:xfrm>
            <a:off x="237400" y="2665126"/>
            <a:ext cx="1052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重力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17" name="Rectangle 4">
            <a:extLst>
              <a:ext uri="{FF2B5EF4-FFF2-40B4-BE49-F238E27FC236}">
                <a16:creationId xmlns:a16="http://schemas.microsoft.com/office/drawing/2014/main" id="{DBE04DBD-3BCF-40A8-2B91-06E1D49ED104}"/>
              </a:ext>
            </a:extLst>
          </p:cNvPr>
          <p:cNvSpPr>
            <a:spLocks noChangeArrowheads="1"/>
          </p:cNvSpPr>
          <p:nvPr/>
        </p:nvSpPr>
        <p:spPr bwMode="auto">
          <a:xfrm>
            <a:off x="1184564" y="2653669"/>
            <a:ext cx="1249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8" name="テキスト ボックス 17">
            <a:extLst>
              <a:ext uri="{FF2B5EF4-FFF2-40B4-BE49-F238E27FC236}">
                <a16:creationId xmlns:a16="http://schemas.microsoft.com/office/drawing/2014/main" id="{4CF01326-C7BA-291F-4C5D-F68EB7599EE5}"/>
              </a:ext>
            </a:extLst>
          </p:cNvPr>
          <p:cNvSpPr txBox="1"/>
          <p:nvPr/>
        </p:nvSpPr>
        <p:spPr>
          <a:xfrm>
            <a:off x="2292664" y="2680506"/>
            <a:ext cx="839627"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0" name="Rectangle 4">
            <a:extLst>
              <a:ext uri="{FF2B5EF4-FFF2-40B4-BE49-F238E27FC236}">
                <a16:creationId xmlns:a16="http://schemas.microsoft.com/office/drawing/2014/main" id="{FA56088C-5148-8FC3-6E41-E2C390F020AD}"/>
              </a:ext>
            </a:extLst>
          </p:cNvPr>
          <p:cNvSpPr>
            <a:spLocks noChangeArrowheads="1"/>
          </p:cNvSpPr>
          <p:nvPr/>
        </p:nvSpPr>
        <p:spPr bwMode="auto">
          <a:xfrm>
            <a:off x="3188426" y="2698156"/>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 name="テキスト ボックス 24">
            <a:extLst>
              <a:ext uri="{FF2B5EF4-FFF2-40B4-BE49-F238E27FC236}">
                <a16:creationId xmlns:a16="http://schemas.microsoft.com/office/drawing/2014/main" id="{0F86DD7D-4EE1-6989-EED1-9C7C97B2AECB}"/>
              </a:ext>
            </a:extLst>
          </p:cNvPr>
          <p:cNvSpPr txBox="1"/>
          <p:nvPr/>
        </p:nvSpPr>
        <p:spPr>
          <a:xfrm>
            <a:off x="4177678" y="2694275"/>
            <a:ext cx="1964969"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鉛直下方</a:t>
            </a:r>
          </a:p>
        </p:txBody>
      </p:sp>
      <p:sp>
        <p:nvSpPr>
          <p:cNvPr id="31" name="Rectangle 4">
            <a:extLst>
              <a:ext uri="{FF2B5EF4-FFF2-40B4-BE49-F238E27FC236}">
                <a16:creationId xmlns:a16="http://schemas.microsoft.com/office/drawing/2014/main" id="{1A9C77A7-7059-0554-0C06-4225C17458C9}"/>
              </a:ext>
            </a:extLst>
          </p:cNvPr>
          <p:cNvSpPr>
            <a:spLocks noChangeArrowheads="1"/>
          </p:cNvSpPr>
          <p:nvPr/>
        </p:nvSpPr>
        <p:spPr bwMode="auto">
          <a:xfrm>
            <a:off x="0" y="3162180"/>
            <a:ext cx="19427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c.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64" name="テキスト ボックス 63">
            <a:extLst>
              <a:ext uri="{FF2B5EF4-FFF2-40B4-BE49-F238E27FC236}">
                <a16:creationId xmlns:a16="http://schemas.microsoft.com/office/drawing/2014/main" id="{1B7D7A07-7080-291E-517C-66E872456BD1}"/>
              </a:ext>
            </a:extLst>
          </p:cNvPr>
          <p:cNvSpPr txBox="1"/>
          <p:nvPr/>
        </p:nvSpPr>
        <p:spPr>
          <a:xfrm>
            <a:off x="2690027" y="3156217"/>
            <a:ext cx="112160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65" name="Rectangle 4">
            <a:extLst>
              <a:ext uri="{FF2B5EF4-FFF2-40B4-BE49-F238E27FC236}">
                <a16:creationId xmlns:a16="http://schemas.microsoft.com/office/drawing/2014/main" id="{38E5E1AA-ACC7-7F40-3824-742C6F26C265}"/>
              </a:ext>
            </a:extLst>
          </p:cNvPr>
          <p:cNvSpPr>
            <a:spLocks noChangeArrowheads="1"/>
          </p:cNvSpPr>
          <p:nvPr/>
        </p:nvSpPr>
        <p:spPr bwMode="auto">
          <a:xfrm>
            <a:off x="3582754" y="3177628"/>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66" name="テキスト ボックス 65">
            <a:extLst>
              <a:ext uri="{FF2B5EF4-FFF2-40B4-BE49-F238E27FC236}">
                <a16:creationId xmlns:a16="http://schemas.microsoft.com/office/drawing/2014/main" id="{ADCBD17D-5934-867F-5128-6C161B49FE57}"/>
              </a:ext>
            </a:extLst>
          </p:cNvPr>
          <p:cNvSpPr txBox="1"/>
          <p:nvPr/>
        </p:nvSpPr>
        <p:spPr>
          <a:xfrm>
            <a:off x="4572000" y="3173891"/>
            <a:ext cx="141584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水平左</a:t>
            </a:r>
          </a:p>
        </p:txBody>
      </p:sp>
      <p:cxnSp>
        <p:nvCxnSpPr>
          <p:cNvPr id="68" name="直線コネクタ 67">
            <a:extLst>
              <a:ext uri="{FF2B5EF4-FFF2-40B4-BE49-F238E27FC236}">
                <a16:creationId xmlns:a16="http://schemas.microsoft.com/office/drawing/2014/main" id="{ACC4EC56-4D9C-4368-B262-AFD73954AA6F}"/>
              </a:ext>
            </a:extLst>
          </p:cNvPr>
          <p:cNvCxnSpPr>
            <a:cxnSpLocks/>
          </p:cNvCxnSpPr>
          <p:nvPr/>
        </p:nvCxnSpPr>
        <p:spPr bwMode="auto">
          <a:xfrm flipV="1">
            <a:off x="8075621" y="2364000"/>
            <a:ext cx="0" cy="946859"/>
          </a:xfrm>
          <a:prstGeom prst="line">
            <a:avLst/>
          </a:prstGeom>
          <a:noFill/>
          <a:ln w="57150" cap="flat" cmpd="sng" algn="ctr">
            <a:solidFill>
              <a:srgbClr val="C00000"/>
            </a:solidFill>
            <a:prstDash val="solid"/>
            <a:round/>
            <a:headEnd type="triangle" w="med" len="med"/>
            <a:tailEnd type="none" w="med" len="med"/>
          </a:ln>
          <a:effectLst/>
        </p:spPr>
      </p:cxnSp>
      <p:sp>
        <p:nvSpPr>
          <p:cNvPr id="72" name="Rectangle 4">
            <a:extLst>
              <a:ext uri="{FF2B5EF4-FFF2-40B4-BE49-F238E27FC236}">
                <a16:creationId xmlns:a16="http://schemas.microsoft.com/office/drawing/2014/main" id="{C90EB89D-F884-3269-BF30-A8520A1D086A}"/>
              </a:ext>
            </a:extLst>
          </p:cNvPr>
          <p:cNvSpPr>
            <a:spLocks noChangeArrowheads="1"/>
          </p:cNvSpPr>
          <p:nvPr/>
        </p:nvSpPr>
        <p:spPr bwMode="auto">
          <a:xfrm>
            <a:off x="8259227" y="3198237"/>
            <a:ext cx="8847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rPr>
              <a:t>重力</a:t>
            </a:r>
            <a:endParaRPr kumimoji="1" lang="en-US" altLang="ja-JP"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73" name="Rectangle 4">
            <a:extLst>
              <a:ext uri="{FF2B5EF4-FFF2-40B4-BE49-F238E27FC236}">
                <a16:creationId xmlns:a16="http://schemas.microsoft.com/office/drawing/2014/main" id="{4E3E382E-AE80-CA12-334B-861558B288F7}"/>
              </a:ext>
            </a:extLst>
          </p:cNvPr>
          <p:cNvSpPr>
            <a:spLocks noChangeArrowheads="1"/>
          </p:cNvSpPr>
          <p:nvPr/>
        </p:nvSpPr>
        <p:spPr bwMode="auto">
          <a:xfrm>
            <a:off x="6598869" y="1553045"/>
            <a:ext cx="8380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rPr>
              <a:t>抗力</a:t>
            </a:r>
            <a:endParaRPr kumimoji="1" lang="en-US" altLang="ja-JP"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cxnSp>
        <p:nvCxnSpPr>
          <p:cNvPr id="74" name="直線コネクタ 73">
            <a:extLst>
              <a:ext uri="{FF2B5EF4-FFF2-40B4-BE49-F238E27FC236}">
                <a16:creationId xmlns:a16="http://schemas.microsoft.com/office/drawing/2014/main" id="{EDA89D5F-83BB-5164-35D4-3131ED06BBFB}"/>
              </a:ext>
            </a:extLst>
          </p:cNvPr>
          <p:cNvCxnSpPr>
            <a:cxnSpLocks/>
          </p:cNvCxnSpPr>
          <p:nvPr/>
        </p:nvCxnSpPr>
        <p:spPr bwMode="auto">
          <a:xfrm>
            <a:off x="6895196" y="2464717"/>
            <a:ext cx="920422" cy="0"/>
          </a:xfrm>
          <a:prstGeom prst="line">
            <a:avLst/>
          </a:prstGeom>
          <a:noFill/>
          <a:ln w="38100" cap="flat" cmpd="sng" algn="ctr">
            <a:solidFill>
              <a:srgbClr val="0000FF"/>
            </a:solidFill>
            <a:prstDash val="solid"/>
            <a:round/>
            <a:headEnd type="arrow" w="med" len="med"/>
            <a:tailEnd type="none" w="med" len="med"/>
          </a:ln>
          <a:effectLst/>
        </p:spPr>
      </p:cxnSp>
      <p:sp>
        <p:nvSpPr>
          <p:cNvPr id="77" name="Rectangle 4">
            <a:extLst>
              <a:ext uri="{FF2B5EF4-FFF2-40B4-BE49-F238E27FC236}">
                <a16:creationId xmlns:a16="http://schemas.microsoft.com/office/drawing/2014/main" id="{213CF641-90C5-3EE7-B3B1-F316AA2A365C}"/>
              </a:ext>
            </a:extLst>
          </p:cNvPr>
          <p:cNvSpPr>
            <a:spLocks noChangeArrowheads="1"/>
          </p:cNvSpPr>
          <p:nvPr/>
        </p:nvSpPr>
        <p:spPr bwMode="auto">
          <a:xfrm>
            <a:off x="6466229" y="1970560"/>
            <a:ext cx="13678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98" name="テキスト ボックス 297">
            <a:extLst>
              <a:ext uri="{FF2B5EF4-FFF2-40B4-BE49-F238E27FC236}">
                <a16:creationId xmlns:a16="http://schemas.microsoft.com/office/drawing/2014/main" id="{87EBB3B8-59B6-420E-AE09-2B4011B69B72}"/>
              </a:ext>
            </a:extLst>
          </p:cNvPr>
          <p:cNvSpPr txBox="1"/>
          <p:nvPr/>
        </p:nvSpPr>
        <p:spPr>
          <a:xfrm>
            <a:off x="0" y="-4455"/>
            <a:ext cx="63617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解</a:t>
            </a:r>
          </a:p>
        </p:txBody>
      </p:sp>
      <p:sp>
        <p:nvSpPr>
          <p:cNvPr id="115" name="正方形/長方形 114">
            <a:extLst>
              <a:ext uri="{FF2B5EF4-FFF2-40B4-BE49-F238E27FC236}">
                <a16:creationId xmlns:a16="http://schemas.microsoft.com/office/drawing/2014/main" id="{B6A044C9-B0C9-8F1C-A1EB-F319346E9761}"/>
              </a:ext>
            </a:extLst>
          </p:cNvPr>
          <p:cNvSpPr/>
          <p:nvPr/>
        </p:nvSpPr>
        <p:spPr>
          <a:xfrm>
            <a:off x="7656828" y="3098592"/>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16" name="正方形/長方形 115">
            <a:extLst>
              <a:ext uri="{FF2B5EF4-FFF2-40B4-BE49-F238E27FC236}">
                <a16:creationId xmlns:a16="http://schemas.microsoft.com/office/drawing/2014/main" id="{E07E2EA8-B12E-8C70-5C4E-605155397663}"/>
              </a:ext>
            </a:extLst>
          </p:cNvPr>
          <p:cNvSpPr/>
          <p:nvPr/>
        </p:nvSpPr>
        <p:spPr>
          <a:xfrm>
            <a:off x="7729301" y="1425353"/>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117" name="直線コネクタ 116">
            <a:extLst>
              <a:ext uri="{FF2B5EF4-FFF2-40B4-BE49-F238E27FC236}">
                <a16:creationId xmlns:a16="http://schemas.microsoft.com/office/drawing/2014/main" id="{56CE1DFA-D167-2CAB-3E3B-AD9CA8FAB899}"/>
              </a:ext>
            </a:extLst>
          </p:cNvPr>
          <p:cNvCxnSpPr>
            <a:cxnSpLocks/>
          </p:cNvCxnSpPr>
          <p:nvPr/>
        </p:nvCxnSpPr>
        <p:spPr bwMode="auto">
          <a:xfrm flipV="1">
            <a:off x="8090932" y="1267414"/>
            <a:ext cx="0" cy="1106390"/>
          </a:xfrm>
          <a:prstGeom prst="line">
            <a:avLst/>
          </a:prstGeom>
          <a:noFill/>
          <a:ln w="19050" cap="flat" cmpd="sng" algn="ctr">
            <a:solidFill>
              <a:srgbClr val="C00000"/>
            </a:solidFill>
            <a:prstDash val="solid"/>
            <a:round/>
            <a:headEnd type="none" w="med" len="med"/>
            <a:tailEnd type="none" w="med" len="med"/>
          </a:ln>
          <a:effectLst/>
        </p:spPr>
      </p:cxnSp>
      <p:sp>
        <p:nvSpPr>
          <p:cNvPr id="118" name="正方形/長方形 117">
            <a:extLst>
              <a:ext uri="{FF2B5EF4-FFF2-40B4-BE49-F238E27FC236}">
                <a16:creationId xmlns:a16="http://schemas.microsoft.com/office/drawing/2014/main" id="{0889CD67-E723-FC57-787F-257755B5EE47}"/>
              </a:ext>
            </a:extLst>
          </p:cNvPr>
          <p:cNvSpPr/>
          <p:nvPr/>
        </p:nvSpPr>
        <p:spPr>
          <a:xfrm>
            <a:off x="7230800" y="153196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19" name="テキスト ボックス 118">
            <a:extLst>
              <a:ext uri="{FF2B5EF4-FFF2-40B4-BE49-F238E27FC236}">
                <a16:creationId xmlns:a16="http://schemas.microsoft.com/office/drawing/2014/main" id="{DD1FF4CA-C6B1-DEF6-0213-7292ED4573CE}"/>
              </a:ext>
            </a:extLst>
          </p:cNvPr>
          <p:cNvSpPr txBox="1"/>
          <p:nvPr/>
        </p:nvSpPr>
        <p:spPr>
          <a:xfrm>
            <a:off x="6639305" y="2462717"/>
            <a:ext cx="112160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 name="テキスト ボックス 1">
            <a:extLst>
              <a:ext uri="{FF2B5EF4-FFF2-40B4-BE49-F238E27FC236}">
                <a16:creationId xmlns:a16="http://schemas.microsoft.com/office/drawing/2014/main" id="{1757C498-ED8A-096B-9FCC-C03EE506EF80}"/>
              </a:ext>
            </a:extLst>
          </p:cNvPr>
          <p:cNvSpPr txBox="1"/>
          <p:nvPr/>
        </p:nvSpPr>
        <p:spPr>
          <a:xfrm>
            <a:off x="648631" y="-4455"/>
            <a:ext cx="8495370"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バスの進行方向を前として前後左右上下を決める。</a:t>
            </a:r>
          </a:p>
        </p:txBody>
      </p:sp>
      <p:sp>
        <p:nvSpPr>
          <p:cNvPr id="8" name="Rectangle 4">
            <a:extLst>
              <a:ext uri="{FF2B5EF4-FFF2-40B4-BE49-F238E27FC236}">
                <a16:creationId xmlns:a16="http://schemas.microsoft.com/office/drawing/2014/main" id="{74F2B659-E2C7-7EAC-D129-0D5104494D48}"/>
              </a:ext>
            </a:extLst>
          </p:cNvPr>
          <p:cNvSpPr>
            <a:spLocks noChangeArrowheads="1"/>
          </p:cNvSpPr>
          <p:nvPr/>
        </p:nvSpPr>
        <p:spPr bwMode="auto">
          <a:xfrm>
            <a:off x="3003641" y="1818879"/>
            <a:ext cx="11526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3" name="Rectangle 4">
            <a:extLst>
              <a:ext uri="{FF2B5EF4-FFF2-40B4-BE49-F238E27FC236}">
                <a16:creationId xmlns:a16="http://schemas.microsoft.com/office/drawing/2014/main" id="{39EC4ED6-04C2-D3C8-7C49-398A73E6201B}"/>
              </a:ext>
            </a:extLst>
          </p:cNvPr>
          <p:cNvSpPr>
            <a:spLocks noChangeArrowheads="1"/>
          </p:cNvSpPr>
          <p:nvPr/>
        </p:nvSpPr>
        <p:spPr bwMode="auto">
          <a:xfrm>
            <a:off x="1611983" y="3162180"/>
            <a:ext cx="15203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pSp>
        <p:nvGrpSpPr>
          <p:cNvPr id="16" name="グループ化 15">
            <a:extLst>
              <a:ext uri="{FF2B5EF4-FFF2-40B4-BE49-F238E27FC236}">
                <a16:creationId xmlns:a16="http://schemas.microsoft.com/office/drawing/2014/main" id="{39398255-AAF1-E9EF-3140-DE519A58FF44}"/>
              </a:ext>
            </a:extLst>
          </p:cNvPr>
          <p:cNvGrpSpPr/>
          <p:nvPr/>
        </p:nvGrpSpPr>
        <p:grpSpPr>
          <a:xfrm>
            <a:off x="218835" y="4084998"/>
            <a:ext cx="3241813" cy="2547992"/>
            <a:chOff x="5963652" y="9955"/>
            <a:chExt cx="3241813" cy="2547992"/>
          </a:xfrm>
        </p:grpSpPr>
        <p:grpSp>
          <p:nvGrpSpPr>
            <p:cNvPr id="22" name="グループ化 21">
              <a:extLst>
                <a:ext uri="{FF2B5EF4-FFF2-40B4-BE49-F238E27FC236}">
                  <a16:creationId xmlns:a16="http://schemas.microsoft.com/office/drawing/2014/main" id="{3A04980C-6085-5C20-D3AD-EA800A683A53}"/>
                </a:ext>
              </a:extLst>
            </p:cNvPr>
            <p:cNvGrpSpPr/>
            <p:nvPr/>
          </p:nvGrpSpPr>
          <p:grpSpPr>
            <a:xfrm>
              <a:off x="5963652" y="9955"/>
              <a:ext cx="3209780" cy="2545776"/>
              <a:chOff x="5963652" y="9955"/>
              <a:chExt cx="3209780" cy="2545776"/>
            </a:xfrm>
          </p:grpSpPr>
          <p:sp>
            <p:nvSpPr>
              <p:cNvPr id="233" name="Rectangle 46">
                <a:extLst>
                  <a:ext uri="{FF2B5EF4-FFF2-40B4-BE49-F238E27FC236}">
                    <a16:creationId xmlns:a16="http://schemas.microsoft.com/office/drawing/2014/main" id="{A20276BC-D40D-1090-18E2-6B1E88A3AC2B}"/>
                  </a:ext>
                </a:extLst>
              </p:cNvPr>
              <p:cNvSpPr>
                <a:spLocks noChangeArrowheads="1"/>
              </p:cNvSpPr>
              <p:nvPr/>
            </p:nvSpPr>
            <p:spPr bwMode="auto">
              <a:xfrm>
                <a:off x="5963652" y="12158"/>
                <a:ext cx="3155860"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234" name="Rectangle 115">
                <a:extLst>
                  <a:ext uri="{FF2B5EF4-FFF2-40B4-BE49-F238E27FC236}">
                    <a16:creationId xmlns:a16="http://schemas.microsoft.com/office/drawing/2014/main" id="{3B23D169-1DD8-8947-2CA2-FD4F2E4BBB5F}"/>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a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 </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w</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 </a:t>
                </a:r>
                <a:r>
                  <a:rPr kumimoji="1" lang="en-US" altLang="ja-JP" sz="2800" b="0" i="1" u="none" strike="noStrike" kern="1200" cap="none" spc="0" normalizeH="0" baseline="0" noProof="0" dirty="0" err="1">
                    <a:ln>
                      <a:noFill/>
                    </a:ln>
                    <a:solidFill>
                      <a:srgbClr val="000000"/>
                    </a:solidFill>
                    <a:effectLst/>
                    <a:uLnTx/>
                    <a:uFillTx/>
                    <a:latin typeface="Bookman Old Style" pitchFamily="18" charset="0"/>
                    <a:ea typeface="ＭＳ Ｐゴシック" charset="-128"/>
                    <a:cs typeface="+mn-cs"/>
                  </a:rPr>
                  <a:t>v</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w</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 </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239" name="Rectangle 115">
                <a:extLst>
                  <a:ext uri="{FF2B5EF4-FFF2-40B4-BE49-F238E27FC236}">
                    <a16:creationId xmlns:a16="http://schemas.microsoft.com/office/drawing/2014/main" id="{A3870BDC-BB86-C474-0EC3-693A2D42960E}"/>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a</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a:t>
                </a: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w</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endPar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240" name="Rectangle 115">
                <a:extLst>
                  <a:ext uri="{FF2B5EF4-FFF2-40B4-BE49-F238E27FC236}">
                    <a16:creationId xmlns:a16="http://schemas.microsoft.com/office/drawing/2014/main" id="{525266DB-AE22-4E67-EFB3-742A37E6DEEC}"/>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a</a:t>
                </a:r>
                <a:r>
                  <a:rPr kumimoji="1" lang="ja-JP" altLang="en-US" sz="20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ja-JP" altLang="en-US" sz="20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241" name="Rectangle 79">
                <a:extLst>
                  <a:ext uri="{FF2B5EF4-FFF2-40B4-BE49-F238E27FC236}">
                    <a16:creationId xmlns:a16="http://schemas.microsoft.com/office/drawing/2014/main" id="{182BFE69-3F53-2BE8-BB04-994F3EA634D2}"/>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向心加速度</a:t>
                </a:r>
              </a:p>
            </p:txBody>
          </p:sp>
          <p:sp>
            <p:nvSpPr>
              <p:cNvPr id="242" name="Rectangle 115">
                <a:extLst>
                  <a:ext uri="{FF2B5EF4-FFF2-40B4-BE49-F238E27FC236}">
                    <a16:creationId xmlns:a16="http://schemas.microsoft.com/office/drawing/2014/main" id="{8A0843D4-7F26-6A2D-8924-CF39454905CF}"/>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a</a:t>
                </a:r>
                <a:r>
                  <a:rPr kumimoji="1" lang="en-US" altLang="ja-JP" sz="20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 </a:t>
                </a:r>
                <a:r>
                  <a:rPr kumimoji="1" lang="en-US" altLang="ja-JP" sz="2000" b="1" i="0"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1"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243" name="Rectangle 4">
                <a:extLst>
                  <a:ext uri="{FF2B5EF4-FFF2-40B4-BE49-F238E27FC236}">
                    <a16:creationId xmlns:a16="http://schemas.microsoft.com/office/drawing/2014/main" id="{BF798CD0-FA5E-48AF-83E7-C0133DD2E16B}"/>
                  </a:ext>
                </a:extLst>
              </p:cNvPr>
              <p:cNvSpPr>
                <a:spLocks noChangeArrowheads="1"/>
              </p:cNvSpPr>
              <p:nvPr/>
            </p:nvSpPr>
            <p:spPr bwMode="auto">
              <a:xfrm>
                <a:off x="6015468" y="9955"/>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角速度</a:t>
                </a:r>
              </a:p>
            </p:txBody>
          </p:sp>
          <p:sp>
            <p:nvSpPr>
              <p:cNvPr id="244" name="Rectangle 115">
                <a:extLst>
                  <a:ext uri="{FF2B5EF4-FFF2-40B4-BE49-F238E27FC236}">
                    <a16:creationId xmlns:a16="http://schemas.microsoft.com/office/drawing/2014/main" id="{CAB376D7-019A-CA4E-C362-E8D4BB752D18}"/>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w</a:t>
                </a:r>
                <a:r>
                  <a:rPr kumimoji="1" lang="ja-JP" altLang="en-US"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mn-cs"/>
                  </a:rPr>
                  <a:t>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 </a:t>
                </a: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一定</a:t>
                </a:r>
                <a:endPar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grpSp>
        <p:sp>
          <p:nvSpPr>
            <p:cNvPr id="30" name="Rectangle 4">
              <a:extLst>
                <a:ext uri="{FF2B5EF4-FFF2-40B4-BE49-F238E27FC236}">
                  <a16:creationId xmlns:a16="http://schemas.microsoft.com/office/drawing/2014/main" id="{30A5C884-AEA0-C428-657A-89DAB925B2E2}"/>
                </a:ext>
              </a:extLst>
            </p:cNvPr>
            <p:cNvSpPr>
              <a:spLocks noChangeArrowheads="1"/>
            </p:cNvSpPr>
            <p:nvPr/>
          </p:nvSpPr>
          <p:spPr bwMode="auto">
            <a:xfrm>
              <a:off x="6025938" y="1626628"/>
              <a:ext cx="1261884" cy="523220"/>
            </a:xfrm>
            <a:prstGeom prst="rect">
              <a:avLst/>
            </a:prstGeom>
            <a:noFill/>
            <a:ln>
              <a:noFill/>
            </a:ln>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向心力</a:t>
              </a:r>
            </a:p>
          </p:txBody>
        </p:sp>
        <p:sp>
          <p:nvSpPr>
            <p:cNvPr id="224" name="Rectangle 79">
              <a:extLst>
                <a:ext uri="{FF2B5EF4-FFF2-40B4-BE49-F238E27FC236}">
                  <a16:creationId xmlns:a16="http://schemas.microsoft.com/office/drawing/2014/main" id="{DAEC95FF-49DD-A511-0E1D-238148F0C5D6}"/>
                </a:ext>
              </a:extLst>
            </p:cNvPr>
            <p:cNvSpPr>
              <a:spLocks noChangeArrowheads="1"/>
            </p:cNvSpPr>
            <p:nvPr/>
          </p:nvSpPr>
          <p:spPr bwMode="auto">
            <a:xfrm>
              <a:off x="6014650" y="2096282"/>
              <a:ext cx="10120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張力</a:t>
              </a:r>
              <a:r>
                <a:rPr kumimoji="1" lang="en-US" altLang="ja-JP"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25" name="Rectangle 79">
              <a:extLst>
                <a:ext uri="{FF2B5EF4-FFF2-40B4-BE49-F238E27FC236}">
                  <a16:creationId xmlns:a16="http://schemas.microsoft.com/office/drawing/2014/main" id="{C43DBF14-28C5-36FA-10F6-E35284D3963D}"/>
                </a:ext>
              </a:extLst>
            </p:cNvPr>
            <p:cNvSpPr>
              <a:spLocks noChangeArrowheads="1"/>
            </p:cNvSpPr>
            <p:nvPr/>
          </p:nvSpPr>
          <p:spPr bwMode="auto">
            <a:xfrm>
              <a:off x="6716964" y="2093049"/>
              <a:ext cx="10120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重力</a:t>
              </a:r>
              <a:r>
                <a:rPr kumimoji="1" lang="en-US" altLang="ja-JP"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26" name="Rectangle 79">
              <a:extLst>
                <a:ext uri="{FF2B5EF4-FFF2-40B4-BE49-F238E27FC236}">
                  <a16:creationId xmlns:a16="http://schemas.microsoft.com/office/drawing/2014/main" id="{0C3AA785-2D56-51A4-97DF-6EFD787EA31E}"/>
                </a:ext>
              </a:extLst>
            </p:cNvPr>
            <p:cNvSpPr>
              <a:spLocks noChangeArrowheads="1"/>
            </p:cNvSpPr>
            <p:nvPr/>
          </p:nvSpPr>
          <p:spPr bwMode="auto">
            <a:xfrm>
              <a:off x="7406840" y="2092805"/>
              <a:ext cx="877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抗力</a:t>
              </a:r>
              <a:r>
                <a:rPr kumimoji="1" lang="en-US" altLang="ja-JP"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27" name="Rectangle 79">
              <a:extLst>
                <a:ext uri="{FF2B5EF4-FFF2-40B4-BE49-F238E27FC236}">
                  <a16:creationId xmlns:a16="http://schemas.microsoft.com/office/drawing/2014/main" id="{07FC7E48-B73E-75B2-F820-850009E0F0A9}"/>
                </a:ext>
              </a:extLst>
            </p:cNvPr>
            <p:cNvSpPr>
              <a:spLocks noChangeArrowheads="1"/>
            </p:cNvSpPr>
            <p:nvPr/>
          </p:nvSpPr>
          <p:spPr bwMode="auto">
            <a:xfrm>
              <a:off x="8097469" y="209331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摩擦力</a:t>
              </a:r>
            </a:p>
          </p:txBody>
        </p:sp>
        <p:grpSp>
          <p:nvGrpSpPr>
            <p:cNvPr id="228" name="グループ化 227">
              <a:extLst>
                <a:ext uri="{FF2B5EF4-FFF2-40B4-BE49-F238E27FC236}">
                  <a16:creationId xmlns:a16="http://schemas.microsoft.com/office/drawing/2014/main" id="{F82B692E-84BB-5EF7-B4BC-79E46AA9A9ED}"/>
                </a:ext>
              </a:extLst>
            </p:cNvPr>
            <p:cNvGrpSpPr/>
            <p:nvPr/>
          </p:nvGrpSpPr>
          <p:grpSpPr>
            <a:xfrm>
              <a:off x="7214998" y="1649612"/>
              <a:ext cx="1676770" cy="523220"/>
              <a:chOff x="7214998" y="1649612"/>
              <a:chExt cx="1676770" cy="523220"/>
            </a:xfrm>
          </p:grpSpPr>
          <p:sp>
            <p:nvSpPr>
              <p:cNvPr id="229" name="Rectangle 79">
                <a:extLst>
                  <a:ext uri="{FF2B5EF4-FFF2-40B4-BE49-F238E27FC236}">
                    <a16:creationId xmlns:a16="http://schemas.microsoft.com/office/drawing/2014/main" id="{676DD3E4-9805-313C-0248-804B881FED41}"/>
                  </a:ext>
                </a:extLst>
              </p:cNvPr>
              <p:cNvSpPr>
                <a:spLocks noChangeArrowheads="1"/>
              </p:cNvSpPr>
              <p:nvPr/>
            </p:nvSpPr>
            <p:spPr bwMode="auto">
              <a:xfrm>
                <a:off x="7214998" y="1760530"/>
                <a:ext cx="3637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ts val="2400"/>
                  </a:lnSpc>
                  <a:spcBef>
                    <a:spcPts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F</a:t>
                </a:r>
                <a:endParaRPr kumimoji="1" lang="ja-JP" altLang="en-US"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230" name="Rectangle 115">
                <a:extLst>
                  <a:ext uri="{FF2B5EF4-FFF2-40B4-BE49-F238E27FC236}">
                    <a16:creationId xmlns:a16="http://schemas.microsoft.com/office/drawing/2014/main" id="{C6EA3FBE-E718-30DD-58CB-602D0DB6EDC0}"/>
                  </a:ext>
                </a:extLst>
              </p:cNvPr>
              <p:cNvSpPr>
                <a:spLocks noChangeArrowheads="1"/>
              </p:cNvSpPr>
              <p:nvPr/>
            </p:nvSpPr>
            <p:spPr bwMode="auto">
              <a:xfrm>
                <a:off x="8149257" y="1649612"/>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231" name="正方形/長方形 230">
                <a:extLst>
                  <a:ext uri="{FF2B5EF4-FFF2-40B4-BE49-F238E27FC236}">
                    <a16:creationId xmlns:a16="http://schemas.microsoft.com/office/drawing/2014/main" id="{0C4E1337-7039-4869-1315-577E7949A0AE}"/>
                  </a:ext>
                </a:extLst>
              </p:cNvPr>
              <p:cNvSpPr/>
              <p:nvPr/>
            </p:nvSpPr>
            <p:spPr>
              <a:xfrm>
                <a:off x="7840368" y="1649612"/>
                <a:ext cx="34757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232" name="Rectangle 117">
                <a:extLst>
                  <a:ext uri="{FF2B5EF4-FFF2-40B4-BE49-F238E27FC236}">
                    <a16:creationId xmlns:a16="http://schemas.microsoft.com/office/drawing/2014/main" id="{995283A2-3EF6-6798-D004-77639097A7DA}"/>
                  </a:ext>
                </a:extLst>
              </p:cNvPr>
              <p:cNvSpPr>
                <a:spLocks noChangeArrowheads="1"/>
              </p:cNvSpPr>
              <p:nvPr/>
            </p:nvSpPr>
            <p:spPr bwMode="auto">
              <a:xfrm>
                <a:off x="7548834" y="164961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grpSp>
      </p:grpSp>
      <p:sp>
        <p:nvSpPr>
          <p:cNvPr id="246" name="Line 9">
            <a:extLst>
              <a:ext uri="{FF2B5EF4-FFF2-40B4-BE49-F238E27FC236}">
                <a16:creationId xmlns:a16="http://schemas.microsoft.com/office/drawing/2014/main" id="{413FED85-C67E-FDC4-9ED8-501AC8EB8236}"/>
              </a:ext>
            </a:extLst>
          </p:cNvPr>
          <p:cNvSpPr>
            <a:spLocks noChangeShapeType="1"/>
          </p:cNvSpPr>
          <p:nvPr/>
        </p:nvSpPr>
        <p:spPr bwMode="auto">
          <a:xfrm>
            <a:off x="4057584" y="1779878"/>
            <a:ext cx="3504464" cy="43880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7" name="Line 9">
            <a:extLst>
              <a:ext uri="{FF2B5EF4-FFF2-40B4-BE49-F238E27FC236}">
                <a16:creationId xmlns:a16="http://schemas.microsoft.com/office/drawing/2014/main" id="{C38F9618-D37A-B70F-402E-124A128EB6FD}"/>
              </a:ext>
            </a:extLst>
          </p:cNvPr>
          <p:cNvSpPr>
            <a:spLocks noChangeShapeType="1"/>
          </p:cNvSpPr>
          <p:nvPr/>
        </p:nvSpPr>
        <p:spPr bwMode="auto">
          <a:xfrm flipV="1">
            <a:off x="4057585" y="1800726"/>
            <a:ext cx="2566411" cy="204173"/>
          </a:xfrm>
          <a:custGeom>
            <a:avLst/>
            <a:gdLst>
              <a:gd name="connsiteX0" fmla="*/ 0 w 2566411"/>
              <a:gd name="connsiteY0" fmla="*/ 0 h 154477"/>
              <a:gd name="connsiteX1" fmla="*/ 2566411 w 2566411"/>
              <a:gd name="connsiteY1" fmla="*/ 154477 h 154477"/>
              <a:gd name="connsiteX0" fmla="*/ 0 w 2566411"/>
              <a:gd name="connsiteY0" fmla="*/ 0 h 154477"/>
              <a:gd name="connsiteX1" fmla="*/ 2566411 w 2566411"/>
              <a:gd name="connsiteY1" fmla="*/ 154477 h 154477"/>
              <a:gd name="connsiteX0" fmla="*/ 0 w 2566411"/>
              <a:gd name="connsiteY0" fmla="*/ 0 h 204173"/>
              <a:gd name="connsiteX1" fmla="*/ 2566411 w 2566411"/>
              <a:gd name="connsiteY1" fmla="*/ 204173 h 204173"/>
            </a:gdLst>
            <a:ahLst/>
            <a:cxnLst>
              <a:cxn ang="0">
                <a:pos x="connsiteX0" y="connsiteY0"/>
              </a:cxn>
              <a:cxn ang="0">
                <a:pos x="connsiteX1" y="connsiteY1"/>
              </a:cxn>
            </a:cxnLst>
            <a:rect l="l" t="t" r="r" b="b"/>
            <a:pathLst>
              <a:path w="2566411" h="204173">
                <a:moveTo>
                  <a:pt x="0" y="0"/>
                </a:moveTo>
                <a:cubicBezTo>
                  <a:pt x="855470" y="180701"/>
                  <a:pt x="1710941" y="152681"/>
                  <a:pt x="2566411" y="204173"/>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8" name="Line 9">
            <a:extLst>
              <a:ext uri="{FF2B5EF4-FFF2-40B4-BE49-F238E27FC236}">
                <a16:creationId xmlns:a16="http://schemas.microsoft.com/office/drawing/2014/main" id="{2ED2B5DD-AB34-7018-6C9E-BF2B5DBC7FDE}"/>
              </a:ext>
            </a:extLst>
          </p:cNvPr>
          <p:cNvSpPr>
            <a:spLocks noChangeShapeType="1"/>
          </p:cNvSpPr>
          <p:nvPr/>
        </p:nvSpPr>
        <p:spPr bwMode="auto">
          <a:xfrm>
            <a:off x="3969869" y="3115252"/>
            <a:ext cx="3864184" cy="123809"/>
          </a:xfrm>
          <a:custGeom>
            <a:avLst/>
            <a:gdLst>
              <a:gd name="connsiteX0" fmla="*/ 0 w 3734975"/>
              <a:gd name="connsiteY0" fmla="*/ 0 h 27642"/>
              <a:gd name="connsiteX1" fmla="*/ 3734975 w 3734975"/>
              <a:gd name="connsiteY1" fmla="*/ 27642 h 27642"/>
              <a:gd name="connsiteX0" fmla="*/ 0 w 3715097"/>
              <a:gd name="connsiteY0" fmla="*/ 0 h 156851"/>
              <a:gd name="connsiteX1" fmla="*/ 3715097 w 3715097"/>
              <a:gd name="connsiteY1" fmla="*/ 156851 h 156851"/>
              <a:gd name="connsiteX0" fmla="*/ 0 w 3715097"/>
              <a:gd name="connsiteY0" fmla="*/ 0 h 213568"/>
              <a:gd name="connsiteX1" fmla="*/ 3715097 w 3715097"/>
              <a:gd name="connsiteY1" fmla="*/ 156851 h 213568"/>
              <a:gd name="connsiteX0" fmla="*/ 0 w 3864184"/>
              <a:gd name="connsiteY0" fmla="*/ 0 h 180184"/>
              <a:gd name="connsiteX1" fmla="*/ 3864184 w 3864184"/>
              <a:gd name="connsiteY1" fmla="*/ 67399 h 180184"/>
              <a:gd name="connsiteX0" fmla="*/ 0 w 3864184"/>
              <a:gd name="connsiteY0" fmla="*/ 0 h 123809"/>
              <a:gd name="connsiteX1" fmla="*/ 3864184 w 3864184"/>
              <a:gd name="connsiteY1" fmla="*/ 67399 h 123809"/>
            </a:gdLst>
            <a:ahLst/>
            <a:cxnLst>
              <a:cxn ang="0">
                <a:pos x="connsiteX0" y="connsiteY0"/>
              </a:cxn>
              <a:cxn ang="0">
                <a:pos x="connsiteX1" y="connsiteY1"/>
              </a:cxn>
            </a:cxnLst>
            <a:rect l="l" t="t" r="r" b="b"/>
            <a:pathLst>
              <a:path w="3864184" h="123809">
                <a:moveTo>
                  <a:pt x="0" y="0"/>
                </a:moveTo>
                <a:cubicBezTo>
                  <a:pt x="459801" y="237813"/>
                  <a:pt x="2619192" y="58185"/>
                  <a:pt x="3864184" y="67399"/>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0" name="Line 2">
            <a:extLst>
              <a:ext uri="{FF2B5EF4-FFF2-40B4-BE49-F238E27FC236}">
                <a16:creationId xmlns:a16="http://schemas.microsoft.com/office/drawing/2014/main" id="{FF4EA8BA-3B7A-2FD1-8D59-9120EB9AE424}"/>
              </a:ext>
            </a:extLst>
          </p:cNvPr>
          <p:cNvSpPr>
            <a:spLocks noChangeShapeType="1"/>
          </p:cNvSpPr>
          <p:nvPr/>
        </p:nvSpPr>
        <p:spPr bwMode="auto">
          <a:xfrm flipV="1">
            <a:off x="2991859" y="3555211"/>
            <a:ext cx="110017" cy="146894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1" name="Line 11">
            <a:extLst>
              <a:ext uri="{FF2B5EF4-FFF2-40B4-BE49-F238E27FC236}">
                <a16:creationId xmlns:a16="http://schemas.microsoft.com/office/drawing/2014/main" id="{18E6DEE0-15BF-AC1C-C613-492BD2663BF3}"/>
              </a:ext>
            </a:extLst>
          </p:cNvPr>
          <p:cNvSpPr>
            <a:spLocks noChangeShapeType="1"/>
          </p:cNvSpPr>
          <p:nvPr/>
        </p:nvSpPr>
        <p:spPr bwMode="auto">
          <a:xfrm flipH="1">
            <a:off x="1656245" y="3578690"/>
            <a:ext cx="334945" cy="102952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2" name="Line 44">
            <a:extLst>
              <a:ext uri="{FF2B5EF4-FFF2-40B4-BE49-F238E27FC236}">
                <a16:creationId xmlns:a16="http://schemas.microsoft.com/office/drawing/2014/main" id="{1F6185E8-6269-0C51-D632-CC02E4E8EA4E}"/>
              </a:ext>
            </a:extLst>
          </p:cNvPr>
          <p:cNvSpPr>
            <a:spLocks noChangeShapeType="1"/>
          </p:cNvSpPr>
          <p:nvPr/>
        </p:nvSpPr>
        <p:spPr bwMode="auto">
          <a:xfrm flipV="1">
            <a:off x="3425737" y="2792359"/>
            <a:ext cx="3323963" cy="51043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5" name="AutoShape 3">
            <a:extLst>
              <a:ext uri="{FF2B5EF4-FFF2-40B4-BE49-F238E27FC236}">
                <a16:creationId xmlns:a16="http://schemas.microsoft.com/office/drawing/2014/main" id="{496BD10E-C91B-31D3-7DE9-671D6968294B}"/>
              </a:ext>
            </a:extLst>
          </p:cNvPr>
          <p:cNvSpPr>
            <a:spLocks noChangeArrowheads="1"/>
          </p:cNvSpPr>
          <p:nvPr/>
        </p:nvSpPr>
        <p:spPr bwMode="auto">
          <a:xfrm>
            <a:off x="1031105" y="4565908"/>
            <a:ext cx="1330997" cy="458249"/>
          </a:xfrm>
          <a:custGeom>
            <a:avLst/>
            <a:gdLst>
              <a:gd name="connsiteX0" fmla="*/ 0 w 1077506"/>
              <a:gd name="connsiteY0" fmla="*/ 168576 h 458249"/>
              <a:gd name="connsiteX1" fmla="*/ 168576 w 1077506"/>
              <a:gd name="connsiteY1" fmla="*/ 0 h 458249"/>
              <a:gd name="connsiteX2" fmla="*/ 908930 w 1077506"/>
              <a:gd name="connsiteY2" fmla="*/ 0 h 458249"/>
              <a:gd name="connsiteX3" fmla="*/ 1077506 w 1077506"/>
              <a:gd name="connsiteY3" fmla="*/ 168576 h 458249"/>
              <a:gd name="connsiteX4" fmla="*/ 1077506 w 1077506"/>
              <a:gd name="connsiteY4" fmla="*/ 289673 h 458249"/>
              <a:gd name="connsiteX5" fmla="*/ 908930 w 1077506"/>
              <a:gd name="connsiteY5" fmla="*/ 458249 h 458249"/>
              <a:gd name="connsiteX6" fmla="*/ 168576 w 1077506"/>
              <a:gd name="connsiteY6" fmla="*/ 458249 h 458249"/>
              <a:gd name="connsiteX7" fmla="*/ 0 w 1077506"/>
              <a:gd name="connsiteY7" fmla="*/ 289673 h 458249"/>
              <a:gd name="connsiteX8" fmla="*/ 0 w 1077506"/>
              <a:gd name="connsiteY8" fmla="*/ 168576 h 458249"/>
              <a:gd name="connsiteX0" fmla="*/ 0 w 1330997"/>
              <a:gd name="connsiteY0" fmla="*/ 168576 h 458249"/>
              <a:gd name="connsiteX1" fmla="*/ 168576 w 1330997"/>
              <a:gd name="connsiteY1" fmla="*/ 0 h 458249"/>
              <a:gd name="connsiteX2" fmla="*/ 908930 w 1330997"/>
              <a:gd name="connsiteY2" fmla="*/ 0 h 458249"/>
              <a:gd name="connsiteX3" fmla="*/ 1077506 w 1330997"/>
              <a:gd name="connsiteY3" fmla="*/ 168576 h 458249"/>
              <a:gd name="connsiteX4" fmla="*/ 1077506 w 1330997"/>
              <a:gd name="connsiteY4" fmla="*/ 289673 h 458249"/>
              <a:gd name="connsiteX5" fmla="*/ 1314446 w 1330997"/>
              <a:gd name="connsiteY5" fmla="*/ 450298 h 458249"/>
              <a:gd name="connsiteX6" fmla="*/ 168576 w 1330997"/>
              <a:gd name="connsiteY6" fmla="*/ 458249 h 458249"/>
              <a:gd name="connsiteX7" fmla="*/ 0 w 1330997"/>
              <a:gd name="connsiteY7" fmla="*/ 289673 h 458249"/>
              <a:gd name="connsiteX8" fmla="*/ 0 w 1330997"/>
              <a:gd name="connsiteY8" fmla="*/ 168576 h 458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0997" h="458249">
                <a:moveTo>
                  <a:pt x="0" y="168576"/>
                </a:moveTo>
                <a:cubicBezTo>
                  <a:pt x="0" y="75474"/>
                  <a:pt x="75474" y="0"/>
                  <a:pt x="168576" y="0"/>
                </a:cubicBezTo>
                <a:lnTo>
                  <a:pt x="908930" y="0"/>
                </a:lnTo>
                <a:cubicBezTo>
                  <a:pt x="1002032" y="0"/>
                  <a:pt x="1077506" y="75474"/>
                  <a:pt x="1077506" y="168576"/>
                </a:cubicBezTo>
                <a:lnTo>
                  <a:pt x="1077506" y="289673"/>
                </a:lnTo>
                <a:cubicBezTo>
                  <a:pt x="1077506" y="382775"/>
                  <a:pt x="1407548" y="450298"/>
                  <a:pt x="1314446" y="450298"/>
                </a:cubicBezTo>
                <a:lnTo>
                  <a:pt x="168576" y="458249"/>
                </a:lnTo>
                <a:cubicBezTo>
                  <a:pt x="75474" y="458249"/>
                  <a:pt x="0" y="382775"/>
                  <a:pt x="0" y="289673"/>
                </a:cubicBezTo>
                <a:lnTo>
                  <a:pt x="0" y="168576"/>
                </a:lnTo>
                <a:close/>
              </a:path>
            </a:pathLst>
          </a:cu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6" name="AutoShape 3">
            <a:extLst>
              <a:ext uri="{FF2B5EF4-FFF2-40B4-BE49-F238E27FC236}">
                <a16:creationId xmlns:a16="http://schemas.microsoft.com/office/drawing/2014/main" id="{49E32EF6-2CA1-569C-EFA9-0066BFA2885A}"/>
              </a:ext>
            </a:extLst>
          </p:cNvPr>
          <p:cNvSpPr>
            <a:spLocks noChangeArrowheads="1"/>
          </p:cNvSpPr>
          <p:nvPr/>
        </p:nvSpPr>
        <p:spPr bwMode="auto">
          <a:xfrm>
            <a:off x="2362852" y="4988689"/>
            <a:ext cx="936556" cy="405228"/>
          </a:xfrm>
          <a:custGeom>
            <a:avLst/>
            <a:gdLst>
              <a:gd name="connsiteX0" fmla="*/ 0 w 743475"/>
              <a:gd name="connsiteY0" fmla="*/ 149071 h 405228"/>
              <a:gd name="connsiteX1" fmla="*/ 149071 w 743475"/>
              <a:gd name="connsiteY1" fmla="*/ 0 h 405228"/>
              <a:gd name="connsiteX2" fmla="*/ 594404 w 743475"/>
              <a:gd name="connsiteY2" fmla="*/ 0 h 405228"/>
              <a:gd name="connsiteX3" fmla="*/ 743475 w 743475"/>
              <a:gd name="connsiteY3" fmla="*/ 149071 h 405228"/>
              <a:gd name="connsiteX4" fmla="*/ 743475 w 743475"/>
              <a:gd name="connsiteY4" fmla="*/ 256157 h 405228"/>
              <a:gd name="connsiteX5" fmla="*/ 594404 w 743475"/>
              <a:gd name="connsiteY5" fmla="*/ 405228 h 405228"/>
              <a:gd name="connsiteX6" fmla="*/ 149071 w 743475"/>
              <a:gd name="connsiteY6" fmla="*/ 405228 h 405228"/>
              <a:gd name="connsiteX7" fmla="*/ 0 w 743475"/>
              <a:gd name="connsiteY7" fmla="*/ 256157 h 405228"/>
              <a:gd name="connsiteX8" fmla="*/ 0 w 743475"/>
              <a:gd name="connsiteY8" fmla="*/ 149071 h 405228"/>
              <a:gd name="connsiteX0" fmla="*/ 193081 w 936556"/>
              <a:gd name="connsiteY0" fmla="*/ 149071 h 405228"/>
              <a:gd name="connsiteX1" fmla="*/ 16148 w 936556"/>
              <a:gd name="connsiteY1" fmla="*/ 15903 h 405228"/>
              <a:gd name="connsiteX2" fmla="*/ 787485 w 936556"/>
              <a:gd name="connsiteY2" fmla="*/ 0 h 405228"/>
              <a:gd name="connsiteX3" fmla="*/ 936556 w 936556"/>
              <a:gd name="connsiteY3" fmla="*/ 149071 h 405228"/>
              <a:gd name="connsiteX4" fmla="*/ 936556 w 936556"/>
              <a:gd name="connsiteY4" fmla="*/ 256157 h 405228"/>
              <a:gd name="connsiteX5" fmla="*/ 787485 w 936556"/>
              <a:gd name="connsiteY5" fmla="*/ 405228 h 405228"/>
              <a:gd name="connsiteX6" fmla="*/ 342152 w 936556"/>
              <a:gd name="connsiteY6" fmla="*/ 405228 h 405228"/>
              <a:gd name="connsiteX7" fmla="*/ 193081 w 936556"/>
              <a:gd name="connsiteY7" fmla="*/ 256157 h 405228"/>
              <a:gd name="connsiteX8" fmla="*/ 193081 w 936556"/>
              <a:gd name="connsiteY8" fmla="*/ 149071 h 405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6556" h="405228">
                <a:moveTo>
                  <a:pt x="193081" y="149071"/>
                </a:moveTo>
                <a:cubicBezTo>
                  <a:pt x="193081" y="66741"/>
                  <a:pt x="-66182" y="15903"/>
                  <a:pt x="16148" y="15903"/>
                </a:cubicBezTo>
                <a:cubicBezTo>
                  <a:pt x="164592" y="15903"/>
                  <a:pt x="639041" y="0"/>
                  <a:pt x="787485" y="0"/>
                </a:cubicBezTo>
                <a:cubicBezTo>
                  <a:pt x="869815" y="0"/>
                  <a:pt x="936556" y="66741"/>
                  <a:pt x="936556" y="149071"/>
                </a:cubicBezTo>
                <a:lnTo>
                  <a:pt x="936556" y="256157"/>
                </a:lnTo>
                <a:cubicBezTo>
                  <a:pt x="936556" y="338487"/>
                  <a:pt x="869815" y="405228"/>
                  <a:pt x="787485" y="405228"/>
                </a:cubicBezTo>
                <a:lnTo>
                  <a:pt x="342152" y="405228"/>
                </a:lnTo>
                <a:cubicBezTo>
                  <a:pt x="259822" y="405228"/>
                  <a:pt x="193081" y="338487"/>
                  <a:pt x="193081" y="256157"/>
                </a:cubicBezTo>
                <a:lnTo>
                  <a:pt x="193081" y="149071"/>
                </a:lnTo>
                <a:close/>
              </a:path>
            </a:pathLst>
          </a:cu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7" name="Line 19">
            <a:extLst>
              <a:ext uri="{FF2B5EF4-FFF2-40B4-BE49-F238E27FC236}">
                <a16:creationId xmlns:a16="http://schemas.microsoft.com/office/drawing/2014/main" id="{BA26F1DA-92EF-188D-7867-D1AD4DC3A9A2}"/>
              </a:ext>
            </a:extLst>
          </p:cNvPr>
          <p:cNvSpPr>
            <a:spLocks noChangeShapeType="1"/>
          </p:cNvSpPr>
          <p:nvPr/>
        </p:nvSpPr>
        <p:spPr bwMode="auto">
          <a:xfrm flipH="1" flipV="1">
            <a:off x="7064410" y="3233184"/>
            <a:ext cx="535076" cy="478878"/>
          </a:xfrm>
          <a:custGeom>
            <a:avLst/>
            <a:gdLst>
              <a:gd name="connsiteX0" fmla="*/ 0 w 712729"/>
              <a:gd name="connsiteY0" fmla="*/ 0 h 889614"/>
              <a:gd name="connsiteX1" fmla="*/ 712729 w 712729"/>
              <a:gd name="connsiteY1" fmla="*/ 889614 h 889614"/>
              <a:gd name="connsiteX0" fmla="*/ 1325 w 714054"/>
              <a:gd name="connsiteY0" fmla="*/ 0 h 889614"/>
              <a:gd name="connsiteX1" fmla="*/ 714054 w 714054"/>
              <a:gd name="connsiteY1" fmla="*/ 889614 h 889614"/>
              <a:gd name="connsiteX0" fmla="*/ 1021 w 871880"/>
              <a:gd name="connsiteY0" fmla="*/ 0 h 449602"/>
              <a:gd name="connsiteX1" fmla="*/ 871880 w 871880"/>
              <a:gd name="connsiteY1" fmla="*/ 449602 h 449602"/>
              <a:gd name="connsiteX0" fmla="*/ 2259 w 873118"/>
              <a:gd name="connsiteY0" fmla="*/ 0 h 449602"/>
              <a:gd name="connsiteX1" fmla="*/ 873118 w 873118"/>
              <a:gd name="connsiteY1" fmla="*/ 449602 h 449602"/>
              <a:gd name="connsiteX0" fmla="*/ 6345 w 657198"/>
              <a:gd name="connsiteY0" fmla="*/ 0 h 380850"/>
              <a:gd name="connsiteX1" fmla="*/ 657198 w 657198"/>
              <a:gd name="connsiteY1" fmla="*/ 380850 h 380850"/>
              <a:gd name="connsiteX0" fmla="*/ 2985 w 653838"/>
              <a:gd name="connsiteY0" fmla="*/ 0 h 380850"/>
              <a:gd name="connsiteX1" fmla="*/ 653838 w 653838"/>
              <a:gd name="connsiteY1" fmla="*/ 380850 h 380850"/>
              <a:gd name="connsiteX0" fmla="*/ 1743 w 824476"/>
              <a:gd name="connsiteY0" fmla="*/ 0 h 394601"/>
              <a:gd name="connsiteX1" fmla="*/ 824476 w 824476"/>
              <a:gd name="connsiteY1" fmla="*/ 394601 h 394601"/>
              <a:gd name="connsiteX0" fmla="*/ 2985 w 653838"/>
              <a:gd name="connsiteY0" fmla="*/ 0 h 408351"/>
              <a:gd name="connsiteX1" fmla="*/ 653838 w 653838"/>
              <a:gd name="connsiteY1" fmla="*/ 408351 h 408351"/>
              <a:gd name="connsiteX0" fmla="*/ 1022 w 651875"/>
              <a:gd name="connsiteY0" fmla="*/ 0 h 408351"/>
              <a:gd name="connsiteX1" fmla="*/ 651875 w 651875"/>
              <a:gd name="connsiteY1" fmla="*/ 408351 h 408351"/>
              <a:gd name="connsiteX0" fmla="*/ 609 w 651462"/>
              <a:gd name="connsiteY0" fmla="*/ 0 h 408351"/>
              <a:gd name="connsiteX1" fmla="*/ 651462 w 651462"/>
              <a:gd name="connsiteY1" fmla="*/ 408351 h 408351"/>
              <a:gd name="connsiteX0" fmla="*/ 102395 w 753248"/>
              <a:gd name="connsiteY0" fmla="*/ 0 h 408351"/>
              <a:gd name="connsiteX1" fmla="*/ 753248 w 753248"/>
              <a:gd name="connsiteY1" fmla="*/ 408351 h 408351"/>
              <a:gd name="connsiteX0" fmla="*/ 165228 w 430582"/>
              <a:gd name="connsiteY0" fmla="*/ 0 h 392076"/>
              <a:gd name="connsiteX1" fmla="*/ 430582 w 430582"/>
              <a:gd name="connsiteY1" fmla="*/ 392076 h 392076"/>
              <a:gd name="connsiteX0" fmla="*/ 336525 w 601879"/>
              <a:gd name="connsiteY0" fmla="*/ 0 h 392076"/>
              <a:gd name="connsiteX1" fmla="*/ 601879 w 601879"/>
              <a:gd name="connsiteY1" fmla="*/ 392076 h 392076"/>
              <a:gd name="connsiteX0" fmla="*/ 503290 w 768644"/>
              <a:gd name="connsiteY0" fmla="*/ 0 h 392081"/>
              <a:gd name="connsiteX1" fmla="*/ 768644 w 768644"/>
              <a:gd name="connsiteY1" fmla="*/ 392076 h 392081"/>
            </a:gdLst>
            <a:ahLst/>
            <a:cxnLst>
              <a:cxn ang="0">
                <a:pos x="connsiteX0" y="connsiteY0"/>
              </a:cxn>
              <a:cxn ang="0">
                <a:pos x="connsiteX1" y="connsiteY1"/>
              </a:cxn>
            </a:cxnLst>
            <a:rect l="l" t="t" r="r" b="b"/>
            <a:pathLst>
              <a:path w="768644" h="392081">
                <a:moveTo>
                  <a:pt x="503290" y="0"/>
                </a:moveTo>
                <a:cubicBezTo>
                  <a:pt x="-241679" y="56196"/>
                  <a:pt x="-164848" y="393696"/>
                  <a:pt x="768644" y="392076"/>
                </a:cubicBezTo>
              </a:path>
            </a:pathLst>
          </a:custGeom>
          <a:noFill/>
          <a:ln w="76200">
            <a:solidFill>
              <a:srgbClr val="0083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5" name="Line 9">
            <a:extLst>
              <a:ext uri="{FF2B5EF4-FFF2-40B4-BE49-F238E27FC236}">
                <a16:creationId xmlns:a16="http://schemas.microsoft.com/office/drawing/2014/main" id="{BFFB4F3F-4D8A-07F9-49BA-7C51954D7B29}"/>
              </a:ext>
            </a:extLst>
          </p:cNvPr>
          <p:cNvSpPr>
            <a:spLocks noChangeShapeType="1"/>
          </p:cNvSpPr>
          <p:nvPr/>
        </p:nvSpPr>
        <p:spPr bwMode="auto">
          <a:xfrm flipV="1">
            <a:off x="539610" y="1822751"/>
            <a:ext cx="3559468" cy="0"/>
          </a:xfrm>
          <a:prstGeom prst="line">
            <a:avLst/>
          </a:prstGeom>
          <a:noFill/>
          <a:ln w="28575">
            <a:solidFill>
              <a:srgbClr val="FF9999"/>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3" name="Rectangle 4">
            <a:extLst>
              <a:ext uri="{FF2B5EF4-FFF2-40B4-BE49-F238E27FC236}">
                <a16:creationId xmlns:a16="http://schemas.microsoft.com/office/drawing/2014/main" id="{A9FFE8C0-BCC4-2A7A-B917-4E860A933CAB}"/>
              </a:ext>
            </a:extLst>
          </p:cNvPr>
          <p:cNvSpPr>
            <a:spLocks noChangeArrowheads="1"/>
          </p:cNvSpPr>
          <p:nvPr/>
        </p:nvSpPr>
        <p:spPr bwMode="auto">
          <a:xfrm>
            <a:off x="6009626" y="904699"/>
            <a:ext cx="461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d.</a:t>
            </a:r>
          </a:p>
        </p:txBody>
      </p:sp>
      <p:sp>
        <p:nvSpPr>
          <p:cNvPr id="254" name="AutoShape 3">
            <a:extLst>
              <a:ext uri="{FF2B5EF4-FFF2-40B4-BE49-F238E27FC236}">
                <a16:creationId xmlns:a16="http://schemas.microsoft.com/office/drawing/2014/main" id="{4CAC7D16-33D4-DAC7-3249-2C54A18F92E9}"/>
              </a:ext>
            </a:extLst>
          </p:cNvPr>
          <p:cNvSpPr>
            <a:spLocks noChangeArrowheads="1"/>
          </p:cNvSpPr>
          <p:nvPr/>
        </p:nvSpPr>
        <p:spPr bwMode="auto">
          <a:xfrm>
            <a:off x="6015537" y="505833"/>
            <a:ext cx="3062630" cy="3250087"/>
          </a:xfrm>
          <a:prstGeom prst="roundRect">
            <a:avLst>
              <a:gd name="adj" fmla="val 4798"/>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5" name="Line 2">
            <a:extLst>
              <a:ext uri="{FF2B5EF4-FFF2-40B4-BE49-F238E27FC236}">
                <a16:creationId xmlns:a16="http://schemas.microsoft.com/office/drawing/2014/main" id="{2297D76E-938F-44AE-0B0B-92B6B5CB4ED2}"/>
              </a:ext>
            </a:extLst>
          </p:cNvPr>
          <p:cNvSpPr>
            <a:spLocks noChangeShapeType="1"/>
          </p:cNvSpPr>
          <p:nvPr/>
        </p:nvSpPr>
        <p:spPr bwMode="auto">
          <a:xfrm flipV="1">
            <a:off x="2161541" y="2472779"/>
            <a:ext cx="4631158" cy="220383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69" name="AutoShape 3">
            <a:extLst>
              <a:ext uri="{FF2B5EF4-FFF2-40B4-BE49-F238E27FC236}">
                <a16:creationId xmlns:a16="http://schemas.microsoft.com/office/drawing/2014/main" id="{7C9CD256-DF95-6343-3D74-1F4AD1DE89EA}"/>
              </a:ext>
            </a:extLst>
          </p:cNvPr>
          <p:cNvSpPr>
            <a:spLocks noChangeArrowheads="1"/>
          </p:cNvSpPr>
          <p:nvPr/>
        </p:nvSpPr>
        <p:spPr bwMode="auto">
          <a:xfrm>
            <a:off x="273116" y="4553048"/>
            <a:ext cx="188842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70" name="Line 11">
            <a:extLst>
              <a:ext uri="{FF2B5EF4-FFF2-40B4-BE49-F238E27FC236}">
                <a16:creationId xmlns:a16="http://schemas.microsoft.com/office/drawing/2014/main" id="{329DFB9D-C8C1-C7BF-007C-2DF06C468455}"/>
              </a:ext>
            </a:extLst>
          </p:cNvPr>
          <p:cNvSpPr>
            <a:spLocks noChangeShapeType="1"/>
          </p:cNvSpPr>
          <p:nvPr/>
        </p:nvSpPr>
        <p:spPr bwMode="auto">
          <a:xfrm flipH="1">
            <a:off x="990986" y="3621812"/>
            <a:ext cx="0" cy="94034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9" name="Line 6">
            <a:extLst>
              <a:ext uri="{FF2B5EF4-FFF2-40B4-BE49-F238E27FC236}">
                <a16:creationId xmlns:a16="http://schemas.microsoft.com/office/drawing/2014/main" id="{64F0E39C-9134-E86E-DC2C-4B04282970B8}"/>
              </a:ext>
            </a:extLst>
          </p:cNvPr>
          <p:cNvSpPr>
            <a:spLocks noChangeShapeType="1"/>
          </p:cNvSpPr>
          <p:nvPr/>
        </p:nvSpPr>
        <p:spPr bwMode="auto">
          <a:xfrm flipH="1">
            <a:off x="4519301" y="1981009"/>
            <a:ext cx="2930005" cy="17945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7" name="Line 6">
            <a:extLst>
              <a:ext uri="{FF2B5EF4-FFF2-40B4-BE49-F238E27FC236}">
                <a16:creationId xmlns:a16="http://schemas.microsoft.com/office/drawing/2014/main" id="{DEB1736F-332A-BD56-15E9-C66E6E5A71C8}"/>
              </a:ext>
            </a:extLst>
          </p:cNvPr>
          <p:cNvSpPr>
            <a:spLocks noChangeShapeType="1"/>
          </p:cNvSpPr>
          <p:nvPr/>
        </p:nvSpPr>
        <p:spPr bwMode="auto">
          <a:xfrm flipH="1">
            <a:off x="2954864" y="3115238"/>
            <a:ext cx="4731781" cy="329227"/>
          </a:xfrm>
          <a:custGeom>
            <a:avLst/>
            <a:gdLst>
              <a:gd name="connsiteX0" fmla="*/ 0 w 2775039"/>
              <a:gd name="connsiteY0" fmla="*/ 0 h 281214"/>
              <a:gd name="connsiteX1" fmla="*/ 2775039 w 2775039"/>
              <a:gd name="connsiteY1" fmla="*/ 281214 h 281214"/>
              <a:gd name="connsiteX0" fmla="*/ 0 w 5119228"/>
              <a:gd name="connsiteY0" fmla="*/ 681887 h 689024"/>
              <a:gd name="connsiteX1" fmla="*/ 5119228 w 5119228"/>
              <a:gd name="connsiteY1" fmla="*/ 7137 h 689024"/>
              <a:gd name="connsiteX0" fmla="*/ 0 w 4686966"/>
              <a:gd name="connsiteY0" fmla="*/ 361567 h 372581"/>
              <a:gd name="connsiteX1" fmla="*/ 4686966 w 4686966"/>
              <a:gd name="connsiteY1" fmla="*/ 11014 h 372581"/>
              <a:gd name="connsiteX0" fmla="*/ 0 w 4686966"/>
              <a:gd name="connsiteY0" fmla="*/ 350553 h 380304"/>
              <a:gd name="connsiteX1" fmla="*/ 4686966 w 4686966"/>
              <a:gd name="connsiteY1" fmla="*/ 0 h 380304"/>
              <a:gd name="connsiteX0" fmla="*/ 0 w 4716688"/>
              <a:gd name="connsiteY0" fmla="*/ 492605 h 511333"/>
              <a:gd name="connsiteX1" fmla="*/ 4716688 w 4716688"/>
              <a:gd name="connsiteY1" fmla="*/ 0 h 511333"/>
              <a:gd name="connsiteX0" fmla="*/ 0 w 4716688"/>
              <a:gd name="connsiteY0" fmla="*/ 492605 h 588171"/>
              <a:gd name="connsiteX1" fmla="*/ 4716688 w 4716688"/>
              <a:gd name="connsiteY1" fmla="*/ 0 h 588171"/>
            </a:gdLst>
            <a:ahLst/>
            <a:cxnLst>
              <a:cxn ang="0">
                <a:pos x="connsiteX0" y="connsiteY0"/>
              </a:cxn>
              <a:cxn ang="0">
                <a:pos x="connsiteX1" y="connsiteY1"/>
              </a:cxn>
            </a:cxnLst>
            <a:rect l="l" t="t" r="r" b="b"/>
            <a:pathLst>
              <a:path w="4716688" h="588171">
                <a:moveTo>
                  <a:pt x="0" y="492605"/>
                </a:moveTo>
                <a:cubicBezTo>
                  <a:pt x="925013" y="586343"/>
                  <a:pt x="4088322" y="793012"/>
                  <a:pt x="4716688" y="0"/>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Tree>
    <p:custDataLst>
      <p:tags r:id="rId1"/>
    </p:custDataLst>
    <p:extLst>
      <p:ext uri="{BB962C8B-B14F-4D97-AF65-F5344CB8AC3E}">
        <p14:creationId xmlns:p14="http://schemas.microsoft.com/office/powerpoint/2010/main" val="245775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2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6"/>
                                        </p:tgtEl>
                                        <p:attrNameLst>
                                          <p:attrName>style.visibility</p:attrName>
                                        </p:attrNameLst>
                                      </p:cBhvr>
                                      <p:to>
                                        <p:strVal val="visible"/>
                                      </p:to>
                                    </p:set>
                                    <p:animEffect transition="in" filter="wipe(left)">
                                      <p:cBhvr>
                                        <p:cTn id="27" dur="500"/>
                                        <p:tgtEl>
                                          <p:spTgt spid="246"/>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83"/>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7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6"/>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11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2"/>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1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246"/>
                                        </p:tgtEl>
                                        <p:attrNameLst>
                                          <p:attrName>style.visibility</p:attrName>
                                        </p:attrNameLst>
                                      </p:cBhvr>
                                      <p:to>
                                        <p:strVal val="hidden"/>
                                      </p:to>
                                    </p:set>
                                  </p:childTnLst>
                                </p:cTn>
                              </p:par>
                              <p:par>
                                <p:cTn id="54" presetID="1" presetClass="exit" presetSubtype="0" fill="hold" grpId="0" nodeType="withEffect">
                                  <p:stCondLst>
                                    <p:cond delay="0"/>
                                  </p:stCondLst>
                                  <p:childTnLst>
                                    <p:set>
                                      <p:cBhvr>
                                        <p:cTn id="55" dur="1" fill="hold">
                                          <p:stCondLst>
                                            <p:cond delay="0"/>
                                          </p:stCondLst>
                                        </p:cTn>
                                        <p:tgtEl>
                                          <p:spTgt spid="245"/>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2"/>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247"/>
                                        </p:tgtEl>
                                        <p:attrNameLst>
                                          <p:attrName>style.visibility</p:attrName>
                                        </p:attrNameLst>
                                      </p:cBhvr>
                                      <p:to>
                                        <p:strVal val="visible"/>
                                      </p:to>
                                    </p:set>
                                    <p:animEffect transition="in" filter="wipe(left)">
                                      <p:cBhvr>
                                        <p:cTn id="70" dur="500"/>
                                        <p:tgtEl>
                                          <p:spTgt spid="24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2" fill="hold" grpId="0" nodeType="clickEffect">
                                  <p:stCondLst>
                                    <p:cond delay="0"/>
                                  </p:stCondLst>
                                  <p:childTnLst>
                                    <p:set>
                                      <p:cBhvr>
                                        <p:cTn id="74" dur="1" fill="hold">
                                          <p:stCondLst>
                                            <p:cond delay="0"/>
                                          </p:stCondLst>
                                        </p:cTn>
                                        <p:tgtEl>
                                          <p:spTgt spid="249"/>
                                        </p:tgtEl>
                                        <p:attrNameLst>
                                          <p:attrName>style.visibility</p:attrName>
                                        </p:attrNameLst>
                                      </p:cBhvr>
                                      <p:to>
                                        <p:strVal val="visible"/>
                                      </p:to>
                                    </p:set>
                                    <p:animEffect transition="in" filter="wipe(right)">
                                      <p:cBhvr>
                                        <p:cTn id="75" dur="500"/>
                                        <p:tgtEl>
                                          <p:spTgt spid="249"/>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4"/>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xit" presetSubtype="0" fill="hold" grpId="1" nodeType="clickEffect">
                                  <p:stCondLst>
                                    <p:cond delay="0"/>
                                  </p:stCondLst>
                                  <p:childTnLst>
                                    <p:set>
                                      <p:cBhvr>
                                        <p:cTn id="87" dur="1" fill="hold">
                                          <p:stCondLst>
                                            <p:cond delay="0"/>
                                          </p:stCondLst>
                                        </p:cTn>
                                        <p:tgtEl>
                                          <p:spTgt spid="247"/>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249"/>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15"/>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7"/>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20"/>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248"/>
                                        </p:tgtEl>
                                        <p:attrNameLst>
                                          <p:attrName>style.visibility</p:attrName>
                                        </p:attrNameLst>
                                      </p:cBhvr>
                                      <p:to>
                                        <p:strVal val="visible"/>
                                      </p:to>
                                    </p:set>
                                    <p:animEffect transition="in" filter="wipe(left)">
                                      <p:cBhvr>
                                        <p:cTn id="104" dur="500"/>
                                        <p:tgtEl>
                                          <p:spTgt spid="248"/>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2" fill="hold" grpId="0" nodeType="clickEffect">
                                  <p:stCondLst>
                                    <p:cond delay="0"/>
                                  </p:stCondLst>
                                  <p:childTnLst>
                                    <p:set>
                                      <p:cBhvr>
                                        <p:cTn id="108" dur="1" fill="hold">
                                          <p:stCondLst>
                                            <p:cond delay="0"/>
                                          </p:stCondLst>
                                        </p:cTn>
                                        <p:tgtEl>
                                          <p:spTgt spid="67"/>
                                        </p:tgtEl>
                                        <p:attrNameLst>
                                          <p:attrName>style.visibility</p:attrName>
                                        </p:attrNameLst>
                                      </p:cBhvr>
                                      <p:to>
                                        <p:strVal val="visible"/>
                                      </p:to>
                                    </p:set>
                                    <p:animEffect transition="in" filter="wipe(right)">
                                      <p:cBhvr>
                                        <p:cTn id="109" dur="500"/>
                                        <p:tgtEl>
                                          <p:spTgt spid="67"/>
                                        </p:tgtEl>
                                      </p:cBhvr>
                                    </p:animEffec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18"/>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25"/>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grpId="1" nodeType="clickEffect">
                                  <p:stCondLst>
                                    <p:cond delay="0"/>
                                  </p:stCondLst>
                                  <p:childTnLst>
                                    <p:set>
                                      <p:cBhvr>
                                        <p:cTn id="121" dur="1" fill="hold">
                                          <p:stCondLst>
                                            <p:cond delay="0"/>
                                          </p:stCondLst>
                                        </p:cTn>
                                        <p:tgtEl>
                                          <p:spTgt spid="248"/>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67"/>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31"/>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2" presetClass="entr" presetSubtype="8" fill="hold" nodeType="clickEffect">
                                  <p:stCondLst>
                                    <p:cond delay="0"/>
                                  </p:stCondLst>
                                  <p:childTnLst>
                                    <p:set>
                                      <p:cBhvr>
                                        <p:cTn id="131" dur="1" fill="hold">
                                          <p:stCondLst>
                                            <p:cond delay="0"/>
                                          </p:stCondLst>
                                        </p:cTn>
                                        <p:tgtEl>
                                          <p:spTgt spid="16"/>
                                        </p:tgtEl>
                                        <p:attrNameLst>
                                          <p:attrName>style.visibility</p:attrName>
                                        </p:attrNameLst>
                                      </p:cBhvr>
                                      <p:to>
                                        <p:strVal val="visible"/>
                                      </p:to>
                                    </p:set>
                                    <p:anim calcmode="lin" valueType="num">
                                      <p:cBhvr additive="base">
                                        <p:cTn id="132" dur="500" fill="hold"/>
                                        <p:tgtEl>
                                          <p:spTgt spid="16"/>
                                        </p:tgtEl>
                                        <p:attrNameLst>
                                          <p:attrName>ppt_x</p:attrName>
                                        </p:attrNameLst>
                                      </p:cBhvr>
                                      <p:tavLst>
                                        <p:tav tm="0">
                                          <p:val>
                                            <p:strVal val="0-#ppt_w/2"/>
                                          </p:val>
                                        </p:tav>
                                        <p:tav tm="100000">
                                          <p:val>
                                            <p:strVal val="#ppt_x"/>
                                          </p:val>
                                        </p:tav>
                                      </p:tavLst>
                                    </p:anim>
                                    <p:anim calcmode="lin" valueType="num">
                                      <p:cBhvr additive="base">
                                        <p:cTn id="133"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22" presetClass="entr" presetSubtype="1" fill="hold" grpId="0" nodeType="clickEffect">
                                  <p:stCondLst>
                                    <p:cond delay="0"/>
                                  </p:stCondLst>
                                  <p:childTnLst>
                                    <p:set>
                                      <p:cBhvr>
                                        <p:cTn id="137" dur="1" fill="hold">
                                          <p:stCondLst>
                                            <p:cond delay="0"/>
                                          </p:stCondLst>
                                        </p:cTn>
                                        <p:tgtEl>
                                          <p:spTgt spid="70"/>
                                        </p:tgtEl>
                                        <p:attrNameLst>
                                          <p:attrName>style.visibility</p:attrName>
                                        </p:attrNameLst>
                                      </p:cBhvr>
                                      <p:to>
                                        <p:strVal val="visible"/>
                                      </p:to>
                                    </p:set>
                                    <p:animEffect transition="in" filter="wipe(up)">
                                      <p:cBhvr>
                                        <p:cTn id="138" dur="500"/>
                                        <p:tgtEl>
                                          <p:spTgt spid="70"/>
                                        </p:tgtEl>
                                      </p:cBhvr>
                                    </p:animEffec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69"/>
                                        </p:tgtEl>
                                        <p:attrNameLst>
                                          <p:attrName>style.visibility</p:attrName>
                                        </p:attrNameLst>
                                      </p:cBhvr>
                                      <p:to>
                                        <p:strVal val="visible"/>
                                      </p:to>
                                    </p:set>
                                  </p:childTnLst>
                                </p:cTn>
                              </p:par>
                              <p:par>
                                <p:cTn id="143" presetID="35" presetClass="emph" presetSubtype="0" repeatCount="10000" fill="hold" grpId="1" nodeType="withEffect">
                                  <p:stCondLst>
                                    <p:cond delay="0"/>
                                  </p:stCondLst>
                                  <p:childTnLst>
                                    <p:anim calcmode="discrete" valueType="str">
                                      <p:cBhvr>
                                        <p:cTn id="144" dur="500" fill="hold"/>
                                        <p:tgtEl>
                                          <p:spTgt spid="69"/>
                                        </p:tgtEl>
                                        <p:attrNameLst>
                                          <p:attrName>style.visibility</p:attrName>
                                        </p:attrNameLst>
                                      </p:cBhvr>
                                      <p:tavLst>
                                        <p:tav tm="0">
                                          <p:val>
                                            <p:strVal val="hidden"/>
                                          </p:val>
                                        </p:tav>
                                        <p:tav tm="50000">
                                          <p:val>
                                            <p:strVal val="visible"/>
                                          </p:val>
                                        </p:tav>
                                      </p:tavLst>
                                    </p:anim>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grpId="0" nodeType="clickEffect">
                                  <p:stCondLst>
                                    <p:cond delay="0"/>
                                  </p:stCondLst>
                                  <p:childTnLst>
                                    <p:set>
                                      <p:cBhvr>
                                        <p:cTn id="148" dur="1" fill="hold">
                                          <p:stCondLst>
                                            <p:cond delay="0"/>
                                          </p:stCondLst>
                                        </p:cTn>
                                        <p:tgtEl>
                                          <p:spTgt spid="255"/>
                                        </p:tgtEl>
                                        <p:attrNameLst>
                                          <p:attrName>style.visibility</p:attrName>
                                        </p:attrNameLst>
                                      </p:cBhvr>
                                      <p:to>
                                        <p:strVal val="visible"/>
                                      </p:to>
                                    </p:set>
                                    <p:animEffect transition="in" filter="wipe(left)">
                                      <p:cBhvr>
                                        <p:cTn id="149" dur="500"/>
                                        <p:tgtEl>
                                          <p:spTgt spid="255"/>
                                        </p:tgtEl>
                                      </p:cBhvr>
                                    </p:animEffec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nodeType="clickEffect">
                                  <p:stCondLst>
                                    <p:cond delay="0"/>
                                  </p:stCondLst>
                                  <p:childTnLst>
                                    <p:set>
                                      <p:cBhvr>
                                        <p:cTn id="153" dur="1" fill="hold">
                                          <p:stCondLst>
                                            <p:cond delay="0"/>
                                          </p:stCondLst>
                                        </p:cTn>
                                        <p:tgtEl>
                                          <p:spTgt spid="74"/>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77"/>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xit" presetSubtype="0" fill="hold" grpId="1" nodeType="clickEffect">
                                  <p:stCondLst>
                                    <p:cond delay="0"/>
                                  </p:stCondLst>
                                  <p:childTnLst>
                                    <p:set>
                                      <p:cBhvr>
                                        <p:cTn id="159" dur="1" fill="hold">
                                          <p:stCondLst>
                                            <p:cond delay="0"/>
                                          </p:stCondLst>
                                        </p:cTn>
                                        <p:tgtEl>
                                          <p:spTgt spid="70"/>
                                        </p:tgtEl>
                                        <p:attrNameLst>
                                          <p:attrName>style.visibility</p:attrName>
                                        </p:attrNameLst>
                                      </p:cBhvr>
                                      <p:to>
                                        <p:strVal val="hidden"/>
                                      </p:to>
                                    </p:set>
                                  </p:childTnLst>
                                </p:cTn>
                              </p:par>
                              <p:par>
                                <p:cTn id="160" presetID="1" presetClass="exit" presetSubtype="0" fill="hold" grpId="2" nodeType="withEffect">
                                  <p:stCondLst>
                                    <p:cond delay="0"/>
                                  </p:stCondLst>
                                  <p:childTnLst>
                                    <p:set>
                                      <p:cBhvr>
                                        <p:cTn id="161" dur="1" fill="hold">
                                          <p:stCondLst>
                                            <p:cond delay="0"/>
                                          </p:stCondLst>
                                        </p:cTn>
                                        <p:tgtEl>
                                          <p:spTgt spid="69"/>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255"/>
                                        </p:tgtEl>
                                        <p:attrNameLst>
                                          <p:attrName>style.visibility</p:attrName>
                                        </p:attrNameLst>
                                      </p:cBhvr>
                                      <p:to>
                                        <p:strVal val="hidden"/>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grpId="0" nodeType="clickEffect">
                                  <p:stCondLst>
                                    <p:cond delay="0"/>
                                  </p:stCondLst>
                                  <p:childTnLst>
                                    <p:set>
                                      <p:cBhvr>
                                        <p:cTn id="167" dur="1" fill="hold">
                                          <p:stCondLst>
                                            <p:cond delay="0"/>
                                          </p:stCondLst>
                                        </p:cTn>
                                        <p:tgtEl>
                                          <p:spTgt spid="13"/>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65"/>
                                        </p:tgtEl>
                                        <p:attrNameLst>
                                          <p:attrName>style.visibility</p:attrName>
                                        </p:attrNameLst>
                                      </p:cBhvr>
                                      <p:to>
                                        <p:strVal val="visible"/>
                                      </p:to>
                                    </p:set>
                                  </p:childTnLst>
                                </p:cTn>
                              </p:par>
                            </p:childTnLst>
                          </p:cTn>
                        </p:par>
                      </p:childTnLst>
                    </p:cTn>
                  </p:par>
                  <p:par>
                    <p:cTn id="170" fill="hold">
                      <p:stCondLst>
                        <p:cond delay="indefinite"/>
                      </p:stCondLst>
                      <p:childTnLst>
                        <p:par>
                          <p:cTn id="171" fill="hold">
                            <p:stCondLst>
                              <p:cond delay="0"/>
                            </p:stCondLst>
                            <p:childTnLst>
                              <p:par>
                                <p:cTn id="172" presetID="22" presetClass="entr" presetSubtype="1" fill="hold" grpId="0" nodeType="clickEffect">
                                  <p:stCondLst>
                                    <p:cond delay="0"/>
                                  </p:stCondLst>
                                  <p:childTnLst>
                                    <p:set>
                                      <p:cBhvr>
                                        <p:cTn id="173" dur="1" fill="hold">
                                          <p:stCondLst>
                                            <p:cond delay="0"/>
                                          </p:stCondLst>
                                        </p:cTn>
                                        <p:tgtEl>
                                          <p:spTgt spid="251"/>
                                        </p:tgtEl>
                                        <p:attrNameLst>
                                          <p:attrName>style.visibility</p:attrName>
                                        </p:attrNameLst>
                                      </p:cBhvr>
                                      <p:to>
                                        <p:strVal val="visible"/>
                                      </p:to>
                                    </p:set>
                                    <p:animEffect transition="in" filter="wipe(up)">
                                      <p:cBhvr>
                                        <p:cTn id="174" dur="500"/>
                                        <p:tgtEl>
                                          <p:spTgt spid="251"/>
                                        </p:tgtEl>
                                      </p:cBhvr>
                                    </p:animEffec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235"/>
                                        </p:tgtEl>
                                        <p:attrNameLst>
                                          <p:attrName>style.visibility</p:attrName>
                                        </p:attrNameLst>
                                      </p:cBhvr>
                                      <p:to>
                                        <p:strVal val="visible"/>
                                      </p:to>
                                    </p:set>
                                  </p:childTnLst>
                                </p:cTn>
                              </p:par>
                              <p:par>
                                <p:cTn id="179" presetID="35" presetClass="emph" presetSubtype="0" repeatCount="10000" fill="hold" grpId="1" nodeType="withEffect">
                                  <p:stCondLst>
                                    <p:cond delay="0"/>
                                  </p:stCondLst>
                                  <p:childTnLst>
                                    <p:anim calcmode="discrete" valueType="str">
                                      <p:cBhvr>
                                        <p:cTn id="180" dur="500" fill="hold"/>
                                        <p:tgtEl>
                                          <p:spTgt spid="235"/>
                                        </p:tgtEl>
                                        <p:attrNameLst>
                                          <p:attrName>style.visibility</p:attrName>
                                        </p:attrNameLst>
                                      </p:cBhvr>
                                      <p:tavLst>
                                        <p:tav tm="0">
                                          <p:val>
                                            <p:strVal val="hidden"/>
                                          </p:val>
                                        </p:tav>
                                        <p:tav tm="50000">
                                          <p:val>
                                            <p:strVal val="visible"/>
                                          </p:val>
                                        </p:tav>
                                      </p:tavLst>
                                    </p:anim>
                                  </p:childTnLst>
                                </p:cTn>
                              </p:par>
                              <p:par>
                                <p:cTn id="181" presetID="1" presetClass="entr" presetSubtype="0" fill="hold" grpId="0" nodeType="withEffect">
                                  <p:stCondLst>
                                    <p:cond delay="0"/>
                                  </p:stCondLst>
                                  <p:childTnLst>
                                    <p:set>
                                      <p:cBhvr>
                                        <p:cTn id="182" dur="1" fill="hold">
                                          <p:stCondLst>
                                            <p:cond delay="0"/>
                                          </p:stCondLst>
                                        </p:cTn>
                                        <p:tgtEl>
                                          <p:spTgt spid="236"/>
                                        </p:tgtEl>
                                        <p:attrNameLst>
                                          <p:attrName>style.visibility</p:attrName>
                                        </p:attrNameLst>
                                      </p:cBhvr>
                                      <p:to>
                                        <p:strVal val="visible"/>
                                      </p:to>
                                    </p:set>
                                  </p:childTnLst>
                                </p:cTn>
                              </p:par>
                              <p:par>
                                <p:cTn id="183" presetID="35" presetClass="emph" presetSubtype="0" repeatCount="10000" fill="hold" grpId="1" nodeType="withEffect">
                                  <p:stCondLst>
                                    <p:cond delay="0"/>
                                  </p:stCondLst>
                                  <p:childTnLst>
                                    <p:anim calcmode="discrete" valueType="str">
                                      <p:cBhvr>
                                        <p:cTn id="184" dur="500" fill="hold"/>
                                        <p:tgtEl>
                                          <p:spTgt spid="236"/>
                                        </p:tgtEl>
                                        <p:attrNameLst>
                                          <p:attrName>style.visibility</p:attrName>
                                        </p:attrNameLst>
                                      </p:cBhvr>
                                      <p:tavLst>
                                        <p:tav tm="0">
                                          <p:val>
                                            <p:strVal val="hidden"/>
                                          </p:val>
                                        </p:tav>
                                        <p:tav tm="50000">
                                          <p:val>
                                            <p:strVal val="visible"/>
                                          </p:val>
                                        </p:tav>
                                      </p:tavLst>
                                    </p:anim>
                                  </p:childTnLst>
                                </p:cTn>
                              </p:par>
                            </p:childTnLst>
                          </p:cTn>
                        </p:par>
                      </p:childTnLst>
                    </p:cTn>
                  </p:par>
                  <p:par>
                    <p:cTn id="185" fill="hold">
                      <p:stCondLst>
                        <p:cond delay="indefinite"/>
                      </p:stCondLst>
                      <p:childTnLst>
                        <p:par>
                          <p:cTn id="186" fill="hold">
                            <p:stCondLst>
                              <p:cond delay="0"/>
                            </p:stCondLst>
                            <p:childTnLst>
                              <p:par>
                                <p:cTn id="187" presetID="22" presetClass="entr" presetSubtype="4" fill="hold" grpId="0" nodeType="clickEffect">
                                  <p:stCondLst>
                                    <p:cond delay="0"/>
                                  </p:stCondLst>
                                  <p:childTnLst>
                                    <p:set>
                                      <p:cBhvr>
                                        <p:cTn id="188" dur="1" fill="hold">
                                          <p:stCondLst>
                                            <p:cond delay="0"/>
                                          </p:stCondLst>
                                        </p:cTn>
                                        <p:tgtEl>
                                          <p:spTgt spid="250"/>
                                        </p:tgtEl>
                                        <p:attrNameLst>
                                          <p:attrName>style.visibility</p:attrName>
                                        </p:attrNameLst>
                                      </p:cBhvr>
                                      <p:to>
                                        <p:strVal val="visible"/>
                                      </p:to>
                                    </p:set>
                                    <p:animEffect transition="in" filter="wipe(down)">
                                      <p:cBhvr>
                                        <p:cTn id="189" dur="500"/>
                                        <p:tgtEl>
                                          <p:spTgt spid="250"/>
                                        </p:tgtEl>
                                      </p:cBhvr>
                                    </p:animEffec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64"/>
                                        </p:tgtEl>
                                        <p:attrNameLst>
                                          <p:attrName>style.visibility</p:attrName>
                                        </p:attrNameLst>
                                      </p:cBhvr>
                                      <p:to>
                                        <p:strVal val="visible"/>
                                      </p:to>
                                    </p:set>
                                  </p:childTnLst>
                                </p:cTn>
                              </p:par>
                            </p:childTnLst>
                          </p:cTn>
                        </p:par>
                      </p:childTnLst>
                    </p:cTn>
                  </p:par>
                  <p:par>
                    <p:cTn id="194" fill="hold">
                      <p:stCondLst>
                        <p:cond delay="indefinite"/>
                      </p:stCondLst>
                      <p:childTnLst>
                        <p:par>
                          <p:cTn id="195" fill="hold">
                            <p:stCondLst>
                              <p:cond delay="0"/>
                            </p:stCondLst>
                            <p:childTnLst>
                              <p:par>
                                <p:cTn id="196" presetID="22" presetClass="entr" presetSubtype="8" fill="hold" grpId="0" nodeType="clickEffect">
                                  <p:stCondLst>
                                    <p:cond delay="0"/>
                                  </p:stCondLst>
                                  <p:childTnLst>
                                    <p:set>
                                      <p:cBhvr>
                                        <p:cTn id="197" dur="1" fill="hold">
                                          <p:stCondLst>
                                            <p:cond delay="0"/>
                                          </p:stCondLst>
                                        </p:cTn>
                                        <p:tgtEl>
                                          <p:spTgt spid="252"/>
                                        </p:tgtEl>
                                        <p:attrNameLst>
                                          <p:attrName>style.visibility</p:attrName>
                                        </p:attrNameLst>
                                      </p:cBhvr>
                                      <p:to>
                                        <p:strVal val="visible"/>
                                      </p:to>
                                    </p:set>
                                    <p:animEffect transition="in" filter="wipe(left)">
                                      <p:cBhvr>
                                        <p:cTn id="198" dur="500"/>
                                        <p:tgtEl>
                                          <p:spTgt spid="252"/>
                                        </p:tgtEl>
                                      </p:cBhvr>
                                    </p:animEffec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19"/>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66"/>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1" nodeType="clickEffect">
                                  <p:stCondLst>
                                    <p:cond delay="0"/>
                                  </p:stCondLst>
                                  <p:childTnLst>
                                    <p:set>
                                      <p:cBhvr>
                                        <p:cTn id="210" dur="1" fill="hold">
                                          <p:stCondLst>
                                            <p:cond delay="0"/>
                                          </p:stCondLst>
                                        </p:cTn>
                                        <p:tgtEl>
                                          <p:spTgt spid="251"/>
                                        </p:tgtEl>
                                        <p:attrNameLst>
                                          <p:attrName>style.visibility</p:attrName>
                                        </p:attrNameLst>
                                      </p:cBhvr>
                                      <p:to>
                                        <p:strVal val="hidden"/>
                                      </p:to>
                                    </p:set>
                                  </p:childTnLst>
                                </p:cTn>
                              </p:par>
                              <p:par>
                                <p:cTn id="211" presetID="1" presetClass="exit" presetSubtype="0" fill="hold" grpId="1" nodeType="withEffect">
                                  <p:stCondLst>
                                    <p:cond delay="0"/>
                                  </p:stCondLst>
                                  <p:childTnLst>
                                    <p:set>
                                      <p:cBhvr>
                                        <p:cTn id="212" dur="1" fill="hold">
                                          <p:stCondLst>
                                            <p:cond delay="0"/>
                                          </p:stCondLst>
                                        </p:cTn>
                                        <p:tgtEl>
                                          <p:spTgt spid="250"/>
                                        </p:tgtEl>
                                        <p:attrNameLst>
                                          <p:attrName>style.visibility</p:attrName>
                                        </p:attrNameLst>
                                      </p:cBhvr>
                                      <p:to>
                                        <p:strVal val="hidden"/>
                                      </p:to>
                                    </p:set>
                                  </p:childTnLst>
                                </p:cTn>
                              </p:par>
                              <p:par>
                                <p:cTn id="213" presetID="1" presetClass="exit" presetSubtype="0" fill="hold" grpId="1" nodeType="withEffect">
                                  <p:stCondLst>
                                    <p:cond delay="0"/>
                                  </p:stCondLst>
                                  <p:childTnLst>
                                    <p:set>
                                      <p:cBhvr>
                                        <p:cTn id="214" dur="1" fill="hold">
                                          <p:stCondLst>
                                            <p:cond delay="0"/>
                                          </p:stCondLst>
                                        </p:cTn>
                                        <p:tgtEl>
                                          <p:spTgt spid="252"/>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2" presetClass="exit" presetSubtype="8" fill="hold" nodeType="clickEffect">
                                  <p:stCondLst>
                                    <p:cond delay="0"/>
                                  </p:stCondLst>
                                  <p:childTnLst>
                                    <p:anim calcmode="lin" valueType="num">
                                      <p:cBhvr additive="base">
                                        <p:cTn id="218" dur="500"/>
                                        <p:tgtEl>
                                          <p:spTgt spid="16"/>
                                        </p:tgtEl>
                                        <p:attrNameLst>
                                          <p:attrName>ppt_x</p:attrName>
                                        </p:attrNameLst>
                                      </p:cBhvr>
                                      <p:tavLst>
                                        <p:tav tm="0">
                                          <p:val>
                                            <p:strVal val="ppt_x"/>
                                          </p:val>
                                        </p:tav>
                                        <p:tav tm="100000">
                                          <p:val>
                                            <p:strVal val="0-ppt_w/2"/>
                                          </p:val>
                                        </p:tav>
                                      </p:tavLst>
                                    </p:anim>
                                    <p:anim calcmode="lin" valueType="num">
                                      <p:cBhvr additive="base">
                                        <p:cTn id="219" dur="500"/>
                                        <p:tgtEl>
                                          <p:spTgt spid="16"/>
                                        </p:tgtEl>
                                        <p:attrNameLst>
                                          <p:attrName>ppt_y</p:attrName>
                                        </p:attrNameLst>
                                      </p:cBhvr>
                                      <p:tavLst>
                                        <p:tav tm="0">
                                          <p:val>
                                            <p:strVal val="ppt_y"/>
                                          </p:val>
                                        </p:tav>
                                        <p:tav tm="100000">
                                          <p:val>
                                            <p:strVal val="ppt_y"/>
                                          </p:val>
                                        </p:tav>
                                      </p:tavLst>
                                    </p:anim>
                                    <p:set>
                                      <p:cBhvr>
                                        <p:cTn id="220" dur="1" fill="hold">
                                          <p:stCondLst>
                                            <p:cond delay="499"/>
                                          </p:stCondLst>
                                        </p:cTn>
                                        <p:tgtEl>
                                          <p:spTgt spid="16"/>
                                        </p:tgtEl>
                                        <p:attrNameLst>
                                          <p:attrName>style.visibility</p:attrName>
                                        </p:attrNameLst>
                                      </p:cBhvr>
                                      <p:to>
                                        <p:strVal val="hidden"/>
                                      </p:to>
                                    </p:set>
                                  </p:childTnLst>
                                </p:cTn>
                              </p:par>
                              <p:par>
                                <p:cTn id="221" presetID="1" presetClass="exit" presetSubtype="0" fill="hold" grpId="2" nodeType="withEffect">
                                  <p:stCondLst>
                                    <p:cond delay="0"/>
                                  </p:stCondLst>
                                  <p:childTnLst>
                                    <p:set>
                                      <p:cBhvr>
                                        <p:cTn id="222" dur="1" fill="hold">
                                          <p:stCondLst>
                                            <p:cond delay="0"/>
                                          </p:stCondLst>
                                        </p:cTn>
                                        <p:tgtEl>
                                          <p:spTgt spid="235"/>
                                        </p:tgtEl>
                                        <p:attrNameLst>
                                          <p:attrName>style.visibility</p:attrName>
                                        </p:attrNameLst>
                                      </p:cBhvr>
                                      <p:to>
                                        <p:strVal val="hidden"/>
                                      </p:to>
                                    </p:set>
                                  </p:childTnLst>
                                </p:cTn>
                              </p:par>
                              <p:par>
                                <p:cTn id="223" presetID="1" presetClass="exit" presetSubtype="0" fill="hold" grpId="2" nodeType="withEffect">
                                  <p:stCondLst>
                                    <p:cond delay="0"/>
                                  </p:stCondLst>
                                  <p:childTnLst>
                                    <p:set>
                                      <p:cBhvr>
                                        <p:cTn id="224" dur="1" fill="hold">
                                          <p:stCondLst>
                                            <p:cond delay="0"/>
                                          </p:stCondLst>
                                        </p:cTn>
                                        <p:tgtEl>
                                          <p:spTgt spid="236"/>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253"/>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254"/>
                                        </p:tgtEl>
                                        <p:attrNameLst>
                                          <p:attrName>style.visibility</p:attrName>
                                        </p:attrNameLst>
                                      </p:cBhvr>
                                      <p:to>
                                        <p:strVal val="visible"/>
                                      </p:to>
                                    </p:set>
                                  </p:childTnLst>
                                </p:cTn>
                              </p:par>
                              <p:par>
                                <p:cTn id="233" presetID="35" presetClass="emph" presetSubtype="0" repeatCount="10000" fill="hold" grpId="1" nodeType="withEffect">
                                  <p:stCondLst>
                                    <p:cond delay="0"/>
                                  </p:stCondLst>
                                  <p:childTnLst>
                                    <p:anim calcmode="discrete" valueType="str">
                                      <p:cBhvr>
                                        <p:cTn id="234" dur="500" fill="hold"/>
                                        <p:tgtEl>
                                          <p:spTgt spid="254"/>
                                        </p:tgtEl>
                                        <p:attrNameLst>
                                          <p:attrName>style.visibility</p:attrName>
                                        </p:attrNameLst>
                                      </p:cBhvr>
                                      <p:tavLst>
                                        <p:tav tm="0">
                                          <p:val>
                                            <p:strVal val="hidden"/>
                                          </p:val>
                                        </p:tav>
                                        <p:tav tm="50000">
                                          <p:val>
                                            <p:strVal val="visible"/>
                                          </p:val>
                                        </p:tav>
                                      </p:tavLst>
                                    </p:anim>
                                  </p:childTnLst>
                                </p:cTn>
                              </p:par>
                            </p:childTnLst>
                          </p:cTn>
                        </p:par>
                      </p:childTnLst>
                    </p:cTn>
                  </p:par>
                  <p:par>
                    <p:cTn id="235" fill="hold">
                      <p:stCondLst>
                        <p:cond delay="indefinite"/>
                      </p:stCondLst>
                      <p:childTnLst>
                        <p:par>
                          <p:cTn id="236" fill="hold">
                            <p:stCondLst>
                              <p:cond delay="0"/>
                            </p:stCondLst>
                            <p:childTnLst>
                              <p:par>
                                <p:cTn id="237" presetID="1" presetClass="exit" presetSubtype="0" fill="hold" grpId="2" nodeType="clickEffect">
                                  <p:stCondLst>
                                    <p:cond delay="0"/>
                                  </p:stCondLst>
                                  <p:childTnLst>
                                    <p:set>
                                      <p:cBhvr>
                                        <p:cTn id="238" dur="1" fill="hold">
                                          <p:stCondLst>
                                            <p:cond delay="0"/>
                                          </p:stCondLst>
                                        </p:cTn>
                                        <p:tgtEl>
                                          <p:spTgt spid="2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96" grpId="0"/>
      <p:bldP spid="3" grpId="0"/>
      <p:bldP spid="4" grpId="0"/>
      <p:bldP spid="5" grpId="0"/>
      <p:bldP spid="9" grpId="0"/>
      <p:bldP spid="12" grpId="0"/>
      <p:bldP spid="14" grpId="0"/>
      <p:bldP spid="15" grpId="0"/>
      <p:bldP spid="17" grpId="0"/>
      <p:bldP spid="18" grpId="0"/>
      <p:bldP spid="20" grpId="0"/>
      <p:bldP spid="25" grpId="0"/>
      <p:bldP spid="31" grpId="0"/>
      <p:bldP spid="64" grpId="0"/>
      <p:bldP spid="65" grpId="0"/>
      <p:bldP spid="66" grpId="0"/>
      <p:bldP spid="72" grpId="0"/>
      <p:bldP spid="73" grpId="0"/>
      <p:bldP spid="77" grpId="0"/>
      <p:bldP spid="115" grpId="0"/>
      <p:bldP spid="116" grpId="0"/>
      <p:bldP spid="118" grpId="0"/>
      <p:bldP spid="119" grpId="0"/>
      <p:bldP spid="8" grpId="0"/>
      <p:bldP spid="13" grpId="0"/>
      <p:bldP spid="246" grpId="0" animBg="1"/>
      <p:bldP spid="246" grpId="1" animBg="1"/>
      <p:bldP spid="247" grpId="0" animBg="1"/>
      <p:bldP spid="247" grpId="1" animBg="1"/>
      <p:bldP spid="248" grpId="0" animBg="1"/>
      <p:bldP spid="248" grpId="1" animBg="1"/>
      <p:bldP spid="250" grpId="0" animBg="1"/>
      <p:bldP spid="250" grpId="1" animBg="1"/>
      <p:bldP spid="251" grpId="0" animBg="1"/>
      <p:bldP spid="251" grpId="1" animBg="1"/>
      <p:bldP spid="252" grpId="0" animBg="1"/>
      <p:bldP spid="252" grpId="1" animBg="1"/>
      <p:bldP spid="235" grpId="0" animBg="1"/>
      <p:bldP spid="235" grpId="1" animBg="1"/>
      <p:bldP spid="235" grpId="2" animBg="1"/>
      <p:bldP spid="236" grpId="0" animBg="1"/>
      <p:bldP spid="236" grpId="1" animBg="1"/>
      <p:bldP spid="236" grpId="2" animBg="1"/>
      <p:bldP spid="245" grpId="0" animBg="1"/>
      <p:bldP spid="245" grpId="1" animBg="1"/>
      <p:bldP spid="253" grpId="0"/>
      <p:bldP spid="254" grpId="0" animBg="1"/>
      <p:bldP spid="254" grpId="1" animBg="1"/>
      <p:bldP spid="254" grpId="2" animBg="1"/>
      <p:bldP spid="255" grpId="0" animBg="1"/>
      <p:bldP spid="255" grpId="1" animBg="1"/>
      <p:bldP spid="69" grpId="0" animBg="1"/>
      <p:bldP spid="69" grpId="1" animBg="1"/>
      <p:bldP spid="69" grpId="2" animBg="1"/>
      <p:bldP spid="70" grpId="0" animBg="1"/>
      <p:bldP spid="70" grpId="1" animBg="1"/>
      <p:bldP spid="249" grpId="0" animBg="1"/>
      <p:bldP spid="249" grpId="1" animBg="1"/>
      <p:bldP spid="67" grpId="0" animBg="1"/>
      <p:bldP spid="6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79">
            <a:extLst>
              <a:ext uri="{FF2B5EF4-FFF2-40B4-BE49-F238E27FC236}">
                <a16:creationId xmlns:a16="http://schemas.microsoft.com/office/drawing/2014/main" id="{641F1288-F634-05AD-ADE0-F13A80E24EE1}"/>
              </a:ext>
            </a:extLst>
          </p:cNvPr>
          <p:cNvSpPr>
            <a:spLocks noChangeArrowheads="1"/>
          </p:cNvSpPr>
          <p:nvPr/>
        </p:nvSpPr>
        <p:spPr bwMode="auto">
          <a:xfrm>
            <a:off x="2372411" y="3709702"/>
            <a:ext cx="41569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抗力を水平</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鉛直に分解。</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9" name="Rectangle 46">
            <a:extLst>
              <a:ext uri="{FF2B5EF4-FFF2-40B4-BE49-F238E27FC236}">
                <a16:creationId xmlns:a16="http://schemas.microsoft.com/office/drawing/2014/main" id="{26069D5C-F37D-C55D-73C7-C0374DD3C08F}"/>
              </a:ext>
            </a:extLst>
          </p:cNvPr>
          <p:cNvSpPr>
            <a:spLocks noChangeArrowheads="1"/>
          </p:cNvSpPr>
          <p:nvPr/>
        </p:nvSpPr>
        <p:spPr bwMode="auto">
          <a:xfrm>
            <a:off x="1904843" y="4220793"/>
            <a:ext cx="2939745" cy="125422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230" name="Rectangle 46">
            <a:extLst>
              <a:ext uri="{FF2B5EF4-FFF2-40B4-BE49-F238E27FC236}">
                <a16:creationId xmlns:a16="http://schemas.microsoft.com/office/drawing/2014/main" id="{3F03E38D-4591-1FF6-99D4-A7A0047E79A9}"/>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2" name="グループ化 1">
            <a:extLst>
              <a:ext uri="{FF2B5EF4-FFF2-40B4-BE49-F238E27FC236}">
                <a16:creationId xmlns:a16="http://schemas.microsoft.com/office/drawing/2014/main" id="{E318876A-7DC4-1070-5406-AC0104D4ADB4}"/>
              </a:ext>
            </a:extLst>
          </p:cNvPr>
          <p:cNvGrpSpPr/>
          <p:nvPr/>
        </p:nvGrpSpPr>
        <p:grpSpPr>
          <a:xfrm>
            <a:off x="6379703" y="1002392"/>
            <a:ext cx="2047028" cy="2347436"/>
            <a:chOff x="6482446" y="637726"/>
            <a:chExt cx="2047028" cy="2347436"/>
          </a:xfrm>
        </p:grpSpPr>
        <p:grpSp>
          <p:nvGrpSpPr>
            <p:cNvPr id="3" name="グループ化 2">
              <a:extLst>
                <a:ext uri="{FF2B5EF4-FFF2-40B4-BE49-F238E27FC236}">
                  <a16:creationId xmlns:a16="http://schemas.microsoft.com/office/drawing/2014/main" id="{703DE045-A4CD-D70D-CA73-1E17C69247C4}"/>
                </a:ext>
              </a:extLst>
            </p:cNvPr>
            <p:cNvGrpSpPr>
              <a:grpSpLocks noChangeAspect="1"/>
            </p:cNvGrpSpPr>
            <p:nvPr/>
          </p:nvGrpSpPr>
          <p:grpSpPr>
            <a:xfrm>
              <a:off x="6482446" y="637726"/>
              <a:ext cx="2047028" cy="2347436"/>
              <a:chOff x="5652782" y="2652103"/>
              <a:chExt cx="864695" cy="776897"/>
            </a:xfrm>
          </p:grpSpPr>
          <p:sp>
            <p:nvSpPr>
              <p:cNvPr id="21" name="四角形: 上の 2 つの角を丸める 20">
                <a:extLst>
                  <a:ext uri="{FF2B5EF4-FFF2-40B4-BE49-F238E27FC236}">
                    <a16:creationId xmlns:a16="http://schemas.microsoft.com/office/drawing/2014/main" id="{27234C32-B585-EC81-F3AC-424A2EB83A13}"/>
                  </a:ext>
                </a:extLst>
              </p:cNvPr>
              <p:cNvSpPr/>
              <p:nvPr/>
            </p:nvSpPr>
            <p:spPr bwMode="auto">
              <a:xfrm>
                <a:off x="5652782" y="2652103"/>
                <a:ext cx="864695" cy="650897"/>
              </a:xfrm>
              <a:prstGeom prst="round2SameRect">
                <a:avLst>
                  <a:gd name="adj1" fmla="val 33302"/>
                  <a:gd name="adj2" fmla="val 0"/>
                </a:avLst>
              </a:prstGeom>
              <a:no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2" name="四角形: 上の 2 つの角を丸める 21">
                <a:extLst>
                  <a:ext uri="{FF2B5EF4-FFF2-40B4-BE49-F238E27FC236}">
                    <a16:creationId xmlns:a16="http://schemas.microsoft.com/office/drawing/2014/main" id="{38808A38-8338-4EF7-AA7A-94B58A65DE11}"/>
                  </a:ext>
                </a:extLst>
              </p:cNvPr>
              <p:cNvSpPr/>
              <p:nvPr/>
            </p:nvSpPr>
            <p:spPr bwMode="auto">
              <a:xfrm flipV="1">
                <a:off x="6423895" y="3303000"/>
                <a:ext cx="93582"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5" name="四角形: 上の 2 つの角を丸める 24">
                <a:extLst>
                  <a:ext uri="{FF2B5EF4-FFF2-40B4-BE49-F238E27FC236}">
                    <a16:creationId xmlns:a16="http://schemas.microsoft.com/office/drawing/2014/main" id="{400626ED-934F-A984-C5FC-CB827BCB2007}"/>
                  </a:ext>
                </a:extLst>
              </p:cNvPr>
              <p:cNvSpPr/>
              <p:nvPr/>
            </p:nvSpPr>
            <p:spPr bwMode="auto">
              <a:xfrm flipV="1">
                <a:off x="5654872" y="3303000"/>
                <a:ext cx="93583"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4" name="楕円 3">
              <a:extLst>
                <a:ext uri="{FF2B5EF4-FFF2-40B4-BE49-F238E27FC236}">
                  <a16:creationId xmlns:a16="http://schemas.microsoft.com/office/drawing/2014/main" id="{ABDF2A70-D981-60A1-7477-63AF74AA4074}"/>
                </a:ext>
              </a:extLst>
            </p:cNvPr>
            <p:cNvSpPr>
              <a:spLocks noChangeAspect="1"/>
            </p:cNvSpPr>
            <p:nvPr/>
          </p:nvSpPr>
          <p:spPr bwMode="auto">
            <a:xfrm rot="20002218">
              <a:off x="7275184" y="946970"/>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5" name="直線コネクタ 4">
              <a:extLst>
                <a:ext uri="{FF2B5EF4-FFF2-40B4-BE49-F238E27FC236}">
                  <a16:creationId xmlns:a16="http://schemas.microsoft.com/office/drawing/2014/main" id="{08AB60C5-E730-193E-2A59-A04851CA54ED}"/>
                </a:ext>
              </a:extLst>
            </p:cNvPr>
            <p:cNvCxnSpPr>
              <a:cxnSpLocks/>
              <a:endCxn id="4" idx="0"/>
            </p:cNvCxnSpPr>
            <p:nvPr/>
          </p:nvCxnSpPr>
          <p:spPr bwMode="auto">
            <a:xfrm rot="20002218">
              <a:off x="7274631" y="660113"/>
              <a:ext cx="2" cy="317245"/>
            </a:xfrm>
            <a:prstGeom prst="line">
              <a:avLst/>
            </a:prstGeom>
            <a:noFill/>
            <a:ln w="28575" cap="flat" cmpd="sng" algn="ctr">
              <a:solidFill>
                <a:srgbClr val="00CC99"/>
              </a:solidFill>
              <a:prstDash val="solid"/>
              <a:round/>
              <a:headEnd type="none" w="med" len="med"/>
              <a:tailEnd type="none" w="med" len="med"/>
            </a:ln>
            <a:effectLst/>
          </p:spPr>
        </p:cxnSp>
        <p:sp>
          <p:nvSpPr>
            <p:cNvPr id="9" name="楕円 8">
              <a:extLst>
                <a:ext uri="{FF2B5EF4-FFF2-40B4-BE49-F238E27FC236}">
                  <a16:creationId xmlns:a16="http://schemas.microsoft.com/office/drawing/2014/main" id="{2E8A1757-0661-5B19-BDCE-395D4C573872}"/>
                </a:ext>
              </a:extLst>
            </p:cNvPr>
            <p:cNvSpPr>
              <a:spLocks noChangeAspect="1"/>
            </p:cNvSpPr>
            <p:nvPr/>
          </p:nvSpPr>
          <p:spPr bwMode="auto">
            <a:xfrm rot="20077597">
              <a:off x="7907282" y="948689"/>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12" name="直線コネクタ 11">
              <a:extLst>
                <a:ext uri="{FF2B5EF4-FFF2-40B4-BE49-F238E27FC236}">
                  <a16:creationId xmlns:a16="http://schemas.microsoft.com/office/drawing/2014/main" id="{6CD012CE-DAF9-1D71-991D-2B6DEF570653}"/>
                </a:ext>
              </a:extLst>
            </p:cNvPr>
            <p:cNvCxnSpPr>
              <a:cxnSpLocks/>
              <a:endCxn id="9" idx="0"/>
            </p:cNvCxnSpPr>
            <p:nvPr/>
          </p:nvCxnSpPr>
          <p:spPr bwMode="auto">
            <a:xfrm rot="20077597">
              <a:off x="7912374" y="659078"/>
              <a:ext cx="2" cy="317245"/>
            </a:xfrm>
            <a:prstGeom prst="line">
              <a:avLst/>
            </a:prstGeom>
            <a:noFill/>
            <a:ln w="28575" cap="flat" cmpd="sng" algn="ctr">
              <a:solidFill>
                <a:srgbClr val="00CC99"/>
              </a:solidFill>
              <a:prstDash val="solid"/>
              <a:round/>
              <a:headEnd type="none" w="med" len="med"/>
              <a:tailEnd type="none" w="med" len="med"/>
            </a:ln>
            <a:effectLst/>
          </p:spPr>
        </p:cxnSp>
        <p:grpSp>
          <p:nvGrpSpPr>
            <p:cNvPr id="14" name="グループ化 13">
              <a:extLst>
                <a:ext uri="{FF2B5EF4-FFF2-40B4-BE49-F238E27FC236}">
                  <a16:creationId xmlns:a16="http://schemas.microsoft.com/office/drawing/2014/main" id="{1455D841-5BF9-B857-AAFD-9A4880E01F08}"/>
                </a:ext>
              </a:extLst>
            </p:cNvPr>
            <p:cNvGrpSpPr/>
            <p:nvPr/>
          </p:nvGrpSpPr>
          <p:grpSpPr>
            <a:xfrm>
              <a:off x="7742751" y="1356124"/>
              <a:ext cx="675605" cy="1148038"/>
              <a:chOff x="7805797" y="1227281"/>
              <a:chExt cx="675605" cy="1148038"/>
            </a:xfrm>
          </p:grpSpPr>
          <p:sp>
            <p:nvSpPr>
              <p:cNvPr id="15" name="四角形: 上の 2 つの角を丸める 14">
                <a:extLst>
                  <a:ext uri="{FF2B5EF4-FFF2-40B4-BE49-F238E27FC236}">
                    <a16:creationId xmlns:a16="http://schemas.microsoft.com/office/drawing/2014/main" id="{79F10684-FF31-5629-8D1E-575AE558258E}"/>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6" name="楕円 15">
                <a:extLst>
                  <a:ext uri="{FF2B5EF4-FFF2-40B4-BE49-F238E27FC236}">
                    <a16:creationId xmlns:a16="http://schemas.microsoft.com/office/drawing/2014/main" id="{B6B99453-BB3A-6C1C-976E-1577B6C29663}"/>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7" name="四角形: 角を丸くする 16">
                <a:extLst>
                  <a:ext uri="{FF2B5EF4-FFF2-40B4-BE49-F238E27FC236}">
                    <a16:creationId xmlns:a16="http://schemas.microsoft.com/office/drawing/2014/main" id="{296F814A-2C2F-8C64-3957-344B83E78B40}"/>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8" name="四角形: 1 つの角を丸める 17">
                <a:extLst>
                  <a:ext uri="{FF2B5EF4-FFF2-40B4-BE49-F238E27FC236}">
                    <a16:creationId xmlns:a16="http://schemas.microsoft.com/office/drawing/2014/main" id="{C2BE1628-09D6-D61F-CEAE-62C76E43BFC8}"/>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0" name="四角形: 1 つの角を丸める 19">
                <a:extLst>
                  <a:ext uri="{FF2B5EF4-FFF2-40B4-BE49-F238E27FC236}">
                    <a16:creationId xmlns:a16="http://schemas.microsoft.com/office/drawing/2014/main" id="{CB5C80AF-D15F-6EF0-9A62-A93308D48154}"/>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grpSp>
        <p:nvGrpSpPr>
          <p:cNvPr id="109" name="グループ化 108">
            <a:extLst>
              <a:ext uri="{FF2B5EF4-FFF2-40B4-BE49-F238E27FC236}">
                <a16:creationId xmlns:a16="http://schemas.microsoft.com/office/drawing/2014/main" id="{89D104CD-2EE5-1179-7135-14A85C74547C}"/>
              </a:ext>
            </a:extLst>
          </p:cNvPr>
          <p:cNvGrpSpPr/>
          <p:nvPr/>
        </p:nvGrpSpPr>
        <p:grpSpPr>
          <a:xfrm>
            <a:off x="7148910" y="4387618"/>
            <a:ext cx="675605" cy="1148038"/>
            <a:chOff x="7805797" y="1227281"/>
            <a:chExt cx="675605" cy="1148038"/>
          </a:xfrm>
        </p:grpSpPr>
        <p:sp>
          <p:nvSpPr>
            <p:cNvPr id="110" name="四角形: 上の 2 つの角を丸める 109">
              <a:extLst>
                <a:ext uri="{FF2B5EF4-FFF2-40B4-BE49-F238E27FC236}">
                  <a16:creationId xmlns:a16="http://schemas.microsoft.com/office/drawing/2014/main" id="{4B784C28-74E2-DA18-23E7-9E0F9B26436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1" name="楕円 110">
              <a:extLst>
                <a:ext uri="{FF2B5EF4-FFF2-40B4-BE49-F238E27FC236}">
                  <a16:creationId xmlns:a16="http://schemas.microsoft.com/office/drawing/2014/main" id="{7706BEB4-472C-28C1-DB59-5834886B5255}"/>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2" name="四角形: 角を丸くする 111">
              <a:extLst>
                <a:ext uri="{FF2B5EF4-FFF2-40B4-BE49-F238E27FC236}">
                  <a16:creationId xmlns:a16="http://schemas.microsoft.com/office/drawing/2014/main" id="{9D6DB7AF-3426-8E65-2B19-D4C61A0719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3" name="四角形: 1 つの角を丸める 112">
              <a:extLst>
                <a:ext uri="{FF2B5EF4-FFF2-40B4-BE49-F238E27FC236}">
                  <a16:creationId xmlns:a16="http://schemas.microsoft.com/office/drawing/2014/main" id="{FD939A4E-801C-B068-BD30-DA0594B47373}"/>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4" name="四角形: 1 つの角を丸める 113">
              <a:extLst>
                <a:ext uri="{FF2B5EF4-FFF2-40B4-BE49-F238E27FC236}">
                  <a16:creationId xmlns:a16="http://schemas.microsoft.com/office/drawing/2014/main" id="{515CF84B-955D-DB69-4EFF-83F171D942C1}"/>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nvGrpSpPr>
          <p:cNvPr id="146" name="グループ化 145">
            <a:extLst>
              <a:ext uri="{FF2B5EF4-FFF2-40B4-BE49-F238E27FC236}">
                <a16:creationId xmlns:a16="http://schemas.microsoft.com/office/drawing/2014/main" id="{B5F7BE8E-CFEE-2DBF-4803-159ABF2F8B4B}"/>
              </a:ext>
            </a:extLst>
          </p:cNvPr>
          <p:cNvGrpSpPr/>
          <p:nvPr/>
        </p:nvGrpSpPr>
        <p:grpSpPr>
          <a:xfrm>
            <a:off x="6378528" y="1002118"/>
            <a:ext cx="2047028" cy="2347436"/>
            <a:chOff x="6482446" y="637726"/>
            <a:chExt cx="2047028" cy="2347436"/>
          </a:xfrm>
        </p:grpSpPr>
        <p:grpSp>
          <p:nvGrpSpPr>
            <p:cNvPr id="6" name="グループ化 5">
              <a:extLst>
                <a:ext uri="{FF2B5EF4-FFF2-40B4-BE49-F238E27FC236}">
                  <a16:creationId xmlns:a16="http://schemas.microsoft.com/office/drawing/2014/main" id="{48AA8C66-8304-DE54-253B-3475936ECB99}"/>
                </a:ext>
              </a:extLst>
            </p:cNvPr>
            <p:cNvGrpSpPr>
              <a:grpSpLocks noChangeAspect="1"/>
            </p:cNvGrpSpPr>
            <p:nvPr/>
          </p:nvGrpSpPr>
          <p:grpSpPr>
            <a:xfrm>
              <a:off x="6482446" y="637726"/>
              <a:ext cx="2047028" cy="2347436"/>
              <a:chOff x="5652782" y="2652103"/>
              <a:chExt cx="864695" cy="776897"/>
            </a:xfrm>
          </p:grpSpPr>
          <p:sp>
            <p:nvSpPr>
              <p:cNvPr id="7" name="四角形: 上の 2 つの角を丸める 6">
                <a:extLst>
                  <a:ext uri="{FF2B5EF4-FFF2-40B4-BE49-F238E27FC236}">
                    <a16:creationId xmlns:a16="http://schemas.microsoft.com/office/drawing/2014/main" id="{BE19976D-45A3-6901-93C3-63CF60CBDF08}"/>
                  </a:ext>
                </a:extLst>
              </p:cNvPr>
              <p:cNvSpPr/>
              <p:nvPr/>
            </p:nvSpPr>
            <p:spPr bwMode="auto">
              <a:xfrm>
                <a:off x="5652782" y="2652103"/>
                <a:ext cx="864695" cy="650897"/>
              </a:xfrm>
              <a:prstGeom prst="round2SameRect">
                <a:avLst>
                  <a:gd name="adj1" fmla="val 33302"/>
                  <a:gd name="adj2" fmla="val 0"/>
                </a:avLst>
              </a:prstGeom>
              <a:no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0" name="四角形: 上の 2 つの角を丸める 9">
                <a:extLst>
                  <a:ext uri="{FF2B5EF4-FFF2-40B4-BE49-F238E27FC236}">
                    <a16:creationId xmlns:a16="http://schemas.microsoft.com/office/drawing/2014/main" id="{97C4BF39-1C5B-18CF-AFEF-4DAC1E298BA1}"/>
                  </a:ext>
                </a:extLst>
              </p:cNvPr>
              <p:cNvSpPr/>
              <p:nvPr/>
            </p:nvSpPr>
            <p:spPr bwMode="auto">
              <a:xfrm flipV="1">
                <a:off x="6423895" y="3303000"/>
                <a:ext cx="93582"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 name="四角形: 上の 2 つの角を丸める 10">
                <a:extLst>
                  <a:ext uri="{FF2B5EF4-FFF2-40B4-BE49-F238E27FC236}">
                    <a16:creationId xmlns:a16="http://schemas.microsoft.com/office/drawing/2014/main" id="{DE38D4E4-4998-E96B-96C6-EC9E29812B82}"/>
                  </a:ext>
                </a:extLst>
              </p:cNvPr>
              <p:cNvSpPr/>
              <p:nvPr/>
            </p:nvSpPr>
            <p:spPr bwMode="auto">
              <a:xfrm flipV="1">
                <a:off x="5654872" y="3303000"/>
                <a:ext cx="93583"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26" name="楕円 25">
              <a:extLst>
                <a:ext uri="{FF2B5EF4-FFF2-40B4-BE49-F238E27FC236}">
                  <a16:creationId xmlns:a16="http://schemas.microsoft.com/office/drawing/2014/main" id="{49661B0A-7384-B731-87C4-BDBCB8CEF603}"/>
                </a:ext>
              </a:extLst>
            </p:cNvPr>
            <p:cNvSpPr>
              <a:spLocks noChangeAspect="1"/>
            </p:cNvSpPr>
            <p:nvPr/>
          </p:nvSpPr>
          <p:spPr bwMode="auto">
            <a:xfrm rot="20002218">
              <a:off x="7275184" y="946970"/>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7" name="直線コネクタ 26">
              <a:extLst>
                <a:ext uri="{FF2B5EF4-FFF2-40B4-BE49-F238E27FC236}">
                  <a16:creationId xmlns:a16="http://schemas.microsoft.com/office/drawing/2014/main" id="{91C5EAD3-2687-EB34-4C43-B3EDBDE25BC6}"/>
                </a:ext>
              </a:extLst>
            </p:cNvPr>
            <p:cNvCxnSpPr>
              <a:cxnSpLocks/>
              <a:endCxn id="26" idx="0"/>
            </p:cNvCxnSpPr>
            <p:nvPr/>
          </p:nvCxnSpPr>
          <p:spPr bwMode="auto">
            <a:xfrm rot="20002218">
              <a:off x="7274631" y="660113"/>
              <a:ext cx="2" cy="317245"/>
            </a:xfrm>
            <a:prstGeom prst="line">
              <a:avLst/>
            </a:prstGeom>
            <a:noFill/>
            <a:ln w="28575" cap="flat" cmpd="sng" algn="ctr">
              <a:solidFill>
                <a:srgbClr val="00CC99"/>
              </a:solidFill>
              <a:prstDash val="solid"/>
              <a:round/>
              <a:headEnd type="none" w="med" len="med"/>
              <a:tailEnd type="none" w="med" len="med"/>
            </a:ln>
            <a:effectLst/>
          </p:spPr>
        </p:cxnSp>
        <p:sp>
          <p:nvSpPr>
            <p:cNvPr id="28" name="楕円 27">
              <a:extLst>
                <a:ext uri="{FF2B5EF4-FFF2-40B4-BE49-F238E27FC236}">
                  <a16:creationId xmlns:a16="http://schemas.microsoft.com/office/drawing/2014/main" id="{3D08E7D0-1D84-8340-1AF6-ADFA187A468B}"/>
                </a:ext>
              </a:extLst>
            </p:cNvPr>
            <p:cNvSpPr>
              <a:spLocks noChangeAspect="1"/>
            </p:cNvSpPr>
            <p:nvPr/>
          </p:nvSpPr>
          <p:spPr bwMode="auto">
            <a:xfrm rot="20077597">
              <a:off x="7907282" y="948689"/>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9" name="直線コネクタ 28">
              <a:extLst>
                <a:ext uri="{FF2B5EF4-FFF2-40B4-BE49-F238E27FC236}">
                  <a16:creationId xmlns:a16="http://schemas.microsoft.com/office/drawing/2014/main" id="{EC888EB0-3245-911E-74AA-CC5509B914C5}"/>
                </a:ext>
              </a:extLst>
            </p:cNvPr>
            <p:cNvCxnSpPr>
              <a:cxnSpLocks/>
              <a:endCxn id="28" idx="0"/>
            </p:cNvCxnSpPr>
            <p:nvPr/>
          </p:nvCxnSpPr>
          <p:spPr bwMode="auto">
            <a:xfrm rot="20077597">
              <a:off x="7912374" y="659078"/>
              <a:ext cx="2" cy="317245"/>
            </a:xfrm>
            <a:prstGeom prst="line">
              <a:avLst/>
            </a:prstGeom>
            <a:noFill/>
            <a:ln w="28575" cap="flat" cmpd="sng" algn="ctr">
              <a:solidFill>
                <a:srgbClr val="00CC99"/>
              </a:solidFill>
              <a:prstDash val="solid"/>
              <a:round/>
              <a:headEnd type="none" w="med" len="med"/>
              <a:tailEnd type="none" w="med" len="med"/>
            </a:ln>
            <a:effectLst/>
          </p:spPr>
        </p:cxnSp>
        <p:grpSp>
          <p:nvGrpSpPr>
            <p:cNvPr id="81" name="グループ化 80">
              <a:extLst>
                <a:ext uri="{FF2B5EF4-FFF2-40B4-BE49-F238E27FC236}">
                  <a16:creationId xmlns:a16="http://schemas.microsoft.com/office/drawing/2014/main" id="{DC1A33BD-001E-DC9D-5B18-C0C9AC15031C}"/>
                </a:ext>
              </a:extLst>
            </p:cNvPr>
            <p:cNvGrpSpPr/>
            <p:nvPr/>
          </p:nvGrpSpPr>
          <p:grpSpPr>
            <a:xfrm>
              <a:off x="7742751" y="1356124"/>
              <a:ext cx="675605" cy="1148038"/>
              <a:chOff x="7805797" y="1227281"/>
              <a:chExt cx="675605" cy="1148038"/>
            </a:xfrm>
          </p:grpSpPr>
          <p:sp>
            <p:nvSpPr>
              <p:cNvPr id="23" name="四角形: 上の 2 つの角を丸める 22">
                <a:extLst>
                  <a:ext uri="{FF2B5EF4-FFF2-40B4-BE49-F238E27FC236}">
                    <a16:creationId xmlns:a16="http://schemas.microsoft.com/office/drawing/2014/main" id="{CB653C7D-5C88-C69F-81E1-398E0FC9CAD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4" name="楕円 23">
                <a:extLst>
                  <a:ext uri="{FF2B5EF4-FFF2-40B4-BE49-F238E27FC236}">
                    <a16:creationId xmlns:a16="http://schemas.microsoft.com/office/drawing/2014/main" id="{86247D80-EFB5-C06B-C017-EB609362FFEA}"/>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8" name="四角形: 角を丸くする 77">
                <a:extLst>
                  <a:ext uri="{FF2B5EF4-FFF2-40B4-BE49-F238E27FC236}">
                    <a16:creationId xmlns:a16="http://schemas.microsoft.com/office/drawing/2014/main" id="{43D898B0-BB41-733B-A559-7D6CA35EB2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9" name="四角形: 1 つの角を丸める 78">
                <a:extLst>
                  <a:ext uri="{FF2B5EF4-FFF2-40B4-BE49-F238E27FC236}">
                    <a16:creationId xmlns:a16="http://schemas.microsoft.com/office/drawing/2014/main" id="{E70FA8BB-1639-43E9-71B3-79FA7A5AE2A6}"/>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80" name="四角形: 1 つの角を丸める 79">
                <a:extLst>
                  <a:ext uri="{FF2B5EF4-FFF2-40B4-BE49-F238E27FC236}">
                    <a16:creationId xmlns:a16="http://schemas.microsoft.com/office/drawing/2014/main" id="{B2FCE9EA-2B50-38C3-95A7-113148908F8F}"/>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cxnSp>
        <p:nvCxnSpPr>
          <p:cNvPr id="83" name="直線コネクタ 82">
            <a:extLst>
              <a:ext uri="{FF2B5EF4-FFF2-40B4-BE49-F238E27FC236}">
                <a16:creationId xmlns:a16="http://schemas.microsoft.com/office/drawing/2014/main" id="{2F916CF3-D502-6A58-0B56-8FEFE3DBAB1B}"/>
              </a:ext>
            </a:extLst>
          </p:cNvPr>
          <p:cNvCxnSpPr>
            <a:cxnSpLocks noChangeAspect="1"/>
          </p:cNvCxnSpPr>
          <p:nvPr/>
        </p:nvCxnSpPr>
        <p:spPr bwMode="auto">
          <a:xfrm>
            <a:off x="7617799" y="1406109"/>
            <a:ext cx="457822" cy="965328"/>
          </a:xfrm>
          <a:prstGeom prst="line">
            <a:avLst/>
          </a:prstGeom>
          <a:noFill/>
          <a:ln w="57150" cap="flat" cmpd="sng" algn="ctr">
            <a:solidFill>
              <a:srgbClr val="C00000"/>
            </a:solidFill>
            <a:prstDash val="solid"/>
            <a:round/>
            <a:headEnd type="triangle" w="med" len="med"/>
            <a:tailEnd type="none" w="med" len="med"/>
          </a:ln>
          <a:effectLst/>
        </p:spPr>
      </p:cxnSp>
      <p:cxnSp>
        <p:nvCxnSpPr>
          <p:cNvPr id="68" name="直線コネクタ 67">
            <a:extLst>
              <a:ext uri="{FF2B5EF4-FFF2-40B4-BE49-F238E27FC236}">
                <a16:creationId xmlns:a16="http://schemas.microsoft.com/office/drawing/2014/main" id="{ACC4EC56-4D9C-4368-B262-AFD73954AA6F}"/>
              </a:ext>
            </a:extLst>
          </p:cNvPr>
          <p:cNvCxnSpPr>
            <a:cxnSpLocks/>
          </p:cNvCxnSpPr>
          <p:nvPr/>
        </p:nvCxnSpPr>
        <p:spPr bwMode="auto">
          <a:xfrm flipV="1">
            <a:off x="8075621" y="2364000"/>
            <a:ext cx="0" cy="946859"/>
          </a:xfrm>
          <a:prstGeom prst="line">
            <a:avLst/>
          </a:prstGeom>
          <a:noFill/>
          <a:ln w="57150" cap="flat" cmpd="sng" algn="ctr">
            <a:solidFill>
              <a:srgbClr val="C00000"/>
            </a:solidFill>
            <a:prstDash val="solid"/>
            <a:round/>
            <a:headEnd type="triangle" w="med" len="med"/>
            <a:tailEnd type="none" w="med" len="med"/>
          </a:ln>
          <a:effectLst/>
        </p:spPr>
      </p:cxnSp>
      <p:sp>
        <p:nvSpPr>
          <p:cNvPr id="72" name="Rectangle 4">
            <a:extLst>
              <a:ext uri="{FF2B5EF4-FFF2-40B4-BE49-F238E27FC236}">
                <a16:creationId xmlns:a16="http://schemas.microsoft.com/office/drawing/2014/main" id="{C90EB89D-F884-3269-BF30-A8520A1D086A}"/>
              </a:ext>
            </a:extLst>
          </p:cNvPr>
          <p:cNvSpPr>
            <a:spLocks noChangeArrowheads="1"/>
          </p:cNvSpPr>
          <p:nvPr/>
        </p:nvSpPr>
        <p:spPr bwMode="auto">
          <a:xfrm>
            <a:off x="8259226" y="3198237"/>
            <a:ext cx="10524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重力</a:t>
            </a:r>
            <a:endParaRPr kumimoji="1" lang="en-US" altLang="ja-JP"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3" name="Rectangle 4">
            <a:extLst>
              <a:ext uri="{FF2B5EF4-FFF2-40B4-BE49-F238E27FC236}">
                <a16:creationId xmlns:a16="http://schemas.microsoft.com/office/drawing/2014/main" id="{4E3E382E-AE80-CA12-334B-861558B288F7}"/>
              </a:ext>
            </a:extLst>
          </p:cNvPr>
          <p:cNvSpPr>
            <a:spLocks noChangeArrowheads="1"/>
          </p:cNvSpPr>
          <p:nvPr/>
        </p:nvSpPr>
        <p:spPr bwMode="auto">
          <a:xfrm>
            <a:off x="6598868" y="1553045"/>
            <a:ext cx="10655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抗力</a:t>
            </a:r>
            <a:endParaRPr kumimoji="1" lang="en-US" altLang="ja-JP"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cxnSp>
        <p:nvCxnSpPr>
          <p:cNvPr id="74" name="直線コネクタ 73">
            <a:extLst>
              <a:ext uri="{FF2B5EF4-FFF2-40B4-BE49-F238E27FC236}">
                <a16:creationId xmlns:a16="http://schemas.microsoft.com/office/drawing/2014/main" id="{EDA89D5F-83BB-5164-35D4-3131ED06BBFB}"/>
              </a:ext>
            </a:extLst>
          </p:cNvPr>
          <p:cNvCxnSpPr>
            <a:cxnSpLocks/>
          </p:cNvCxnSpPr>
          <p:nvPr/>
        </p:nvCxnSpPr>
        <p:spPr bwMode="auto">
          <a:xfrm>
            <a:off x="6895196" y="2464717"/>
            <a:ext cx="920422" cy="0"/>
          </a:xfrm>
          <a:prstGeom prst="line">
            <a:avLst/>
          </a:prstGeom>
          <a:noFill/>
          <a:ln w="38100" cap="flat" cmpd="sng" algn="ctr">
            <a:solidFill>
              <a:srgbClr val="0000FF"/>
            </a:solidFill>
            <a:prstDash val="solid"/>
            <a:round/>
            <a:headEnd type="arrow" w="med" len="med"/>
            <a:tailEnd type="none" w="med" len="med"/>
          </a:ln>
          <a:effectLst/>
        </p:spPr>
      </p:cxnSp>
      <p:sp>
        <p:nvSpPr>
          <p:cNvPr id="77" name="Rectangle 4">
            <a:extLst>
              <a:ext uri="{FF2B5EF4-FFF2-40B4-BE49-F238E27FC236}">
                <a16:creationId xmlns:a16="http://schemas.microsoft.com/office/drawing/2014/main" id="{213CF641-90C5-3EE7-B3B1-F316AA2A365C}"/>
              </a:ext>
            </a:extLst>
          </p:cNvPr>
          <p:cNvSpPr>
            <a:spLocks noChangeArrowheads="1"/>
          </p:cNvSpPr>
          <p:nvPr/>
        </p:nvSpPr>
        <p:spPr bwMode="auto">
          <a:xfrm>
            <a:off x="6466229" y="1970560"/>
            <a:ext cx="13678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4" name="Rectangle 4">
            <a:extLst>
              <a:ext uri="{FF2B5EF4-FFF2-40B4-BE49-F238E27FC236}">
                <a16:creationId xmlns:a16="http://schemas.microsoft.com/office/drawing/2014/main" id="{E267A204-87CB-3772-9985-9CB7DD1B6F30}"/>
              </a:ext>
            </a:extLst>
          </p:cNvPr>
          <p:cNvSpPr>
            <a:spLocks noChangeArrowheads="1"/>
          </p:cNvSpPr>
          <p:nvPr/>
        </p:nvSpPr>
        <p:spPr bwMode="auto">
          <a:xfrm>
            <a:off x="-17930" y="3708581"/>
            <a:ext cx="23295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e.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運動方程式</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cxnSp>
        <p:nvCxnSpPr>
          <p:cNvPr id="235" name="直線コネクタ 234">
            <a:extLst>
              <a:ext uri="{FF2B5EF4-FFF2-40B4-BE49-F238E27FC236}">
                <a16:creationId xmlns:a16="http://schemas.microsoft.com/office/drawing/2014/main" id="{85B46D6F-43DD-418C-88E8-EBD77736E521}"/>
              </a:ext>
            </a:extLst>
          </p:cNvPr>
          <p:cNvCxnSpPr>
            <a:cxnSpLocks/>
          </p:cNvCxnSpPr>
          <p:nvPr/>
        </p:nvCxnSpPr>
        <p:spPr bwMode="auto">
          <a:xfrm flipV="1">
            <a:off x="7567529" y="4003123"/>
            <a:ext cx="0" cy="1106390"/>
          </a:xfrm>
          <a:prstGeom prst="line">
            <a:avLst/>
          </a:prstGeom>
          <a:noFill/>
          <a:ln w="19050" cap="flat" cmpd="sng" algn="ctr">
            <a:solidFill>
              <a:srgbClr val="C00000"/>
            </a:solidFill>
            <a:prstDash val="solid"/>
            <a:round/>
            <a:headEnd type="none" w="med" len="med"/>
            <a:tailEnd type="none" w="med" len="med"/>
          </a:ln>
          <a:effectLst/>
        </p:spPr>
      </p:cxnSp>
      <p:sp>
        <p:nvSpPr>
          <p:cNvPr id="236" name="Rectangle 115">
            <a:extLst>
              <a:ext uri="{FF2B5EF4-FFF2-40B4-BE49-F238E27FC236}">
                <a16:creationId xmlns:a16="http://schemas.microsoft.com/office/drawing/2014/main" id="{FC67F729-9436-EF0A-A34A-195B0EBA4D3B}"/>
              </a:ext>
            </a:extLst>
          </p:cNvPr>
          <p:cNvSpPr>
            <a:spLocks noChangeArrowheads="1"/>
          </p:cNvSpPr>
          <p:nvPr/>
        </p:nvSpPr>
        <p:spPr bwMode="auto">
          <a:xfrm>
            <a:off x="5504609" y="4970184"/>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r</a:t>
            </a:r>
          </a:p>
        </p:txBody>
      </p:sp>
      <p:cxnSp>
        <p:nvCxnSpPr>
          <p:cNvPr id="237" name="直線コネクタ 236">
            <a:extLst>
              <a:ext uri="{FF2B5EF4-FFF2-40B4-BE49-F238E27FC236}">
                <a16:creationId xmlns:a16="http://schemas.microsoft.com/office/drawing/2014/main" id="{2325BDCA-3311-0E77-3A52-EA5AFBD5C416}"/>
              </a:ext>
            </a:extLst>
          </p:cNvPr>
          <p:cNvCxnSpPr>
            <a:cxnSpLocks/>
          </p:cNvCxnSpPr>
          <p:nvPr/>
        </p:nvCxnSpPr>
        <p:spPr bwMode="auto">
          <a:xfrm flipH="1">
            <a:off x="6226259" y="5300910"/>
            <a:ext cx="956783" cy="0"/>
          </a:xfrm>
          <a:prstGeom prst="line">
            <a:avLst/>
          </a:prstGeom>
          <a:noFill/>
          <a:ln w="38100" cap="flat" cmpd="sng" algn="ctr">
            <a:solidFill>
              <a:srgbClr val="0000FF"/>
            </a:solidFill>
            <a:prstDash val="solid"/>
            <a:round/>
            <a:headEnd type="none" w="med" len="med"/>
            <a:tailEnd type="arrow" w="med" len="med"/>
          </a:ln>
          <a:effectLst/>
        </p:spPr>
      </p:cxnSp>
      <p:sp>
        <p:nvSpPr>
          <p:cNvPr id="238" name="テキスト ボックス 237">
            <a:extLst>
              <a:ext uri="{FF2B5EF4-FFF2-40B4-BE49-F238E27FC236}">
                <a16:creationId xmlns:a16="http://schemas.microsoft.com/office/drawing/2014/main" id="{90C11C0E-0882-BA2D-2B88-F59016E8EB14}"/>
              </a:ext>
            </a:extLst>
          </p:cNvPr>
          <p:cNvSpPr txBox="1"/>
          <p:nvPr/>
        </p:nvSpPr>
        <p:spPr>
          <a:xfrm>
            <a:off x="7710717" y="4535301"/>
            <a:ext cx="575073"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anose="02050604050505020204" pitchFamily="18" charset="0"/>
                <a:ea typeface="ＭＳ Ｐゴシック" charset="-128"/>
                <a:cs typeface="Times New Roman" panose="02020603050405020304" pitchFamily="18" charset="0"/>
              </a:rPr>
              <a:t>m</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69" name="Rectangle 79">
            <a:extLst>
              <a:ext uri="{FF2B5EF4-FFF2-40B4-BE49-F238E27FC236}">
                <a16:creationId xmlns:a16="http://schemas.microsoft.com/office/drawing/2014/main" id="{3B033217-9332-8BF9-FBB7-3AD4F698436E}"/>
              </a:ext>
            </a:extLst>
          </p:cNvPr>
          <p:cNvSpPr>
            <a:spLocks noChangeArrowheads="1"/>
          </p:cNvSpPr>
          <p:nvPr/>
        </p:nvSpPr>
        <p:spPr bwMode="auto">
          <a:xfrm>
            <a:off x="248618" y="4282967"/>
            <a:ext cx="1787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水平方向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0" name="Rectangle 79">
            <a:extLst>
              <a:ext uri="{FF2B5EF4-FFF2-40B4-BE49-F238E27FC236}">
                <a16:creationId xmlns:a16="http://schemas.microsoft.com/office/drawing/2014/main" id="{17FD228E-9AE8-206D-908D-D585DAE3EFA1}"/>
              </a:ext>
            </a:extLst>
          </p:cNvPr>
          <p:cNvSpPr>
            <a:spLocks noChangeArrowheads="1"/>
          </p:cNvSpPr>
          <p:nvPr/>
        </p:nvSpPr>
        <p:spPr bwMode="auto">
          <a:xfrm>
            <a:off x="237592" y="4825170"/>
            <a:ext cx="1787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1" name="Rectangle 115">
            <a:extLst>
              <a:ext uri="{FF2B5EF4-FFF2-40B4-BE49-F238E27FC236}">
                <a16:creationId xmlns:a16="http://schemas.microsoft.com/office/drawing/2014/main" id="{13502BC9-E4C4-77F3-B6F2-511ED93E4428}"/>
              </a:ext>
            </a:extLst>
          </p:cNvPr>
          <p:cNvSpPr>
            <a:spLocks noChangeArrowheads="1"/>
          </p:cNvSpPr>
          <p:nvPr/>
        </p:nvSpPr>
        <p:spPr bwMode="auto">
          <a:xfrm>
            <a:off x="2339963" y="4306862"/>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75" name="正方形/長方形 74">
            <a:extLst>
              <a:ext uri="{FF2B5EF4-FFF2-40B4-BE49-F238E27FC236}">
                <a16:creationId xmlns:a16="http://schemas.microsoft.com/office/drawing/2014/main" id="{91EF1C66-9186-05FA-757A-B70EDE89302D}"/>
              </a:ext>
            </a:extLst>
          </p:cNvPr>
          <p:cNvSpPr/>
          <p:nvPr/>
        </p:nvSpPr>
        <p:spPr>
          <a:xfrm>
            <a:off x="1994498" y="4306862"/>
            <a:ext cx="34757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6" name="Rectangle 117">
            <a:extLst>
              <a:ext uri="{FF2B5EF4-FFF2-40B4-BE49-F238E27FC236}">
                <a16:creationId xmlns:a16="http://schemas.microsoft.com/office/drawing/2014/main" id="{10850B50-9B0B-2514-3710-6DF740C8FA7E}"/>
              </a:ext>
            </a:extLst>
          </p:cNvPr>
          <p:cNvSpPr>
            <a:spLocks noChangeArrowheads="1"/>
          </p:cNvSpPr>
          <p:nvPr/>
        </p:nvSpPr>
        <p:spPr bwMode="auto">
          <a:xfrm>
            <a:off x="3060735" y="428950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2" name="正方形/長方形 81">
            <a:extLst>
              <a:ext uri="{FF2B5EF4-FFF2-40B4-BE49-F238E27FC236}">
                <a16:creationId xmlns:a16="http://schemas.microsoft.com/office/drawing/2014/main" id="{335C1D05-3D4F-543A-6EA1-A8B568A6966B}"/>
              </a:ext>
            </a:extLst>
          </p:cNvPr>
          <p:cNvSpPr/>
          <p:nvPr/>
        </p:nvSpPr>
        <p:spPr>
          <a:xfrm>
            <a:off x="3352567" y="4306633"/>
            <a:ext cx="1156086"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5" name="正方形/長方形 84">
            <a:extLst>
              <a:ext uri="{FF2B5EF4-FFF2-40B4-BE49-F238E27FC236}">
                <a16:creationId xmlns:a16="http://schemas.microsoft.com/office/drawing/2014/main" id="{630EC3F7-9030-1A81-DFAF-84951C9ACEE9}"/>
              </a:ext>
            </a:extLst>
          </p:cNvPr>
          <p:cNvSpPr/>
          <p:nvPr/>
        </p:nvSpPr>
        <p:spPr>
          <a:xfrm>
            <a:off x="1990486" y="4849222"/>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6" name="Rectangle 117">
            <a:extLst>
              <a:ext uri="{FF2B5EF4-FFF2-40B4-BE49-F238E27FC236}">
                <a16:creationId xmlns:a16="http://schemas.microsoft.com/office/drawing/2014/main" id="{F743A5B1-9BF8-87CD-C7A6-E04AE120CEC4}"/>
              </a:ext>
            </a:extLst>
          </p:cNvPr>
          <p:cNvSpPr>
            <a:spLocks noChangeArrowheads="1"/>
          </p:cNvSpPr>
          <p:nvPr/>
        </p:nvSpPr>
        <p:spPr bwMode="auto">
          <a:xfrm>
            <a:off x="2276972" y="478959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7" name="正方形/長方形 86">
            <a:extLst>
              <a:ext uri="{FF2B5EF4-FFF2-40B4-BE49-F238E27FC236}">
                <a16:creationId xmlns:a16="http://schemas.microsoft.com/office/drawing/2014/main" id="{CDE1C7AE-713C-A27F-026A-28C136634AF7}"/>
              </a:ext>
            </a:extLst>
          </p:cNvPr>
          <p:cNvSpPr/>
          <p:nvPr/>
        </p:nvSpPr>
        <p:spPr>
          <a:xfrm>
            <a:off x="2571621" y="4847903"/>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8" name="正方形/長方形 87">
            <a:extLst>
              <a:ext uri="{FF2B5EF4-FFF2-40B4-BE49-F238E27FC236}">
                <a16:creationId xmlns:a16="http://schemas.microsoft.com/office/drawing/2014/main" id="{0C412E87-72BA-800C-4659-A8C3AD6DC38B}"/>
              </a:ext>
            </a:extLst>
          </p:cNvPr>
          <p:cNvSpPr/>
          <p:nvPr/>
        </p:nvSpPr>
        <p:spPr>
          <a:xfrm>
            <a:off x="3763560" y="4829318"/>
            <a:ext cx="898003"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90" name="正方形/長方形 89">
            <a:extLst>
              <a:ext uri="{FF2B5EF4-FFF2-40B4-BE49-F238E27FC236}">
                <a16:creationId xmlns:a16="http://schemas.microsoft.com/office/drawing/2014/main" id="{A614A9FF-1545-C747-ACE9-9D0EA4B277DB}"/>
              </a:ext>
            </a:extLst>
          </p:cNvPr>
          <p:cNvSpPr/>
          <p:nvPr/>
        </p:nvSpPr>
        <p:spPr>
          <a:xfrm>
            <a:off x="6092308" y="4590643"/>
            <a:ext cx="1156086" cy="523220"/>
          </a:xfrm>
          <a:prstGeom prst="rect">
            <a:avLst/>
          </a:prstGeom>
          <a:solidFill>
            <a:srgbClr val="FFFFFF">
              <a:alpha val="67059"/>
            </a:srgbClr>
          </a:solid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CC33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91" name="正方形/長方形 90">
            <a:extLst>
              <a:ext uri="{FF2B5EF4-FFF2-40B4-BE49-F238E27FC236}">
                <a16:creationId xmlns:a16="http://schemas.microsoft.com/office/drawing/2014/main" id="{BAC3FFB4-10DD-9CD6-702C-763A469D4F7A}"/>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CC33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92" name="Rectangle 69">
            <a:extLst>
              <a:ext uri="{FF2B5EF4-FFF2-40B4-BE49-F238E27FC236}">
                <a16:creationId xmlns:a16="http://schemas.microsoft.com/office/drawing/2014/main" id="{EB566A17-925A-4C1D-F462-4A0C911DF0B9}"/>
              </a:ext>
            </a:extLst>
          </p:cNvPr>
          <p:cNvSpPr>
            <a:spLocks noChangeArrowheads="1"/>
          </p:cNvSpPr>
          <p:nvPr/>
        </p:nvSpPr>
        <p:spPr bwMode="auto">
          <a:xfrm>
            <a:off x="2003345" y="4334423"/>
            <a:ext cx="27009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93" name="Rectangle 69">
            <a:extLst>
              <a:ext uri="{FF2B5EF4-FFF2-40B4-BE49-F238E27FC236}">
                <a16:creationId xmlns:a16="http://schemas.microsoft.com/office/drawing/2014/main" id="{9E521E1A-9EA5-5C3B-00D1-03D738679299}"/>
              </a:ext>
            </a:extLst>
          </p:cNvPr>
          <p:cNvSpPr>
            <a:spLocks noChangeArrowheads="1"/>
          </p:cNvSpPr>
          <p:nvPr/>
        </p:nvSpPr>
        <p:spPr bwMode="auto">
          <a:xfrm>
            <a:off x="2003345" y="4860753"/>
            <a:ext cx="27009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grpSp>
        <p:nvGrpSpPr>
          <p:cNvPr id="94" name="グループ化 93">
            <a:extLst>
              <a:ext uri="{FF2B5EF4-FFF2-40B4-BE49-F238E27FC236}">
                <a16:creationId xmlns:a16="http://schemas.microsoft.com/office/drawing/2014/main" id="{CF3084ED-A7FA-A311-3ED3-2AF29300852F}"/>
              </a:ext>
            </a:extLst>
          </p:cNvPr>
          <p:cNvGrpSpPr/>
          <p:nvPr/>
        </p:nvGrpSpPr>
        <p:grpSpPr>
          <a:xfrm>
            <a:off x="139125" y="6082861"/>
            <a:ext cx="5269119" cy="569682"/>
            <a:chOff x="112790" y="926398"/>
            <a:chExt cx="3644735" cy="513603"/>
          </a:xfrm>
        </p:grpSpPr>
        <p:sp>
          <p:nvSpPr>
            <p:cNvPr id="95" name="Rectangle 46">
              <a:extLst>
                <a:ext uri="{FF2B5EF4-FFF2-40B4-BE49-F238E27FC236}">
                  <a16:creationId xmlns:a16="http://schemas.microsoft.com/office/drawing/2014/main" id="{5B5F10A0-18BA-9D7B-2839-A5FA4C1A53DF}"/>
                </a:ext>
              </a:extLst>
            </p:cNvPr>
            <p:cNvSpPr>
              <a:spLocks noChangeArrowheads="1"/>
            </p:cNvSpPr>
            <p:nvPr/>
          </p:nvSpPr>
          <p:spPr bwMode="auto">
            <a:xfrm>
              <a:off x="112790" y="926398"/>
              <a:ext cx="3635063" cy="513603"/>
            </a:xfrm>
            <a:prstGeom prst="rect">
              <a:avLst/>
            </a:prstGeom>
            <a:solidFill>
              <a:srgbClr val="FFF0D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294" name="Rectangle 79">
              <a:extLst>
                <a:ext uri="{FF2B5EF4-FFF2-40B4-BE49-F238E27FC236}">
                  <a16:creationId xmlns:a16="http://schemas.microsoft.com/office/drawing/2014/main" id="{6345C3F8-F902-5206-4043-928BB3282E61}"/>
                </a:ext>
              </a:extLst>
            </p:cNvPr>
            <p:cNvSpPr>
              <a:spLocks noChangeArrowheads="1"/>
            </p:cNvSpPr>
            <p:nvPr/>
          </p:nvSpPr>
          <p:spPr bwMode="auto">
            <a:xfrm>
              <a:off x="177259" y="981232"/>
              <a:ext cx="1215121" cy="416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運動方程式</a:t>
              </a:r>
            </a:p>
          </p:txBody>
        </p:sp>
        <p:sp>
          <p:nvSpPr>
            <p:cNvPr id="297" name="Rectangle 79">
              <a:extLst>
                <a:ext uri="{FF2B5EF4-FFF2-40B4-BE49-F238E27FC236}">
                  <a16:creationId xmlns:a16="http://schemas.microsoft.com/office/drawing/2014/main" id="{79710D26-9590-954E-7162-90C87D98678D}"/>
                </a:ext>
              </a:extLst>
            </p:cNvPr>
            <p:cNvSpPr>
              <a:spLocks noChangeArrowheads="1"/>
            </p:cNvSpPr>
            <p:nvPr/>
          </p:nvSpPr>
          <p:spPr bwMode="auto">
            <a:xfrm>
              <a:off x="1375424" y="968203"/>
              <a:ext cx="2382101" cy="416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質量</a:t>
              </a:r>
              <a:r>
                <a:rPr kumimoji="1" lang="en-US" altLang="ja-JP"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a:t>
              </a:r>
              <a:r>
                <a:rPr kumimoji="1" lang="ja-JP" altLang="en-US"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加速度</a:t>
              </a:r>
              <a:r>
                <a:rPr kumimoji="1" lang="en-US" altLang="ja-JP"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a:t>
              </a:r>
              <a:r>
                <a:rPr kumimoji="1" lang="ja-JP" altLang="en-US"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力の総和</a:t>
              </a:r>
            </a:p>
          </p:txBody>
        </p:sp>
      </p:grpSp>
      <p:sp>
        <p:nvSpPr>
          <p:cNvPr id="299" name="Line 9">
            <a:extLst>
              <a:ext uri="{FF2B5EF4-FFF2-40B4-BE49-F238E27FC236}">
                <a16:creationId xmlns:a16="http://schemas.microsoft.com/office/drawing/2014/main" id="{67375330-0383-6429-23CF-C0E7DA5ED148}"/>
              </a:ext>
            </a:extLst>
          </p:cNvPr>
          <p:cNvSpPr>
            <a:spLocks noChangeShapeType="1"/>
          </p:cNvSpPr>
          <p:nvPr/>
        </p:nvSpPr>
        <p:spPr bwMode="auto">
          <a:xfrm>
            <a:off x="6054929" y="4200064"/>
            <a:ext cx="739750" cy="20762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cxnSp>
        <p:nvCxnSpPr>
          <p:cNvPr id="300" name="直線コネクタ 299">
            <a:extLst>
              <a:ext uri="{FF2B5EF4-FFF2-40B4-BE49-F238E27FC236}">
                <a16:creationId xmlns:a16="http://schemas.microsoft.com/office/drawing/2014/main" id="{C554A0BE-CCDE-DB37-8EF4-F857A095162B}"/>
              </a:ext>
            </a:extLst>
          </p:cNvPr>
          <p:cNvCxnSpPr>
            <a:cxnSpLocks/>
          </p:cNvCxnSpPr>
          <p:nvPr/>
        </p:nvCxnSpPr>
        <p:spPr bwMode="auto">
          <a:xfrm flipV="1">
            <a:off x="7053357" y="4006781"/>
            <a:ext cx="0" cy="1079606"/>
          </a:xfrm>
          <a:prstGeom prst="line">
            <a:avLst/>
          </a:prstGeom>
          <a:noFill/>
          <a:ln w="19050" cap="flat" cmpd="sng" algn="ctr">
            <a:solidFill>
              <a:srgbClr val="C00000"/>
            </a:solidFill>
            <a:prstDash val="solid"/>
            <a:round/>
            <a:headEnd type="none" w="med" len="med"/>
            <a:tailEnd type="none" w="med" len="med"/>
          </a:ln>
          <a:effectLst/>
        </p:spPr>
      </p:cxnSp>
      <p:cxnSp>
        <p:nvCxnSpPr>
          <p:cNvPr id="301" name="直線コネクタ 300">
            <a:extLst>
              <a:ext uri="{FF2B5EF4-FFF2-40B4-BE49-F238E27FC236}">
                <a16:creationId xmlns:a16="http://schemas.microsoft.com/office/drawing/2014/main" id="{1B029BEF-9E30-390E-0B33-7771DEE94E03}"/>
              </a:ext>
            </a:extLst>
          </p:cNvPr>
          <p:cNvCxnSpPr>
            <a:cxnSpLocks/>
          </p:cNvCxnSpPr>
          <p:nvPr/>
        </p:nvCxnSpPr>
        <p:spPr bwMode="auto">
          <a:xfrm>
            <a:off x="7048986" y="3982763"/>
            <a:ext cx="516100" cy="0"/>
          </a:xfrm>
          <a:prstGeom prst="line">
            <a:avLst/>
          </a:prstGeom>
          <a:noFill/>
          <a:ln w="19050" cap="flat" cmpd="sng" algn="ctr">
            <a:solidFill>
              <a:srgbClr val="C00000"/>
            </a:solidFill>
            <a:prstDash val="solid"/>
            <a:round/>
            <a:headEnd type="none" w="med" len="med"/>
            <a:tailEnd type="none" w="med" len="med"/>
          </a:ln>
          <a:effectLst/>
        </p:spPr>
      </p:cxnSp>
      <p:cxnSp>
        <p:nvCxnSpPr>
          <p:cNvPr id="302" name="直線コネクタ 301">
            <a:extLst>
              <a:ext uri="{FF2B5EF4-FFF2-40B4-BE49-F238E27FC236}">
                <a16:creationId xmlns:a16="http://schemas.microsoft.com/office/drawing/2014/main" id="{FA071C30-08F2-9A4C-A0FD-6BA6A4A4E33A}"/>
              </a:ext>
            </a:extLst>
          </p:cNvPr>
          <p:cNvCxnSpPr>
            <a:cxnSpLocks/>
          </p:cNvCxnSpPr>
          <p:nvPr/>
        </p:nvCxnSpPr>
        <p:spPr bwMode="auto">
          <a:xfrm flipH="1">
            <a:off x="7029303" y="5094871"/>
            <a:ext cx="548902" cy="0"/>
          </a:xfrm>
          <a:prstGeom prst="line">
            <a:avLst/>
          </a:prstGeom>
          <a:noFill/>
          <a:ln w="57150" cap="flat" cmpd="sng" algn="ctr">
            <a:solidFill>
              <a:srgbClr val="C00000"/>
            </a:solidFill>
            <a:prstDash val="solid"/>
            <a:round/>
            <a:headEnd type="none" w="med" len="med"/>
            <a:tailEnd type="triangle" w="med" len="med"/>
          </a:ln>
          <a:effectLst/>
        </p:spPr>
      </p:cxnSp>
      <p:cxnSp>
        <p:nvCxnSpPr>
          <p:cNvPr id="303" name="直線コネクタ 302">
            <a:extLst>
              <a:ext uri="{FF2B5EF4-FFF2-40B4-BE49-F238E27FC236}">
                <a16:creationId xmlns:a16="http://schemas.microsoft.com/office/drawing/2014/main" id="{CF06F4C1-D41C-E5A2-78CD-03D57318E53C}"/>
              </a:ext>
            </a:extLst>
          </p:cNvPr>
          <p:cNvCxnSpPr>
            <a:cxnSpLocks/>
          </p:cNvCxnSpPr>
          <p:nvPr/>
        </p:nvCxnSpPr>
        <p:spPr bwMode="auto">
          <a:xfrm flipV="1">
            <a:off x="7567470" y="3982312"/>
            <a:ext cx="0" cy="1137099"/>
          </a:xfrm>
          <a:prstGeom prst="line">
            <a:avLst/>
          </a:prstGeom>
          <a:noFill/>
          <a:ln w="57150" cap="flat" cmpd="sng" algn="ctr">
            <a:solidFill>
              <a:srgbClr val="C00000"/>
            </a:solidFill>
            <a:prstDash val="solid"/>
            <a:round/>
            <a:headEnd type="none" w="med" len="med"/>
            <a:tailEnd type="triangle" w="med" len="med"/>
          </a:ln>
          <a:effectLst/>
        </p:spPr>
      </p:cxnSp>
      <p:cxnSp>
        <p:nvCxnSpPr>
          <p:cNvPr id="304" name="直線コネクタ 303">
            <a:extLst>
              <a:ext uri="{FF2B5EF4-FFF2-40B4-BE49-F238E27FC236}">
                <a16:creationId xmlns:a16="http://schemas.microsoft.com/office/drawing/2014/main" id="{63C73F3E-A254-0EB6-2EEE-9E2553BC8910}"/>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305" name="直線コネクタ 304">
            <a:extLst>
              <a:ext uri="{FF2B5EF4-FFF2-40B4-BE49-F238E27FC236}">
                <a16:creationId xmlns:a16="http://schemas.microsoft.com/office/drawing/2014/main" id="{858E4AB4-184A-5897-9D38-CCE4D2660BD0}"/>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306" name="正方形/長方形 305">
            <a:extLst>
              <a:ext uri="{FF2B5EF4-FFF2-40B4-BE49-F238E27FC236}">
                <a16:creationId xmlns:a16="http://schemas.microsoft.com/office/drawing/2014/main" id="{2D3A4DC6-8646-29CA-0DDF-DD15832F5EA2}"/>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07" name="正方形/長方形 306">
            <a:extLst>
              <a:ext uri="{FF2B5EF4-FFF2-40B4-BE49-F238E27FC236}">
                <a16:creationId xmlns:a16="http://schemas.microsoft.com/office/drawing/2014/main" id="{F9CA61FB-B4B1-2D1E-DF84-180199807009}"/>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08" name="AutoShape 3">
            <a:extLst>
              <a:ext uri="{FF2B5EF4-FFF2-40B4-BE49-F238E27FC236}">
                <a16:creationId xmlns:a16="http://schemas.microsoft.com/office/drawing/2014/main" id="{A32714F4-3AFE-02C8-9D89-04CBF6E39B36}"/>
              </a:ext>
            </a:extLst>
          </p:cNvPr>
          <p:cNvSpPr>
            <a:spLocks noChangeArrowheads="1"/>
          </p:cNvSpPr>
          <p:nvPr/>
        </p:nvSpPr>
        <p:spPr bwMode="auto">
          <a:xfrm>
            <a:off x="5491996" y="4567874"/>
            <a:ext cx="2956950" cy="977614"/>
          </a:xfrm>
          <a:prstGeom prst="roundRect">
            <a:avLst>
              <a:gd name="adj" fmla="val 19980"/>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09" name="Line 9">
            <a:extLst>
              <a:ext uri="{FF2B5EF4-FFF2-40B4-BE49-F238E27FC236}">
                <a16:creationId xmlns:a16="http://schemas.microsoft.com/office/drawing/2014/main" id="{6C32D378-2843-DF25-E1F1-07AC80C924DC}"/>
              </a:ext>
            </a:extLst>
          </p:cNvPr>
          <p:cNvSpPr>
            <a:spLocks noChangeShapeType="1"/>
          </p:cNvSpPr>
          <p:nvPr/>
        </p:nvSpPr>
        <p:spPr bwMode="auto">
          <a:xfrm>
            <a:off x="1797619" y="4741431"/>
            <a:ext cx="3696165" cy="144182"/>
          </a:xfrm>
          <a:custGeom>
            <a:avLst/>
            <a:gdLst>
              <a:gd name="connsiteX0" fmla="*/ 0 w 3696165"/>
              <a:gd name="connsiteY0" fmla="*/ 0 h 144182"/>
              <a:gd name="connsiteX1" fmla="*/ 3696165 w 3696165"/>
              <a:gd name="connsiteY1" fmla="*/ 144182 h 144182"/>
              <a:gd name="connsiteX0" fmla="*/ 0 w 3696165"/>
              <a:gd name="connsiteY0" fmla="*/ 0 h 144182"/>
              <a:gd name="connsiteX1" fmla="*/ 3696165 w 3696165"/>
              <a:gd name="connsiteY1" fmla="*/ 144182 h 144182"/>
            </a:gdLst>
            <a:ahLst/>
            <a:cxnLst>
              <a:cxn ang="0">
                <a:pos x="connsiteX0" y="connsiteY0"/>
              </a:cxn>
              <a:cxn ang="0">
                <a:pos x="connsiteX1" y="connsiteY1"/>
              </a:cxn>
            </a:cxnLst>
            <a:rect l="l" t="t" r="r" b="b"/>
            <a:pathLst>
              <a:path w="3696165" h="144182">
                <a:moveTo>
                  <a:pt x="0" y="0"/>
                </a:moveTo>
                <a:cubicBezTo>
                  <a:pt x="394692" y="192087"/>
                  <a:pt x="2464110" y="96121"/>
                  <a:pt x="3696165" y="144182"/>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0" name="AutoShape 3">
            <a:extLst>
              <a:ext uri="{FF2B5EF4-FFF2-40B4-BE49-F238E27FC236}">
                <a16:creationId xmlns:a16="http://schemas.microsoft.com/office/drawing/2014/main" id="{F188BE4C-63A1-405C-5E26-FB04AE088544}"/>
              </a:ext>
            </a:extLst>
          </p:cNvPr>
          <p:cNvSpPr>
            <a:spLocks noChangeArrowheads="1"/>
          </p:cNvSpPr>
          <p:nvPr/>
        </p:nvSpPr>
        <p:spPr bwMode="auto">
          <a:xfrm>
            <a:off x="7789982" y="4609905"/>
            <a:ext cx="390802" cy="41576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1" name="Line 6">
            <a:extLst>
              <a:ext uri="{FF2B5EF4-FFF2-40B4-BE49-F238E27FC236}">
                <a16:creationId xmlns:a16="http://schemas.microsoft.com/office/drawing/2014/main" id="{7A98D93E-44B6-A265-DC79-48A164B2589D}"/>
              </a:ext>
            </a:extLst>
          </p:cNvPr>
          <p:cNvSpPr>
            <a:spLocks noChangeShapeType="1"/>
          </p:cNvSpPr>
          <p:nvPr/>
        </p:nvSpPr>
        <p:spPr bwMode="auto">
          <a:xfrm flipH="1">
            <a:off x="2248524" y="4326889"/>
            <a:ext cx="5593672" cy="398653"/>
          </a:xfrm>
          <a:custGeom>
            <a:avLst/>
            <a:gdLst>
              <a:gd name="connsiteX0" fmla="*/ 0 w 5868369"/>
              <a:gd name="connsiteY0" fmla="*/ 0 h 751140"/>
              <a:gd name="connsiteX1" fmla="*/ 5868369 w 5868369"/>
              <a:gd name="connsiteY1" fmla="*/ 751140 h 751140"/>
              <a:gd name="connsiteX0" fmla="*/ 0 w 5868369"/>
              <a:gd name="connsiteY0" fmla="*/ 0 h 751140"/>
              <a:gd name="connsiteX1" fmla="*/ 5868369 w 5868369"/>
              <a:gd name="connsiteY1" fmla="*/ 751140 h 751140"/>
              <a:gd name="connsiteX0" fmla="*/ 0 w 5868369"/>
              <a:gd name="connsiteY0" fmla="*/ 543372 h 1294512"/>
              <a:gd name="connsiteX1" fmla="*/ 5868369 w 5868369"/>
              <a:gd name="connsiteY1" fmla="*/ 1294512 h 1294512"/>
              <a:gd name="connsiteX0" fmla="*/ 0 w 5908125"/>
              <a:gd name="connsiteY0" fmla="*/ 1261992 h 1261991"/>
              <a:gd name="connsiteX1" fmla="*/ 5908125 w 5908125"/>
              <a:gd name="connsiteY1" fmla="*/ 512179 h 1261991"/>
              <a:gd name="connsiteX0" fmla="*/ 0 w 5908125"/>
              <a:gd name="connsiteY0" fmla="*/ 1500717 h 1500716"/>
              <a:gd name="connsiteX1" fmla="*/ 5908125 w 5908125"/>
              <a:gd name="connsiteY1" fmla="*/ 750904 h 1500716"/>
              <a:gd name="connsiteX0" fmla="*/ 0 w 5808734"/>
              <a:gd name="connsiteY0" fmla="*/ 1774116 h 1774115"/>
              <a:gd name="connsiteX1" fmla="*/ 5808734 w 5808734"/>
              <a:gd name="connsiteY1" fmla="*/ 586524 h 1774115"/>
              <a:gd name="connsiteX0" fmla="*/ 0 w 5789349"/>
              <a:gd name="connsiteY0" fmla="*/ 1870768 h 1870767"/>
              <a:gd name="connsiteX1" fmla="*/ 5789349 w 5789349"/>
              <a:gd name="connsiteY1" fmla="*/ 543913 h 1870767"/>
              <a:gd name="connsiteX0" fmla="*/ 0 w 5789349"/>
              <a:gd name="connsiteY0" fmla="*/ 1937559 h 1937558"/>
              <a:gd name="connsiteX1" fmla="*/ 5789349 w 5789349"/>
              <a:gd name="connsiteY1" fmla="*/ 517863 h 1937558"/>
              <a:gd name="connsiteX0" fmla="*/ 0 w 5789349"/>
              <a:gd name="connsiteY0" fmla="*/ 1762309 h 1762308"/>
              <a:gd name="connsiteX1" fmla="*/ 5789349 w 5789349"/>
              <a:gd name="connsiteY1" fmla="*/ 342613 h 1762308"/>
              <a:gd name="connsiteX0" fmla="*/ 0 w 5454953"/>
              <a:gd name="connsiteY0" fmla="*/ 1244933 h 1244933"/>
              <a:gd name="connsiteX1" fmla="*/ 5454953 w 5454953"/>
              <a:gd name="connsiteY1" fmla="*/ 697178 h 1244933"/>
              <a:gd name="connsiteX0" fmla="*/ 0 w 5454953"/>
              <a:gd name="connsiteY0" fmla="*/ 930959 h 930959"/>
              <a:gd name="connsiteX1" fmla="*/ 5454953 w 5454953"/>
              <a:gd name="connsiteY1" fmla="*/ 383204 h 930959"/>
            </a:gdLst>
            <a:ahLst/>
            <a:cxnLst>
              <a:cxn ang="0">
                <a:pos x="connsiteX0" y="connsiteY0"/>
              </a:cxn>
              <a:cxn ang="0">
                <a:pos x="connsiteX1" y="connsiteY1"/>
              </a:cxn>
            </a:cxnLst>
            <a:rect l="l" t="t" r="r" b="b"/>
            <a:pathLst>
              <a:path w="5454953" h="930959">
                <a:moveTo>
                  <a:pt x="0" y="930959"/>
                </a:moveTo>
                <a:cubicBezTo>
                  <a:pt x="213336" y="-149261"/>
                  <a:pt x="5403661" y="-229835"/>
                  <a:pt x="5454953" y="383204"/>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2" name="Line 11">
            <a:extLst>
              <a:ext uri="{FF2B5EF4-FFF2-40B4-BE49-F238E27FC236}">
                <a16:creationId xmlns:a16="http://schemas.microsoft.com/office/drawing/2014/main" id="{BC5581D0-FFCF-BA26-DFCB-38AB964B88B6}"/>
              </a:ext>
            </a:extLst>
          </p:cNvPr>
          <p:cNvSpPr>
            <a:spLocks noChangeShapeType="1"/>
          </p:cNvSpPr>
          <p:nvPr/>
        </p:nvSpPr>
        <p:spPr bwMode="auto">
          <a:xfrm flipV="1">
            <a:off x="2617540" y="5064436"/>
            <a:ext cx="5338786" cy="1653991"/>
          </a:xfrm>
          <a:custGeom>
            <a:avLst/>
            <a:gdLst>
              <a:gd name="connsiteX0" fmla="*/ 0 w 5583951"/>
              <a:gd name="connsiteY0" fmla="*/ 0 h 789921"/>
              <a:gd name="connsiteX1" fmla="*/ 5583951 w 5583951"/>
              <a:gd name="connsiteY1" fmla="*/ 789921 h 789921"/>
              <a:gd name="connsiteX0" fmla="*/ 0 w 5414986"/>
              <a:gd name="connsiteY0" fmla="*/ 0 h 1167608"/>
              <a:gd name="connsiteX1" fmla="*/ 5414986 w 5414986"/>
              <a:gd name="connsiteY1" fmla="*/ 1167608 h 1167608"/>
              <a:gd name="connsiteX0" fmla="*/ 0 w 5414986"/>
              <a:gd name="connsiteY0" fmla="*/ 85423 h 1253031"/>
              <a:gd name="connsiteX1" fmla="*/ 5414986 w 5414986"/>
              <a:gd name="connsiteY1" fmla="*/ 1253031 h 1253031"/>
              <a:gd name="connsiteX0" fmla="*/ 0 w 5414986"/>
              <a:gd name="connsiteY0" fmla="*/ 165723 h 1333331"/>
              <a:gd name="connsiteX1" fmla="*/ 5414986 w 5414986"/>
              <a:gd name="connsiteY1" fmla="*/ 1333331 h 1333331"/>
              <a:gd name="connsiteX0" fmla="*/ 0 w 5338786"/>
              <a:gd name="connsiteY0" fmla="*/ 119292 h 1660280"/>
              <a:gd name="connsiteX1" fmla="*/ 5338786 w 5338786"/>
              <a:gd name="connsiteY1" fmla="*/ 1660280 h 1660280"/>
              <a:gd name="connsiteX0" fmla="*/ 0 w 5338786"/>
              <a:gd name="connsiteY0" fmla="*/ 113003 h 1653991"/>
              <a:gd name="connsiteX1" fmla="*/ 5338786 w 5338786"/>
              <a:gd name="connsiteY1" fmla="*/ 1653991 h 1653991"/>
            </a:gdLst>
            <a:ahLst/>
            <a:cxnLst>
              <a:cxn ang="0">
                <a:pos x="connsiteX0" y="connsiteY0"/>
              </a:cxn>
              <a:cxn ang="0">
                <a:pos x="connsiteX1" y="connsiteY1"/>
              </a:cxn>
            </a:cxnLst>
            <a:rect l="l" t="t" r="r" b="b"/>
            <a:pathLst>
              <a:path w="5338786" h="1653991">
                <a:moveTo>
                  <a:pt x="0" y="113003"/>
                </a:moveTo>
                <a:cubicBezTo>
                  <a:pt x="867404" y="-319429"/>
                  <a:pt x="5177723" y="552484"/>
                  <a:pt x="5338786" y="1653991"/>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3" name="AutoShape 3">
            <a:extLst>
              <a:ext uri="{FF2B5EF4-FFF2-40B4-BE49-F238E27FC236}">
                <a16:creationId xmlns:a16="http://schemas.microsoft.com/office/drawing/2014/main" id="{C6488C23-AB79-3CAE-9343-A94F0680508E}"/>
              </a:ext>
            </a:extLst>
          </p:cNvPr>
          <p:cNvSpPr>
            <a:spLocks noChangeArrowheads="1"/>
          </p:cNvSpPr>
          <p:nvPr/>
        </p:nvSpPr>
        <p:spPr bwMode="auto">
          <a:xfrm>
            <a:off x="5581481" y="5012022"/>
            <a:ext cx="668883" cy="462763"/>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4" name="Line 6">
            <a:extLst>
              <a:ext uri="{FF2B5EF4-FFF2-40B4-BE49-F238E27FC236}">
                <a16:creationId xmlns:a16="http://schemas.microsoft.com/office/drawing/2014/main" id="{95B3A7D9-F73F-CB46-3F1A-F7A1503C18EC}"/>
              </a:ext>
            </a:extLst>
          </p:cNvPr>
          <p:cNvSpPr>
            <a:spLocks noChangeShapeType="1"/>
          </p:cNvSpPr>
          <p:nvPr/>
        </p:nvSpPr>
        <p:spPr bwMode="auto">
          <a:xfrm flipH="1" flipV="1">
            <a:off x="2809265" y="4717210"/>
            <a:ext cx="2748925" cy="482386"/>
          </a:xfrm>
          <a:custGeom>
            <a:avLst/>
            <a:gdLst>
              <a:gd name="connsiteX0" fmla="*/ 0 w 2924412"/>
              <a:gd name="connsiteY0" fmla="*/ 0 h 757575"/>
              <a:gd name="connsiteX1" fmla="*/ 2924412 w 2924412"/>
              <a:gd name="connsiteY1" fmla="*/ 757575 h 757575"/>
              <a:gd name="connsiteX0" fmla="*/ 0 w 2924412"/>
              <a:gd name="connsiteY0" fmla="*/ 0 h 757575"/>
              <a:gd name="connsiteX1" fmla="*/ 2924412 w 2924412"/>
              <a:gd name="connsiteY1" fmla="*/ 757575 h 757575"/>
              <a:gd name="connsiteX0" fmla="*/ 0 w 2788681"/>
              <a:gd name="connsiteY0" fmla="*/ 0 h 571838"/>
              <a:gd name="connsiteX1" fmla="*/ 2788681 w 2788681"/>
              <a:gd name="connsiteY1" fmla="*/ 571838 h 571838"/>
              <a:gd name="connsiteX0" fmla="*/ 0 w 2788681"/>
              <a:gd name="connsiteY0" fmla="*/ 4389 h 576227"/>
              <a:gd name="connsiteX1" fmla="*/ 2788681 w 2788681"/>
              <a:gd name="connsiteY1" fmla="*/ 576227 h 576227"/>
              <a:gd name="connsiteX0" fmla="*/ 0 w 2788681"/>
              <a:gd name="connsiteY0" fmla="*/ 0 h 571838"/>
              <a:gd name="connsiteX1" fmla="*/ 2788681 w 2788681"/>
              <a:gd name="connsiteY1" fmla="*/ 571838 h 571838"/>
              <a:gd name="connsiteX0" fmla="*/ 0 w 2748925"/>
              <a:gd name="connsiteY0" fmla="*/ 0 h 482386"/>
              <a:gd name="connsiteX1" fmla="*/ 2748925 w 2748925"/>
              <a:gd name="connsiteY1" fmla="*/ 482386 h 482386"/>
            </a:gdLst>
            <a:ahLst/>
            <a:cxnLst>
              <a:cxn ang="0">
                <a:pos x="connsiteX0" y="connsiteY0"/>
              </a:cxn>
              <a:cxn ang="0">
                <a:pos x="connsiteX1" y="connsiteY1"/>
              </a:cxn>
            </a:cxnLst>
            <a:rect l="l" t="t" r="r" b="b"/>
            <a:pathLst>
              <a:path w="2748925" h="482386">
                <a:moveTo>
                  <a:pt x="0" y="0"/>
                </a:moveTo>
                <a:cubicBezTo>
                  <a:pt x="960517" y="9637"/>
                  <a:pt x="2414884" y="244149"/>
                  <a:pt x="2748925" y="482386"/>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5" name="Line 11">
            <a:extLst>
              <a:ext uri="{FF2B5EF4-FFF2-40B4-BE49-F238E27FC236}">
                <a16:creationId xmlns:a16="http://schemas.microsoft.com/office/drawing/2014/main" id="{0274D8EF-4CF0-DECF-F060-59D9913C28A1}"/>
              </a:ext>
            </a:extLst>
          </p:cNvPr>
          <p:cNvSpPr>
            <a:spLocks noChangeShapeType="1"/>
          </p:cNvSpPr>
          <p:nvPr/>
        </p:nvSpPr>
        <p:spPr bwMode="auto">
          <a:xfrm flipV="1">
            <a:off x="3544238" y="5406173"/>
            <a:ext cx="2119863" cy="821563"/>
          </a:xfrm>
          <a:custGeom>
            <a:avLst/>
            <a:gdLst>
              <a:gd name="connsiteX0" fmla="*/ 0 w 1694483"/>
              <a:gd name="connsiteY0" fmla="*/ 0 h 1657353"/>
              <a:gd name="connsiteX1" fmla="*/ 1694483 w 1694483"/>
              <a:gd name="connsiteY1" fmla="*/ 1657353 h 1657353"/>
              <a:gd name="connsiteX0" fmla="*/ 0 w 1694483"/>
              <a:gd name="connsiteY0" fmla="*/ 0 h 1657353"/>
              <a:gd name="connsiteX1" fmla="*/ 1694483 w 1694483"/>
              <a:gd name="connsiteY1" fmla="*/ 1657353 h 1657353"/>
            </a:gdLst>
            <a:ahLst/>
            <a:cxnLst>
              <a:cxn ang="0">
                <a:pos x="connsiteX0" y="connsiteY0"/>
              </a:cxn>
              <a:cxn ang="0">
                <a:pos x="connsiteX1" y="connsiteY1"/>
              </a:cxn>
            </a:cxnLst>
            <a:rect l="l" t="t" r="r" b="b"/>
            <a:pathLst>
              <a:path w="1694483" h="1657353">
                <a:moveTo>
                  <a:pt x="0" y="0"/>
                </a:moveTo>
                <a:cubicBezTo>
                  <a:pt x="564828" y="552451"/>
                  <a:pt x="1351111" y="1019177"/>
                  <a:pt x="1694483" y="1657353"/>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6" name="AutoShape 3">
            <a:extLst>
              <a:ext uri="{FF2B5EF4-FFF2-40B4-BE49-F238E27FC236}">
                <a16:creationId xmlns:a16="http://schemas.microsoft.com/office/drawing/2014/main" id="{B10A2C8B-6406-F9F7-E3CA-10A1BE2004A1}"/>
              </a:ext>
            </a:extLst>
          </p:cNvPr>
          <p:cNvSpPr>
            <a:spLocks noChangeArrowheads="1"/>
          </p:cNvSpPr>
          <p:nvPr/>
        </p:nvSpPr>
        <p:spPr bwMode="auto">
          <a:xfrm>
            <a:off x="6198342" y="4642253"/>
            <a:ext cx="1065335" cy="4274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7" name="Line 6">
            <a:extLst>
              <a:ext uri="{FF2B5EF4-FFF2-40B4-BE49-F238E27FC236}">
                <a16:creationId xmlns:a16="http://schemas.microsoft.com/office/drawing/2014/main" id="{B4D11BA8-F68B-31FB-F3E0-59969507D48E}"/>
              </a:ext>
            </a:extLst>
          </p:cNvPr>
          <p:cNvSpPr>
            <a:spLocks noChangeShapeType="1"/>
          </p:cNvSpPr>
          <p:nvPr/>
        </p:nvSpPr>
        <p:spPr bwMode="auto">
          <a:xfrm flipH="1" flipV="1">
            <a:off x="4505984" y="4623541"/>
            <a:ext cx="1677693" cy="18438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8" name="Line 11">
            <a:extLst>
              <a:ext uri="{FF2B5EF4-FFF2-40B4-BE49-F238E27FC236}">
                <a16:creationId xmlns:a16="http://schemas.microsoft.com/office/drawing/2014/main" id="{6FA8B8F0-0F7D-E711-0528-3E02DE86893C}"/>
              </a:ext>
            </a:extLst>
          </p:cNvPr>
          <p:cNvSpPr>
            <a:spLocks noChangeShapeType="1"/>
          </p:cNvSpPr>
          <p:nvPr/>
        </p:nvSpPr>
        <p:spPr bwMode="auto">
          <a:xfrm flipV="1">
            <a:off x="4973373" y="5126617"/>
            <a:ext cx="1791947" cy="1147488"/>
          </a:xfrm>
          <a:custGeom>
            <a:avLst/>
            <a:gdLst>
              <a:gd name="connsiteX0" fmla="*/ 0 w 2333546"/>
              <a:gd name="connsiteY0" fmla="*/ 0 h 1147488"/>
              <a:gd name="connsiteX1" fmla="*/ 2333546 w 2333546"/>
              <a:gd name="connsiteY1" fmla="*/ 1147488 h 1147488"/>
              <a:gd name="connsiteX0" fmla="*/ 0 w 2333546"/>
              <a:gd name="connsiteY0" fmla="*/ 0 h 1147488"/>
              <a:gd name="connsiteX1" fmla="*/ 2333546 w 2333546"/>
              <a:gd name="connsiteY1" fmla="*/ 1147488 h 1147488"/>
              <a:gd name="connsiteX0" fmla="*/ 0 w 2333546"/>
              <a:gd name="connsiteY0" fmla="*/ 0 h 1147488"/>
              <a:gd name="connsiteX1" fmla="*/ 2333546 w 2333546"/>
              <a:gd name="connsiteY1" fmla="*/ 1147488 h 1147488"/>
            </a:gdLst>
            <a:ahLst/>
            <a:cxnLst>
              <a:cxn ang="0">
                <a:pos x="connsiteX0" y="connsiteY0"/>
              </a:cxn>
              <a:cxn ang="0">
                <a:pos x="connsiteX1" y="connsiteY1"/>
              </a:cxn>
            </a:cxnLst>
            <a:rect l="l" t="t" r="r" b="b"/>
            <a:pathLst>
              <a:path w="2333546" h="1147488">
                <a:moveTo>
                  <a:pt x="0" y="0"/>
                </a:moveTo>
                <a:cubicBezTo>
                  <a:pt x="827544" y="243348"/>
                  <a:pt x="1913506" y="526453"/>
                  <a:pt x="2333546" y="1147488"/>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9" name="正方形/長方形 318">
            <a:extLst>
              <a:ext uri="{FF2B5EF4-FFF2-40B4-BE49-F238E27FC236}">
                <a16:creationId xmlns:a16="http://schemas.microsoft.com/office/drawing/2014/main" id="{F04AB88D-DF6F-0EA8-A42F-4D75D6095503}"/>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97" name="直線コネクタ 96">
            <a:extLst>
              <a:ext uri="{FF2B5EF4-FFF2-40B4-BE49-F238E27FC236}">
                <a16:creationId xmlns:a16="http://schemas.microsoft.com/office/drawing/2014/main" id="{2A851A1B-4022-515D-29A7-CB480E757B06}"/>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sp>
        <p:nvSpPr>
          <p:cNvPr id="98" name="AutoShape 3">
            <a:extLst>
              <a:ext uri="{FF2B5EF4-FFF2-40B4-BE49-F238E27FC236}">
                <a16:creationId xmlns:a16="http://schemas.microsoft.com/office/drawing/2014/main" id="{89205E23-FB29-68EB-FFAB-ACE785A2A675}"/>
              </a:ext>
            </a:extLst>
          </p:cNvPr>
          <p:cNvSpPr>
            <a:spLocks noChangeArrowheads="1"/>
          </p:cNvSpPr>
          <p:nvPr/>
        </p:nvSpPr>
        <p:spPr bwMode="auto">
          <a:xfrm>
            <a:off x="7344359" y="3918182"/>
            <a:ext cx="444597" cy="2455419"/>
          </a:xfrm>
          <a:prstGeom prst="roundRect">
            <a:avLst>
              <a:gd name="adj" fmla="val 36765"/>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99" name="Line 9">
            <a:extLst>
              <a:ext uri="{FF2B5EF4-FFF2-40B4-BE49-F238E27FC236}">
                <a16:creationId xmlns:a16="http://schemas.microsoft.com/office/drawing/2014/main" id="{C8257BF2-3E6C-F6E6-CBC9-5DE78B944CF3}"/>
              </a:ext>
            </a:extLst>
          </p:cNvPr>
          <p:cNvSpPr>
            <a:spLocks noChangeShapeType="1"/>
          </p:cNvSpPr>
          <p:nvPr/>
        </p:nvSpPr>
        <p:spPr bwMode="auto">
          <a:xfrm>
            <a:off x="1896601" y="5204019"/>
            <a:ext cx="5548564" cy="249526"/>
          </a:xfrm>
          <a:custGeom>
            <a:avLst/>
            <a:gdLst>
              <a:gd name="connsiteX0" fmla="*/ 0 w 5548564"/>
              <a:gd name="connsiteY0" fmla="*/ 0 h 216429"/>
              <a:gd name="connsiteX1" fmla="*/ 5548564 w 5548564"/>
              <a:gd name="connsiteY1" fmla="*/ 216429 h 216429"/>
              <a:gd name="connsiteX0" fmla="*/ 0 w 5548564"/>
              <a:gd name="connsiteY0" fmla="*/ 0 h 249526"/>
              <a:gd name="connsiteX1" fmla="*/ 5548564 w 5548564"/>
              <a:gd name="connsiteY1" fmla="*/ 216429 h 249526"/>
            </a:gdLst>
            <a:ahLst/>
            <a:cxnLst>
              <a:cxn ang="0">
                <a:pos x="connsiteX0" y="connsiteY0"/>
              </a:cxn>
              <a:cxn ang="0">
                <a:pos x="connsiteX1" y="connsiteY1"/>
              </a:cxn>
            </a:cxnLst>
            <a:rect l="l" t="t" r="r" b="b"/>
            <a:pathLst>
              <a:path w="5548564" h="249526">
                <a:moveTo>
                  <a:pt x="0" y="0"/>
                </a:moveTo>
                <a:cubicBezTo>
                  <a:pt x="808121" y="444676"/>
                  <a:pt x="3699043" y="144286"/>
                  <a:pt x="5548564" y="216429"/>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0" name="Line 6">
            <a:extLst>
              <a:ext uri="{FF2B5EF4-FFF2-40B4-BE49-F238E27FC236}">
                <a16:creationId xmlns:a16="http://schemas.microsoft.com/office/drawing/2014/main" id="{68E915F2-1E98-EB04-E61C-7D5E07224032}"/>
              </a:ext>
            </a:extLst>
          </p:cNvPr>
          <p:cNvSpPr>
            <a:spLocks noChangeShapeType="1"/>
          </p:cNvSpPr>
          <p:nvPr/>
        </p:nvSpPr>
        <p:spPr bwMode="auto">
          <a:xfrm flipH="1" flipV="1">
            <a:off x="2262725" y="5250188"/>
            <a:ext cx="3811835" cy="242136"/>
          </a:xfrm>
          <a:custGeom>
            <a:avLst/>
            <a:gdLst>
              <a:gd name="connsiteX0" fmla="*/ 0 w 4486516"/>
              <a:gd name="connsiteY0" fmla="*/ 0 h 151844"/>
              <a:gd name="connsiteX1" fmla="*/ 4486516 w 4486516"/>
              <a:gd name="connsiteY1" fmla="*/ 151844 h 151844"/>
              <a:gd name="connsiteX0" fmla="*/ 0 w 4486516"/>
              <a:gd name="connsiteY0" fmla="*/ 114385 h 266229"/>
              <a:gd name="connsiteX1" fmla="*/ 4486516 w 4486516"/>
              <a:gd name="connsiteY1" fmla="*/ 266229 h 266229"/>
              <a:gd name="connsiteX0" fmla="*/ 0 w 4486516"/>
              <a:gd name="connsiteY0" fmla="*/ 339565 h 491409"/>
              <a:gd name="connsiteX1" fmla="*/ 4486516 w 4486516"/>
              <a:gd name="connsiteY1" fmla="*/ 491409 h 491409"/>
              <a:gd name="connsiteX0" fmla="*/ 0 w 4486516"/>
              <a:gd name="connsiteY0" fmla="*/ 284735 h 436579"/>
              <a:gd name="connsiteX1" fmla="*/ 4486516 w 4486516"/>
              <a:gd name="connsiteY1" fmla="*/ 436579 h 436579"/>
              <a:gd name="connsiteX0" fmla="*/ 0 w 4486516"/>
              <a:gd name="connsiteY0" fmla="*/ 165254 h 317098"/>
              <a:gd name="connsiteX1" fmla="*/ 4486516 w 4486516"/>
              <a:gd name="connsiteY1" fmla="*/ 317098 h 317098"/>
            </a:gdLst>
            <a:ahLst/>
            <a:cxnLst>
              <a:cxn ang="0">
                <a:pos x="connsiteX0" y="connsiteY0"/>
              </a:cxn>
              <a:cxn ang="0">
                <a:pos x="connsiteX1" y="connsiteY1"/>
              </a:cxn>
            </a:cxnLst>
            <a:rect l="l" t="t" r="r" b="b"/>
            <a:pathLst>
              <a:path w="4486516" h="317098">
                <a:moveTo>
                  <a:pt x="0" y="165254"/>
                </a:moveTo>
                <a:cubicBezTo>
                  <a:pt x="581015" y="52770"/>
                  <a:pt x="4154127" y="-209005"/>
                  <a:pt x="4486516" y="317098"/>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1" name="Line 11">
            <a:extLst>
              <a:ext uri="{FF2B5EF4-FFF2-40B4-BE49-F238E27FC236}">
                <a16:creationId xmlns:a16="http://schemas.microsoft.com/office/drawing/2014/main" id="{C95B272E-F38C-2E6D-AFD2-6412DBD21D8F}"/>
              </a:ext>
            </a:extLst>
          </p:cNvPr>
          <p:cNvSpPr>
            <a:spLocks noChangeShapeType="1"/>
          </p:cNvSpPr>
          <p:nvPr/>
        </p:nvSpPr>
        <p:spPr bwMode="auto">
          <a:xfrm flipV="1">
            <a:off x="3926309" y="5404496"/>
            <a:ext cx="2216687" cy="789691"/>
          </a:xfrm>
          <a:custGeom>
            <a:avLst/>
            <a:gdLst>
              <a:gd name="connsiteX0" fmla="*/ 0 w 824734"/>
              <a:gd name="connsiteY0" fmla="*/ 0 h 1883786"/>
              <a:gd name="connsiteX1" fmla="*/ 824734 w 824734"/>
              <a:gd name="connsiteY1" fmla="*/ 1883786 h 1883786"/>
              <a:gd name="connsiteX0" fmla="*/ 0 w 824734"/>
              <a:gd name="connsiteY0" fmla="*/ 0 h 1883786"/>
              <a:gd name="connsiteX1" fmla="*/ 824734 w 824734"/>
              <a:gd name="connsiteY1" fmla="*/ 1883786 h 1883786"/>
              <a:gd name="connsiteX0" fmla="*/ 0 w 824734"/>
              <a:gd name="connsiteY0" fmla="*/ 0 h 1883786"/>
              <a:gd name="connsiteX1" fmla="*/ 824734 w 824734"/>
              <a:gd name="connsiteY1" fmla="*/ 1883786 h 1883786"/>
              <a:gd name="connsiteX0" fmla="*/ 0 w 824734"/>
              <a:gd name="connsiteY0" fmla="*/ 0 h 1883786"/>
              <a:gd name="connsiteX1" fmla="*/ 824734 w 824734"/>
              <a:gd name="connsiteY1" fmla="*/ 1883786 h 1883786"/>
              <a:gd name="connsiteX0" fmla="*/ 0 w 742268"/>
              <a:gd name="connsiteY0" fmla="*/ 0 h 1933068"/>
              <a:gd name="connsiteX1" fmla="*/ 742268 w 742268"/>
              <a:gd name="connsiteY1" fmla="*/ 1933068 h 1933068"/>
              <a:gd name="connsiteX0" fmla="*/ 0 w 742268"/>
              <a:gd name="connsiteY0" fmla="*/ 0 h 1933068"/>
              <a:gd name="connsiteX1" fmla="*/ 742268 w 742268"/>
              <a:gd name="connsiteY1" fmla="*/ 1933068 h 1933068"/>
              <a:gd name="connsiteX0" fmla="*/ 0 w 668638"/>
              <a:gd name="connsiteY0" fmla="*/ 0 h 2056266"/>
              <a:gd name="connsiteX1" fmla="*/ 668638 w 668638"/>
              <a:gd name="connsiteY1" fmla="*/ 2056266 h 2056266"/>
              <a:gd name="connsiteX0" fmla="*/ 0 w 656857"/>
              <a:gd name="connsiteY0" fmla="*/ 0 h 1957708"/>
              <a:gd name="connsiteX1" fmla="*/ 656857 w 656857"/>
              <a:gd name="connsiteY1" fmla="*/ 1957708 h 1957708"/>
              <a:gd name="connsiteX0" fmla="*/ 0 w 656857"/>
              <a:gd name="connsiteY0" fmla="*/ 0 h 1957708"/>
              <a:gd name="connsiteX1" fmla="*/ 656857 w 656857"/>
              <a:gd name="connsiteY1" fmla="*/ 1957708 h 1957708"/>
            </a:gdLst>
            <a:ahLst/>
            <a:cxnLst>
              <a:cxn ang="0">
                <a:pos x="connsiteX0" y="connsiteY0"/>
              </a:cxn>
              <a:cxn ang="0">
                <a:pos x="connsiteX1" y="connsiteY1"/>
              </a:cxn>
            </a:cxnLst>
            <a:rect l="l" t="t" r="r" b="b"/>
            <a:pathLst>
              <a:path w="656857" h="1957708">
                <a:moveTo>
                  <a:pt x="0" y="0"/>
                </a:moveTo>
                <a:cubicBezTo>
                  <a:pt x="138260" y="443889"/>
                  <a:pt x="426125" y="1255858"/>
                  <a:pt x="656857" y="1957708"/>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2" name="Line 6">
            <a:extLst>
              <a:ext uri="{FF2B5EF4-FFF2-40B4-BE49-F238E27FC236}">
                <a16:creationId xmlns:a16="http://schemas.microsoft.com/office/drawing/2014/main" id="{B10CC178-7BFD-444F-24A9-C898A1C7756C}"/>
              </a:ext>
            </a:extLst>
          </p:cNvPr>
          <p:cNvSpPr>
            <a:spLocks noChangeShapeType="1"/>
          </p:cNvSpPr>
          <p:nvPr/>
        </p:nvSpPr>
        <p:spPr bwMode="auto">
          <a:xfrm flipH="1">
            <a:off x="3290638" y="4253228"/>
            <a:ext cx="4247128" cy="723743"/>
          </a:xfrm>
          <a:custGeom>
            <a:avLst/>
            <a:gdLst>
              <a:gd name="connsiteX0" fmla="*/ 0 w 4247128"/>
              <a:gd name="connsiteY0" fmla="*/ 0 h 723743"/>
              <a:gd name="connsiteX1" fmla="*/ 4247128 w 4247128"/>
              <a:gd name="connsiteY1" fmla="*/ 723743 h 723743"/>
              <a:gd name="connsiteX0" fmla="*/ 0 w 4247128"/>
              <a:gd name="connsiteY0" fmla="*/ 0 h 723743"/>
              <a:gd name="connsiteX1" fmla="*/ 4247128 w 4247128"/>
              <a:gd name="connsiteY1" fmla="*/ 723743 h 723743"/>
            </a:gdLst>
            <a:ahLst/>
            <a:cxnLst>
              <a:cxn ang="0">
                <a:pos x="connsiteX0" y="connsiteY0"/>
              </a:cxn>
              <a:cxn ang="0">
                <a:pos x="connsiteX1" y="connsiteY1"/>
              </a:cxn>
            </a:cxnLst>
            <a:rect l="l" t="t" r="r" b="b"/>
            <a:pathLst>
              <a:path w="4247128" h="723743">
                <a:moveTo>
                  <a:pt x="0" y="0"/>
                </a:moveTo>
                <a:cubicBezTo>
                  <a:pt x="1415709" y="241248"/>
                  <a:pt x="3584884" y="175256"/>
                  <a:pt x="4247128" y="723743"/>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3" name="Line 11">
            <a:extLst>
              <a:ext uri="{FF2B5EF4-FFF2-40B4-BE49-F238E27FC236}">
                <a16:creationId xmlns:a16="http://schemas.microsoft.com/office/drawing/2014/main" id="{7786F280-1F64-B243-932A-7478DF73989B}"/>
              </a:ext>
            </a:extLst>
          </p:cNvPr>
          <p:cNvSpPr>
            <a:spLocks noChangeShapeType="1"/>
          </p:cNvSpPr>
          <p:nvPr/>
        </p:nvSpPr>
        <p:spPr bwMode="auto">
          <a:xfrm flipV="1">
            <a:off x="5394261" y="6024870"/>
            <a:ext cx="2050904" cy="29889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4" name="Line 6">
            <a:extLst>
              <a:ext uri="{FF2B5EF4-FFF2-40B4-BE49-F238E27FC236}">
                <a16:creationId xmlns:a16="http://schemas.microsoft.com/office/drawing/2014/main" id="{E004E95C-B57B-D503-3EB5-4DBA5DD5CB2C}"/>
              </a:ext>
            </a:extLst>
          </p:cNvPr>
          <p:cNvSpPr>
            <a:spLocks noChangeShapeType="1"/>
          </p:cNvSpPr>
          <p:nvPr/>
        </p:nvSpPr>
        <p:spPr bwMode="auto">
          <a:xfrm flipH="1" flipV="1">
            <a:off x="4377219" y="5310141"/>
            <a:ext cx="3221313" cy="691347"/>
          </a:xfrm>
          <a:custGeom>
            <a:avLst/>
            <a:gdLst>
              <a:gd name="connsiteX0" fmla="*/ 0 w 3221313"/>
              <a:gd name="connsiteY0" fmla="*/ 0 h 659819"/>
              <a:gd name="connsiteX1" fmla="*/ 3221313 w 3221313"/>
              <a:gd name="connsiteY1" fmla="*/ 659819 h 659819"/>
              <a:gd name="connsiteX0" fmla="*/ 0 w 3221313"/>
              <a:gd name="connsiteY0" fmla="*/ 0 h 681764"/>
              <a:gd name="connsiteX1" fmla="*/ 3221313 w 3221313"/>
              <a:gd name="connsiteY1" fmla="*/ 681764 h 681764"/>
              <a:gd name="connsiteX0" fmla="*/ 0 w 3221313"/>
              <a:gd name="connsiteY0" fmla="*/ 0 h 681764"/>
              <a:gd name="connsiteX1" fmla="*/ 3221313 w 3221313"/>
              <a:gd name="connsiteY1" fmla="*/ 681764 h 681764"/>
              <a:gd name="connsiteX0" fmla="*/ 0 w 3221313"/>
              <a:gd name="connsiteY0" fmla="*/ 9583 h 691347"/>
              <a:gd name="connsiteX1" fmla="*/ 3221313 w 3221313"/>
              <a:gd name="connsiteY1" fmla="*/ 691347 h 691347"/>
            </a:gdLst>
            <a:ahLst/>
            <a:cxnLst>
              <a:cxn ang="0">
                <a:pos x="connsiteX0" y="connsiteY0"/>
              </a:cxn>
              <a:cxn ang="0">
                <a:pos x="connsiteX1" y="connsiteY1"/>
              </a:cxn>
            </a:cxnLst>
            <a:rect l="l" t="t" r="r" b="b"/>
            <a:pathLst>
              <a:path w="3221313" h="691347">
                <a:moveTo>
                  <a:pt x="0" y="9583"/>
                </a:moveTo>
                <a:cubicBezTo>
                  <a:pt x="1198130" y="-63085"/>
                  <a:pt x="2952214" y="288528"/>
                  <a:pt x="3221313" y="691347"/>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5" name="AutoShape 3">
            <a:extLst>
              <a:ext uri="{FF2B5EF4-FFF2-40B4-BE49-F238E27FC236}">
                <a16:creationId xmlns:a16="http://schemas.microsoft.com/office/drawing/2014/main" id="{FF3EF90F-AA56-4996-962F-3DEA5DA00BB8}"/>
              </a:ext>
            </a:extLst>
          </p:cNvPr>
          <p:cNvSpPr>
            <a:spLocks noChangeArrowheads="1"/>
          </p:cNvSpPr>
          <p:nvPr/>
        </p:nvSpPr>
        <p:spPr bwMode="auto">
          <a:xfrm>
            <a:off x="7682298" y="3960799"/>
            <a:ext cx="1190625" cy="4274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6" name="AutoShape 3">
            <a:extLst>
              <a:ext uri="{FF2B5EF4-FFF2-40B4-BE49-F238E27FC236}">
                <a16:creationId xmlns:a16="http://schemas.microsoft.com/office/drawing/2014/main" id="{41F4CFA6-F398-2C74-588C-E86C4224CD19}"/>
              </a:ext>
            </a:extLst>
          </p:cNvPr>
          <p:cNvSpPr>
            <a:spLocks noChangeArrowheads="1"/>
          </p:cNvSpPr>
          <p:nvPr/>
        </p:nvSpPr>
        <p:spPr bwMode="auto">
          <a:xfrm>
            <a:off x="7663679" y="5791625"/>
            <a:ext cx="702148" cy="4274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7" name="AutoShape 10">
            <a:extLst>
              <a:ext uri="{FF2B5EF4-FFF2-40B4-BE49-F238E27FC236}">
                <a16:creationId xmlns:a16="http://schemas.microsoft.com/office/drawing/2014/main" id="{D06D98D2-A115-A4E5-A686-BD9FDA311EF2}"/>
              </a:ext>
            </a:extLst>
          </p:cNvPr>
          <p:cNvSpPr>
            <a:spLocks noChangeArrowheads="1"/>
          </p:cNvSpPr>
          <p:nvPr/>
        </p:nvSpPr>
        <p:spPr bwMode="auto">
          <a:xfrm>
            <a:off x="279276" y="4311021"/>
            <a:ext cx="1555583"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8" name="AutoShape 10">
            <a:extLst>
              <a:ext uri="{FF2B5EF4-FFF2-40B4-BE49-F238E27FC236}">
                <a16:creationId xmlns:a16="http://schemas.microsoft.com/office/drawing/2014/main" id="{CFD5587E-F2F8-093A-D5BE-BE83510BEE3D}"/>
              </a:ext>
            </a:extLst>
          </p:cNvPr>
          <p:cNvSpPr>
            <a:spLocks noChangeArrowheads="1"/>
          </p:cNvSpPr>
          <p:nvPr/>
        </p:nvSpPr>
        <p:spPr bwMode="auto">
          <a:xfrm>
            <a:off x="279276" y="4844578"/>
            <a:ext cx="1555583"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15" name="正方形/長方形 114">
            <a:extLst>
              <a:ext uri="{FF2B5EF4-FFF2-40B4-BE49-F238E27FC236}">
                <a16:creationId xmlns:a16="http://schemas.microsoft.com/office/drawing/2014/main" id="{B6A044C9-B0C9-8F1C-A1EB-F319346E9761}"/>
              </a:ext>
            </a:extLst>
          </p:cNvPr>
          <p:cNvSpPr/>
          <p:nvPr/>
        </p:nvSpPr>
        <p:spPr>
          <a:xfrm>
            <a:off x="7656828" y="3098592"/>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16" name="正方形/長方形 115">
            <a:extLst>
              <a:ext uri="{FF2B5EF4-FFF2-40B4-BE49-F238E27FC236}">
                <a16:creationId xmlns:a16="http://schemas.microsoft.com/office/drawing/2014/main" id="{E07E2EA8-B12E-8C70-5C4E-605155397663}"/>
              </a:ext>
            </a:extLst>
          </p:cNvPr>
          <p:cNvSpPr/>
          <p:nvPr/>
        </p:nvSpPr>
        <p:spPr>
          <a:xfrm>
            <a:off x="7729301" y="1425353"/>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117" name="直線コネクタ 116">
            <a:extLst>
              <a:ext uri="{FF2B5EF4-FFF2-40B4-BE49-F238E27FC236}">
                <a16:creationId xmlns:a16="http://schemas.microsoft.com/office/drawing/2014/main" id="{56CE1DFA-D167-2CAB-3E3B-AD9CA8FAB899}"/>
              </a:ext>
            </a:extLst>
          </p:cNvPr>
          <p:cNvCxnSpPr>
            <a:cxnSpLocks/>
          </p:cNvCxnSpPr>
          <p:nvPr/>
        </p:nvCxnSpPr>
        <p:spPr bwMode="auto">
          <a:xfrm flipV="1">
            <a:off x="8090932" y="1267414"/>
            <a:ext cx="0" cy="1106390"/>
          </a:xfrm>
          <a:prstGeom prst="line">
            <a:avLst/>
          </a:prstGeom>
          <a:noFill/>
          <a:ln w="19050" cap="flat" cmpd="sng" algn="ctr">
            <a:solidFill>
              <a:srgbClr val="C00000"/>
            </a:solidFill>
            <a:prstDash val="solid"/>
            <a:round/>
            <a:headEnd type="none" w="med" len="med"/>
            <a:tailEnd type="none" w="med" len="med"/>
          </a:ln>
          <a:effectLst/>
        </p:spPr>
      </p:cxnSp>
      <p:sp>
        <p:nvSpPr>
          <p:cNvPr id="118" name="正方形/長方形 117">
            <a:extLst>
              <a:ext uri="{FF2B5EF4-FFF2-40B4-BE49-F238E27FC236}">
                <a16:creationId xmlns:a16="http://schemas.microsoft.com/office/drawing/2014/main" id="{0889CD67-E723-FC57-787F-257755B5EE47}"/>
              </a:ext>
            </a:extLst>
          </p:cNvPr>
          <p:cNvSpPr/>
          <p:nvPr/>
        </p:nvSpPr>
        <p:spPr>
          <a:xfrm>
            <a:off x="7230800" y="153196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19" name="テキスト ボックス 118">
            <a:extLst>
              <a:ext uri="{FF2B5EF4-FFF2-40B4-BE49-F238E27FC236}">
                <a16:creationId xmlns:a16="http://schemas.microsoft.com/office/drawing/2014/main" id="{DD1FF4CA-C6B1-DEF6-0213-7292ED4573CE}"/>
              </a:ext>
            </a:extLst>
          </p:cNvPr>
          <p:cNvSpPr txBox="1"/>
          <p:nvPr/>
        </p:nvSpPr>
        <p:spPr>
          <a:xfrm>
            <a:off x="6639305" y="2462717"/>
            <a:ext cx="112160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 name="テキスト ボックス 7">
            <a:extLst>
              <a:ext uri="{FF2B5EF4-FFF2-40B4-BE49-F238E27FC236}">
                <a16:creationId xmlns:a16="http://schemas.microsoft.com/office/drawing/2014/main" id="{0AAA7F88-16CB-90B8-B7CA-72298FDAD4D4}"/>
              </a:ext>
            </a:extLst>
          </p:cNvPr>
          <p:cNvSpPr txBox="1"/>
          <p:nvPr/>
        </p:nvSpPr>
        <p:spPr>
          <a:xfrm>
            <a:off x="0" y="-4455"/>
            <a:ext cx="63617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解</a:t>
            </a:r>
          </a:p>
        </p:txBody>
      </p:sp>
      <p:sp>
        <p:nvSpPr>
          <p:cNvPr id="13" name="テキスト ボックス 12">
            <a:extLst>
              <a:ext uri="{FF2B5EF4-FFF2-40B4-BE49-F238E27FC236}">
                <a16:creationId xmlns:a16="http://schemas.microsoft.com/office/drawing/2014/main" id="{F93FDDF5-F70E-C387-37C5-EC54B805EC8C}"/>
              </a:ext>
            </a:extLst>
          </p:cNvPr>
          <p:cNvSpPr txBox="1"/>
          <p:nvPr/>
        </p:nvSpPr>
        <p:spPr>
          <a:xfrm>
            <a:off x="648631" y="-4455"/>
            <a:ext cx="8495370"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バスの進行方向を前として前後左右上下を決める。</a:t>
            </a:r>
          </a:p>
        </p:txBody>
      </p:sp>
      <p:sp>
        <p:nvSpPr>
          <p:cNvPr id="246" name="Rectangle 4">
            <a:extLst>
              <a:ext uri="{FF2B5EF4-FFF2-40B4-BE49-F238E27FC236}">
                <a16:creationId xmlns:a16="http://schemas.microsoft.com/office/drawing/2014/main" id="{D27EE4B7-6EBF-5C37-C256-03FAC9770D8C}"/>
              </a:ext>
            </a:extLst>
          </p:cNvPr>
          <p:cNvSpPr>
            <a:spLocks noChangeArrowheads="1"/>
          </p:cNvSpPr>
          <p:nvPr/>
        </p:nvSpPr>
        <p:spPr bwMode="auto">
          <a:xfrm>
            <a:off x="0" y="494145"/>
            <a:ext cx="49299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(1)</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バスの外の静止系から見る</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47" name="Rectangle 4">
            <a:extLst>
              <a:ext uri="{FF2B5EF4-FFF2-40B4-BE49-F238E27FC236}">
                <a16:creationId xmlns:a16="http://schemas.microsoft.com/office/drawing/2014/main" id="{6F464B74-FF37-5AA0-D550-27670799CB62}"/>
              </a:ext>
            </a:extLst>
          </p:cNvPr>
          <p:cNvSpPr>
            <a:spLocks noChangeArrowheads="1"/>
          </p:cNvSpPr>
          <p:nvPr/>
        </p:nvSpPr>
        <p:spPr bwMode="auto">
          <a:xfrm>
            <a:off x="0" y="936386"/>
            <a:ext cx="49299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a.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人の受けるすべての力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48" name="Rectangle 4">
            <a:extLst>
              <a:ext uri="{FF2B5EF4-FFF2-40B4-BE49-F238E27FC236}">
                <a16:creationId xmlns:a16="http://schemas.microsoft.com/office/drawing/2014/main" id="{47A44AFD-D0C5-EC15-4B79-C3BE7E1CF9CD}"/>
              </a:ext>
            </a:extLst>
          </p:cNvPr>
          <p:cNvSpPr>
            <a:spLocks noChangeArrowheads="1"/>
          </p:cNvSpPr>
          <p:nvPr/>
        </p:nvSpPr>
        <p:spPr bwMode="auto">
          <a:xfrm>
            <a:off x="488508" y="1372899"/>
            <a:ext cx="49580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椅子からの抗力、重力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49" name="Rectangle 4">
            <a:extLst>
              <a:ext uri="{FF2B5EF4-FFF2-40B4-BE49-F238E27FC236}">
                <a16:creationId xmlns:a16="http://schemas.microsoft.com/office/drawing/2014/main" id="{0CD7FB0B-D35C-951C-19CA-AF659C78DAFC}"/>
              </a:ext>
            </a:extLst>
          </p:cNvPr>
          <p:cNvSpPr>
            <a:spLocks noChangeArrowheads="1"/>
          </p:cNvSpPr>
          <p:nvPr/>
        </p:nvSpPr>
        <p:spPr bwMode="auto">
          <a:xfrm>
            <a:off x="-1" y="1818879"/>
            <a:ext cx="30549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b.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椅子からの抗力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0" name="テキスト ボックス 249">
            <a:extLst>
              <a:ext uri="{FF2B5EF4-FFF2-40B4-BE49-F238E27FC236}">
                <a16:creationId xmlns:a16="http://schemas.microsoft.com/office/drawing/2014/main" id="{B125BD22-466B-367D-8678-53DEA0D47AF0}"/>
              </a:ext>
            </a:extLst>
          </p:cNvPr>
          <p:cNvSpPr txBox="1"/>
          <p:nvPr/>
        </p:nvSpPr>
        <p:spPr>
          <a:xfrm>
            <a:off x="4146340" y="1840985"/>
            <a:ext cx="66199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3" name="Rectangle 4">
            <a:extLst>
              <a:ext uri="{FF2B5EF4-FFF2-40B4-BE49-F238E27FC236}">
                <a16:creationId xmlns:a16="http://schemas.microsoft.com/office/drawing/2014/main" id="{9648FACB-DA36-E879-60B7-0F00DD9D26E4}"/>
              </a:ext>
            </a:extLst>
          </p:cNvPr>
          <p:cNvSpPr>
            <a:spLocks noChangeArrowheads="1"/>
          </p:cNvSpPr>
          <p:nvPr/>
        </p:nvSpPr>
        <p:spPr bwMode="auto">
          <a:xfrm>
            <a:off x="237400" y="2665126"/>
            <a:ext cx="1052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重力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54" name="Rectangle 4">
            <a:extLst>
              <a:ext uri="{FF2B5EF4-FFF2-40B4-BE49-F238E27FC236}">
                <a16:creationId xmlns:a16="http://schemas.microsoft.com/office/drawing/2014/main" id="{30683E9B-165D-3DD9-76AB-EB042C1C3D67}"/>
              </a:ext>
            </a:extLst>
          </p:cNvPr>
          <p:cNvSpPr>
            <a:spLocks noChangeArrowheads="1"/>
          </p:cNvSpPr>
          <p:nvPr/>
        </p:nvSpPr>
        <p:spPr bwMode="auto">
          <a:xfrm>
            <a:off x="1184564" y="2653669"/>
            <a:ext cx="1249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5" name="テキスト ボックス 254">
            <a:extLst>
              <a:ext uri="{FF2B5EF4-FFF2-40B4-BE49-F238E27FC236}">
                <a16:creationId xmlns:a16="http://schemas.microsoft.com/office/drawing/2014/main" id="{9E44565F-D0DC-29EE-82E1-7BFE72A1B1A1}"/>
              </a:ext>
            </a:extLst>
          </p:cNvPr>
          <p:cNvSpPr txBox="1"/>
          <p:nvPr/>
        </p:nvSpPr>
        <p:spPr>
          <a:xfrm>
            <a:off x="2292664" y="2680506"/>
            <a:ext cx="839627"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88" name="Rectangle 4">
            <a:extLst>
              <a:ext uri="{FF2B5EF4-FFF2-40B4-BE49-F238E27FC236}">
                <a16:creationId xmlns:a16="http://schemas.microsoft.com/office/drawing/2014/main" id="{065403AF-D9AD-27FE-0FEA-BA30E653CDA3}"/>
              </a:ext>
            </a:extLst>
          </p:cNvPr>
          <p:cNvSpPr>
            <a:spLocks noChangeArrowheads="1"/>
          </p:cNvSpPr>
          <p:nvPr/>
        </p:nvSpPr>
        <p:spPr bwMode="auto">
          <a:xfrm>
            <a:off x="3188426" y="2698156"/>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89" name="テキスト ボックス 288">
            <a:extLst>
              <a:ext uri="{FF2B5EF4-FFF2-40B4-BE49-F238E27FC236}">
                <a16:creationId xmlns:a16="http://schemas.microsoft.com/office/drawing/2014/main" id="{9E8B6218-5874-40AE-79B3-5C32DE6FCF7E}"/>
              </a:ext>
            </a:extLst>
          </p:cNvPr>
          <p:cNvSpPr txBox="1"/>
          <p:nvPr/>
        </p:nvSpPr>
        <p:spPr>
          <a:xfrm>
            <a:off x="4177678" y="2694275"/>
            <a:ext cx="1964969"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鉛直下方</a:t>
            </a:r>
          </a:p>
        </p:txBody>
      </p:sp>
      <p:sp>
        <p:nvSpPr>
          <p:cNvPr id="290" name="Rectangle 4">
            <a:extLst>
              <a:ext uri="{FF2B5EF4-FFF2-40B4-BE49-F238E27FC236}">
                <a16:creationId xmlns:a16="http://schemas.microsoft.com/office/drawing/2014/main" id="{720B9C1F-BD35-B564-5A34-4CF8E47E2D61}"/>
              </a:ext>
            </a:extLst>
          </p:cNvPr>
          <p:cNvSpPr>
            <a:spLocks noChangeArrowheads="1"/>
          </p:cNvSpPr>
          <p:nvPr/>
        </p:nvSpPr>
        <p:spPr bwMode="auto">
          <a:xfrm>
            <a:off x="0" y="3162180"/>
            <a:ext cx="19427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c.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91" name="テキスト ボックス 290">
            <a:extLst>
              <a:ext uri="{FF2B5EF4-FFF2-40B4-BE49-F238E27FC236}">
                <a16:creationId xmlns:a16="http://schemas.microsoft.com/office/drawing/2014/main" id="{770194C4-7F49-E43D-7366-79C3EDA308A9}"/>
              </a:ext>
            </a:extLst>
          </p:cNvPr>
          <p:cNvSpPr txBox="1"/>
          <p:nvPr/>
        </p:nvSpPr>
        <p:spPr>
          <a:xfrm>
            <a:off x="2690027" y="3156217"/>
            <a:ext cx="112160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92" name="Rectangle 4">
            <a:extLst>
              <a:ext uri="{FF2B5EF4-FFF2-40B4-BE49-F238E27FC236}">
                <a16:creationId xmlns:a16="http://schemas.microsoft.com/office/drawing/2014/main" id="{63D2017F-12B3-A671-AAF4-2CA547B7B32C}"/>
              </a:ext>
            </a:extLst>
          </p:cNvPr>
          <p:cNvSpPr>
            <a:spLocks noChangeArrowheads="1"/>
          </p:cNvSpPr>
          <p:nvPr/>
        </p:nvSpPr>
        <p:spPr bwMode="auto">
          <a:xfrm>
            <a:off x="3582754" y="3177628"/>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96" name="Rectangle 4">
            <a:extLst>
              <a:ext uri="{FF2B5EF4-FFF2-40B4-BE49-F238E27FC236}">
                <a16:creationId xmlns:a16="http://schemas.microsoft.com/office/drawing/2014/main" id="{C426860F-65A0-B684-2FB1-2F014680E5B3}"/>
              </a:ext>
            </a:extLst>
          </p:cNvPr>
          <p:cNvSpPr>
            <a:spLocks noChangeArrowheads="1"/>
          </p:cNvSpPr>
          <p:nvPr/>
        </p:nvSpPr>
        <p:spPr bwMode="auto">
          <a:xfrm>
            <a:off x="3003641" y="1818879"/>
            <a:ext cx="11526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20" name="Rectangle 4">
            <a:extLst>
              <a:ext uri="{FF2B5EF4-FFF2-40B4-BE49-F238E27FC236}">
                <a16:creationId xmlns:a16="http://schemas.microsoft.com/office/drawing/2014/main" id="{6058F67C-E6EB-CDDC-9ADE-3334F263D558}"/>
              </a:ext>
            </a:extLst>
          </p:cNvPr>
          <p:cNvSpPr>
            <a:spLocks noChangeArrowheads="1"/>
          </p:cNvSpPr>
          <p:nvPr/>
        </p:nvSpPr>
        <p:spPr bwMode="auto">
          <a:xfrm>
            <a:off x="1611983" y="3162180"/>
            <a:ext cx="15203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0" name="正方形/長方形 29">
            <a:extLst>
              <a:ext uri="{FF2B5EF4-FFF2-40B4-BE49-F238E27FC236}">
                <a16:creationId xmlns:a16="http://schemas.microsoft.com/office/drawing/2014/main" id="{34818973-2F19-9292-DDED-32B0C3283951}"/>
              </a:ext>
            </a:extLst>
          </p:cNvPr>
          <p:cNvSpPr/>
          <p:nvPr/>
        </p:nvSpPr>
        <p:spPr>
          <a:xfrm>
            <a:off x="7658003" y="3098866"/>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1" name="Line 19">
            <a:extLst>
              <a:ext uri="{FF2B5EF4-FFF2-40B4-BE49-F238E27FC236}">
                <a16:creationId xmlns:a16="http://schemas.microsoft.com/office/drawing/2014/main" id="{D9866162-914F-B123-2D0D-76858FF8A191}"/>
              </a:ext>
            </a:extLst>
          </p:cNvPr>
          <p:cNvSpPr>
            <a:spLocks noChangeShapeType="1"/>
          </p:cNvSpPr>
          <p:nvPr/>
        </p:nvSpPr>
        <p:spPr bwMode="auto">
          <a:xfrm flipH="1" flipV="1">
            <a:off x="7064410" y="3233184"/>
            <a:ext cx="535076" cy="478878"/>
          </a:xfrm>
          <a:custGeom>
            <a:avLst/>
            <a:gdLst>
              <a:gd name="connsiteX0" fmla="*/ 0 w 712729"/>
              <a:gd name="connsiteY0" fmla="*/ 0 h 889614"/>
              <a:gd name="connsiteX1" fmla="*/ 712729 w 712729"/>
              <a:gd name="connsiteY1" fmla="*/ 889614 h 889614"/>
              <a:gd name="connsiteX0" fmla="*/ 1325 w 714054"/>
              <a:gd name="connsiteY0" fmla="*/ 0 h 889614"/>
              <a:gd name="connsiteX1" fmla="*/ 714054 w 714054"/>
              <a:gd name="connsiteY1" fmla="*/ 889614 h 889614"/>
              <a:gd name="connsiteX0" fmla="*/ 1021 w 871880"/>
              <a:gd name="connsiteY0" fmla="*/ 0 h 449602"/>
              <a:gd name="connsiteX1" fmla="*/ 871880 w 871880"/>
              <a:gd name="connsiteY1" fmla="*/ 449602 h 449602"/>
              <a:gd name="connsiteX0" fmla="*/ 2259 w 873118"/>
              <a:gd name="connsiteY0" fmla="*/ 0 h 449602"/>
              <a:gd name="connsiteX1" fmla="*/ 873118 w 873118"/>
              <a:gd name="connsiteY1" fmla="*/ 449602 h 449602"/>
              <a:gd name="connsiteX0" fmla="*/ 6345 w 657198"/>
              <a:gd name="connsiteY0" fmla="*/ 0 h 380850"/>
              <a:gd name="connsiteX1" fmla="*/ 657198 w 657198"/>
              <a:gd name="connsiteY1" fmla="*/ 380850 h 380850"/>
              <a:gd name="connsiteX0" fmla="*/ 2985 w 653838"/>
              <a:gd name="connsiteY0" fmla="*/ 0 h 380850"/>
              <a:gd name="connsiteX1" fmla="*/ 653838 w 653838"/>
              <a:gd name="connsiteY1" fmla="*/ 380850 h 380850"/>
              <a:gd name="connsiteX0" fmla="*/ 1743 w 824476"/>
              <a:gd name="connsiteY0" fmla="*/ 0 h 394601"/>
              <a:gd name="connsiteX1" fmla="*/ 824476 w 824476"/>
              <a:gd name="connsiteY1" fmla="*/ 394601 h 394601"/>
              <a:gd name="connsiteX0" fmla="*/ 2985 w 653838"/>
              <a:gd name="connsiteY0" fmla="*/ 0 h 408351"/>
              <a:gd name="connsiteX1" fmla="*/ 653838 w 653838"/>
              <a:gd name="connsiteY1" fmla="*/ 408351 h 408351"/>
              <a:gd name="connsiteX0" fmla="*/ 1022 w 651875"/>
              <a:gd name="connsiteY0" fmla="*/ 0 h 408351"/>
              <a:gd name="connsiteX1" fmla="*/ 651875 w 651875"/>
              <a:gd name="connsiteY1" fmla="*/ 408351 h 408351"/>
              <a:gd name="connsiteX0" fmla="*/ 609 w 651462"/>
              <a:gd name="connsiteY0" fmla="*/ 0 h 408351"/>
              <a:gd name="connsiteX1" fmla="*/ 651462 w 651462"/>
              <a:gd name="connsiteY1" fmla="*/ 408351 h 408351"/>
              <a:gd name="connsiteX0" fmla="*/ 102395 w 753248"/>
              <a:gd name="connsiteY0" fmla="*/ 0 h 408351"/>
              <a:gd name="connsiteX1" fmla="*/ 753248 w 753248"/>
              <a:gd name="connsiteY1" fmla="*/ 408351 h 408351"/>
              <a:gd name="connsiteX0" fmla="*/ 165228 w 430582"/>
              <a:gd name="connsiteY0" fmla="*/ 0 h 392076"/>
              <a:gd name="connsiteX1" fmla="*/ 430582 w 430582"/>
              <a:gd name="connsiteY1" fmla="*/ 392076 h 392076"/>
              <a:gd name="connsiteX0" fmla="*/ 336525 w 601879"/>
              <a:gd name="connsiteY0" fmla="*/ 0 h 392076"/>
              <a:gd name="connsiteX1" fmla="*/ 601879 w 601879"/>
              <a:gd name="connsiteY1" fmla="*/ 392076 h 392076"/>
              <a:gd name="connsiteX0" fmla="*/ 503290 w 768644"/>
              <a:gd name="connsiteY0" fmla="*/ 0 h 392081"/>
              <a:gd name="connsiteX1" fmla="*/ 768644 w 768644"/>
              <a:gd name="connsiteY1" fmla="*/ 392076 h 392081"/>
            </a:gdLst>
            <a:ahLst/>
            <a:cxnLst>
              <a:cxn ang="0">
                <a:pos x="connsiteX0" y="connsiteY0"/>
              </a:cxn>
              <a:cxn ang="0">
                <a:pos x="connsiteX1" y="connsiteY1"/>
              </a:cxn>
            </a:cxnLst>
            <a:rect l="l" t="t" r="r" b="b"/>
            <a:pathLst>
              <a:path w="768644" h="392081">
                <a:moveTo>
                  <a:pt x="503290" y="0"/>
                </a:moveTo>
                <a:cubicBezTo>
                  <a:pt x="-241679" y="56196"/>
                  <a:pt x="-164848" y="393696"/>
                  <a:pt x="768644" y="392076"/>
                </a:cubicBezTo>
              </a:path>
            </a:pathLst>
          </a:custGeom>
          <a:noFill/>
          <a:ln w="76200">
            <a:solidFill>
              <a:srgbClr val="0083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4" name="Rectangle 4">
            <a:extLst>
              <a:ext uri="{FF2B5EF4-FFF2-40B4-BE49-F238E27FC236}">
                <a16:creationId xmlns:a16="http://schemas.microsoft.com/office/drawing/2014/main" id="{B079AE95-8D0D-13D9-D27B-F6E74F4BFB75}"/>
              </a:ext>
            </a:extLst>
          </p:cNvPr>
          <p:cNvSpPr>
            <a:spLocks noChangeArrowheads="1"/>
          </p:cNvSpPr>
          <p:nvPr/>
        </p:nvSpPr>
        <p:spPr bwMode="auto">
          <a:xfrm>
            <a:off x="6016588" y="505833"/>
            <a:ext cx="30909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rPr>
              <a:t>バスを後ろから見た図</a:t>
            </a:r>
            <a:endPar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endParaRPr>
          </a:p>
        </p:txBody>
      </p:sp>
      <p:sp>
        <p:nvSpPr>
          <p:cNvPr id="225" name="Rectangle 4">
            <a:extLst>
              <a:ext uri="{FF2B5EF4-FFF2-40B4-BE49-F238E27FC236}">
                <a16:creationId xmlns:a16="http://schemas.microsoft.com/office/drawing/2014/main" id="{BB3B6C8B-B44E-BAD4-4EC6-84D213728AF5}"/>
              </a:ext>
            </a:extLst>
          </p:cNvPr>
          <p:cNvSpPr>
            <a:spLocks noChangeArrowheads="1"/>
          </p:cNvSpPr>
          <p:nvPr/>
        </p:nvSpPr>
        <p:spPr bwMode="auto">
          <a:xfrm>
            <a:off x="416183" y="2228919"/>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26" name="テキスト ボックス 225">
            <a:extLst>
              <a:ext uri="{FF2B5EF4-FFF2-40B4-BE49-F238E27FC236}">
                <a16:creationId xmlns:a16="http://schemas.microsoft.com/office/drawing/2014/main" id="{EC095A71-291F-05FD-1B9A-B16CFF8FB2DF}"/>
              </a:ext>
            </a:extLst>
          </p:cNvPr>
          <p:cNvSpPr txBox="1"/>
          <p:nvPr/>
        </p:nvSpPr>
        <p:spPr>
          <a:xfrm>
            <a:off x="1281841" y="2259237"/>
            <a:ext cx="486967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鉛直上方から左へ角</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Times New Roman" panose="02020603050405020304" pitchFamily="18" charset="0"/>
              </a:rPr>
              <a:t>q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の方向</a:t>
            </a:r>
          </a:p>
        </p:txBody>
      </p:sp>
      <p:sp>
        <p:nvSpPr>
          <p:cNvPr id="227" name="テキスト ボックス 226">
            <a:extLst>
              <a:ext uri="{FF2B5EF4-FFF2-40B4-BE49-F238E27FC236}">
                <a16:creationId xmlns:a16="http://schemas.microsoft.com/office/drawing/2014/main" id="{6BC80D57-CA46-17DE-8BF8-F0602B65DDC2}"/>
              </a:ext>
            </a:extLst>
          </p:cNvPr>
          <p:cNvSpPr txBox="1"/>
          <p:nvPr/>
        </p:nvSpPr>
        <p:spPr>
          <a:xfrm>
            <a:off x="4572000" y="3173891"/>
            <a:ext cx="141584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水平左</a:t>
            </a:r>
          </a:p>
        </p:txBody>
      </p:sp>
      <p:sp>
        <p:nvSpPr>
          <p:cNvPr id="228" name="Rectangle 4">
            <a:extLst>
              <a:ext uri="{FF2B5EF4-FFF2-40B4-BE49-F238E27FC236}">
                <a16:creationId xmlns:a16="http://schemas.microsoft.com/office/drawing/2014/main" id="{A100A5B5-B1DF-BFE6-335C-2D73DC9BF214}"/>
              </a:ext>
            </a:extLst>
          </p:cNvPr>
          <p:cNvSpPr>
            <a:spLocks noChangeArrowheads="1"/>
          </p:cNvSpPr>
          <p:nvPr/>
        </p:nvSpPr>
        <p:spPr bwMode="auto">
          <a:xfrm>
            <a:off x="6009626" y="904699"/>
            <a:ext cx="461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d.</a:t>
            </a:r>
          </a:p>
        </p:txBody>
      </p:sp>
      <p:sp>
        <p:nvSpPr>
          <p:cNvPr id="229" name="AutoShape 3">
            <a:extLst>
              <a:ext uri="{FF2B5EF4-FFF2-40B4-BE49-F238E27FC236}">
                <a16:creationId xmlns:a16="http://schemas.microsoft.com/office/drawing/2014/main" id="{B2A9336F-6639-21D9-D6B6-2AFB92057A64}"/>
              </a:ext>
            </a:extLst>
          </p:cNvPr>
          <p:cNvSpPr>
            <a:spLocks noChangeArrowheads="1"/>
          </p:cNvSpPr>
          <p:nvPr/>
        </p:nvSpPr>
        <p:spPr bwMode="auto">
          <a:xfrm>
            <a:off x="6015537" y="505833"/>
            <a:ext cx="3062630" cy="3250087"/>
          </a:xfrm>
          <a:prstGeom prst="roundRect">
            <a:avLst>
              <a:gd name="adj" fmla="val 4798"/>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1" name="Line 5">
            <a:extLst>
              <a:ext uri="{FF2B5EF4-FFF2-40B4-BE49-F238E27FC236}">
                <a16:creationId xmlns:a16="http://schemas.microsoft.com/office/drawing/2014/main" id="{4D7DCF5F-CE30-D2B0-0AC4-812C8A72E0B9}"/>
              </a:ext>
            </a:extLst>
          </p:cNvPr>
          <p:cNvSpPr>
            <a:spLocks noChangeShapeType="1"/>
          </p:cNvSpPr>
          <p:nvPr/>
        </p:nvSpPr>
        <p:spPr bwMode="auto">
          <a:xfrm flipH="1">
            <a:off x="7734963" y="2868553"/>
            <a:ext cx="175540" cy="150317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custDataLst>
      <p:tags r:id="rId1"/>
    </p:custDataLst>
    <p:extLst>
      <p:ext uri="{BB962C8B-B14F-4D97-AF65-F5344CB8AC3E}">
        <p14:creationId xmlns:p14="http://schemas.microsoft.com/office/powerpoint/2010/main" val="856166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231"/>
                                        </p:tgtEl>
                                        <p:attrNameLst>
                                          <p:attrName>style.visibility</p:attrName>
                                        </p:attrNameLst>
                                      </p:cBhvr>
                                      <p:to>
                                        <p:strVal val="visible"/>
                                      </p:to>
                                    </p:set>
                                    <p:animEffect transition="in" filter="wipe(up)">
                                      <p:cBhvr>
                                        <p:cTn id="21" dur="500"/>
                                        <p:tgtEl>
                                          <p:spTgt spid="23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0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childTnLst>
                                    <p:set>
                                      <p:cBhvr>
                                        <p:cTn id="29" dur="1" fill="hold">
                                          <p:stCondLst>
                                            <p:cond delay="0"/>
                                          </p:stCondLst>
                                        </p:cTn>
                                        <p:tgtEl>
                                          <p:spTgt spid="307"/>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05"/>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97"/>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35"/>
                                        </p:tgtEl>
                                        <p:attrNameLst>
                                          <p:attrName>style.visibility</p:attrName>
                                        </p:attrNameLst>
                                      </p:cBhvr>
                                      <p:to>
                                        <p:strVal val="visible"/>
                                      </p:to>
                                    </p:set>
                                  </p:childTnLst>
                                </p:cTn>
                              </p:par>
                              <p:par>
                                <p:cTn id="36" presetID="1" presetClass="entr" presetSubtype="0" fill="hold" grpId="1" nodeType="withEffect">
                                  <p:stCondLst>
                                    <p:cond delay="0"/>
                                  </p:stCondLst>
                                  <p:childTnLst>
                                    <p:set>
                                      <p:cBhvr>
                                        <p:cTn id="37" dur="1" fill="hold">
                                          <p:stCondLst>
                                            <p:cond delay="0"/>
                                          </p:stCondLst>
                                        </p:cTn>
                                        <p:tgtEl>
                                          <p:spTgt spid="236"/>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37"/>
                                        </p:tgtEl>
                                        <p:attrNameLst>
                                          <p:attrName>style.visibility</p:attrName>
                                        </p:attrNameLst>
                                      </p:cBhvr>
                                      <p:to>
                                        <p:strVal val="visible"/>
                                      </p:to>
                                    </p:set>
                                  </p:childTnLst>
                                </p:cTn>
                              </p:par>
                              <p:par>
                                <p:cTn id="40" presetID="1" presetClass="entr" presetSubtype="0" fill="hold" grpId="1" nodeType="withEffect">
                                  <p:stCondLst>
                                    <p:cond delay="0"/>
                                  </p:stCondLst>
                                  <p:childTnLst>
                                    <p:set>
                                      <p:cBhvr>
                                        <p:cTn id="41" dur="1" fill="hold">
                                          <p:stCondLst>
                                            <p:cond delay="0"/>
                                          </p:stCondLst>
                                        </p:cTn>
                                        <p:tgtEl>
                                          <p:spTgt spid="306"/>
                                        </p:tgtEl>
                                        <p:attrNameLst>
                                          <p:attrName>style.visibility</p:attrName>
                                        </p:attrNameLst>
                                      </p:cBhvr>
                                      <p:to>
                                        <p:strVal val="visible"/>
                                      </p:to>
                                    </p:set>
                                  </p:childTnLst>
                                </p:cTn>
                              </p:par>
                              <p:par>
                                <p:cTn id="42" presetID="1" presetClass="entr" presetSubtype="0" fill="hold" grpId="2" nodeType="withEffect">
                                  <p:stCondLst>
                                    <p:cond delay="0"/>
                                  </p:stCondLst>
                                  <p:childTnLst>
                                    <p:set>
                                      <p:cBhvr>
                                        <p:cTn id="43" dur="1" fill="hold">
                                          <p:stCondLst>
                                            <p:cond delay="0"/>
                                          </p:stCondLst>
                                        </p:cTn>
                                        <p:tgtEl>
                                          <p:spTgt spid="31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3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231"/>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8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99"/>
                                        </p:tgtEl>
                                        <p:attrNameLst>
                                          <p:attrName>style.visibility</p:attrName>
                                        </p:attrNameLst>
                                      </p:cBhvr>
                                      <p:to>
                                        <p:strVal val="visible"/>
                                      </p:to>
                                    </p:set>
                                    <p:animEffect transition="in" filter="wipe(left)">
                                      <p:cBhvr>
                                        <p:cTn id="58" dur="500"/>
                                        <p:tgtEl>
                                          <p:spTgt spid="299"/>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0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1"/>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0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03"/>
                                        </p:tgtEl>
                                        <p:attrNameLst>
                                          <p:attrName>style.visibility</p:attrName>
                                        </p:attrNameLst>
                                      </p:cBhvr>
                                      <p:to>
                                        <p:strVal val="visible"/>
                                      </p:to>
                                    </p:set>
                                  </p:childTnLst>
                                </p:cTn>
                              </p:par>
                              <p:par>
                                <p:cTn id="69" presetID="9" presetClass="emph" presetSubtype="0" grpId="0" nodeType="withEffect">
                                  <p:stCondLst>
                                    <p:cond delay="0"/>
                                  </p:stCondLst>
                                  <p:childTnLst>
                                    <p:set>
                                      <p:cBhvr>
                                        <p:cTn id="70" dur="indefinite"/>
                                        <p:tgtEl>
                                          <p:spTgt spid="307"/>
                                        </p:tgtEl>
                                        <p:attrNameLst>
                                          <p:attrName>style.opacity</p:attrName>
                                        </p:attrNameLst>
                                      </p:cBhvr>
                                      <p:to>
                                        <p:strVal val="0.1"/>
                                      </p:to>
                                    </p:set>
                                    <p:animEffect filter="image" prLst="opacity: 0.1">
                                      <p:cBhvr rctx="IE">
                                        <p:cTn id="71" dur="indefinite"/>
                                        <p:tgtEl>
                                          <p:spTgt spid="307"/>
                                        </p:tgtEl>
                                      </p:cBhvr>
                                    </p:animEffect>
                                  </p:childTnLst>
                                </p:cTn>
                              </p:par>
                              <p:par>
                                <p:cTn id="72" presetID="1" presetClass="entr" presetSubtype="0" fill="hold" grpId="0" nodeType="withEffect">
                                  <p:stCondLst>
                                    <p:cond delay="0"/>
                                  </p:stCondLst>
                                  <p:childTnLst>
                                    <p:set>
                                      <p:cBhvr>
                                        <p:cTn id="73" dur="1" fill="hold">
                                          <p:stCondLst>
                                            <p:cond delay="0"/>
                                          </p:stCondLst>
                                        </p:cTn>
                                        <p:tgtEl>
                                          <p:spTgt spid="90"/>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91"/>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9" presetClass="emph" presetSubtype="0" nodeType="clickEffect">
                                  <p:stCondLst>
                                    <p:cond delay="0"/>
                                  </p:stCondLst>
                                  <p:childTnLst>
                                    <p:set>
                                      <p:cBhvr>
                                        <p:cTn id="79" dur="indefinite"/>
                                        <p:tgtEl>
                                          <p:spTgt spid="305"/>
                                        </p:tgtEl>
                                        <p:attrNameLst>
                                          <p:attrName>style.opacity</p:attrName>
                                        </p:attrNameLst>
                                      </p:cBhvr>
                                      <p:to>
                                        <p:strVal val="0.1"/>
                                      </p:to>
                                    </p:set>
                                    <p:animEffect filter="image" prLst="opacity: 0.1">
                                      <p:cBhvr rctx="IE">
                                        <p:cTn id="80" dur="indefinite"/>
                                        <p:tgtEl>
                                          <p:spTgt spid="305"/>
                                        </p:tgtEl>
                                      </p:cBhvr>
                                    </p:animEffect>
                                  </p:childTnLst>
                                </p:cTn>
                              </p:par>
                              <p:par>
                                <p:cTn id="81" presetID="9" presetClass="emph" presetSubtype="0" nodeType="withEffect">
                                  <p:stCondLst>
                                    <p:cond delay="0"/>
                                  </p:stCondLst>
                                  <p:childTnLst>
                                    <p:set>
                                      <p:cBhvr>
                                        <p:cTn id="82" dur="indefinite"/>
                                        <p:tgtEl>
                                          <p:spTgt spid="300"/>
                                        </p:tgtEl>
                                        <p:attrNameLst>
                                          <p:attrName>style.opacity</p:attrName>
                                        </p:attrNameLst>
                                      </p:cBhvr>
                                      <p:to>
                                        <p:strVal val="0.1"/>
                                      </p:to>
                                    </p:set>
                                    <p:animEffect filter="image" prLst="opacity: 0.1">
                                      <p:cBhvr rctx="IE">
                                        <p:cTn id="83" dur="indefinite"/>
                                        <p:tgtEl>
                                          <p:spTgt spid="300"/>
                                        </p:tgtEl>
                                      </p:cBhvr>
                                    </p:animEffect>
                                  </p:childTnLst>
                                </p:cTn>
                              </p:par>
                              <p:par>
                                <p:cTn id="84" presetID="9" presetClass="emph" presetSubtype="0" nodeType="withEffect">
                                  <p:stCondLst>
                                    <p:cond delay="0"/>
                                  </p:stCondLst>
                                  <p:childTnLst>
                                    <p:set>
                                      <p:cBhvr>
                                        <p:cTn id="85" dur="indefinite"/>
                                        <p:tgtEl>
                                          <p:spTgt spid="301"/>
                                        </p:tgtEl>
                                        <p:attrNameLst>
                                          <p:attrName>style.opacity</p:attrName>
                                        </p:attrNameLst>
                                      </p:cBhvr>
                                      <p:to>
                                        <p:strVal val="0.1"/>
                                      </p:to>
                                    </p:set>
                                    <p:animEffect filter="image" prLst="opacity: 0.1">
                                      <p:cBhvr rctx="IE">
                                        <p:cTn id="86" dur="indefinite"/>
                                        <p:tgtEl>
                                          <p:spTgt spid="301"/>
                                        </p:tgtEl>
                                      </p:cBhvr>
                                    </p:animEffect>
                                  </p:childTnLst>
                                </p:cTn>
                              </p:par>
                              <p:par>
                                <p:cTn id="87" presetID="9" presetClass="emph" presetSubtype="0" grpId="0" nodeType="withEffect">
                                  <p:stCondLst>
                                    <p:cond delay="0"/>
                                  </p:stCondLst>
                                  <p:childTnLst>
                                    <p:set>
                                      <p:cBhvr>
                                        <p:cTn id="88" dur="indefinite"/>
                                        <p:tgtEl>
                                          <p:spTgt spid="306"/>
                                        </p:tgtEl>
                                        <p:attrNameLst>
                                          <p:attrName>style.opacity</p:attrName>
                                        </p:attrNameLst>
                                      </p:cBhvr>
                                      <p:to>
                                        <p:strVal val="0.1"/>
                                      </p:to>
                                    </p:set>
                                    <p:animEffect filter="image" prLst="opacity: 0.1">
                                      <p:cBhvr rctx="IE">
                                        <p:cTn id="89" dur="indefinite"/>
                                        <p:tgtEl>
                                          <p:spTgt spid="306"/>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1" nodeType="clickEffect">
                                  <p:stCondLst>
                                    <p:cond delay="0"/>
                                  </p:stCondLst>
                                  <p:childTnLst>
                                    <p:set>
                                      <p:cBhvr>
                                        <p:cTn id="93" dur="1" fill="hold">
                                          <p:stCondLst>
                                            <p:cond delay="0"/>
                                          </p:stCondLst>
                                        </p:cTn>
                                        <p:tgtEl>
                                          <p:spTgt spid="299"/>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07"/>
                                        </p:tgtEl>
                                        <p:attrNameLst>
                                          <p:attrName>style.visibility</p:attrName>
                                        </p:attrNameLst>
                                      </p:cBhvr>
                                      <p:to>
                                        <p:strVal val="visible"/>
                                      </p:to>
                                    </p:set>
                                  </p:childTnLst>
                                </p:cTn>
                              </p:par>
                              <p:par>
                                <p:cTn id="98" presetID="35" presetClass="emph" presetSubtype="0" repeatCount="10000" fill="hold" grpId="1" nodeType="withEffect">
                                  <p:stCondLst>
                                    <p:cond delay="0"/>
                                  </p:stCondLst>
                                  <p:childTnLst>
                                    <p:anim calcmode="discrete" valueType="str">
                                      <p:cBhvr>
                                        <p:cTn id="99" dur="500" fill="hold"/>
                                        <p:tgtEl>
                                          <p:spTgt spid="107"/>
                                        </p:tgtEl>
                                        <p:attrNameLst>
                                          <p:attrName>style.visibility</p:attrName>
                                        </p:attrNameLst>
                                      </p:cBhvr>
                                      <p:tavLst>
                                        <p:tav tm="0">
                                          <p:val>
                                            <p:strVal val="hidden"/>
                                          </p:val>
                                        </p:tav>
                                        <p:tav tm="50000">
                                          <p:val>
                                            <p:strVal val="visible"/>
                                          </p:val>
                                        </p:tav>
                                      </p:tavLst>
                                    </p:anim>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309"/>
                                        </p:tgtEl>
                                        <p:attrNameLst>
                                          <p:attrName>style.visibility</p:attrName>
                                        </p:attrNameLst>
                                      </p:cBhvr>
                                      <p:to>
                                        <p:strVal val="visible"/>
                                      </p:to>
                                    </p:set>
                                    <p:animEffect transition="in" filter="wipe(left)">
                                      <p:cBhvr>
                                        <p:cTn id="104" dur="500"/>
                                        <p:tgtEl>
                                          <p:spTgt spid="309"/>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08"/>
                                        </p:tgtEl>
                                        <p:attrNameLst>
                                          <p:attrName>style.visibility</p:attrName>
                                        </p:attrNameLst>
                                      </p:cBhvr>
                                      <p:to>
                                        <p:strVal val="visible"/>
                                      </p:to>
                                    </p:set>
                                  </p:childTnLst>
                                </p:cTn>
                              </p:par>
                              <p:par>
                                <p:cTn id="109" presetID="35" presetClass="emph" presetSubtype="0" repeatCount="10000" fill="hold" grpId="1" nodeType="withEffect">
                                  <p:stCondLst>
                                    <p:cond delay="0"/>
                                  </p:stCondLst>
                                  <p:childTnLst>
                                    <p:anim calcmode="discrete" valueType="str">
                                      <p:cBhvr>
                                        <p:cTn id="110" dur="500" fill="hold"/>
                                        <p:tgtEl>
                                          <p:spTgt spid="308"/>
                                        </p:tgtEl>
                                        <p:attrNameLst>
                                          <p:attrName>style.visibility</p:attrName>
                                        </p:attrNameLst>
                                      </p:cBhvr>
                                      <p:tavLst>
                                        <p:tav tm="0">
                                          <p:val>
                                            <p:strVal val="hidden"/>
                                          </p:val>
                                        </p:tav>
                                        <p:tav tm="50000">
                                          <p:val>
                                            <p:strVal val="visible"/>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nodeType="clickEffect">
                                  <p:stCondLst>
                                    <p:cond delay="0"/>
                                  </p:stCondLst>
                                  <p:childTnLst>
                                    <p:set>
                                      <p:cBhvr>
                                        <p:cTn id="114" dur="1" fill="hold">
                                          <p:stCondLst>
                                            <p:cond delay="0"/>
                                          </p:stCondLst>
                                        </p:cTn>
                                        <p:tgtEl>
                                          <p:spTgt spid="94"/>
                                        </p:tgtEl>
                                        <p:attrNameLst>
                                          <p:attrName>style.visibility</p:attrName>
                                        </p:attrNameLst>
                                      </p:cBhvr>
                                      <p:to>
                                        <p:strVal val="visible"/>
                                      </p:to>
                                    </p:set>
                                    <p:anim calcmode="lin" valueType="num">
                                      <p:cBhvr additive="base">
                                        <p:cTn id="115" dur="500" fill="hold"/>
                                        <p:tgtEl>
                                          <p:spTgt spid="94"/>
                                        </p:tgtEl>
                                        <p:attrNameLst>
                                          <p:attrName>ppt_x</p:attrName>
                                        </p:attrNameLst>
                                      </p:cBhvr>
                                      <p:tavLst>
                                        <p:tav tm="0">
                                          <p:val>
                                            <p:strVal val="0-#ppt_w/2"/>
                                          </p:val>
                                        </p:tav>
                                        <p:tav tm="100000">
                                          <p:val>
                                            <p:strVal val="#ppt_x"/>
                                          </p:val>
                                        </p:tav>
                                      </p:tavLst>
                                    </p:anim>
                                    <p:anim calcmode="lin" valueType="num">
                                      <p:cBhvr additive="base">
                                        <p:cTn id="116" dur="500" fill="hold"/>
                                        <p:tgtEl>
                                          <p:spTgt spid="94"/>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9" presetClass="emph" presetSubtype="0" nodeType="clickEffect">
                                  <p:stCondLst>
                                    <p:cond delay="0"/>
                                  </p:stCondLst>
                                  <p:childTnLst>
                                    <p:set>
                                      <p:cBhvr>
                                        <p:cTn id="120" dur="indefinite"/>
                                        <p:tgtEl>
                                          <p:spTgt spid="303"/>
                                        </p:tgtEl>
                                        <p:attrNameLst>
                                          <p:attrName>style.opacity</p:attrName>
                                        </p:attrNameLst>
                                      </p:cBhvr>
                                      <p:to>
                                        <p:strVal val="0.1"/>
                                      </p:to>
                                    </p:set>
                                    <p:animEffect filter="image" prLst="opacity: 0.1">
                                      <p:cBhvr rctx="IE">
                                        <p:cTn id="121" dur="indefinite"/>
                                        <p:tgtEl>
                                          <p:spTgt spid="303"/>
                                        </p:tgtEl>
                                      </p:cBhvr>
                                    </p:animEffect>
                                  </p:childTnLst>
                                </p:cTn>
                              </p:par>
                              <p:par>
                                <p:cTn id="122" presetID="9" presetClass="emph" presetSubtype="0" grpId="1" nodeType="withEffect">
                                  <p:stCondLst>
                                    <p:cond delay="0"/>
                                  </p:stCondLst>
                                  <p:childTnLst>
                                    <p:set>
                                      <p:cBhvr>
                                        <p:cTn id="123" dur="indefinite"/>
                                        <p:tgtEl>
                                          <p:spTgt spid="91"/>
                                        </p:tgtEl>
                                        <p:attrNameLst>
                                          <p:attrName>style.opacity</p:attrName>
                                        </p:attrNameLst>
                                      </p:cBhvr>
                                      <p:to>
                                        <p:strVal val="0.1"/>
                                      </p:to>
                                    </p:set>
                                    <p:animEffect filter="image" prLst="opacity: 0.1">
                                      <p:cBhvr rctx="IE">
                                        <p:cTn id="124" dur="indefinite"/>
                                        <p:tgtEl>
                                          <p:spTgt spid="91"/>
                                        </p:tgtEl>
                                      </p:cBhvr>
                                    </p:animEffect>
                                  </p:childTnLst>
                                </p:cTn>
                              </p:par>
                              <p:par>
                                <p:cTn id="125" presetID="9" presetClass="emph" presetSubtype="0" grpId="0" nodeType="withEffect">
                                  <p:stCondLst>
                                    <p:cond delay="0"/>
                                  </p:stCondLst>
                                  <p:childTnLst>
                                    <p:set>
                                      <p:cBhvr>
                                        <p:cTn id="126" dur="indefinite"/>
                                        <p:tgtEl>
                                          <p:spTgt spid="319"/>
                                        </p:tgtEl>
                                        <p:attrNameLst>
                                          <p:attrName>style.opacity</p:attrName>
                                        </p:attrNameLst>
                                      </p:cBhvr>
                                      <p:to>
                                        <p:strVal val="0.1"/>
                                      </p:to>
                                    </p:set>
                                    <p:animEffect filter="image" prLst="opacity: 0.1">
                                      <p:cBhvr rctx="IE">
                                        <p:cTn id="127" dur="indefinite"/>
                                        <p:tgtEl>
                                          <p:spTgt spid="319"/>
                                        </p:tgtEl>
                                      </p:cBhvr>
                                    </p:animEffect>
                                  </p:childTnLst>
                                </p:cTn>
                              </p:par>
                              <p:par>
                                <p:cTn id="128" presetID="9" presetClass="emph" presetSubtype="0" nodeType="withEffect">
                                  <p:stCondLst>
                                    <p:cond delay="0"/>
                                  </p:stCondLst>
                                  <p:childTnLst>
                                    <p:set>
                                      <p:cBhvr>
                                        <p:cTn id="129" dur="indefinite"/>
                                        <p:tgtEl>
                                          <p:spTgt spid="97"/>
                                        </p:tgtEl>
                                        <p:attrNameLst>
                                          <p:attrName>style.opacity</p:attrName>
                                        </p:attrNameLst>
                                      </p:cBhvr>
                                      <p:to>
                                        <p:strVal val="0.1"/>
                                      </p:to>
                                    </p:set>
                                    <p:animEffect filter="image" prLst="opacity: 0.1">
                                      <p:cBhvr rctx="IE">
                                        <p:cTn id="130" dur="indefinite"/>
                                        <p:tgtEl>
                                          <p:spTgt spid="97"/>
                                        </p:tgtEl>
                                      </p:cBhvr>
                                    </p:animEffect>
                                  </p:childTnLst>
                                </p:cTn>
                              </p:par>
                              <p:par>
                                <p:cTn id="131" presetID="9" presetClass="emph" presetSubtype="0" nodeType="withEffect">
                                  <p:stCondLst>
                                    <p:cond delay="0"/>
                                  </p:stCondLst>
                                  <p:childTnLst>
                                    <p:set>
                                      <p:cBhvr>
                                        <p:cTn id="132" dur="indefinite"/>
                                        <p:tgtEl>
                                          <p:spTgt spid="235"/>
                                        </p:tgtEl>
                                        <p:attrNameLst>
                                          <p:attrName>style.opacity</p:attrName>
                                        </p:attrNameLst>
                                      </p:cBhvr>
                                      <p:to>
                                        <p:strVal val="0.1"/>
                                      </p:to>
                                    </p:set>
                                    <p:animEffect filter="image" prLst="opacity: 0.1">
                                      <p:cBhvr rctx="IE">
                                        <p:cTn id="133" dur="indefinite"/>
                                        <p:tgtEl>
                                          <p:spTgt spid="235"/>
                                        </p:tgtEl>
                                      </p:cBhvr>
                                    </p:animEffect>
                                  </p:childTnLst>
                                </p:cTn>
                              </p:par>
                            </p:childTnLst>
                          </p:cTn>
                        </p:par>
                      </p:childTnLst>
                    </p:cTn>
                  </p:par>
                  <p:par>
                    <p:cTn id="134" fill="hold">
                      <p:stCondLst>
                        <p:cond delay="indefinite"/>
                      </p:stCondLst>
                      <p:childTnLst>
                        <p:par>
                          <p:cTn id="135" fill="hold">
                            <p:stCondLst>
                              <p:cond delay="0"/>
                            </p:stCondLst>
                            <p:childTnLst>
                              <p:par>
                                <p:cTn id="136" presetID="1" presetClass="exit" presetSubtype="0" fill="hold" grpId="1" nodeType="clickEffect">
                                  <p:stCondLst>
                                    <p:cond delay="0"/>
                                  </p:stCondLst>
                                  <p:childTnLst>
                                    <p:set>
                                      <p:cBhvr>
                                        <p:cTn id="137" dur="1" fill="hold">
                                          <p:stCondLst>
                                            <p:cond delay="0"/>
                                          </p:stCondLst>
                                        </p:cTn>
                                        <p:tgtEl>
                                          <p:spTgt spid="309"/>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grpId="0" nodeType="clickEffect">
                                  <p:stCondLst>
                                    <p:cond delay="0"/>
                                  </p:stCondLst>
                                  <p:childTnLst>
                                    <p:set>
                                      <p:cBhvr>
                                        <p:cTn id="141" dur="1" fill="hold">
                                          <p:stCondLst>
                                            <p:cond delay="0"/>
                                          </p:stCondLst>
                                        </p:cTn>
                                        <p:tgtEl>
                                          <p:spTgt spid="312"/>
                                        </p:tgtEl>
                                        <p:attrNameLst>
                                          <p:attrName>style.visibility</p:attrName>
                                        </p:attrNameLst>
                                      </p:cBhvr>
                                      <p:to>
                                        <p:strVal val="visible"/>
                                      </p:to>
                                    </p:set>
                                    <p:animEffect transition="in" filter="wipe(left)">
                                      <p:cBhvr>
                                        <p:cTn id="142" dur="500"/>
                                        <p:tgtEl>
                                          <p:spTgt spid="312"/>
                                        </p:tgtEl>
                                      </p:cBhvr>
                                    </p:animEffec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310"/>
                                        </p:tgtEl>
                                        <p:attrNameLst>
                                          <p:attrName>style.visibility</p:attrName>
                                        </p:attrNameLst>
                                      </p:cBhvr>
                                      <p:to>
                                        <p:strVal val="visible"/>
                                      </p:to>
                                    </p:set>
                                  </p:childTnLst>
                                </p:cTn>
                              </p:par>
                              <p:par>
                                <p:cTn id="147" presetID="35" presetClass="emph" presetSubtype="0" repeatCount="10000" fill="hold" grpId="1" nodeType="withEffect">
                                  <p:stCondLst>
                                    <p:cond delay="0"/>
                                  </p:stCondLst>
                                  <p:childTnLst>
                                    <p:anim calcmode="discrete" valueType="str">
                                      <p:cBhvr>
                                        <p:cTn id="148" dur="500" fill="hold"/>
                                        <p:tgtEl>
                                          <p:spTgt spid="310"/>
                                        </p:tgtEl>
                                        <p:attrNameLst>
                                          <p:attrName>style.visibility</p:attrName>
                                        </p:attrNameLst>
                                      </p:cBhvr>
                                      <p:tavLst>
                                        <p:tav tm="0">
                                          <p:val>
                                            <p:strVal val="hidden"/>
                                          </p:val>
                                        </p:tav>
                                        <p:tav tm="50000">
                                          <p:val>
                                            <p:strVal val="visible"/>
                                          </p:val>
                                        </p:tav>
                                      </p:tavLst>
                                    </p:anim>
                                  </p:childTnLst>
                                </p:cTn>
                              </p:par>
                            </p:childTnLst>
                          </p:cTn>
                        </p:par>
                      </p:childTnLst>
                    </p:cTn>
                  </p:par>
                  <p:par>
                    <p:cTn id="149" fill="hold">
                      <p:stCondLst>
                        <p:cond delay="indefinite"/>
                      </p:stCondLst>
                      <p:childTnLst>
                        <p:par>
                          <p:cTn id="150" fill="hold">
                            <p:stCondLst>
                              <p:cond delay="0"/>
                            </p:stCondLst>
                            <p:childTnLst>
                              <p:par>
                                <p:cTn id="151" presetID="22" presetClass="entr" presetSubtype="2" fill="hold" grpId="0" nodeType="clickEffect">
                                  <p:stCondLst>
                                    <p:cond delay="0"/>
                                  </p:stCondLst>
                                  <p:childTnLst>
                                    <p:set>
                                      <p:cBhvr>
                                        <p:cTn id="152" dur="1" fill="hold">
                                          <p:stCondLst>
                                            <p:cond delay="0"/>
                                          </p:stCondLst>
                                        </p:cTn>
                                        <p:tgtEl>
                                          <p:spTgt spid="311"/>
                                        </p:tgtEl>
                                        <p:attrNameLst>
                                          <p:attrName>style.visibility</p:attrName>
                                        </p:attrNameLst>
                                      </p:cBhvr>
                                      <p:to>
                                        <p:strVal val="visible"/>
                                      </p:to>
                                    </p:set>
                                    <p:animEffect transition="in" filter="wipe(right)">
                                      <p:cBhvr>
                                        <p:cTn id="153" dur="500"/>
                                        <p:tgtEl>
                                          <p:spTgt spid="311"/>
                                        </p:tgtEl>
                                      </p:cBhvr>
                                    </p:animEffec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75"/>
                                        </p:tgtEl>
                                        <p:attrNameLst>
                                          <p:attrName>style.visibility</p:attrName>
                                        </p:attrNameLst>
                                      </p:cBhvr>
                                      <p:to>
                                        <p:strVal val="visible"/>
                                      </p:to>
                                    </p:set>
                                  </p:childTnLst>
                                </p:cTn>
                              </p:par>
                            </p:childTnLst>
                          </p:cTn>
                        </p:par>
                      </p:childTnLst>
                    </p:cTn>
                  </p:par>
                  <p:par>
                    <p:cTn id="158" fill="hold">
                      <p:stCondLst>
                        <p:cond delay="indefinite"/>
                      </p:stCondLst>
                      <p:childTnLst>
                        <p:par>
                          <p:cTn id="159" fill="hold">
                            <p:stCondLst>
                              <p:cond delay="0"/>
                            </p:stCondLst>
                            <p:childTnLst>
                              <p:par>
                                <p:cTn id="160" presetID="22" presetClass="entr" presetSubtype="8" fill="hold" grpId="0" nodeType="clickEffect">
                                  <p:stCondLst>
                                    <p:cond delay="0"/>
                                  </p:stCondLst>
                                  <p:childTnLst>
                                    <p:set>
                                      <p:cBhvr>
                                        <p:cTn id="161" dur="1" fill="hold">
                                          <p:stCondLst>
                                            <p:cond delay="0"/>
                                          </p:stCondLst>
                                        </p:cTn>
                                        <p:tgtEl>
                                          <p:spTgt spid="315"/>
                                        </p:tgtEl>
                                        <p:attrNameLst>
                                          <p:attrName>style.visibility</p:attrName>
                                        </p:attrNameLst>
                                      </p:cBhvr>
                                      <p:to>
                                        <p:strVal val="visible"/>
                                      </p:to>
                                    </p:set>
                                    <p:animEffect transition="in" filter="wipe(left)">
                                      <p:cBhvr>
                                        <p:cTn id="162" dur="500"/>
                                        <p:tgtEl>
                                          <p:spTgt spid="315"/>
                                        </p:tgtEl>
                                      </p:cBhvr>
                                    </p:animEffec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313"/>
                                        </p:tgtEl>
                                        <p:attrNameLst>
                                          <p:attrName>style.visibility</p:attrName>
                                        </p:attrNameLst>
                                      </p:cBhvr>
                                      <p:to>
                                        <p:strVal val="visible"/>
                                      </p:to>
                                    </p:set>
                                  </p:childTnLst>
                                </p:cTn>
                              </p:par>
                              <p:par>
                                <p:cTn id="167" presetID="35" presetClass="emph" presetSubtype="0" repeatCount="10000" fill="hold" grpId="1" nodeType="withEffect">
                                  <p:stCondLst>
                                    <p:cond delay="0"/>
                                  </p:stCondLst>
                                  <p:childTnLst>
                                    <p:anim calcmode="discrete" valueType="str">
                                      <p:cBhvr>
                                        <p:cTn id="168" dur="500" fill="hold"/>
                                        <p:tgtEl>
                                          <p:spTgt spid="313"/>
                                        </p:tgtEl>
                                        <p:attrNameLst>
                                          <p:attrName>style.visibility</p:attrName>
                                        </p:attrNameLst>
                                      </p:cBhvr>
                                      <p:tavLst>
                                        <p:tav tm="0">
                                          <p:val>
                                            <p:strVal val="hidden"/>
                                          </p:val>
                                        </p:tav>
                                        <p:tav tm="50000">
                                          <p:val>
                                            <p:strVal val="visible"/>
                                          </p:val>
                                        </p:tav>
                                      </p:tavLst>
                                    </p:anim>
                                  </p:childTnLst>
                                </p:cTn>
                              </p:par>
                            </p:childTnLst>
                          </p:cTn>
                        </p:par>
                      </p:childTnLst>
                    </p:cTn>
                  </p:par>
                  <p:par>
                    <p:cTn id="169" fill="hold">
                      <p:stCondLst>
                        <p:cond delay="indefinite"/>
                      </p:stCondLst>
                      <p:childTnLst>
                        <p:par>
                          <p:cTn id="170" fill="hold">
                            <p:stCondLst>
                              <p:cond delay="0"/>
                            </p:stCondLst>
                            <p:childTnLst>
                              <p:par>
                                <p:cTn id="171" presetID="22" presetClass="entr" presetSubtype="2" fill="hold" grpId="0" nodeType="clickEffect">
                                  <p:stCondLst>
                                    <p:cond delay="0"/>
                                  </p:stCondLst>
                                  <p:childTnLst>
                                    <p:set>
                                      <p:cBhvr>
                                        <p:cTn id="172" dur="1" fill="hold">
                                          <p:stCondLst>
                                            <p:cond delay="0"/>
                                          </p:stCondLst>
                                        </p:cTn>
                                        <p:tgtEl>
                                          <p:spTgt spid="314"/>
                                        </p:tgtEl>
                                        <p:attrNameLst>
                                          <p:attrName>style.visibility</p:attrName>
                                        </p:attrNameLst>
                                      </p:cBhvr>
                                      <p:to>
                                        <p:strVal val="visible"/>
                                      </p:to>
                                    </p:set>
                                    <p:animEffect transition="in" filter="wipe(right)">
                                      <p:cBhvr>
                                        <p:cTn id="173" dur="500"/>
                                        <p:tgtEl>
                                          <p:spTgt spid="314"/>
                                        </p:tgtEl>
                                      </p:cBhvr>
                                    </p:animEffect>
                                  </p:childTnLst>
                                </p:cTn>
                              </p:par>
                            </p:childTnLst>
                          </p:cTn>
                        </p:par>
                      </p:childTnLst>
                    </p:cTn>
                  </p:par>
                  <p:par>
                    <p:cTn id="174" fill="hold">
                      <p:stCondLst>
                        <p:cond delay="indefinite"/>
                      </p:stCondLst>
                      <p:childTnLst>
                        <p:par>
                          <p:cTn id="175" fill="hold">
                            <p:stCondLst>
                              <p:cond delay="0"/>
                            </p:stCondLst>
                            <p:childTnLst>
                              <p:par>
                                <p:cTn id="176" presetID="1" presetClass="entr" presetSubtype="0" fill="hold" grpId="0" nodeType="clickEffect">
                                  <p:stCondLst>
                                    <p:cond delay="0"/>
                                  </p:stCondLst>
                                  <p:childTnLst>
                                    <p:set>
                                      <p:cBhvr>
                                        <p:cTn id="177" dur="1" fill="hold">
                                          <p:stCondLst>
                                            <p:cond delay="0"/>
                                          </p:stCondLst>
                                        </p:cTn>
                                        <p:tgtEl>
                                          <p:spTgt spid="71"/>
                                        </p:tgtEl>
                                        <p:attrNameLst>
                                          <p:attrName>style.visibility</p:attrName>
                                        </p:attrNameLst>
                                      </p:cBhvr>
                                      <p:to>
                                        <p:strVal val="visible"/>
                                      </p:to>
                                    </p:set>
                                  </p:childTnLst>
                                </p:cTn>
                              </p:par>
                              <p:par>
                                <p:cTn id="178" presetID="1" presetClass="entr" presetSubtype="0" fill="hold" grpId="0" nodeType="withEffect">
                                  <p:stCondLst>
                                    <p:cond delay="0"/>
                                  </p:stCondLst>
                                  <p:childTnLst>
                                    <p:set>
                                      <p:cBhvr>
                                        <p:cTn id="179" dur="1" fill="hold">
                                          <p:stCondLst>
                                            <p:cond delay="0"/>
                                          </p:stCondLst>
                                        </p:cTn>
                                        <p:tgtEl>
                                          <p:spTgt spid="76"/>
                                        </p:tgtEl>
                                        <p:attrNameLst>
                                          <p:attrName>style.visibility</p:attrName>
                                        </p:attrNameLst>
                                      </p:cBhvr>
                                      <p:to>
                                        <p:strVal val="visible"/>
                                      </p:to>
                                    </p:set>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childTnLst>
                                    <p:set>
                                      <p:cBhvr>
                                        <p:cTn id="183" dur="1" fill="hold">
                                          <p:stCondLst>
                                            <p:cond delay="0"/>
                                          </p:stCondLst>
                                        </p:cTn>
                                        <p:tgtEl>
                                          <p:spTgt spid="318"/>
                                        </p:tgtEl>
                                        <p:attrNameLst>
                                          <p:attrName>style.visibility</p:attrName>
                                        </p:attrNameLst>
                                      </p:cBhvr>
                                      <p:to>
                                        <p:strVal val="visible"/>
                                      </p:to>
                                    </p:set>
                                    <p:animEffect transition="in" filter="wipe(left)">
                                      <p:cBhvr>
                                        <p:cTn id="184" dur="500"/>
                                        <p:tgtEl>
                                          <p:spTgt spid="318"/>
                                        </p:tgtEl>
                                      </p:cBhvr>
                                    </p:animEffec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316"/>
                                        </p:tgtEl>
                                        <p:attrNameLst>
                                          <p:attrName>style.visibility</p:attrName>
                                        </p:attrNameLst>
                                      </p:cBhvr>
                                      <p:to>
                                        <p:strVal val="visible"/>
                                      </p:to>
                                    </p:set>
                                  </p:childTnLst>
                                </p:cTn>
                              </p:par>
                              <p:par>
                                <p:cTn id="189" presetID="35" presetClass="emph" presetSubtype="0" repeatCount="10000" fill="hold" grpId="1" nodeType="withEffect">
                                  <p:stCondLst>
                                    <p:cond delay="0"/>
                                  </p:stCondLst>
                                  <p:childTnLst>
                                    <p:anim calcmode="discrete" valueType="str">
                                      <p:cBhvr>
                                        <p:cTn id="190" dur="500" fill="hold"/>
                                        <p:tgtEl>
                                          <p:spTgt spid="316"/>
                                        </p:tgtEl>
                                        <p:attrNameLst>
                                          <p:attrName>style.visibility</p:attrName>
                                        </p:attrNameLst>
                                      </p:cBhvr>
                                      <p:tavLst>
                                        <p:tav tm="0">
                                          <p:val>
                                            <p:strVal val="hidden"/>
                                          </p:val>
                                        </p:tav>
                                        <p:tav tm="50000">
                                          <p:val>
                                            <p:strVal val="visible"/>
                                          </p:val>
                                        </p:tav>
                                      </p:tavLst>
                                    </p:anim>
                                  </p:childTnLst>
                                </p:cTn>
                              </p:par>
                            </p:childTnLst>
                          </p:cTn>
                        </p:par>
                      </p:childTnLst>
                    </p:cTn>
                  </p:par>
                  <p:par>
                    <p:cTn id="191" fill="hold">
                      <p:stCondLst>
                        <p:cond delay="indefinite"/>
                      </p:stCondLst>
                      <p:childTnLst>
                        <p:par>
                          <p:cTn id="192" fill="hold">
                            <p:stCondLst>
                              <p:cond delay="0"/>
                            </p:stCondLst>
                            <p:childTnLst>
                              <p:par>
                                <p:cTn id="193" presetID="22" presetClass="entr" presetSubtype="2" fill="hold" grpId="0" nodeType="clickEffect">
                                  <p:stCondLst>
                                    <p:cond delay="0"/>
                                  </p:stCondLst>
                                  <p:childTnLst>
                                    <p:set>
                                      <p:cBhvr>
                                        <p:cTn id="194" dur="1" fill="hold">
                                          <p:stCondLst>
                                            <p:cond delay="0"/>
                                          </p:stCondLst>
                                        </p:cTn>
                                        <p:tgtEl>
                                          <p:spTgt spid="317"/>
                                        </p:tgtEl>
                                        <p:attrNameLst>
                                          <p:attrName>style.visibility</p:attrName>
                                        </p:attrNameLst>
                                      </p:cBhvr>
                                      <p:to>
                                        <p:strVal val="visible"/>
                                      </p:to>
                                    </p:set>
                                    <p:animEffect transition="in" filter="wipe(right)">
                                      <p:cBhvr>
                                        <p:cTn id="195" dur="500"/>
                                        <p:tgtEl>
                                          <p:spTgt spid="317"/>
                                        </p:tgtEl>
                                      </p:cBhvr>
                                    </p:animEffec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82"/>
                                        </p:tgtEl>
                                        <p:attrNameLst>
                                          <p:attrName>style.visibility</p:attrName>
                                        </p:attrNameLst>
                                      </p:cBhvr>
                                      <p:to>
                                        <p:strVal val="visible"/>
                                      </p:to>
                                    </p:set>
                                  </p:childTnLst>
                                </p:cTn>
                              </p:par>
                            </p:childTnLst>
                          </p:cTn>
                        </p:par>
                      </p:childTnLst>
                    </p:cTn>
                  </p:par>
                  <p:par>
                    <p:cTn id="200" fill="hold">
                      <p:stCondLst>
                        <p:cond delay="indefinite"/>
                      </p:stCondLst>
                      <p:childTnLst>
                        <p:par>
                          <p:cTn id="201" fill="hold">
                            <p:stCondLst>
                              <p:cond delay="0"/>
                            </p:stCondLst>
                            <p:childTnLst>
                              <p:par>
                                <p:cTn id="202" presetID="1" presetClass="exit" presetSubtype="0" fill="hold" grpId="1" nodeType="clickEffect">
                                  <p:stCondLst>
                                    <p:cond delay="0"/>
                                  </p:stCondLst>
                                  <p:childTnLst>
                                    <p:set>
                                      <p:cBhvr>
                                        <p:cTn id="203" dur="1" fill="hold">
                                          <p:stCondLst>
                                            <p:cond delay="0"/>
                                          </p:stCondLst>
                                        </p:cTn>
                                        <p:tgtEl>
                                          <p:spTgt spid="315"/>
                                        </p:tgtEl>
                                        <p:attrNameLst>
                                          <p:attrName>style.visibility</p:attrName>
                                        </p:attrNameLst>
                                      </p:cBhvr>
                                      <p:to>
                                        <p:strVal val="hidden"/>
                                      </p:to>
                                    </p:set>
                                  </p:childTnLst>
                                </p:cTn>
                              </p:par>
                              <p:par>
                                <p:cTn id="204" presetID="1" presetClass="exit" presetSubtype="0" fill="hold" grpId="2" nodeType="withEffect">
                                  <p:stCondLst>
                                    <p:cond delay="0"/>
                                  </p:stCondLst>
                                  <p:childTnLst>
                                    <p:set>
                                      <p:cBhvr>
                                        <p:cTn id="205" dur="1" fill="hold">
                                          <p:stCondLst>
                                            <p:cond delay="0"/>
                                          </p:stCondLst>
                                        </p:cTn>
                                        <p:tgtEl>
                                          <p:spTgt spid="308"/>
                                        </p:tgtEl>
                                        <p:attrNameLst>
                                          <p:attrName>style.visibility</p:attrName>
                                        </p:attrNameLst>
                                      </p:cBhvr>
                                      <p:to>
                                        <p:strVal val="hidden"/>
                                      </p:to>
                                    </p:set>
                                  </p:childTnLst>
                                </p:cTn>
                              </p:par>
                              <p:par>
                                <p:cTn id="206" presetID="1" presetClass="exit" presetSubtype="0" fill="hold" grpId="2" nodeType="withEffect">
                                  <p:stCondLst>
                                    <p:cond delay="0"/>
                                  </p:stCondLst>
                                  <p:childTnLst>
                                    <p:set>
                                      <p:cBhvr>
                                        <p:cTn id="207" dur="1" fill="hold">
                                          <p:stCondLst>
                                            <p:cond delay="0"/>
                                          </p:stCondLst>
                                        </p:cTn>
                                        <p:tgtEl>
                                          <p:spTgt spid="313"/>
                                        </p:tgtEl>
                                        <p:attrNameLst>
                                          <p:attrName>style.visibility</p:attrName>
                                        </p:attrNameLst>
                                      </p:cBhvr>
                                      <p:to>
                                        <p:strVal val="hidden"/>
                                      </p:to>
                                    </p:set>
                                  </p:childTnLst>
                                </p:cTn>
                              </p:par>
                              <p:par>
                                <p:cTn id="208" presetID="1" presetClass="exit" presetSubtype="0" fill="hold" grpId="1" nodeType="withEffect">
                                  <p:stCondLst>
                                    <p:cond delay="0"/>
                                  </p:stCondLst>
                                  <p:childTnLst>
                                    <p:set>
                                      <p:cBhvr>
                                        <p:cTn id="209" dur="1" fill="hold">
                                          <p:stCondLst>
                                            <p:cond delay="0"/>
                                          </p:stCondLst>
                                        </p:cTn>
                                        <p:tgtEl>
                                          <p:spTgt spid="314"/>
                                        </p:tgtEl>
                                        <p:attrNameLst>
                                          <p:attrName>style.visibility</p:attrName>
                                        </p:attrNameLst>
                                      </p:cBhvr>
                                      <p:to>
                                        <p:strVal val="hidden"/>
                                      </p:to>
                                    </p:set>
                                  </p:childTnLst>
                                </p:cTn>
                              </p:par>
                              <p:par>
                                <p:cTn id="210" presetID="1" presetClass="exit" presetSubtype="0" fill="hold" grpId="1" nodeType="withEffect">
                                  <p:stCondLst>
                                    <p:cond delay="0"/>
                                  </p:stCondLst>
                                  <p:childTnLst>
                                    <p:set>
                                      <p:cBhvr>
                                        <p:cTn id="211" dur="1" fill="hold">
                                          <p:stCondLst>
                                            <p:cond delay="0"/>
                                          </p:stCondLst>
                                        </p:cTn>
                                        <p:tgtEl>
                                          <p:spTgt spid="312"/>
                                        </p:tgtEl>
                                        <p:attrNameLst>
                                          <p:attrName>style.visibility</p:attrName>
                                        </p:attrNameLst>
                                      </p:cBhvr>
                                      <p:to>
                                        <p:strVal val="hidden"/>
                                      </p:to>
                                    </p:set>
                                  </p:childTnLst>
                                </p:cTn>
                              </p:par>
                              <p:par>
                                <p:cTn id="212" presetID="1" presetClass="exit" presetSubtype="0" fill="hold" grpId="2" nodeType="withEffect">
                                  <p:stCondLst>
                                    <p:cond delay="0"/>
                                  </p:stCondLst>
                                  <p:childTnLst>
                                    <p:set>
                                      <p:cBhvr>
                                        <p:cTn id="213" dur="1" fill="hold">
                                          <p:stCondLst>
                                            <p:cond delay="0"/>
                                          </p:stCondLst>
                                        </p:cTn>
                                        <p:tgtEl>
                                          <p:spTgt spid="310"/>
                                        </p:tgtEl>
                                        <p:attrNameLst>
                                          <p:attrName>style.visibility</p:attrName>
                                        </p:attrNameLst>
                                      </p:cBhvr>
                                      <p:to>
                                        <p:strVal val="hidden"/>
                                      </p:to>
                                    </p:set>
                                  </p:childTnLst>
                                </p:cTn>
                              </p:par>
                              <p:par>
                                <p:cTn id="214" presetID="1" presetClass="exit" presetSubtype="0" fill="hold" grpId="1" nodeType="withEffect">
                                  <p:stCondLst>
                                    <p:cond delay="0"/>
                                  </p:stCondLst>
                                  <p:childTnLst>
                                    <p:set>
                                      <p:cBhvr>
                                        <p:cTn id="215" dur="1" fill="hold">
                                          <p:stCondLst>
                                            <p:cond delay="0"/>
                                          </p:stCondLst>
                                        </p:cTn>
                                        <p:tgtEl>
                                          <p:spTgt spid="311"/>
                                        </p:tgtEl>
                                        <p:attrNameLst>
                                          <p:attrName>style.visibility</p:attrName>
                                        </p:attrNameLst>
                                      </p:cBhvr>
                                      <p:to>
                                        <p:strVal val="hidden"/>
                                      </p:to>
                                    </p:set>
                                  </p:childTnLst>
                                </p:cTn>
                              </p:par>
                              <p:par>
                                <p:cTn id="216" presetID="1" presetClass="exit" presetSubtype="0" fill="hold" grpId="1" nodeType="withEffect">
                                  <p:stCondLst>
                                    <p:cond delay="0"/>
                                  </p:stCondLst>
                                  <p:childTnLst>
                                    <p:set>
                                      <p:cBhvr>
                                        <p:cTn id="217" dur="1" fill="hold">
                                          <p:stCondLst>
                                            <p:cond delay="0"/>
                                          </p:stCondLst>
                                        </p:cTn>
                                        <p:tgtEl>
                                          <p:spTgt spid="318"/>
                                        </p:tgtEl>
                                        <p:attrNameLst>
                                          <p:attrName>style.visibility</p:attrName>
                                        </p:attrNameLst>
                                      </p:cBhvr>
                                      <p:to>
                                        <p:strVal val="hidden"/>
                                      </p:to>
                                    </p:set>
                                  </p:childTnLst>
                                </p:cTn>
                              </p:par>
                              <p:par>
                                <p:cTn id="218" presetID="1" presetClass="exit" presetSubtype="0" fill="hold" grpId="2" nodeType="withEffect">
                                  <p:stCondLst>
                                    <p:cond delay="0"/>
                                  </p:stCondLst>
                                  <p:childTnLst>
                                    <p:set>
                                      <p:cBhvr>
                                        <p:cTn id="219" dur="1" fill="hold">
                                          <p:stCondLst>
                                            <p:cond delay="0"/>
                                          </p:stCondLst>
                                        </p:cTn>
                                        <p:tgtEl>
                                          <p:spTgt spid="316"/>
                                        </p:tgtEl>
                                        <p:attrNameLst>
                                          <p:attrName>style.visibility</p:attrName>
                                        </p:attrNameLst>
                                      </p:cBhvr>
                                      <p:to>
                                        <p:strVal val="hidden"/>
                                      </p:to>
                                    </p:set>
                                  </p:childTnLst>
                                </p:cTn>
                              </p:par>
                              <p:par>
                                <p:cTn id="220" presetID="1" presetClass="exit" presetSubtype="0" fill="hold" grpId="1" nodeType="withEffect">
                                  <p:stCondLst>
                                    <p:cond delay="0"/>
                                  </p:stCondLst>
                                  <p:childTnLst>
                                    <p:set>
                                      <p:cBhvr>
                                        <p:cTn id="221" dur="1" fill="hold">
                                          <p:stCondLst>
                                            <p:cond delay="0"/>
                                          </p:stCondLst>
                                        </p:cTn>
                                        <p:tgtEl>
                                          <p:spTgt spid="317"/>
                                        </p:tgtEl>
                                        <p:attrNameLst>
                                          <p:attrName>style.visibility</p:attrName>
                                        </p:attrNameLst>
                                      </p:cBhvr>
                                      <p:to>
                                        <p:strVal val="hidden"/>
                                      </p:to>
                                    </p:set>
                                  </p:childTnLst>
                                </p:cTn>
                              </p:par>
                              <p:par>
                                <p:cTn id="222" presetID="1" presetClass="exit" presetSubtype="0" fill="hold" grpId="2" nodeType="withEffect">
                                  <p:stCondLst>
                                    <p:cond delay="0"/>
                                  </p:stCondLst>
                                  <p:childTnLst>
                                    <p:set>
                                      <p:cBhvr>
                                        <p:cTn id="223" dur="1" fill="hold">
                                          <p:stCondLst>
                                            <p:cond delay="0"/>
                                          </p:stCondLst>
                                        </p:cTn>
                                        <p:tgtEl>
                                          <p:spTgt spid="107"/>
                                        </p:tgtEl>
                                        <p:attrNameLst>
                                          <p:attrName>style.visibility</p:attrName>
                                        </p:attrNameLst>
                                      </p:cBhvr>
                                      <p:to>
                                        <p:strVal val="hidden"/>
                                      </p:to>
                                    </p:set>
                                  </p:childTnLst>
                                </p:cTn>
                              </p:par>
                            </p:childTnLst>
                          </p:cTn>
                        </p:par>
                      </p:childTnLst>
                    </p:cTn>
                  </p:par>
                  <p:par>
                    <p:cTn id="224" fill="hold">
                      <p:stCondLst>
                        <p:cond delay="indefinite"/>
                      </p:stCondLst>
                      <p:childTnLst>
                        <p:par>
                          <p:cTn id="225" fill="hold">
                            <p:stCondLst>
                              <p:cond delay="0"/>
                            </p:stCondLst>
                            <p:childTnLst>
                              <p:par>
                                <p:cTn id="226" presetID="9" presetClass="emph" presetSubtype="0" grpId="0" nodeType="clickEffect">
                                  <p:stCondLst>
                                    <p:cond delay="0"/>
                                  </p:stCondLst>
                                  <p:childTnLst>
                                    <p:set>
                                      <p:cBhvr>
                                        <p:cTn id="227" dur="indefinite"/>
                                        <p:tgtEl>
                                          <p:spTgt spid="236"/>
                                        </p:tgtEl>
                                        <p:attrNameLst>
                                          <p:attrName>style.opacity</p:attrName>
                                        </p:attrNameLst>
                                      </p:cBhvr>
                                      <p:to>
                                        <p:strVal val="0.1"/>
                                      </p:to>
                                    </p:set>
                                    <p:animEffect filter="image" prLst="opacity: 0.1">
                                      <p:cBhvr rctx="IE">
                                        <p:cTn id="228" dur="indefinite"/>
                                        <p:tgtEl>
                                          <p:spTgt spid="236"/>
                                        </p:tgtEl>
                                      </p:cBhvr>
                                    </p:animEffect>
                                  </p:childTnLst>
                                </p:cTn>
                              </p:par>
                              <p:par>
                                <p:cTn id="229" presetID="9" presetClass="emph" presetSubtype="0" nodeType="withEffect">
                                  <p:stCondLst>
                                    <p:cond delay="0"/>
                                  </p:stCondLst>
                                  <p:childTnLst>
                                    <p:set>
                                      <p:cBhvr>
                                        <p:cTn id="230" dur="indefinite"/>
                                        <p:tgtEl>
                                          <p:spTgt spid="303"/>
                                        </p:tgtEl>
                                        <p:attrNameLst>
                                          <p:attrName>style.opacity</p:attrName>
                                        </p:attrNameLst>
                                      </p:cBhvr>
                                      <p:to>
                                        <p:strVal val="1"/>
                                      </p:to>
                                    </p:set>
                                    <p:animEffect filter="image" prLst="opacity: 1">
                                      <p:cBhvr rctx="IE">
                                        <p:cTn id="231" dur="indefinite"/>
                                        <p:tgtEl>
                                          <p:spTgt spid="303"/>
                                        </p:tgtEl>
                                      </p:cBhvr>
                                    </p:animEffect>
                                  </p:childTnLst>
                                </p:cTn>
                              </p:par>
                              <p:par>
                                <p:cTn id="232" presetID="9" presetClass="emph" presetSubtype="0" grpId="2" nodeType="withEffect">
                                  <p:stCondLst>
                                    <p:cond delay="0"/>
                                  </p:stCondLst>
                                  <p:childTnLst>
                                    <p:set>
                                      <p:cBhvr>
                                        <p:cTn id="233" dur="indefinite"/>
                                        <p:tgtEl>
                                          <p:spTgt spid="91"/>
                                        </p:tgtEl>
                                        <p:attrNameLst>
                                          <p:attrName>style.opacity</p:attrName>
                                        </p:attrNameLst>
                                      </p:cBhvr>
                                      <p:to>
                                        <p:strVal val="1"/>
                                      </p:to>
                                    </p:set>
                                    <p:animEffect filter="image" prLst="opacity: 1">
                                      <p:cBhvr rctx="IE">
                                        <p:cTn id="234" dur="indefinite"/>
                                        <p:tgtEl>
                                          <p:spTgt spid="91"/>
                                        </p:tgtEl>
                                      </p:cBhvr>
                                    </p:animEffect>
                                  </p:childTnLst>
                                </p:cTn>
                              </p:par>
                              <p:par>
                                <p:cTn id="235" presetID="9" presetClass="emph" presetSubtype="0" nodeType="withEffect">
                                  <p:stCondLst>
                                    <p:cond delay="0"/>
                                  </p:stCondLst>
                                  <p:childTnLst>
                                    <p:set>
                                      <p:cBhvr>
                                        <p:cTn id="236" dur="indefinite"/>
                                        <p:tgtEl>
                                          <p:spTgt spid="97"/>
                                        </p:tgtEl>
                                        <p:attrNameLst>
                                          <p:attrName>style.opacity</p:attrName>
                                        </p:attrNameLst>
                                      </p:cBhvr>
                                      <p:to>
                                        <p:strVal val="1"/>
                                      </p:to>
                                    </p:set>
                                    <p:animEffect filter="image" prLst="opacity: 1">
                                      <p:cBhvr rctx="IE">
                                        <p:cTn id="237" dur="indefinite"/>
                                        <p:tgtEl>
                                          <p:spTgt spid="97"/>
                                        </p:tgtEl>
                                      </p:cBhvr>
                                    </p:animEffect>
                                  </p:childTnLst>
                                </p:cTn>
                              </p:par>
                              <p:par>
                                <p:cTn id="238" presetID="9" presetClass="emph" presetSubtype="0" grpId="1" nodeType="withEffect">
                                  <p:stCondLst>
                                    <p:cond delay="0"/>
                                  </p:stCondLst>
                                  <p:childTnLst>
                                    <p:set>
                                      <p:cBhvr>
                                        <p:cTn id="239" dur="indefinite"/>
                                        <p:tgtEl>
                                          <p:spTgt spid="319"/>
                                        </p:tgtEl>
                                        <p:attrNameLst>
                                          <p:attrName>style.opacity</p:attrName>
                                        </p:attrNameLst>
                                      </p:cBhvr>
                                      <p:to>
                                        <p:strVal val="1"/>
                                      </p:to>
                                    </p:set>
                                    <p:animEffect filter="image" prLst="opacity: 1">
                                      <p:cBhvr rctx="IE">
                                        <p:cTn id="240" dur="indefinite"/>
                                        <p:tgtEl>
                                          <p:spTgt spid="319"/>
                                        </p:tgtEl>
                                      </p:cBhvr>
                                    </p:animEffec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grpId="0" nodeType="clickEffect">
                                  <p:stCondLst>
                                    <p:cond delay="0"/>
                                  </p:stCondLst>
                                  <p:childTnLst>
                                    <p:set>
                                      <p:cBhvr>
                                        <p:cTn id="244" dur="1" fill="hold">
                                          <p:stCondLst>
                                            <p:cond delay="0"/>
                                          </p:stCondLst>
                                        </p:cTn>
                                        <p:tgtEl>
                                          <p:spTgt spid="108"/>
                                        </p:tgtEl>
                                        <p:attrNameLst>
                                          <p:attrName>style.visibility</p:attrName>
                                        </p:attrNameLst>
                                      </p:cBhvr>
                                      <p:to>
                                        <p:strVal val="visible"/>
                                      </p:to>
                                    </p:set>
                                  </p:childTnLst>
                                </p:cTn>
                              </p:par>
                              <p:par>
                                <p:cTn id="245" presetID="35" presetClass="emph" presetSubtype="0" repeatCount="10000" fill="hold" grpId="1" nodeType="withEffect">
                                  <p:stCondLst>
                                    <p:cond delay="0"/>
                                  </p:stCondLst>
                                  <p:childTnLst>
                                    <p:anim calcmode="discrete" valueType="str">
                                      <p:cBhvr>
                                        <p:cTn id="246"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247" fill="hold">
                      <p:stCondLst>
                        <p:cond delay="indefinite"/>
                      </p:stCondLst>
                      <p:childTnLst>
                        <p:par>
                          <p:cTn id="248" fill="hold">
                            <p:stCondLst>
                              <p:cond delay="0"/>
                            </p:stCondLst>
                            <p:childTnLst>
                              <p:par>
                                <p:cTn id="249" presetID="22" presetClass="entr" presetSubtype="8" fill="hold" grpId="0" nodeType="clickEffect">
                                  <p:stCondLst>
                                    <p:cond delay="0"/>
                                  </p:stCondLst>
                                  <p:childTnLst>
                                    <p:set>
                                      <p:cBhvr>
                                        <p:cTn id="250" dur="1" fill="hold">
                                          <p:stCondLst>
                                            <p:cond delay="0"/>
                                          </p:stCondLst>
                                        </p:cTn>
                                        <p:tgtEl>
                                          <p:spTgt spid="99"/>
                                        </p:tgtEl>
                                        <p:attrNameLst>
                                          <p:attrName>style.visibility</p:attrName>
                                        </p:attrNameLst>
                                      </p:cBhvr>
                                      <p:to>
                                        <p:strVal val="visible"/>
                                      </p:to>
                                    </p:set>
                                    <p:animEffect transition="in" filter="wipe(left)">
                                      <p:cBhvr>
                                        <p:cTn id="251" dur="500"/>
                                        <p:tgtEl>
                                          <p:spTgt spid="99"/>
                                        </p:tgtEl>
                                      </p:cBhvr>
                                    </p:animEffect>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98"/>
                                        </p:tgtEl>
                                        <p:attrNameLst>
                                          <p:attrName>style.visibility</p:attrName>
                                        </p:attrNameLst>
                                      </p:cBhvr>
                                      <p:to>
                                        <p:strVal val="visible"/>
                                      </p:to>
                                    </p:set>
                                  </p:childTnLst>
                                </p:cTn>
                              </p:par>
                              <p:par>
                                <p:cTn id="256" presetID="35" presetClass="emph" presetSubtype="0" repeatCount="10000" fill="hold" grpId="1" nodeType="withEffect">
                                  <p:stCondLst>
                                    <p:cond delay="0"/>
                                  </p:stCondLst>
                                  <p:childTnLst>
                                    <p:anim calcmode="discrete" valueType="str">
                                      <p:cBhvr>
                                        <p:cTn id="257"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258" fill="hold">
                      <p:stCondLst>
                        <p:cond delay="indefinite"/>
                      </p:stCondLst>
                      <p:childTnLst>
                        <p:par>
                          <p:cTn id="259" fill="hold">
                            <p:stCondLst>
                              <p:cond delay="0"/>
                            </p:stCondLst>
                            <p:childTnLst>
                              <p:par>
                                <p:cTn id="260" presetID="9" presetClass="emph" presetSubtype="0" nodeType="clickEffect">
                                  <p:stCondLst>
                                    <p:cond delay="0"/>
                                  </p:stCondLst>
                                  <p:childTnLst>
                                    <p:set>
                                      <p:cBhvr>
                                        <p:cTn id="261" dur="indefinite"/>
                                        <p:tgtEl>
                                          <p:spTgt spid="302"/>
                                        </p:tgtEl>
                                        <p:attrNameLst>
                                          <p:attrName>style.opacity</p:attrName>
                                        </p:attrNameLst>
                                      </p:cBhvr>
                                      <p:to>
                                        <p:strVal val="0.1"/>
                                      </p:to>
                                    </p:set>
                                    <p:animEffect filter="image" prLst="opacity: 0.1">
                                      <p:cBhvr rctx="IE">
                                        <p:cTn id="262" dur="indefinite"/>
                                        <p:tgtEl>
                                          <p:spTgt spid="302"/>
                                        </p:tgtEl>
                                      </p:cBhvr>
                                    </p:animEffect>
                                  </p:childTnLst>
                                </p:cTn>
                              </p:par>
                              <p:par>
                                <p:cTn id="263" presetID="9" presetClass="emph" presetSubtype="0" grpId="1" nodeType="withEffect">
                                  <p:stCondLst>
                                    <p:cond delay="0"/>
                                  </p:stCondLst>
                                  <p:childTnLst>
                                    <p:set>
                                      <p:cBhvr>
                                        <p:cTn id="264" dur="indefinite"/>
                                        <p:tgtEl>
                                          <p:spTgt spid="90"/>
                                        </p:tgtEl>
                                        <p:attrNameLst>
                                          <p:attrName>style.opacity</p:attrName>
                                        </p:attrNameLst>
                                      </p:cBhvr>
                                      <p:to>
                                        <p:strVal val="0.1"/>
                                      </p:to>
                                    </p:set>
                                    <p:animEffect filter="image" prLst="opacity: 0.1">
                                      <p:cBhvr rctx="IE">
                                        <p:cTn id="265" dur="indefinite"/>
                                        <p:tgtEl>
                                          <p:spTgt spid="90"/>
                                        </p:tgtEl>
                                      </p:cBhvr>
                                    </p:animEffect>
                                  </p:childTnLst>
                                </p:cTn>
                              </p:par>
                            </p:childTnLst>
                          </p:cTn>
                        </p:par>
                      </p:childTnLst>
                    </p:cTn>
                  </p:par>
                  <p:par>
                    <p:cTn id="266" fill="hold">
                      <p:stCondLst>
                        <p:cond delay="indefinite"/>
                      </p:stCondLst>
                      <p:childTnLst>
                        <p:par>
                          <p:cTn id="267" fill="hold">
                            <p:stCondLst>
                              <p:cond delay="0"/>
                            </p:stCondLst>
                            <p:childTnLst>
                              <p:par>
                                <p:cTn id="268" presetID="1" presetClass="exit" presetSubtype="0" fill="hold" grpId="1" nodeType="clickEffect">
                                  <p:stCondLst>
                                    <p:cond delay="0"/>
                                  </p:stCondLst>
                                  <p:childTnLst>
                                    <p:set>
                                      <p:cBhvr>
                                        <p:cTn id="269" dur="1" fill="hold">
                                          <p:stCondLst>
                                            <p:cond delay="0"/>
                                          </p:stCondLst>
                                        </p:cTn>
                                        <p:tgtEl>
                                          <p:spTgt spid="99"/>
                                        </p:tgtEl>
                                        <p:attrNameLst>
                                          <p:attrName>style.visibility</p:attrName>
                                        </p:attrNameLst>
                                      </p:cBhvr>
                                      <p:to>
                                        <p:strVal val="hidden"/>
                                      </p:to>
                                    </p:set>
                                  </p:childTnLst>
                                </p:cTn>
                              </p:par>
                            </p:childTnLst>
                          </p:cTn>
                        </p:par>
                      </p:childTnLst>
                    </p:cTn>
                  </p:par>
                  <p:par>
                    <p:cTn id="270" fill="hold">
                      <p:stCondLst>
                        <p:cond delay="indefinite"/>
                      </p:stCondLst>
                      <p:childTnLst>
                        <p:par>
                          <p:cTn id="271" fill="hold">
                            <p:stCondLst>
                              <p:cond delay="0"/>
                            </p:stCondLst>
                            <p:childTnLst>
                              <p:par>
                                <p:cTn id="272" presetID="22" presetClass="entr" presetSubtype="8" fill="hold" grpId="0" nodeType="clickEffect">
                                  <p:stCondLst>
                                    <p:cond delay="0"/>
                                  </p:stCondLst>
                                  <p:childTnLst>
                                    <p:set>
                                      <p:cBhvr>
                                        <p:cTn id="273" dur="1" fill="hold">
                                          <p:stCondLst>
                                            <p:cond delay="0"/>
                                          </p:stCondLst>
                                        </p:cTn>
                                        <p:tgtEl>
                                          <p:spTgt spid="101"/>
                                        </p:tgtEl>
                                        <p:attrNameLst>
                                          <p:attrName>style.visibility</p:attrName>
                                        </p:attrNameLst>
                                      </p:cBhvr>
                                      <p:to>
                                        <p:strVal val="visible"/>
                                      </p:to>
                                    </p:set>
                                    <p:animEffect transition="in" filter="wipe(left)">
                                      <p:cBhvr>
                                        <p:cTn id="274" dur="500"/>
                                        <p:tgtEl>
                                          <p:spTgt spid="101"/>
                                        </p:tgtEl>
                                      </p:cBhvr>
                                    </p:animEffect>
                                  </p:childTnLst>
                                </p:cTn>
                              </p:par>
                            </p:childTnLst>
                          </p:cTn>
                        </p:par>
                      </p:childTnLst>
                    </p:cTn>
                  </p:par>
                  <p:par>
                    <p:cTn id="275" fill="hold">
                      <p:stCondLst>
                        <p:cond delay="indefinite"/>
                      </p:stCondLst>
                      <p:childTnLst>
                        <p:par>
                          <p:cTn id="276" fill="hold">
                            <p:stCondLst>
                              <p:cond delay="0"/>
                            </p:stCondLst>
                            <p:childTnLst>
                              <p:par>
                                <p:cTn id="277" presetID="22" presetClass="entr" presetSubtype="2" fill="hold" grpId="0" nodeType="clickEffect">
                                  <p:stCondLst>
                                    <p:cond delay="0"/>
                                  </p:stCondLst>
                                  <p:childTnLst>
                                    <p:set>
                                      <p:cBhvr>
                                        <p:cTn id="278" dur="1" fill="hold">
                                          <p:stCondLst>
                                            <p:cond delay="0"/>
                                          </p:stCondLst>
                                        </p:cTn>
                                        <p:tgtEl>
                                          <p:spTgt spid="100"/>
                                        </p:tgtEl>
                                        <p:attrNameLst>
                                          <p:attrName>style.visibility</p:attrName>
                                        </p:attrNameLst>
                                      </p:cBhvr>
                                      <p:to>
                                        <p:strVal val="visible"/>
                                      </p:to>
                                    </p:set>
                                    <p:animEffect transition="in" filter="wipe(right)">
                                      <p:cBhvr>
                                        <p:cTn id="279" dur="500"/>
                                        <p:tgtEl>
                                          <p:spTgt spid="100"/>
                                        </p:tgtEl>
                                      </p:cBhvr>
                                    </p:animEffec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grpId="0" nodeType="clickEffect">
                                  <p:stCondLst>
                                    <p:cond delay="0"/>
                                  </p:stCondLst>
                                  <p:childTnLst>
                                    <p:set>
                                      <p:cBhvr>
                                        <p:cTn id="283" dur="1" fill="hold">
                                          <p:stCondLst>
                                            <p:cond delay="0"/>
                                          </p:stCondLst>
                                        </p:cTn>
                                        <p:tgtEl>
                                          <p:spTgt spid="85"/>
                                        </p:tgtEl>
                                        <p:attrNameLst>
                                          <p:attrName>style.visibility</p:attrName>
                                        </p:attrNameLst>
                                      </p:cBhvr>
                                      <p:to>
                                        <p:strVal val="visible"/>
                                      </p:to>
                                    </p:set>
                                  </p:childTnLst>
                                </p:cTn>
                              </p:par>
                              <p:par>
                                <p:cTn id="284" presetID="1" presetClass="entr" presetSubtype="0" fill="hold" grpId="0" nodeType="withEffect">
                                  <p:stCondLst>
                                    <p:cond delay="0"/>
                                  </p:stCondLst>
                                  <p:childTnLst>
                                    <p:set>
                                      <p:cBhvr>
                                        <p:cTn id="285" dur="1" fill="hold">
                                          <p:stCondLst>
                                            <p:cond delay="0"/>
                                          </p:stCondLst>
                                        </p:cTn>
                                        <p:tgtEl>
                                          <p:spTgt spid="86"/>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22" presetClass="entr" presetSubtype="8" fill="hold" grpId="0" nodeType="clickEffect">
                                  <p:stCondLst>
                                    <p:cond delay="0"/>
                                  </p:stCondLst>
                                  <p:childTnLst>
                                    <p:set>
                                      <p:cBhvr>
                                        <p:cTn id="289" dur="1" fill="hold">
                                          <p:stCondLst>
                                            <p:cond delay="0"/>
                                          </p:stCondLst>
                                        </p:cTn>
                                        <p:tgtEl>
                                          <p:spTgt spid="103"/>
                                        </p:tgtEl>
                                        <p:attrNameLst>
                                          <p:attrName>style.visibility</p:attrName>
                                        </p:attrNameLst>
                                      </p:cBhvr>
                                      <p:to>
                                        <p:strVal val="visible"/>
                                      </p:to>
                                    </p:set>
                                    <p:animEffect transition="in" filter="wipe(left)">
                                      <p:cBhvr>
                                        <p:cTn id="290" dur="500"/>
                                        <p:tgtEl>
                                          <p:spTgt spid="103"/>
                                        </p:tgtEl>
                                      </p:cBhvr>
                                    </p:animEffect>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105"/>
                                        </p:tgtEl>
                                        <p:attrNameLst>
                                          <p:attrName>style.visibility</p:attrName>
                                        </p:attrNameLst>
                                      </p:cBhvr>
                                      <p:to>
                                        <p:strVal val="visible"/>
                                      </p:to>
                                    </p:set>
                                  </p:childTnLst>
                                </p:cTn>
                              </p:par>
                              <p:par>
                                <p:cTn id="295" presetID="35" presetClass="emph" presetSubtype="0" repeatCount="10000" fill="hold" grpId="1" nodeType="withEffect">
                                  <p:stCondLst>
                                    <p:cond delay="0"/>
                                  </p:stCondLst>
                                  <p:childTnLst>
                                    <p:anim calcmode="discrete" valueType="str">
                                      <p:cBhvr>
                                        <p:cTn id="296" dur="500" fill="hold"/>
                                        <p:tgtEl>
                                          <p:spTgt spid="105"/>
                                        </p:tgtEl>
                                        <p:attrNameLst>
                                          <p:attrName>style.visibility</p:attrName>
                                        </p:attrNameLst>
                                      </p:cBhvr>
                                      <p:tavLst>
                                        <p:tav tm="0">
                                          <p:val>
                                            <p:strVal val="hidden"/>
                                          </p:val>
                                        </p:tav>
                                        <p:tav tm="50000">
                                          <p:val>
                                            <p:strVal val="visible"/>
                                          </p:val>
                                        </p:tav>
                                      </p:tavLst>
                                    </p:anim>
                                  </p:childTnLst>
                                </p:cTn>
                              </p:par>
                              <p:par>
                                <p:cTn id="297" presetID="1" presetClass="entr" presetSubtype="0" fill="hold" grpId="0" nodeType="withEffect">
                                  <p:stCondLst>
                                    <p:cond delay="0"/>
                                  </p:stCondLst>
                                  <p:childTnLst>
                                    <p:set>
                                      <p:cBhvr>
                                        <p:cTn id="298" dur="1" fill="hold">
                                          <p:stCondLst>
                                            <p:cond delay="0"/>
                                          </p:stCondLst>
                                        </p:cTn>
                                        <p:tgtEl>
                                          <p:spTgt spid="106"/>
                                        </p:tgtEl>
                                        <p:attrNameLst>
                                          <p:attrName>style.visibility</p:attrName>
                                        </p:attrNameLst>
                                      </p:cBhvr>
                                      <p:to>
                                        <p:strVal val="visible"/>
                                      </p:to>
                                    </p:set>
                                  </p:childTnLst>
                                </p:cTn>
                              </p:par>
                              <p:par>
                                <p:cTn id="299" presetID="35" presetClass="emph" presetSubtype="0" repeatCount="10000" fill="hold" grpId="1" nodeType="withEffect">
                                  <p:stCondLst>
                                    <p:cond delay="0"/>
                                  </p:stCondLst>
                                  <p:childTnLst>
                                    <p:anim calcmode="discrete" valueType="str">
                                      <p:cBhvr>
                                        <p:cTn id="300"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301" fill="hold">
                      <p:stCondLst>
                        <p:cond delay="indefinite"/>
                      </p:stCondLst>
                      <p:childTnLst>
                        <p:par>
                          <p:cTn id="302" fill="hold">
                            <p:stCondLst>
                              <p:cond delay="0"/>
                            </p:stCondLst>
                            <p:childTnLst>
                              <p:par>
                                <p:cTn id="303" presetID="22" presetClass="entr" presetSubtype="2" fill="hold" grpId="0" nodeType="clickEffect">
                                  <p:stCondLst>
                                    <p:cond delay="0"/>
                                  </p:stCondLst>
                                  <p:childTnLst>
                                    <p:set>
                                      <p:cBhvr>
                                        <p:cTn id="304" dur="1" fill="hold">
                                          <p:stCondLst>
                                            <p:cond delay="0"/>
                                          </p:stCondLst>
                                        </p:cTn>
                                        <p:tgtEl>
                                          <p:spTgt spid="102"/>
                                        </p:tgtEl>
                                        <p:attrNameLst>
                                          <p:attrName>style.visibility</p:attrName>
                                        </p:attrNameLst>
                                      </p:cBhvr>
                                      <p:to>
                                        <p:strVal val="visible"/>
                                      </p:to>
                                    </p:set>
                                    <p:animEffect transition="in" filter="wipe(right)">
                                      <p:cBhvr>
                                        <p:cTn id="305" dur="500"/>
                                        <p:tgtEl>
                                          <p:spTgt spid="102"/>
                                        </p:tgtEl>
                                      </p:cBhvr>
                                    </p:animEffec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87"/>
                                        </p:tgtEl>
                                        <p:attrNameLst>
                                          <p:attrName>style.visibility</p:attrName>
                                        </p:attrNameLst>
                                      </p:cBhvr>
                                      <p:to>
                                        <p:strVal val="visible"/>
                                      </p:to>
                                    </p:set>
                                  </p:childTnLst>
                                </p:cTn>
                              </p:par>
                            </p:childTnLst>
                          </p:cTn>
                        </p:par>
                      </p:childTnLst>
                    </p:cTn>
                  </p:par>
                  <p:par>
                    <p:cTn id="310" fill="hold">
                      <p:stCondLst>
                        <p:cond delay="indefinite"/>
                      </p:stCondLst>
                      <p:childTnLst>
                        <p:par>
                          <p:cTn id="311" fill="hold">
                            <p:stCondLst>
                              <p:cond delay="0"/>
                            </p:stCondLst>
                            <p:childTnLst>
                              <p:par>
                                <p:cTn id="312" presetID="22" presetClass="entr" presetSubtype="2" fill="hold" grpId="0" nodeType="clickEffect">
                                  <p:stCondLst>
                                    <p:cond delay="0"/>
                                  </p:stCondLst>
                                  <p:childTnLst>
                                    <p:set>
                                      <p:cBhvr>
                                        <p:cTn id="313" dur="1" fill="hold">
                                          <p:stCondLst>
                                            <p:cond delay="0"/>
                                          </p:stCondLst>
                                        </p:cTn>
                                        <p:tgtEl>
                                          <p:spTgt spid="104"/>
                                        </p:tgtEl>
                                        <p:attrNameLst>
                                          <p:attrName>style.visibility</p:attrName>
                                        </p:attrNameLst>
                                      </p:cBhvr>
                                      <p:to>
                                        <p:strVal val="visible"/>
                                      </p:to>
                                    </p:set>
                                    <p:animEffect transition="in" filter="wipe(right)">
                                      <p:cBhvr>
                                        <p:cTn id="314" dur="500"/>
                                        <p:tgtEl>
                                          <p:spTgt spid="104"/>
                                        </p:tgtEl>
                                      </p:cBhvr>
                                    </p:animEffect>
                                  </p:childTnLst>
                                </p:cTn>
                              </p:par>
                            </p:childTnLst>
                          </p:cTn>
                        </p:par>
                      </p:childTnLst>
                    </p:cTn>
                  </p:par>
                  <p:par>
                    <p:cTn id="315" fill="hold">
                      <p:stCondLst>
                        <p:cond delay="indefinite"/>
                      </p:stCondLst>
                      <p:childTnLst>
                        <p:par>
                          <p:cTn id="316" fill="hold">
                            <p:stCondLst>
                              <p:cond delay="0"/>
                            </p:stCondLst>
                            <p:childTnLst>
                              <p:par>
                                <p:cTn id="317" presetID="1" presetClass="entr" presetSubtype="0" fill="hold" grpId="0" nodeType="clickEffect">
                                  <p:stCondLst>
                                    <p:cond delay="0"/>
                                  </p:stCondLst>
                                  <p:childTnLst>
                                    <p:set>
                                      <p:cBhvr>
                                        <p:cTn id="318" dur="1" fill="hold">
                                          <p:stCondLst>
                                            <p:cond delay="0"/>
                                          </p:stCondLst>
                                        </p:cTn>
                                        <p:tgtEl>
                                          <p:spTgt spid="88"/>
                                        </p:tgtEl>
                                        <p:attrNameLst>
                                          <p:attrName>style.visibility</p:attrName>
                                        </p:attrNameLst>
                                      </p:cBhvr>
                                      <p:to>
                                        <p:strVal val="visible"/>
                                      </p:to>
                                    </p:set>
                                  </p:childTnLst>
                                </p:cTn>
                              </p:par>
                            </p:childTnLst>
                          </p:cTn>
                        </p:par>
                      </p:childTnLst>
                    </p:cTn>
                  </p:par>
                  <p:par>
                    <p:cTn id="319" fill="hold">
                      <p:stCondLst>
                        <p:cond delay="indefinite"/>
                      </p:stCondLst>
                      <p:childTnLst>
                        <p:par>
                          <p:cTn id="320" fill="hold">
                            <p:stCondLst>
                              <p:cond delay="0"/>
                            </p:stCondLst>
                            <p:childTnLst>
                              <p:par>
                                <p:cTn id="321" presetID="1" presetClass="exit" presetSubtype="0" fill="hold" grpId="2" nodeType="clickEffect">
                                  <p:stCondLst>
                                    <p:cond delay="0"/>
                                  </p:stCondLst>
                                  <p:childTnLst>
                                    <p:set>
                                      <p:cBhvr>
                                        <p:cTn id="322" dur="1" fill="hold">
                                          <p:stCondLst>
                                            <p:cond delay="0"/>
                                          </p:stCondLst>
                                        </p:cTn>
                                        <p:tgtEl>
                                          <p:spTgt spid="108"/>
                                        </p:tgtEl>
                                        <p:attrNameLst>
                                          <p:attrName>style.visibility</p:attrName>
                                        </p:attrNameLst>
                                      </p:cBhvr>
                                      <p:to>
                                        <p:strVal val="hidden"/>
                                      </p:to>
                                    </p:set>
                                  </p:childTnLst>
                                </p:cTn>
                              </p:par>
                              <p:par>
                                <p:cTn id="323" presetID="1" presetClass="exit" presetSubtype="0" fill="hold" grpId="2" nodeType="withEffect">
                                  <p:stCondLst>
                                    <p:cond delay="0"/>
                                  </p:stCondLst>
                                  <p:childTnLst>
                                    <p:set>
                                      <p:cBhvr>
                                        <p:cTn id="324" dur="1" fill="hold">
                                          <p:stCondLst>
                                            <p:cond delay="0"/>
                                          </p:stCondLst>
                                        </p:cTn>
                                        <p:tgtEl>
                                          <p:spTgt spid="98"/>
                                        </p:tgtEl>
                                        <p:attrNameLst>
                                          <p:attrName>style.visibility</p:attrName>
                                        </p:attrNameLst>
                                      </p:cBhvr>
                                      <p:to>
                                        <p:strVal val="hidden"/>
                                      </p:to>
                                    </p:set>
                                  </p:childTnLst>
                                </p:cTn>
                              </p:par>
                              <p:par>
                                <p:cTn id="325" presetID="1" presetClass="exit" presetSubtype="0" fill="hold" grpId="1" nodeType="withEffect">
                                  <p:stCondLst>
                                    <p:cond delay="0"/>
                                  </p:stCondLst>
                                  <p:childTnLst>
                                    <p:set>
                                      <p:cBhvr>
                                        <p:cTn id="326" dur="1" fill="hold">
                                          <p:stCondLst>
                                            <p:cond delay="0"/>
                                          </p:stCondLst>
                                        </p:cTn>
                                        <p:tgtEl>
                                          <p:spTgt spid="103"/>
                                        </p:tgtEl>
                                        <p:attrNameLst>
                                          <p:attrName>style.visibility</p:attrName>
                                        </p:attrNameLst>
                                      </p:cBhvr>
                                      <p:to>
                                        <p:strVal val="hidden"/>
                                      </p:to>
                                    </p:set>
                                  </p:childTnLst>
                                </p:cTn>
                              </p:par>
                              <p:par>
                                <p:cTn id="327" presetID="1" presetClass="exit" presetSubtype="0" fill="hold" grpId="2" nodeType="withEffect">
                                  <p:stCondLst>
                                    <p:cond delay="0"/>
                                  </p:stCondLst>
                                  <p:childTnLst>
                                    <p:set>
                                      <p:cBhvr>
                                        <p:cTn id="328" dur="1" fill="hold">
                                          <p:stCondLst>
                                            <p:cond delay="0"/>
                                          </p:stCondLst>
                                        </p:cTn>
                                        <p:tgtEl>
                                          <p:spTgt spid="105"/>
                                        </p:tgtEl>
                                        <p:attrNameLst>
                                          <p:attrName>style.visibility</p:attrName>
                                        </p:attrNameLst>
                                      </p:cBhvr>
                                      <p:to>
                                        <p:strVal val="hidden"/>
                                      </p:to>
                                    </p:set>
                                  </p:childTnLst>
                                </p:cTn>
                              </p:par>
                              <p:par>
                                <p:cTn id="329" presetID="1" presetClass="exit" presetSubtype="0" fill="hold" grpId="2" nodeType="withEffect">
                                  <p:stCondLst>
                                    <p:cond delay="0"/>
                                  </p:stCondLst>
                                  <p:childTnLst>
                                    <p:set>
                                      <p:cBhvr>
                                        <p:cTn id="330" dur="1" fill="hold">
                                          <p:stCondLst>
                                            <p:cond delay="0"/>
                                          </p:stCondLst>
                                        </p:cTn>
                                        <p:tgtEl>
                                          <p:spTgt spid="106"/>
                                        </p:tgtEl>
                                        <p:attrNameLst>
                                          <p:attrName>style.visibility</p:attrName>
                                        </p:attrNameLst>
                                      </p:cBhvr>
                                      <p:to>
                                        <p:strVal val="hidden"/>
                                      </p:to>
                                    </p:set>
                                  </p:childTnLst>
                                </p:cTn>
                              </p:par>
                              <p:par>
                                <p:cTn id="331" presetID="1" presetClass="exit" presetSubtype="0" fill="hold" grpId="1" nodeType="withEffect">
                                  <p:stCondLst>
                                    <p:cond delay="0"/>
                                  </p:stCondLst>
                                  <p:childTnLst>
                                    <p:set>
                                      <p:cBhvr>
                                        <p:cTn id="332" dur="1" fill="hold">
                                          <p:stCondLst>
                                            <p:cond delay="0"/>
                                          </p:stCondLst>
                                        </p:cTn>
                                        <p:tgtEl>
                                          <p:spTgt spid="102"/>
                                        </p:tgtEl>
                                        <p:attrNameLst>
                                          <p:attrName>style.visibility</p:attrName>
                                        </p:attrNameLst>
                                      </p:cBhvr>
                                      <p:to>
                                        <p:strVal val="hidden"/>
                                      </p:to>
                                    </p:set>
                                  </p:childTnLst>
                                </p:cTn>
                              </p:par>
                              <p:par>
                                <p:cTn id="333" presetID="1" presetClass="exit" presetSubtype="0" fill="hold" grpId="1" nodeType="withEffect">
                                  <p:stCondLst>
                                    <p:cond delay="0"/>
                                  </p:stCondLst>
                                  <p:childTnLst>
                                    <p:set>
                                      <p:cBhvr>
                                        <p:cTn id="334" dur="1" fill="hold">
                                          <p:stCondLst>
                                            <p:cond delay="0"/>
                                          </p:stCondLst>
                                        </p:cTn>
                                        <p:tgtEl>
                                          <p:spTgt spid="104"/>
                                        </p:tgtEl>
                                        <p:attrNameLst>
                                          <p:attrName>style.visibility</p:attrName>
                                        </p:attrNameLst>
                                      </p:cBhvr>
                                      <p:to>
                                        <p:strVal val="hidden"/>
                                      </p:to>
                                    </p:set>
                                  </p:childTnLst>
                                </p:cTn>
                              </p:par>
                              <p:par>
                                <p:cTn id="335" presetID="1" presetClass="exit" presetSubtype="0" fill="hold" grpId="1" nodeType="withEffect">
                                  <p:stCondLst>
                                    <p:cond delay="0"/>
                                  </p:stCondLst>
                                  <p:childTnLst>
                                    <p:set>
                                      <p:cBhvr>
                                        <p:cTn id="336" dur="1" fill="hold">
                                          <p:stCondLst>
                                            <p:cond delay="0"/>
                                          </p:stCondLst>
                                        </p:cTn>
                                        <p:tgtEl>
                                          <p:spTgt spid="101"/>
                                        </p:tgtEl>
                                        <p:attrNameLst>
                                          <p:attrName>style.visibility</p:attrName>
                                        </p:attrNameLst>
                                      </p:cBhvr>
                                      <p:to>
                                        <p:strVal val="hidden"/>
                                      </p:to>
                                    </p:set>
                                  </p:childTnLst>
                                </p:cTn>
                              </p:par>
                              <p:par>
                                <p:cTn id="337" presetID="1" presetClass="exit" presetSubtype="0" fill="hold" grpId="1" nodeType="withEffect">
                                  <p:stCondLst>
                                    <p:cond delay="0"/>
                                  </p:stCondLst>
                                  <p:childTnLst>
                                    <p:set>
                                      <p:cBhvr>
                                        <p:cTn id="338" dur="1" fill="hold">
                                          <p:stCondLst>
                                            <p:cond delay="0"/>
                                          </p:stCondLst>
                                        </p:cTn>
                                        <p:tgtEl>
                                          <p:spTgt spid="100"/>
                                        </p:tgtEl>
                                        <p:attrNameLst>
                                          <p:attrName>style.visibility</p:attrName>
                                        </p:attrNameLst>
                                      </p:cBhvr>
                                      <p:to>
                                        <p:strVal val="hidden"/>
                                      </p:to>
                                    </p:set>
                                  </p:childTnLst>
                                </p:cTn>
                              </p:par>
                            </p:childTnLst>
                          </p:cTn>
                        </p:par>
                      </p:childTnLst>
                    </p:cTn>
                  </p:par>
                  <p:par>
                    <p:cTn id="339" fill="hold">
                      <p:stCondLst>
                        <p:cond delay="indefinite"/>
                      </p:stCondLst>
                      <p:childTnLst>
                        <p:par>
                          <p:cTn id="340" fill="hold">
                            <p:stCondLst>
                              <p:cond delay="0"/>
                            </p:stCondLst>
                            <p:childTnLst>
                              <p:par>
                                <p:cTn id="341" presetID="9" presetClass="emph" presetSubtype="0" grpId="2" nodeType="clickEffect">
                                  <p:stCondLst>
                                    <p:cond delay="0"/>
                                  </p:stCondLst>
                                  <p:childTnLst>
                                    <p:set>
                                      <p:cBhvr>
                                        <p:cTn id="342" dur="indefinite"/>
                                        <p:tgtEl>
                                          <p:spTgt spid="236"/>
                                        </p:tgtEl>
                                        <p:attrNameLst>
                                          <p:attrName>style.opacity</p:attrName>
                                        </p:attrNameLst>
                                      </p:cBhvr>
                                      <p:to>
                                        <p:strVal val="1"/>
                                      </p:to>
                                    </p:set>
                                    <p:animEffect filter="image" prLst="opacity: 1">
                                      <p:cBhvr rctx="IE">
                                        <p:cTn id="343" dur="indefinite"/>
                                        <p:tgtEl>
                                          <p:spTgt spid="236"/>
                                        </p:tgtEl>
                                      </p:cBhvr>
                                    </p:animEffect>
                                  </p:childTnLst>
                                </p:cTn>
                              </p:par>
                              <p:par>
                                <p:cTn id="344" presetID="9" presetClass="emph" presetSubtype="0" nodeType="withEffect">
                                  <p:stCondLst>
                                    <p:cond delay="0"/>
                                  </p:stCondLst>
                                  <p:childTnLst>
                                    <p:set>
                                      <p:cBhvr>
                                        <p:cTn id="345" dur="indefinite"/>
                                        <p:tgtEl>
                                          <p:spTgt spid="305"/>
                                        </p:tgtEl>
                                        <p:attrNameLst>
                                          <p:attrName>style.opacity</p:attrName>
                                        </p:attrNameLst>
                                      </p:cBhvr>
                                      <p:to>
                                        <p:strVal val="1"/>
                                      </p:to>
                                    </p:set>
                                    <p:animEffect filter="image" prLst="opacity: 1">
                                      <p:cBhvr rctx="IE">
                                        <p:cTn id="346" dur="indefinite"/>
                                        <p:tgtEl>
                                          <p:spTgt spid="305"/>
                                        </p:tgtEl>
                                      </p:cBhvr>
                                    </p:animEffect>
                                  </p:childTnLst>
                                </p:cTn>
                              </p:par>
                              <p:par>
                                <p:cTn id="347" presetID="9" presetClass="emph" presetSubtype="0" grpId="2" nodeType="withEffect">
                                  <p:stCondLst>
                                    <p:cond delay="0"/>
                                  </p:stCondLst>
                                  <p:childTnLst>
                                    <p:set>
                                      <p:cBhvr>
                                        <p:cTn id="348" dur="indefinite"/>
                                        <p:tgtEl>
                                          <p:spTgt spid="306"/>
                                        </p:tgtEl>
                                        <p:attrNameLst>
                                          <p:attrName>style.opacity</p:attrName>
                                        </p:attrNameLst>
                                      </p:cBhvr>
                                      <p:to>
                                        <p:strVal val="1"/>
                                      </p:to>
                                    </p:set>
                                    <p:animEffect filter="image" prLst="opacity: 1">
                                      <p:cBhvr rctx="IE">
                                        <p:cTn id="349" dur="indefinite"/>
                                        <p:tgtEl>
                                          <p:spTgt spid="306"/>
                                        </p:tgtEl>
                                      </p:cBhvr>
                                    </p:animEffect>
                                  </p:childTnLst>
                                </p:cTn>
                              </p:par>
                              <p:par>
                                <p:cTn id="350" presetID="9" presetClass="emph" presetSubtype="0" nodeType="withEffect">
                                  <p:stCondLst>
                                    <p:cond delay="0"/>
                                  </p:stCondLst>
                                  <p:childTnLst>
                                    <p:set>
                                      <p:cBhvr>
                                        <p:cTn id="351" dur="indefinite"/>
                                        <p:tgtEl>
                                          <p:spTgt spid="302"/>
                                        </p:tgtEl>
                                        <p:attrNameLst>
                                          <p:attrName>style.opacity</p:attrName>
                                        </p:attrNameLst>
                                      </p:cBhvr>
                                      <p:to>
                                        <p:strVal val="0.25"/>
                                      </p:to>
                                    </p:set>
                                    <p:animEffect filter="image" prLst="opacity: 0.25">
                                      <p:cBhvr rctx="IE">
                                        <p:cTn id="352" dur="indefinite"/>
                                        <p:tgtEl>
                                          <p:spTgt spid="302"/>
                                        </p:tgtEl>
                                      </p:cBhvr>
                                    </p:animEffect>
                                  </p:childTnLst>
                                </p:cTn>
                              </p:par>
                              <p:par>
                                <p:cTn id="353" presetID="9" presetClass="emph" presetSubtype="0" grpId="2" nodeType="withEffect">
                                  <p:stCondLst>
                                    <p:cond delay="0"/>
                                  </p:stCondLst>
                                  <p:childTnLst>
                                    <p:set>
                                      <p:cBhvr>
                                        <p:cTn id="354" dur="indefinite"/>
                                        <p:tgtEl>
                                          <p:spTgt spid="90"/>
                                        </p:tgtEl>
                                        <p:attrNameLst>
                                          <p:attrName>style.opacity</p:attrName>
                                        </p:attrNameLst>
                                      </p:cBhvr>
                                      <p:to>
                                        <p:strVal val="0.25"/>
                                      </p:to>
                                    </p:set>
                                    <p:animEffect filter="image" prLst="opacity: 0.25">
                                      <p:cBhvr rctx="IE">
                                        <p:cTn id="355" dur="indefinite"/>
                                        <p:tgtEl>
                                          <p:spTgt spid="90"/>
                                        </p:tgtEl>
                                      </p:cBhvr>
                                    </p:animEffect>
                                  </p:childTnLst>
                                </p:cTn>
                              </p:par>
                              <p:par>
                                <p:cTn id="356" presetID="9" presetClass="emph" presetSubtype="0" nodeType="withEffect">
                                  <p:stCondLst>
                                    <p:cond delay="0"/>
                                  </p:stCondLst>
                                  <p:childTnLst>
                                    <p:set>
                                      <p:cBhvr>
                                        <p:cTn id="357" dur="indefinite"/>
                                        <p:tgtEl>
                                          <p:spTgt spid="303"/>
                                        </p:tgtEl>
                                        <p:attrNameLst>
                                          <p:attrName>style.opacity</p:attrName>
                                        </p:attrNameLst>
                                      </p:cBhvr>
                                      <p:to>
                                        <p:strVal val="0.25"/>
                                      </p:to>
                                    </p:set>
                                    <p:animEffect filter="image" prLst="opacity: 0.25">
                                      <p:cBhvr rctx="IE">
                                        <p:cTn id="358" dur="indefinite"/>
                                        <p:tgtEl>
                                          <p:spTgt spid="303"/>
                                        </p:tgtEl>
                                      </p:cBhvr>
                                    </p:animEffect>
                                  </p:childTnLst>
                                </p:cTn>
                              </p:par>
                              <p:par>
                                <p:cTn id="359" presetID="9" presetClass="emph" presetSubtype="0" grpId="3" nodeType="withEffect">
                                  <p:stCondLst>
                                    <p:cond delay="0"/>
                                  </p:stCondLst>
                                  <p:childTnLst>
                                    <p:set>
                                      <p:cBhvr>
                                        <p:cTn id="360" dur="indefinite"/>
                                        <p:tgtEl>
                                          <p:spTgt spid="91"/>
                                        </p:tgtEl>
                                        <p:attrNameLst>
                                          <p:attrName>style.opacity</p:attrName>
                                        </p:attrNameLst>
                                      </p:cBhvr>
                                      <p:to>
                                        <p:strVal val="0.25"/>
                                      </p:to>
                                    </p:set>
                                    <p:animEffect filter="image" prLst="opacity: 0.25">
                                      <p:cBhvr rctx="IE">
                                        <p:cTn id="361" dur="indefinite"/>
                                        <p:tgtEl>
                                          <p:spTgt spid="91"/>
                                        </p:tgtEl>
                                      </p:cBhvr>
                                    </p:animEffect>
                                  </p:childTnLst>
                                </p:cTn>
                              </p:par>
                            </p:childTnLst>
                          </p:cTn>
                        </p:par>
                      </p:childTnLst>
                    </p:cTn>
                  </p:par>
                  <p:par>
                    <p:cTn id="362" fill="hold">
                      <p:stCondLst>
                        <p:cond delay="indefinite"/>
                      </p:stCondLst>
                      <p:childTnLst>
                        <p:par>
                          <p:cTn id="363" fill="hold">
                            <p:stCondLst>
                              <p:cond delay="0"/>
                            </p:stCondLst>
                            <p:childTnLst>
                              <p:par>
                                <p:cTn id="364" presetID="1" presetClass="entr" presetSubtype="0" fill="hold" grpId="0" nodeType="clickEffect">
                                  <p:stCondLst>
                                    <p:cond delay="0"/>
                                  </p:stCondLst>
                                  <p:childTnLst>
                                    <p:set>
                                      <p:cBhvr>
                                        <p:cTn id="365" dur="1" fill="hold">
                                          <p:stCondLst>
                                            <p:cond delay="0"/>
                                          </p:stCondLst>
                                        </p:cTn>
                                        <p:tgtEl>
                                          <p:spTgt spid="230"/>
                                        </p:tgtEl>
                                        <p:attrNameLst>
                                          <p:attrName>style.visibility</p:attrName>
                                        </p:attrNameLst>
                                      </p:cBhvr>
                                      <p:to>
                                        <p:strVal val="visible"/>
                                      </p:to>
                                    </p:set>
                                  </p:childTnLst>
                                </p:cTn>
                              </p:par>
                              <p:par>
                                <p:cTn id="366" presetID="1" presetClass="entr" presetSubtype="0" fill="hold" grpId="0" nodeType="withEffect">
                                  <p:stCondLst>
                                    <p:cond delay="0"/>
                                  </p:stCondLst>
                                  <p:childTnLst>
                                    <p:set>
                                      <p:cBhvr>
                                        <p:cTn id="367"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19" grpId="0" animBg="1"/>
      <p:bldP spid="230" grpId="0" animBg="1"/>
      <p:bldP spid="84" grpId="0"/>
      <p:bldP spid="236" grpId="0"/>
      <p:bldP spid="236" grpId="1"/>
      <p:bldP spid="236" grpId="2"/>
      <p:bldP spid="238" grpId="0"/>
      <p:bldP spid="69" grpId="0"/>
      <p:bldP spid="70" grpId="0"/>
      <p:bldP spid="71" grpId="0"/>
      <p:bldP spid="75" grpId="0"/>
      <p:bldP spid="76" grpId="0"/>
      <p:bldP spid="82" grpId="0"/>
      <p:bldP spid="85" grpId="0"/>
      <p:bldP spid="86" grpId="0"/>
      <p:bldP spid="87" grpId="0"/>
      <p:bldP spid="88" grpId="0"/>
      <p:bldP spid="90" grpId="0" animBg="1"/>
      <p:bldP spid="90" grpId="1" animBg="1"/>
      <p:bldP spid="90" grpId="2" animBg="1"/>
      <p:bldP spid="91" grpId="0"/>
      <p:bldP spid="91" grpId="1"/>
      <p:bldP spid="91" grpId="2"/>
      <p:bldP spid="91" grpId="3"/>
      <p:bldP spid="92" grpId="0" animBg="1"/>
      <p:bldP spid="93" grpId="0" animBg="1"/>
      <p:bldP spid="299" grpId="0" animBg="1"/>
      <p:bldP spid="299" grpId="1" animBg="1"/>
      <p:bldP spid="306" grpId="0"/>
      <p:bldP spid="306" grpId="1"/>
      <p:bldP spid="306" grpId="2"/>
      <p:bldP spid="307" grpId="0"/>
      <p:bldP spid="307" grpId="1"/>
      <p:bldP spid="308" grpId="0" animBg="1"/>
      <p:bldP spid="308" grpId="1" animBg="1"/>
      <p:bldP spid="308" grpId="2" animBg="1"/>
      <p:bldP spid="309" grpId="0" animBg="1"/>
      <p:bldP spid="309" grpId="1" animBg="1"/>
      <p:bldP spid="310" grpId="0" animBg="1"/>
      <p:bldP spid="310" grpId="1" animBg="1"/>
      <p:bldP spid="310" grpId="2" animBg="1"/>
      <p:bldP spid="311" grpId="0" animBg="1"/>
      <p:bldP spid="311" grpId="1" animBg="1"/>
      <p:bldP spid="312" grpId="0" animBg="1"/>
      <p:bldP spid="312" grpId="1" animBg="1"/>
      <p:bldP spid="313" grpId="0" animBg="1"/>
      <p:bldP spid="313" grpId="1" animBg="1"/>
      <p:bldP spid="313" grpId="2" animBg="1"/>
      <p:bldP spid="314" grpId="0" animBg="1"/>
      <p:bldP spid="314" grpId="1" animBg="1"/>
      <p:bldP spid="315" grpId="0" animBg="1"/>
      <p:bldP spid="315" grpId="1" animBg="1"/>
      <p:bldP spid="316" grpId="0" animBg="1"/>
      <p:bldP spid="316" grpId="1" animBg="1"/>
      <p:bldP spid="316" grpId="2" animBg="1"/>
      <p:bldP spid="317" grpId="0" animBg="1"/>
      <p:bldP spid="317" grpId="1" animBg="1"/>
      <p:bldP spid="318" grpId="0" animBg="1"/>
      <p:bldP spid="318" grpId="1" animBg="1"/>
      <p:bldP spid="319" grpId="0"/>
      <p:bldP spid="319" grpId="1"/>
      <p:bldP spid="319" grpId="2"/>
      <p:bldP spid="98" grpId="0" animBg="1"/>
      <p:bldP spid="98" grpId="1" animBg="1"/>
      <p:bldP spid="98" grpId="2"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5" grpId="2" animBg="1"/>
      <p:bldP spid="106" grpId="0" animBg="1"/>
      <p:bldP spid="106" grpId="1" animBg="1"/>
      <p:bldP spid="106" grpId="2" animBg="1"/>
      <p:bldP spid="107" grpId="0" animBg="1"/>
      <p:bldP spid="107" grpId="1" animBg="1"/>
      <p:bldP spid="107" grpId="2" animBg="1"/>
      <p:bldP spid="108" grpId="0" animBg="1"/>
      <p:bldP spid="108" grpId="1" animBg="1"/>
      <p:bldP spid="108" grpId="2" animBg="1"/>
      <p:bldP spid="231" grpId="0" animBg="1"/>
      <p:bldP spid="23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 name="グループ化 244">
            <a:extLst>
              <a:ext uri="{FF2B5EF4-FFF2-40B4-BE49-F238E27FC236}">
                <a16:creationId xmlns:a16="http://schemas.microsoft.com/office/drawing/2014/main" id="{D68EB657-B7C2-C20E-66F8-56C1217A2E64}"/>
              </a:ext>
            </a:extLst>
          </p:cNvPr>
          <p:cNvGrpSpPr/>
          <p:nvPr/>
        </p:nvGrpSpPr>
        <p:grpSpPr>
          <a:xfrm>
            <a:off x="1904843" y="4220793"/>
            <a:ext cx="2939745" cy="1254220"/>
            <a:chOff x="1904843" y="4220793"/>
            <a:chExt cx="2939745" cy="1254220"/>
          </a:xfrm>
        </p:grpSpPr>
        <p:sp>
          <p:nvSpPr>
            <p:cNvPr id="241" name="Rectangle 46">
              <a:extLst>
                <a:ext uri="{FF2B5EF4-FFF2-40B4-BE49-F238E27FC236}">
                  <a16:creationId xmlns:a16="http://schemas.microsoft.com/office/drawing/2014/main" id="{A4ED41F9-3C96-2F72-4CB3-B8EF54EC05FA}"/>
                </a:ext>
              </a:extLst>
            </p:cNvPr>
            <p:cNvSpPr>
              <a:spLocks noChangeArrowheads="1"/>
            </p:cNvSpPr>
            <p:nvPr/>
          </p:nvSpPr>
          <p:spPr bwMode="auto">
            <a:xfrm>
              <a:off x="1904843" y="4220793"/>
              <a:ext cx="2939745" cy="125422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240" name="グループ化 239">
              <a:extLst>
                <a:ext uri="{FF2B5EF4-FFF2-40B4-BE49-F238E27FC236}">
                  <a16:creationId xmlns:a16="http://schemas.microsoft.com/office/drawing/2014/main" id="{84BA9B98-5226-03AD-1DE5-BF7E5B91CF94}"/>
                </a:ext>
              </a:extLst>
            </p:cNvPr>
            <p:cNvGrpSpPr/>
            <p:nvPr/>
          </p:nvGrpSpPr>
          <p:grpSpPr>
            <a:xfrm>
              <a:off x="1990486" y="4289504"/>
              <a:ext cx="2713818" cy="1082938"/>
              <a:chOff x="1990486" y="4289504"/>
              <a:chExt cx="2713818" cy="1082938"/>
            </a:xfrm>
          </p:grpSpPr>
          <p:sp>
            <p:nvSpPr>
              <p:cNvPr id="71" name="Rectangle 115">
                <a:extLst>
                  <a:ext uri="{FF2B5EF4-FFF2-40B4-BE49-F238E27FC236}">
                    <a16:creationId xmlns:a16="http://schemas.microsoft.com/office/drawing/2014/main" id="{13502BC9-E4C4-77F3-B6F2-511ED93E4428}"/>
                  </a:ext>
                </a:extLst>
              </p:cNvPr>
              <p:cNvSpPr>
                <a:spLocks noChangeArrowheads="1"/>
              </p:cNvSpPr>
              <p:nvPr/>
            </p:nvSpPr>
            <p:spPr bwMode="auto">
              <a:xfrm>
                <a:off x="2339963" y="4306862"/>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r</a:t>
                </a:r>
              </a:p>
            </p:txBody>
          </p:sp>
          <p:sp>
            <p:nvSpPr>
              <p:cNvPr id="75" name="正方形/長方形 74">
                <a:extLst>
                  <a:ext uri="{FF2B5EF4-FFF2-40B4-BE49-F238E27FC236}">
                    <a16:creationId xmlns:a16="http://schemas.microsoft.com/office/drawing/2014/main" id="{91EF1C66-9186-05FA-757A-B70EDE89302D}"/>
                  </a:ext>
                </a:extLst>
              </p:cNvPr>
              <p:cNvSpPr/>
              <p:nvPr/>
            </p:nvSpPr>
            <p:spPr>
              <a:xfrm>
                <a:off x="1994498" y="4306862"/>
                <a:ext cx="347577"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76" name="Rectangle 117">
                <a:extLst>
                  <a:ext uri="{FF2B5EF4-FFF2-40B4-BE49-F238E27FC236}">
                    <a16:creationId xmlns:a16="http://schemas.microsoft.com/office/drawing/2014/main" id="{10850B50-9B0B-2514-3710-6DF740C8FA7E}"/>
                  </a:ext>
                </a:extLst>
              </p:cNvPr>
              <p:cNvSpPr>
                <a:spLocks noChangeArrowheads="1"/>
              </p:cNvSpPr>
              <p:nvPr/>
            </p:nvSpPr>
            <p:spPr bwMode="auto">
              <a:xfrm>
                <a:off x="3060735" y="428950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2" name="正方形/長方形 81">
                <a:extLst>
                  <a:ext uri="{FF2B5EF4-FFF2-40B4-BE49-F238E27FC236}">
                    <a16:creationId xmlns:a16="http://schemas.microsoft.com/office/drawing/2014/main" id="{335C1D05-3D4F-543A-6EA1-A8B568A6966B}"/>
                  </a:ext>
                </a:extLst>
              </p:cNvPr>
              <p:cNvSpPr/>
              <p:nvPr/>
            </p:nvSpPr>
            <p:spPr>
              <a:xfrm>
                <a:off x="3352567" y="4306633"/>
                <a:ext cx="1156086"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5" name="正方形/長方形 84">
                <a:extLst>
                  <a:ext uri="{FF2B5EF4-FFF2-40B4-BE49-F238E27FC236}">
                    <a16:creationId xmlns:a16="http://schemas.microsoft.com/office/drawing/2014/main" id="{630EC3F7-9030-1A81-DFAF-84951C9ACEE9}"/>
                  </a:ext>
                </a:extLst>
              </p:cNvPr>
              <p:cNvSpPr/>
              <p:nvPr/>
            </p:nvSpPr>
            <p:spPr>
              <a:xfrm>
                <a:off x="1990486" y="4849222"/>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6" name="Rectangle 117">
                <a:extLst>
                  <a:ext uri="{FF2B5EF4-FFF2-40B4-BE49-F238E27FC236}">
                    <a16:creationId xmlns:a16="http://schemas.microsoft.com/office/drawing/2014/main" id="{F743A5B1-9BF8-87CD-C7A6-E04AE120CEC4}"/>
                  </a:ext>
                </a:extLst>
              </p:cNvPr>
              <p:cNvSpPr>
                <a:spLocks noChangeArrowheads="1"/>
              </p:cNvSpPr>
              <p:nvPr/>
            </p:nvSpPr>
            <p:spPr bwMode="auto">
              <a:xfrm>
                <a:off x="2276972" y="478959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7" name="正方形/長方形 86">
                <a:extLst>
                  <a:ext uri="{FF2B5EF4-FFF2-40B4-BE49-F238E27FC236}">
                    <a16:creationId xmlns:a16="http://schemas.microsoft.com/office/drawing/2014/main" id="{CDE1C7AE-713C-A27F-026A-28C136634AF7}"/>
                  </a:ext>
                </a:extLst>
              </p:cNvPr>
              <p:cNvSpPr/>
              <p:nvPr/>
            </p:nvSpPr>
            <p:spPr>
              <a:xfrm>
                <a:off x="2571621" y="4847903"/>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8" name="正方形/長方形 87">
                <a:extLst>
                  <a:ext uri="{FF2B5EF4-FFF2-40B4-BE49-F238E27FC236}">
                    <a16:creationId xmlns:a16="http://schemas.microsoft.com/office/drawing/2014/main" id="{0C412E87-72BA-800C-4659-A8C3AD6DC38B}"/>
                  </a:ext>
                </a:extLst>
              </p:cNvPr>
              <p:cNvSpPr/>
              <p:nvPr/>
            </p:nvSpPr>
            <p:spPr>
              <a:xfrm>
                <a:off x="3763560" y="4829318"/>
                <a:ext cx="898003"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92" name="Rectangle 69">
                <a:extLst>
                  <a:ext uri="{FF2B5EF4-FFF2-40B4-BE49-F238E27FC236}">
                    <a16:creationId xmlns:a16="http://schemas.microsoft.com/office/drawing/2014/main" id="{EB566A17-925A-4C1D-F462-4A0C911DF0B9}"/>
                  </a:ext>
                </a:extLst>
              </p:cNvPr>
              <p:cNvSpPr>
                <a:spLocks noChangeArrowheads="1"/>
              </p:cNvSpPr>
              <p:nvPr/>
            </p:nvSpPr>
            <p:spPr bwMode="auto">
              <a:xfrm>
                <a:off x="2003345" y="4334423"/>
                <a:ext cx="27009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93" name="Rectangle 69">
                <a:extLst>
                  <a:ext uri="{FF2B5EF4-FFF2-40B4-BE49-F238E27FC236}">
                    <a16:creationId xmlns:a16="http://schemas.microsoft.com/office/drawing/2014/main" id="{9E521E1A-9EA5-5C3B-00D1-03D738679299}"/>
                  </a:ext>
                </a:extLst>
              </p:cNvPr>
              <p:cNvSpPr>
                <a:spLocks noChangeArrowheads="1"/>
              </p:cNvSpPr>
              <p:nvPr/>
            </p:nvSpPr>
            <p:spPr bwMode="auto">
              <a:xfrm>
                <a:off x="2003345" y="4860753"/>
                <a:ext cx="27009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grpSp>
      </p:grpSp>
      <p:grpSp>
        <p:nvGrpSpPr>
          <p:cNvPr id="251" name="グループ化 250">
            <a:extLst>
              <a:ext uri="{FF2B5EF4-FFF2-40B4-BE49-F238E27FC236}">
                <a16:creationId xmlns:a16="http://schemas.microsoft.com/office/drawing/2014/main" id="{9CB49759-1AAA-0083-3A79-FDBDD8278AB3}"/>
              </a:ext>
            </a:extLst>
          </p:cNvPr>
          <p:cNvGrpSpPr/>
          <p:nvPr/>
        </p:nvGrpSpPr>
        <p:grpSpPr>
          <a:xfrm>
            <a:off x="5504609" y="3800510"/>
            <a:ext cx="3490304" cy="2530428"/>
            <a:chOff x="5504609" y="3800510"/>
            <a:chExt cx="3490304" cy="2530428"/>
          </a:xfrm>
        </p:grpSpPr>
        <p:sp>
          <p:nvSpPr>
            <p:cNvPr id="230" name="Rectangle 46">
              <a:extLst>
                <a:ext uri="{FF2B5EF4-FFF2-40B4-BE49-F238E27FC236}">
                  <a16:creationId xmlns:a16="http://schemas.microsoft.com/office/drawing/2014/main" id="{D0F896C7-35BF-C650-21C3-6E84C6EBC9B5}"/>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234" name="グループ化 233">
              <a:extLst>
                <a:ext uri="{FF2B5EF4-FFF2-40B4-BE49-F238E27FC236}">
                  <a16:creationId xmlns:a16="http://schemas.microsoft.com/office/drawing/2014/main" id="{1BFA4A80-E138-C73A-FB40-0D72B6E8F21A}"/>
                </a:ext>
              </a:extLst>
            </p:cNvPr>
            <p:cNvGrpSpPr/>
            <p:nvPr/>
          </p:nvGrpSpPr>
          <p:grpSpPr>
            <a:xfrm>
              <a:off x="5504609" y="3848374"/>
              <a:ext cx="3324337" cy="2385237"/>
              <a:chOff x="5504609" y="3848374"/>
              <a:chExt cx="3324337" cy="2385237"/>
            </a:xfrm>
          </p:grpSpPr>
          <p:grpSp>
            <p:nvGrpSpPr>
              <p:cNvPr id="109" name="グループ化 108">
                <a:extLst>
                  <a:ext uri="{FF2B5EF4-FFF2-40B4-BE49-F238E27FC236}">
                    <a16:creationId xmlns:a16="http://schemas.microsoft.com/office/drawing/2014/main" id="{89D104CD-2EE5-1179-7135-14A85C74547C}"/>
                  </a:ext>
                </a:extLst>
              </p:cNvPr>
              <p:cNvGrpSpPr/>
              <p:nvPr/>
            </p:nvGrpSpPr>
            <p:grpSpPr>
              <a:xfrm>
                <a:off x="7148910" y="4387618"/>
                <a:ext cx="675605" cy="1148038"/>
                <a:chOff x="7805797" y="1227281"/>
                <a:chExt cx="675605" cy="1148038"/>
              </a:xfrm>
            </p:grpSpPr>
            <p:sp>
              <p:nvSpPr>
                <p:cNvPr id="110" name="四角形: 上の 2 つの角を丸める 109">
                  <a:extLst>
                    <a:ext uri="{FF2B5EF4-FFF2-40B4-BE49-F238E27FC236}">
                      <a16:creationId xmlns:a16="http://schemas.microsoft.com/office/drawing/2014/main" id="{4B784C28-74E2-DA18-23E7-9E0F9B26436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1" name="楕円 110">
                  <a:extLst>
                    <a:ext uri="{FF2B5EF4-FFF2-40B4-BE49-F238E27FC236}">
                      <a16:creationId xmlns:a16="http://schemas.microsoft.com/office/drawing/2014/main" id="{7706BEB4-472C-28C1-DB59-5834886B5255}"/>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2" name="四角形: 角を丸くする 111">
                  <a:extLst>
                    <a:ext uri="{FF2B5EF4-FFF2-40B4-BE49-F238E27FC236}">
                      <a16:creationId xmlns:a16="http://schemas.microsoft.com/office/drawing/2014/main" id="{9D6DB7AF-3426-8E65-2B19-D4C61A0719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3" name="四角形: 1 つの角を丸める 112">
                  <a:extLst>
                    <a:ext uri="{FF2B5EF4-FFF2-40B4-BE49-F238E27FC236}">
                      <a16:creationId xmlns:a16="http://schemas.microsoft.com/office/drawing/2014/main" id="{FD939A4E-801C-B068-BD30-DA0594B47373}"/>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4" name="四角形: 1 つの角を丸める 113">
                  <a:extLst>
                    <a:ext uri="{FF2B5EF4-FFF2-40B4-BE49-F238E27FC236}">
                      <a16:creationId xmlns:a16="http://schemas.microsoft.com/office/drawing/2014/main" id="{515CF84B-955D-DB69-4EFF-83F171D942C1}"/>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236" name="Rectangle 115">
                <a:extLst>
                  <a:ext uri="{FF2B5EF4-FFF2-40B4-BE49-F238E27FC236}">
                    <a16:creationId xmlns:a16="http://schemas.microsoft.com/office/drawing/2014/main" id="{FC67F729-9436-EF0A-A34A-195B0EBA4D3B}"/>
                  </a:ext>
                </a:extLst>
              </p:cNvPr>
              <p:cNvSpPr>
                <a:spLocks noChangeArrowheads="1"/>
              </p:cNvSpPr>
              <p:nvPr/>
            </p:nvSpPr>
            <p:spPr bwMode="auto">
              <a:xfrm>
                <a:off x="5504609" y="4970184"/>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3000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0000FF"/>
                    </a:solidFill>
                    <a:effectLst/>
                    <a:uLnTx/>
                    <a:uFillTx/>
                    <a:latin typeface="Bookman Old Style" pitchFamily="18" charset="0"/>
                    <a:ea typeface="ＭＳ Ｐゴシック" charset="-128"/>
                    <a:cs typeface="+mn-cs"/>
                  </a:rPr>
                  <a:t>r</a:t>
                </a:r>
              </a:p>
            </p:txBody>
          </p:sp>
          <p:cxnSp>
            <p:nvCxnSpPr>
              <p:cNvPr id="237" name="直線コネクタ 236">
                <a:extLst>
                  <a:ext uri="{FF2B5EF4-FFF2-40B4-BE49-F238E27FC236}">
                    <a16:creationId xmlns:a16="http://schemas.microsoft.com/office/drawing/2014/main" id="{2325BDCA-3311-0E77-3A52-EA5AFBD5C416}"/>
                  </a:ext>
                </a:extLst>
              </p:cNvPr>
              <p:cNvCxnSpPr>
                <a:cxnSpLocks/>
              </p:cNvCxnSpPr>
              <p:nvPr/>
            </p:nvCxnSpPr>
            <p:spPr bwMode="auto">
              <a:xfrm flipH="1">
                <a:off x="6226259" y="5300910"/>
                <a:ext cx="956783" cy="0"/>
              </a:xfrm>
              <a:prstGeom prst="line">
                <a:avLst/>
              </a:prstGeom>
              <a:noFill/>
              <a:ln w="38100" cap="flat" cmpd="sng" algn="ctr">
                <a:solidFill>
                  <a:srgbClr val="0000FF"/>
                </a:solidFill>
                <a:prstDash val="solid"/>
                <a:round/>
                <a:headEnd type="none" w="med" len="med"/>
                <a:tailEnd type="arrow" w="med" len="med"/>
              </a:ln>
              <a:effectLst/>
            </p:spPr>
          </p:cxnSp>
          <p:sp>
            <p:nvSpPr>
              <p:cNvPr id="238" name="テキスト ボックス 237">
                <a:extLst>
                  <a:ext uri="{FF2B5EF4-FFF2-40B4-BE49-F238E27FC236}">
                    <a16:creationId xmlns:a16="http://schemas.microsoft.com/office/drawing/2014/main" id="{90C11C0E-0882-BA2D-2B88-F59016E8EB14}"/>
                  </a:ext>
                </a:extLst>
              </p:cNvPr>
              <p:cNvSpPr txBox="1"/>
              <p:nvPr/>
            </p:nvSpPr>
            <p:spPr>
              <a:xfrm>
                <a:off x="7710717" y="4535301"/>
                <a:ext cx="575073"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anose="02050604050505020204" pitchFamily="18" charset="0"/>
                    <a:ea typeface="ＭＳ Ｐゴシック" charset="-128"/>
                    <a:cs typeface="Times New Roman" panose="02020603050405020304" pitchFamily="18" charset="0"/>
                  </a:rPr>
                  <a:t>m</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90" name="正方形/長方形 89">
                <a:extLst>
                  <a:ext uri="{FF2B5EF4-FFF2-40B4-BE49-F238E27FC236}">
                    <a16:creationId xmlns:a16="http://schemas.microsoft.com/office/drawing/2014/main" id="{A614A9FF-1545-C747-ACE9-9D0EA4B277DB}"/>
                  </a:ext>
                </a:extLst>
              </p:cNvPr>
              <p:cNvSpPr/>
              <p:nvPr/>
            </p:nvSpPr>
            <p:spPr>
              <a:xfrm>
                <a:off x="6092308" y="4590643"/>
                <a:ext cx="1156086" cy="523220"/>
              </a:xfrm>
              <a:prstGeom prst="rect">
                <a:avLst/>
              </a:prstGeom>
              <a:no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91" name="正方形/長方形 90">
                <a:extLst>
                  <a:ext uri="{FF2B5EF4-FFF2-40B4-BE49-F238E27FC236}">
                    <a16:creationId xmlns:a16="http://schemas.microsoft.com/office/drawing/2014/main" id="{BAC3FFB4-10DD-9CD6-702C-763A469D4F7A}"/>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EFBFBF"/>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cxnSp>
            <p:nvCxnSpPr>
              <p:cNvPr id="300" name="直線コネクタ 299">
                <a:extLst>
                  <a:ext uri="{FF2B5EF4-FFF2-40B4-BE49-F238E27FC236}">
                    <a16:creationId xmlns:a16="http://schemas.microsoft.com/office/drawing/2014/main" id="{C554A0BE-CCDE-DB37-8EF4-F857A095162B}"/>
                  </a:ext>
                </a:extLst>
              </p:cNvPr>
              <p:cNvCxnSpPr>
                <a:cxnSpLocks/>
              </p:cNvCxnSpPr>
              <p:nvPr/>
            </p:nvCxnSpPr>
            <p:spPr bwMode="auto">
              <a:xfrm flipV="1">
                <a:off x="7053357" y="4006781"/>
                <a:ext cx="0" cy="1079606"/>
              </a:xfrm>
              <a:prstGeom prst="line">
                <a:avLst/>
              </a:prstGeom>
              <a:noFill/>
              <a:ln w="19050" cap="flat" cmpd="sng" algn="ctr">
                <a:solidFill>
                  <a:srgbClr val="C00000">
                    <a:alpha val="25098"/>
                  </a:srgbClr>
                </a:solidFill>
                <a:prstDash val="solid"/>
                <a:round/>
                <a:headEnd type="none" w="med" len="med"/>
                <a:tailEnd type="none" w="med" len="med"/>
              </a:ln>
              <a:effectLst/>
            </p:spPr>
          </p:cxnSp>
          <p:cxnSp>
            <p:nvCxnSpPr>
              <p:cNvPr id="301" name="直線コネクタ 300">
                <a:extLst>
                  <a:ext uri="{FF2B5EF4-FFF2-40B4-BE49-F238E27FC236}">
                    <a16:creationId xmlns:a16="http://schemas.microsoft.com/office/drawing/2014/main" id="{1B029BEF-9E30-390E-0B33-7771DEE94E03}"/>
                  </a:ext>
                </a:extLst>
              </p:cNvPr>
              <p:cNvCxnSpPr>
                <a:cxnSpLocks/>
              </p:cNvCxnSpPr>
              <p:nvPr/>
            </p:nvCxnSpPr>
            <p:spPr bwMode="auto">
              <a:xfrm>
                <a:off x="7048986" y="3982763"/>
                <a:ext cx="516100" cy="0"/>
              </a:xfrm>
              <a:prstGeom prst="line">
                <a:avLst/>
              </a:prstGeom>
              <a:noFill/>
              <a:ln w="19050" cap="flat" cmpd="sng" algn="ctr">
                <a:solidFill>
                  <a:srgbClr val="C00000">
                    <a:alpha val="25098"/>
                  </a:srgbClr>
                </a:solidFill>
                <a:prstDash val="solid"/>
                <a:round/>
                <a:headEnd type="none" w="med" len="med"/>
                <a:tailEnd type="none" w="med" len="med"/>
              </a:ln>
              <a:effectLst/>
            </p:spPr>
          </p:cxnSp>
          <p:cxnSp>
            <p:nvCxnSpPr>
              <p:cNvPr id="302" name="直線コネクタ 301">
                <a:extLst>
                  <a:ext uri="{FF2B5EF4-FFF2-40B4-BE49-F238E27FC236}">
                    <a16:creationId xmlns:a16="http://schemas.microsoft.com/office/drawing/2014/main" id="{FA071C30-08F2-9A4C-A0FD-6BA6A4A4E33A}"/>
                  </a:ext>
                </a:extLst>
              </p:cNvPr>
              <p:cNvCxnSpPr>
                <a:cxnSpLocks/>
              </p:cNvCxnSpPr>
              <p:nvPr/>
            </p:nvCxnSpPr>
            <p:spPr bwMode="auto">
              <a:xfrm flipH="1">
                <a:off x="7029303" y="5094871"/>
                <a:ext cx="548902" cy="0"/>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303" name="直線コネクタ 302">
                <a:extLst>
                  <a:ext uri="{FF2B5EF4-FFF2-40B4-BE49-F238E27FC236}">
                    <a16:creationId xmlns:a16="http://schemas.microsoft.com/office/drawing/2014/main" id="{CF06F4C1-D41C-E5A2-78CD-03D57318E53C}"/>
                  </a:ext>
                </a:extLst>
              </p:cNvPr>
              <p:cNvCxnSpPr>
                <a:cxnSpLocks/>
              </p:cNvCxnSpPr>
              <p:nvPr/>
            </p:nvCxnSpPr>
            <p:spPr bwMode="auto">
              <a:xfrm flipV="1">
                <a:off x="7567470" y="3982312"/>
                <a:ext cx="0" cy="1137099"/>
              </a:xfrm>
              <a:prstGeom prst="line">
                <a:avLst/>
              </a:prstGeom>
              <a:noFill/>
              <a:ln w="57150" cap="flat" cmpd="sng" algn="ctr">
                <a:solidFill>
                  <a:srgbClr val="C00000">
                    <a:alpha val="25098"/>
                  </a:srgbClr>
                </a:solidFill>
                <a:prstDash val="solid"/>
                <a:round/>
                <a:headEnd type="none" w="med" len="med"/>
                <a:tailEnd type="triangle" w="med" len="med"/>
              </a:ln>
              <a:effectLst/>
            </p:spPr>
          </p:cxnSp>
          <p:cxnSp>
            <p:nvCxnSpPr>
              <p:cNvPr id="304" name="直線コネクタ 303">
                <a:extLst>
                  <a:ext uri="{FF2B5EF4-FFF2-40B4-BE49-F238E27FC236}">
                    <a16:creationId xmlns:a16="http://schemas.microsoft.com/office/drawing/2014/main" id="{63C73F3E-A254-0EB6-2EEE-9E2553BC8910}"/>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305" name="直線コネクタ 304">
                <a:extLst>
                  <a:ext uri="{FF2B5EF4-FFF2-40B4-BE49-F238E27FC236}">
                    <a16:creationId xmlns:a16="http://schemas.microsoft.com/office/drawing/2014/main" id="{858E4AB4-184A-5897-9D38-CCE4D2660BD0}"/>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306" name="正方形/長方形 305">
                <a:extLst>
                  <a:ext uri="{FF2B5EF4-FFF2-40B4-BE49-F238E27FC236}">
                    <a16:creationId xmlns:a16="http://schemas.microsoft.com/office/drawing/2014/main" id="{2D3A4DC6-8646-29CA-0DDF-DD15832F5EA2}"/>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07" name="正方形/長方形 306">
                <a:extLst>
                  <a:ext uri="{FF2B5EF4-FFF2-40B4-BE49-F238E27FC236}">
                    <a16:creationId xmlns:a16="http://schemas.microsoft.com/office/drawing/2014/main" id="{F9CA61FB-B4B1-2D1E-DF84-180199807009}"/>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EFBFBF"/>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EFBFBF"/>
                  </a:solidFill>
                  <a:effectLst/>
                  <a:uLnTx/>
                  <a:uFillTx/>
                  <a:latin typeface="Bookman Old Style" pitchFamily="18" charset="0"/>
                  <a:ea typeface="ＭＳ Ｐゴシック" charset="-128"/>
                  <a:cs typeface="+mn-cs"/>
                </a:endParaRPr>
              </a:p>
            </p:txBody>
          </p:sp>
          <p:sp>
            <p:nvSpPr>
              <p:cNvPr id="319" name="正方形/長方形 318">
                <a:extLst>
                  <a:ext uri="{FF2B5EF4-FFF2-40B4-BE49-F238E27FC236}">
                    <a16:creationId xmlns:a16="http://schemas.microsoft.com/office/drawing/2014/main" id="{F04AB88D-DF6F-0EA8-A42F-4D75D6095503}"/>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97" name="直線コネクタ 96">
                <a:extLst>
                  <a:ext uri="{FF2B5EF4-FFF2-40B4-BE49-F238E27FC236}">
                    <a16:creationId xmlns:a16="http://schemas.microsoft.com/office/drawing/2014/main" id="{2A851A1B-4022-515D-29A7-CB480E757B06}"/>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grpSp>
      </p:grpSp>
      <p:sp>
        <p:nvSpPr>
          <p:cNvPr id="244" name="円形吹き出し 183">
            <a:extLst>
              <a:ext uri="{FF2B5EF4-FFF2-40B4-BE49-F238E27FC236}">
                <a16:creationId xmlns:a16="http://schemas.microsoft.com/office/drawing/2014/main" id="{F51666E4-08C3-F7BC-1EE9-10569A2163E6}"/>
              </a:ext>
            </a:extLst>
          </p:cNvPr>
          <p:cNvSpPr>
            <a:spLocks noChangeArrowheads="1"/>
          </p:cNvSpPr>
          <p:nvPr/>
        </p:nvSpPr>
        <p:spPr bwMode="auto">
          <a:xfrm>
            <a:off x="830174" y="5847433"/>
            <a:ext cx="3124913" cy="775893"/>
          </a:xfrm>
          <a:prstGeom prst="wedgeEllipseCallout">
            <a:avLst>
              <a:gd name="adj1" fmla="val 55609"/>
              <a:gd name="adj2" fmla="val -64109"/>
            </a:avLst>
          </a:prstGeom>
          <a:solidFill>
            <a:schemeClr val="bg1"/>
          </a:solidFill>
          <a:ln w="19050" algn="ctr">
            <a:solidFill>
              <a:schemeClr val="accent1">
                <a:lumMod val="75000"/>
              </a:schemeClr>
            </a:solidFill>
            <a:round/>
            <a:headEnd/>
            <a:tailEnd/>
          </a:ln>
        </p:spPr>
        <p:txBody>
          <a:bodyPr wrap="none" anchor="ctr" anchorCtr="1"/>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Times New Roman" pitchFamily="18" charset="0"/>
              </a:rPr>
              <a:t>(1)</a:t>
            </a: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Times New Roman" pitchFamily="18" charset="0"/>
              </a:rPr>
              <a:t>の結果　後で使う</a:t>
            </a:r>
          </a:p>
        </p:txBody>
      </p:sp>
    </p:spTree>
    <p:custDataLst>
      <p:tags r:id="rId1"/>
    </p:custDataLst>
    <p:extLst>
      <p:ext uri="{BB962C8B-B14F-4D97-AF65-F5344CB8AC3E}">
        <p14:creationId xmlns:p14="http://schemas.microsoft.com/office/powerpoint/2010/main" val="107748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2" fill="hold" nodeType="clickEffect">
                                  <p:stCondLst>
                                    <p:cond delay="0"/>
                                  </p:stCondLst>
                                  <p:childTnLst>
                                    <p:anim calcmode="lin" valueType="num">
                                      <p:cBhvr additive="base">
                                        <p:cTn id="10" dur="1000"/>
                                        <p:tgtEl>
                                          <p:spTgt spid="245"/>
                                        </p:tgtEl>
                                        <p:attrNameLst>
                                          <p:attrName>ppt_x</p:attrName>
                                        </p:attrNameLst>
                                      </p:cBhvr>
                                      <p:tavLst>
                                        <p:tav tm="0">
                                          <p:val>
                                            <p:strVal val="ppt_x"/>
                                          </p:val>
                                        </p:tav>
                                        <p:tav tm="100000">
                                          <p:val>
                                            <p:strVal val="1+ppt_w/2"/>
                                          </p:val>
                                        </p:tav>
                                      </p:tavLst>
                                    </p:anim>
                                    <p:anim calcmode="lin" valueType="num">
                                      <p:cBhvr additive="base">
                                        <p:cTn id="11" dur="1000"/>
                                        <p:tgtEl>
                                          <p:spTgt spid="245"/>
                                        </p:tgtEl>
                                        <p:attrNameLst>
                                          <p:attrName>ppt_y</p:attrName>
                                        </p:attrNameLst>
                                      </p:cBhvr>
                                      <p:tavLst>
                                        <p:tav tm="0">
                                          <p:val>
                                            <p:strVal val="ppt_y"/>
                                          </p:val>
                                        </p:tav>
                                        <p:tav tm="100000">
                                          <p:val>
                                            <p:strVal val="ppt_y"/>
                                          </p:val>
                                        </p:tav>
                                      </p:tavLst>
                                    </p:anim>
                                    <p:set>
                                      <p:cBhvr>
                                        <p:cTn id="12" dur="1" fill="hold">
                                          <p:stCondLst>
                                            <p:cond delay="999"/>
                                          </p:stCondLst>
                                        </p:cTn>
                                        <p:tgtEl>
                                          <p:spTgt spid="245"/>
                                        </p:tgtEl>
                                        <p:attrNameLst>
                                          <p:attrName>style.visibility</p:attrName>
                                        </p:attrNameLst>
                                      </p:cBhvr>
                                      <p:to>
                                        <p:strVal val="hidden"/>
                                      </p:to>
                                    </p:set>
                                  </p:childTnLst>
                                </p:cTn>
                              </p:par>
                              <p:par>
                                <p:cTn id="13" presetID="2" presetClass="exit" presetSubtype="2" fill="hold" nodeType="withEffect">
                                  <p:stCondLst>
                                    <p:cond delay="0"/>
                                  </p:stCondLst>
                                  <p:childTnLst>
                                    <p:anim calcmode="lin" valueType="num">
                                      <p:cBhvr additive="base">
                                        <p:cTn id="14" dur="500"/>
                                        <p:tgtEl>
                                          <p:spTgt spid="251"/>
                                        </p:tgtEl>
                                        <p:attrNameLst>
                                          <p:attrName>ppt_x</p:attrName>
                                        </p:attrNameLst>
                                      </p:cBhvr>
                                      <p:tavLst>
                                        <p:tav tm="0">
                                          <p:val>
                                            <p:strVal val="ppt_x"/>
                                          </p:val>
                                        </p:tav>
                                        <p:tav tm="100000">
                                          <p:val>
                                            <p:strVal val="1+ppt_w/2"/>
                                          </p:val>
                                        </p:tav>
                                      </p:tavLst>
                                    </p:anim>
                                    <p:anim calcmode="lin" valueType="num">
                                      <p:cBhvr additive="base">
                                        <p:cTn id="15" dur="500"/>
                                        <p:tgtEl>
                                          <p:spTgt spid="251"/>
                                        </p:tgtEl>
                                        <p:attrNameLst>
                                          <p:attrName>ppt_y</p:attrName>
                                        </p:attrNameLst>
                                      </p:cBhvr>
                                      <p:tavLst>
                                        <p:tav tm="0">
                                          <p:val>
                                            <p:strVal val="ppt_y"/>
                                          </p:val>
                                        </p:tav>
                                        <p:tav tm="100000">
                                          <p:val>
                                            <p:strVal val="ppt_y"/>
                                          </p:val>
                                        </p:tav>
                                      </p:tavLst>
                                    </p:anim>
                                    <p:set>
                                      <p:cBhvr>
                                        <p:cTn id="16" dur="1" fill="hold">
                                          <p:stCondLst>
                                            <p:cond delay="499"/>
                                          </p:stCondLst>
                                        </p:cTn>
                                        <p:tgtEl>
                                          <p:spTgt spid="2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
            <a:extLst>
              <a:ext uri="{FF2B5EF4-FFF2-40B4-BE49-F238E27FC236}">
                <a16:creationId xmlns:a16="http://schemas.microsoft.com/office/drawing/2014/main" id="{3865F3C6-1739-FBD6-A870-71BEA8664C55}"/>
              </a:ext>
            </a:extLst>
          </p:cNvPr>
          <p:cNvSpPr>
            <a:spLocks noChangeArrowheads="1"/>
          </p:cNvSpPr>
          <p:nvPr/>
        </p:nvSpPr>
        <p:spPr bwMode="auto">
          <a:xfrm>
            <a:off x="0" y="19090"/>
            <a:ext cx="56618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バスと</a:t>
            </a: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共に回転する系</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から見る</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grpSp>
        <p:nvGrpSpPr>
          <p:cNvPr id="146" name="グループ化 145">
            <a:extLst>
              <a:ext uri="{FF2B5EF4-FFF2-40B4-BE49-F238E27FC236}">
                <a16:creationId xmlns:a16="http://schemas.microsoft.com/office/drawing/2014/main" id="{B5F7BE8E-CFEE-2DBF-4803-159ABF2F8B4B}"/>
              </a:ext>
            </a:extLst>
          </p:cNvPr>
          <p:cNvGrpSpPr/>
          <p:nvPr/>
        </p:nvGrpSpPr>
        <p:grpSpPr>
          <a:xfrm>
            <a:off x="6378528" y="527063"/>
            <a:ext cx="2047028" cy="2347436"/>
            <a:chOff x="6482446" y="637726"/>
            <a:chExt cx="2047028" cy="2347436"/>
          </a:xfrm>
        </p:grpSpPr>
        <p:grpSp>
          <p:nvGrpSpPr>
            <p:cNvPr id="6" name="グループ化 5">
              <a:extLst>
                <a:ext uri="{FF2B5EF4-FFF2-40B4-BE49-F238E27FC236}">
                  <a16:creationId xmlns:a16="http://schemas.microsoft.com/office/drawing/2014/main" id="{48AA8C66-8304-DE54-253B-3475936ECB99}"/>
                </a:ext>
              </a:extLst>
            </p:cNvPr>
            <p:cNvGrpSpPr>
              <a:grpSpLocks noChangeAspect="1"/>
            </p:cNvGrpSpPr>
            <p:nvPr/>
          </p:nvGrpSpPr>
          <p:grpSpPr>
            <a:xfrm>
              <a:off x="6482446" y="637726"/>
              <a:ext cx="2047028" cy="2347436"/>
              <a:chOff x="5652782" y="2652103"/>
              <a:chExt cx="864695" cy="776897"/>
            </a:xfrm>
          </p:grpSpPr>
          <p:sp>
            <p:nvSpPr>
              <p:cNvPr id="7" name="四角形: 上の 2 つの角を丸める 6">
                <a:extLst>
                  <a:ext uri="{FF2B5EF4-FFF2-40B4-BE49-F238E27FC236}">
                    <a16:creationId xmlns:a16="http://schemas.microsoft.com/office/drawing/2014/main" id="{BE19976D-45A3-6901-93C3-63CF60CBDF08}"/>
                  </a:ext>
                </a:extLst>
              </p:cNvPr>
              <p:cNvSpPr/>
              <p:nvPr/>
            </p:nvSpPr>
            <p:spPr bwMode="auto">
              <a:xfrm>
                <a:off x="5652782" y="2652103"/>
                <a:ext cx="864695" cy="650897"/>
              </a:xfrm>
              <a:prstGeom prst="round2SameRect">
                <a:avLst>
                  <a:gd name="adj1" fmla="val 33302"/>
                  <a:gd name="adj2" fmla="val 0"/>
                </a:avLst>
              </a:prstGeom>
              <a:no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0" name="四角形: 上の 2 つの角を丸める 9">
                <a:extLst>
                  <a:ext uri="{FF2B5EF4-FFF2-40B4-BE49-F238E27FC236}">
                    <a16:creationId xmlns:a16="http://schemas.microsoft.com/office/drawing/2014/main" id="{97C4BF39-1C5B-18CF-AFEF-4DAC1E298BA1}"/>
                  </a:ext>
                </a:extLst>
              </p:cNvPr>
              <p:cNvSpPr/>
              <p:nvPr/>
            </p:nvSpPr>
            <p:spPr bwMode="auto">
              <a:xfrm flipV="1">
                <a:off x="6423895" y="3303000"/>
                <a:ext cx="93582"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 name="四角形: 上の 2 つの角を丸める 10">
                <a:extLst>
                  <a:ext uri="{FF2B5EF4-FFF2-40B4-BE49-F238E27FC236}">
                    <a16:creationId xmlns:a16="http://schemas.microsoft.com/office/drawing/2014/main" id="{DE38D4E4-4998-E96B-96C6-EC9E29812B82}"/>
                  </a:ext>
                </a:extLst>
              </p:cNvPr>
              <p:cNvSpPr/>
              <p:nvPr/>
            </p:nvSpPr>
            <p:spPr bwMode="auto">
              <a:xfrm flipV="1">
                <a:off x="5654872" y="3303000"/>
                <a:ext cx="93583"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26" name="楕円 25">
              <a:extLst>
                <a:ext uri="{FF2B5EF4-FFF2-40B4-BE49-F238E27FC236}">
                  <a16:creationId xmlns:a16="http://schemas.microsoft.com/office/drawing/2014/main" id="{49661B0A-7384-B731-87C4-BDBCB8CEF603}"/>
                </a:ext>
              </a:extLst>
            </p:cNvPr>
            <p:cNvSpPr>
              <a:spLocks noChangeAspect="1"/>
            </p:cNvSpPr>
            <p:nvPr/>
          </p:nvSpPr>
          <p:spPr bwMode="auto">
            <a:xfrm rot="20002218">
              <a:off x="7275184" y="946970"/>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7" name="直線コネクタ 26">
              <a:extLst>
                <a:ext uri="{FF2B5EF4-FFF2-40B4-BE49-F238E27FC236}">
                  <a16:creationId xmlns:a16="http://schemas.microsoft.com/office/drawing/2014/main" id="{91C5EAD3-2687-EB34-4C43-B3EDBDE25BC6}"/>
                </a:ext>
              </a:extLst>
            </p:cNvPr>
            <p:cNvCxnSpPr>
              <a:cxnSpLocks/>
              <a:endCxn id="26" idx="0"/>
            </p:cNvCxnSpPr>
            <p:nvPr/>
          </p:nvCxnSpPr>
          <p:spPr bwMode="auto">
            <a:xfrm rot="20002218">
              <a:off x="7274631" y="660113"/>
              <a:ext cx="2" cy="317245"/>
            </a:xfrm>
            <a:prstGeom prst="line">
              <a:avLst/>
            </a:prstGeom>
            <a:noFill/>
            <a:ln w="28575" cap="flat" cmpd="sng" algn="ctr">
              <a:solidFill>
                <a:srgbClr val="00CC99"/>
              </a:solidFill>
              <a:prstDash val="solid"/>
              <a:round/>
              <a:headEnd type="none" w="med" len="med"/>
              <a:tailEnd type="none" w="med" len="med"/>
            </a:ln>
            <a:effectLst/>
          </p:spPr>
        </p:cxnSp>
        <p:sp>
          <p:nvSpPr>
            <p:cNvPr id="28" name="楕円 27">
              <a:extLst>
                <a:ext uri="{FF2B5EF4-FFF2-40B4-BE49-F238E27FC236}">
                  <a16:creationId xmlns:a16="http://schemas.microsoft.com/office/drawing/2014/main" id="{3D08E7D0-1D84-8340-1AF6-ADFA187A468B}"/>
                </a:ext>
              </a:extLst>
            </p:cNvPr>
            <p:cNvSpPr>
              <a:spLocks noChangeAspect="1"/>
            </p:cNvSpPr>
            <p:nvPr/>
          </p:nvSpPr>
          <p:spPr bwMode="auto">
            <a:xfrm rot="20077597">
              <a:off x="7907282" y="948689"/>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29" name="直線コネクタ 28">
              <a:extLst>
                <a:ext uri="{FF2B5EF4-FFF2-40B4-BE49-F238E27FC236}">
                  <a16:creationId xmlns:a16="http://schemas.microsoft.com/office/drawing/2014/main" id="{EC888EB0-3245-911E-74AA-CC5509B914C5}"/>
                </a:ext>
              </a:extLst>
            </p:cNvPr>
            <p:cNvCxnSpPr>
              <a:cxnSpLocks/>
              <a:endCxn id="28" idx="0"/>
            </p:cNvCxnSpPr>
            <p:nvPr/>
          </p:nvCxnSpPr>
          <p:spPr bwMode="auto">
            <a:xfrm rot="20077597">
              <a:off x="7912374" y="659078"/>
              <a:ext cx="2" cy="317245"/>
            </a:xfrm>
            <a:prstGeom prst="line">
              <a:avLst/>
            </a:prstGeom>
            <a:noFill/>
            <a:ln w="28575" cap="flat" cmpd="sng" algn="ctr">
              <a:solidFill>
                <a:srgbClr val="00CC99"/>
              </a:solidFill>
              <a:prstDash val="solid"/>
              <a:round/>
              <a:headEnd type="none" w="med" len="med"/>
              <a:tailEnd type="none" w="med" len="med"/>
            </a:ln>
            <a:effectLst/>
          </p:spPr>
        </p:cxnSp>
        <p:grpSp>
          <p:nvGrpSpPr>
            <p:cNvPr id="81" name="グループ化 80">
              <a:extLst>
                <a:ext uri="{FF2B5EF4-FFF2-40B4-BE49-F238E27FC236}">
                  <a16:creationId xmlns:a16="http://schemas.microsoft.com/office/drawing/2014/main" id="{DC1A33BD-001E-DC9D-5B18-C0C9AC15031C}"/>
                </a:ext>
              </a:extLst>
            </p:cNvPr>
            <p:cNvGrpSpPr/>
            <p:nvPr/>
          </p:nvGrpSpPr>
          <p:grpSpPr>
            <a:xfrm>
              <a:off x="7742751" y="1356124"/>
              <a:ext cx="675605" cy="1148038"/>
              <a:chOff x="7805797" y="1227281"/>
              <a:chExt cx="675605" cy="1148038"/>
            </a:xfrm>
          </p:grpSpPr>
          <p:sp>
            <p:nvSpPr>
              <p:cNvPr id="23" name="四角形: 上の 2 つの角を丸める 22">
                <a:extLst>
                  <a:ext uri="{FF2B5EF4-FFF2-40B4-BE49-F238E27FC236}">
                    <a16:creationId xmlns:a16="http://schemas.microsoft.com/office/drawing/2014/main" id="{CB653C7D-5C88-C69F-81E1-398E0FC9CAD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24" name="楕円 23">
                <a:extLst>
                  <a:ext uri="{FF2B5EF4-FFF2-40B4-BE49-F238E27FC236}">
                    <a16:creationId xmlns:a16="http://schemas.microsoft.com/office/drawing/2014/main" id="{86247D80-EFB5-C06B-C017-EB609362FFEA}"/>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8" name="四角形: 角を丸くする 77">
                <a:extLst>
                  <a:ext uri="{FF2B5EF4-FFF2-40B4-BE49-F238E27FC236}">
                    <a16:creationId xmlns:a16="http://schemas.microsoft.com/office/drawing/2014/main" id="{43D898B0-BB41-733B-A559-7D6CA35EB2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79" name="四角形: 1 つの角を丸める 78">
                <a:extLst>
                  <a:ext uri="{FF2B5EF4-FFF2-40B4-BE49-F238E27FC236}">
                    <a16:creationId xmlns:a16="http://schemas.microsoft.com/office/drawing/2014/main" id="{E70FA8BB-1639-43E9-71B3-79FA7A5AE2A6}"/>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80" name="四角形: 1 つの角を丸める 79">
                <a:extLst>
                  <a:ext uri="{FF2B5EF4-FFF2-40B4-BE49-F238E27FC236}">
                    <a16:creationId xmlns:a16="http://schemas.microsoft.com/office/drawing/2014/main" id="{B2FCE9EA-2B50-38C3-95A7-113148908F8F}"/>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cxnSp>
        <p:nvCxnSpPr>
          <p:cNvPr id="83" name="直線コネクタ 82">
            <a:extLst>
              <a:ext uri="{FF2B5EF4-FFF2-40B4-BE49-F238E27FC236}">
                <a16:creationId xmlns:a16="http://schemas.microsoft.com/office/drawing/2014/main" id="{2F916CF3-D502-6A58-0B56-8FEFE3DBAB1B}"/>
              </a:ext>
            </a:extLst>
          </p:cNvPr>
          <p:cNvCxnSpPr>
            <a:cxnSpLocks noChangeAspect="1"/>
          </p:cNvCxnSpPr>
          <p:nvPr/>
        </p:nvCxnSpPr>
        <p:spPr bwMode="auto">
          <a:xfrm>
            <a:off x="7617799" y="931054"/>
            <a:ext cx="457822" cy="965328"/>
          </a:xfrm>
          <a:prstGeom prst="line">
            <a:avLst/>
          </a:prstGeom>
          <a:noFill/>
          <a:ln w="57150" cap="flat" cmpd="sng" algn="ctr">
            <a:solidFill>
              <a:srgbClr val="CC3300"/>
            </a:solidFill>
            <a:prstDash val="solid"/>
            <a:round/>
            <a:headEnd type="triangle" w="med" len="med"/>
            <a:tailEnd type="none" w="med" len="med"/>
          </a:ln>
          <a:effectLst/>
        </p:spPr>
      </p:cxnSp>
      <p:sp>
        <p:nvSpPr>
          <p:cNvPr id="96" name="Rectangle 4">
            <a:extLst>
              <a:ext uri="{FF2B5EF4-FFF2-40B4-BE49-F238E27FC236}">
                <a16:creationId xmlns:a16="http://schemas.microsoft.com/office/drawing/2014/main" id="{D06F6B9B-DC71-AE40-3B89-D6320ECB4B32}"/>
              </a:ext>
            </a:extLst>
          </p:cNvPr>
          <p:cNvSpPr>
            <a:spLocks noChangeArrowheads="1"/>
          </p:cNvSpPr>
          <p:nvPr/>
        </p:nvSpPr>
        <p:spPr bwMode="auto">
          <a:xfrm>
            <a:off x="5989869" y="30778"/>
            <a:ext cx="3183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rPr>
              <a:t>バスを後ろから見た図</a:t>
            </a:r>
            <a:endPar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endParaRPr>
          </a:p>
        </p:txBody>
      </p:sp>
      <p:sp>
        <p:nvSpPr>
          <p:cNvPr id="3" name="Rectangle 4">
            <a:extLst>
              <a:ext uri="{FF2B5EF4-FFF2-40B4-BE49-F238E27FC236}">
                <a16:creationId xmlns:a16="http://schemas.microsoft.com/office/drawing/2014/main" id="{8A6A2D17-07DE-34A8-5EC3-9A37605C84D1}"/>
              </a:ext>
            </a:extLst>
          </p:cNvPr>
          <p:cNvSpPr>
            <a:spLocks noChangeArrowheads="1"/>
          </p:cNvSpPr>
          <p:nvPr/>
        </p:nvSpPr>
        <p:spPr bwMode="auto">
          <a:xfrm>
            <a:off x="0" y="461331"/>
            <a:ext cx="49299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a.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人の受けるすべての力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4" name="Rectangle 4">
            <a:extLst>
              <a:ext uri="{FF2B5EF4-FFF2-40B4-BE49-F238E27FC236}">
                <a16:creationId xmlns:a16="http://schemas.microsoft.com/office/drawing/2014/main" id="{5074189D-4D5C-D7B3-8735-6244A10FB996}"/>
              </a:ext>
            </a:extLst>
          </p:cNvPr>
          <p:cNvSpPr>
            <a:spLocks noChangeArrowheads="1"/>
          </p:cNvSpPr>
          <p:nvPr/>
        </p:nvSpPr>
        <p:spPr bwMode="auto">
          <a:xfrm>
            <a:off x="488508" y="897844"/>
            <a:ext cx="37091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椅子からの抗力、重力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5" name="Rectangle 4">
            <a:extLst>
              <a:ext uri="{FF2B5EF4-FFF2-40B4-BE49-F238E27FC236}">
                <a16:creationId xmlns:a16="http://schemas.microsoft.com/office/drawing/2014/main" id="{DF90A20D-09B6-7562-E7D4-3AE6888E8B12}"/>
              </a:ext>
            </a:extLst>
          </p:cNvPr>
          <p:cNvSpPr>
            <a:spLocks noChangeArrowheads="1"/>
          </p:cNvSpPr>
          <p:nvPr/>
        </p:nvSpPr>
        <p:spPr bwMode="auto">
          <a:xfrm>
            <a:off x="-1" y="1343824"/>
            <a:ext cx="30549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b.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椅子からの抗力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9" name="テキスト ボックス 8">
            <a:extLst>
              <a:ext uri="{FF2B5EF4-FFF2-40B4-BE49-F238E27FC236}">
                <a16:creationId xmlns:a16="http://schemas.microsoft.com/office/drawing/2014/main" id="{DE78C1DD-A361-7A67-7C2D-DC7A4DA46189}"/>
              </a:ext>
            </a:extLst>
          </p:cNvPr>
          <p:cNvSpPr txBox="1"/>
          <p:nvPr/>
        </p:nvSpPr>
        <p:spPr>
          <a:xfrm>
            <a:off x="4146340" y="1365930"/>
            <a:ext cx="66199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2" name="Rectangle 4">
            <a:extLst>
              <a:ext uri="{FF2B5EF4-FFF2-40B4-BE49-F238E27FC236}">
                <a16:creationId xmlns:a16="http://schemas.microsoft.com/office/drawing/2014/main" id="{0A2E43BF-D45B-4FD3-610B-A5E737B6E13B}"/>
              </a:ext>
            </a:extLst>
          </p:cNvPr>
          <p:cNvSpPr>
            <a:spLocks noChangeArrowheads="1"/>
          </p:cNvSpPr>
          <p:nvPr/>
        </p:nvSpPr>
        <p:spPr bwMode="auto">
          <a:xfrm>
            <a:off x="441122" y="1753864"/>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4" name="テキスト ボックス 13">
            <a:extLst>
              <a:ext uri="{FF2B5EF4-FFF2-40B4-BE49-F238E27FC236}">
                <a16:creationId xmlns:a16="http://schemas.microsoft.com/office/drawing/2014/main" id="{7CDDBB10-02FC-DE85-12F2-372E2BCC180A}"/>
              </a:ext>
            </a:extLst>
          </p:cNvPr>
          <p:cNvSpPr txBox="1"/>
          <p:nvPr/>
        </p:nvSpPr>
        <p:spPr>
          <a:xfrm>
            <a:off x="1351616" y="1759243"/>
            <a:ext cx="491356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鉛直上方から左へ角</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Times New Roman" panose="02020603050405020304" pitchFamily="18" charset="0"/>
              </a:rPr>
              <a:t>q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の方向</a:t>
            </a:r>
          </a:p>
        </p:txBody>
      </p:sp>
      <p:sp>
        <p:nvSpPr>
          <p:cNvPr id="15" name="Rectangle 4">
            <a:extLst>
              <a:ext uri="{FF2B5EF4-FFF2-40B4-BE49-F238E27FC236}">
                <a16:creationId xmlns:a16="http://schemas.microsoft.com/office/drawing/2014/main" id="{9F4BA258-ED8B-6FA8-BD84-70C06E724494}"/>
              </a:ext>
            </a:extLst>
          </p:cNvPr>
          <p:cNvSpPr>
            <a:spLocks noChangeArrowheads="1"/>
          </p:cNvSpPr>
          <p:nvPr/>
        </p:nvSpPr>
        <p:spPr bwMode="auto">
          <a:xfrm>
            <a:off x="237400" y="2190071"/>
            <a:ext cx="1052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重力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17" name="Rectangle 4">
            <a:extLst>
              <a:ext uri="{FF2B5EF4-FFF2-40B4-BE49-F238E27FC236}">
                <a16:creationId xmlns:a16="http://schemas.microsoft.com/office/drawing/2014/main" id="{DBE04DBD-3BCF-40A8-2B91-06E1D49ED104}"/>
              </a:ext>
            </a:extLst>
          </p:cNvPr>
          <p:cNvSpPr>
            <a:spLocks noChangeArrowheads="1"/>
          </p:cNvSpPr>
          <p:nvPr/>
        </p:nvSpPr>
        <p:spPr bwMode="auto">
          <a:xfrm>
            <a:off x="1184564" y="2178614"/>
            <a:ext cx="1249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18" name="テキスト ボックス 17">
            <a:extLst>
              <a:ext uri="{FF2B5EF4-FFF2-40B4-BE49-F238E27FC236}">
                <a16:creationId xmlns:a16="http://schemas.microsoft.com/office/drawing/2014/main" id="{4CF01326-C7BA-291F-4C5D-F68EB7599EE5}"/>
              </a:ext>
            </a:extLst>
          </p:cNvPr>
          <p:cNvSpPr txBox="1"/>
          <p:nvPr/>
        </p:nvSpPr>
        <p:spPr>
          <a:xfrm>
            <a:off x="2292664" y="2205451"/>
            <a:ext cx="839627"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0" name="Rectangle 4">
            <a:extLst>
              <a:ext uri="{FF2B5EF4-FFF2-40B4-BE49-F238E27FC236}">
                <a16:creationId xmlns:a16="http://schemas.microsoft.com/office/drawing/2014/main" id="{FA56088C-5148-8FC3-6E41-E2C390F020AD}"/>
              </a:ext>
            </a:extLst>
          </p:cNvPr>
          <p:cNvSpPr>
            <a:spLocks noChangeArrowheads="1"/>
          </p:cNvSpPr>
          <p:nvPr/>
        </p:nvSpPr>
        <p:spPr bwMode="auto">
          <a:xfrm>
            <a:off x="3188426" y="2223101"/>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 name="テキスト ボックス 24">
            <a:extLst>
              <a:ext uri="{FF2B5EF4-FFF2-40B4-BE49-F238E27FC236}">
                <a16:creationId xmlns:a16="http://schemas.microsoft.com/office/drawing/2014/main" id="{0F86DD7D-4EE1-6989-EED1-9C7C97B2AECB}"/>
              </a:ext>
            </a:extLst>
          </p:cNvPr>
          <p:cNvSpPr txBox="1"/>
          <p:nvPr/>
        </p:nvSpPr>
        <p:spPr>
          <a:xfrm>
            <a:off x="4177678" y="2219220"/>
            <a:ext cx="1964969"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鉛直下方</a:t>
            </a:r>
          </a:p>
        </p:txBody>
      </p:sp>
      <p:sp>
        <p:nvSpPr>
          <p:cNvPr id="67" name="Rectangle 4">
            <a:extLst>
              <a:ext uri="{FF2B5EF4-FFF2-40B4-BE49-F238E27FC236}">
                <a16:creationId xmlns:a16="http://schemas.microsoft.com/office/drawing/2014/main" id="{9EBDAA4A-A548-87A9-2E59-1A9F9225A7D0}"/>
              </a:ext>
            </a:extLst>
          </p:cNvPr>
          <p:cNvSpPr>
            <a:spLocks noChangeArrowheads="1"/>
          </p:cNvSpPr>
          <p:nvPr/>
        </p:nvSpPr>
        <p:spPr bwMode="auto">
          <a:xfrm>
            <a:off x="6009626" y="460232"/>
            <a:ext cx="461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d.</a:t>
            </a:r>
          </a:p>
        </p:txBody>
      </p:sp>
      <p:cxnSp>
        <p:nvCxnSpPr>
          <p:cNvPr id="68" name="直線コネクタ 67">
            <a:extLst>
              <a:ext uri="{FF2B5EF4-FFF2-40B4-BE49-F238E27FC236}">
                <a16:creationId xmlns:a16="http://schemas.microsoft.com/office/drawing/2014/main" id="{ACC4EC56-4D9C-4368-B262-AFD73954AA6F}"/>
              </a:ext>
            </a:extLst>
          </p:cNvPr>
          <p:cNvCxnSpPr>
            <a:cxnSpLocks/>
          </p:cNvCxnSpPr>
          <p:nvPr/>
        </p:nvCxnSpPr>
        <p:spPr bwMode="auto">
          <a:xfrm flipV="1">
            <a:off x="8075621" y="1888945"/>
            <a:ext cx="0" cy="946859"/>
          </a:xfrm>
          <a:prstGeom prst="line">
            <a:avLst/>
          </a:prstGeom>
          <a:noFill/>
          <a:ln w="57150" cap="flat" cmpd="sng" algn="ctr">
            <a:solidFill>
              <a:srgbClr val="C00000"/>
            </a:solidFill>
            <a:prstDash val="solid"/>
            <a:round/>
            <a:headEnd type="triangle" w="med" len="med"/>
            <a:tailEnd type="none" w="med" len="med"/>
          </a:ln>
          <a:effectLst/>
        </p:spPr>
      </p:cxnSp>
      <p:sp>
        <p:nvSpPr>
          <p:cNvPr id="72" name="Rectangle 4">
            <a:extLst>
              <a:ext uri="{FF2B5EF4-FFF2-40B4-BE49-F238E27FC236}">
                <a16:creationId xmlns:a16="http://schemas.microsoft.com/office/drawing/2014/main" id="{C90EB89D-F884-3269-BF30-A8520A1D086A}"/>
              </a:ext>
            </a:extLst>
          </p:cNvPr>
          <p:cNvSpPr>
            <a:spLocks noChangeArrowheads="1"/>
          </p:cNvSpPr>
          <p:nvPr/>
        </p:nvSpPr>
        <p:spPr bwMode="auto">
          <a:xfrm>
            <a:off x="8259227" y="2723182"/>
            <a:ext cx="8847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rPr>
              <a:t>重力</a:t>
            </a:r>
            <a:endParaRPr kumimoji="1" lang="en-US" altLang="ja-JP"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73" name="Rectangle 4">
            <a:extLst>
              <a:ext uri="{FF2B5EF4-FFF2-40B4-BE49-F238E27FC236}">
                <a16:creationId xmlns:a16="http://schemas.microsoft.com/office/drawing/2014/main" id="{4E3E382E-AE80-CA12-334B-861558B288F7}"/>
              </a:ext>
            </a:extLst>
          </p:cNvPr>
          <p:cNvSpPr>
            <a:spLocks noChangeArrowheads="1"/>
          </p:cNvSpPr>
          <p:nvPr/>
        </p:nvSpPr>
        <p:spPr bwMode="auto">
          <a:xfrm>
            <a:off x="6598869" y="1077990"/>
            <a:ext cx="8380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rPr>
              <a:t>抗力</a:t>
            </a:r>
            <a:endParaRPr kumimoji="1" lang="en-US" altLang="ja-JP"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115" name="正方形/長方形 114">
            <a:extLst>
              <a:ext uri="{FF2B5EF4-FFF2-40B4-BE49-F238E27FC236}">
                <a16:creationId xmlns:a16="http://schemas.microsoft.com/office/drawing/2014/main" id="{B6A044C9-B0C9-8F1C-A1EB-F319346E9761}"/>
              </a:ext>
            </a:extLst>
          </p:cNvPr>
          <p:cNvSpPr/>
          <p:nvPr/>
        </p:nvSpPr>
        <p:spPr>
          <a:xfrm>
            <a:off x="7656828" y="2623537"/>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116" name="正方形/長方形 115">
            <a:extLst>
              <a:ext uri="{FF2B5EF4-FFF2-40B4-BE49-F238E27FC236}">
                <a16:creationId xmlns:a16="http://schemas.microsoft.com/office/drawing/2014/main" id="{E07E2EA8-B12E-8C70-5C4E-605155397663}"/>
              </a:ext>
            </a:extLst>
          </p:cNvPr>
          <p:cNvSpPr/>
          <p:nvPr/>
        </p:nvSpPr>
        <p:spPr>
          <a:xfrm>
            <a:off x="7729301" y="950298"/>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117" name="直線コネクタ 116">
            <a:extLst>
              <a:ext uri="{FF2B5EF4-FFF2-40B4-BE49-F238E27FC236}">
                <a16:creationId xmlns:a16="http://schemas.microsoft.com/office/drawing/2014/main" id="{56CE1DFA-D167-2CAB-3E3B-AD9CA8FAB899}"/>
              </a:ext>
            </a:extLst>
          </p:cNvPr>
          <p:cNvCxnSpPr>
            <a:cxnSpLocks/>
          </p:cNvCxnSpPr>
          <p:nvPr/>
        </p:nvCxnSpPr>
        <p:spPr bwMode="auto">
          <a:xfrm flipV="1">
            <a:off x="8090932" y="792359"/>
            <a:ext cx="0" cy="1106390"/>
          </a:xfrm>
          <a:prstGeom prst="line">
            <a:avLst/>
          </a:prstGeom>
          <a:noFill/>
          <a:ln w="19050" cap="flat" cmpd="sng" algn="ctr">
            <a:solidFill>
              <a:srgbClr val="C00000"/>
            </a:solidFill>
            <a:prstDash val="solid"/>
            <a:round/>
            <a:headEnd type="none" w="med" len="med"/>
            <a:tailEnd type="none" w="med" len="med"/>
          </a:ln>
          <a:effectLst/>
        </p:spPr>
      </p:cxnSp>
      <p:sp>
        <p:nvSpPr>
          <p:cNvPr id="118" name="正方形/長方形 117">
            <a:extLst>
              <a:ext uri="{FF2B5EF4-FFF2-40B4-BE49-F238E27FC236}">
                <a16:creationId xmlns:a16="http://schemas.microsoft.com/office/drawing/2014/main" id="{0889CD67-E723-FC57-787F-257755B5EE47}"/>
              </a:ext>
            </a:extLst>
          </p:cNvPr>
          <p:cNvSpPr/>
          <p:nvPr/>
        </p:nvSpPr>
        <p:spPr>
          <a:xfrm>
            <a:off x="7230800" y="1056909"/>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8" name="Rectangle 4">
            <a:extLst>
              <a:ext uri="{FF2B5EF4-FFF2-40B4-BE49-F238E27FC236}">
                <a16:creationId xmlns:a16="http://schemas.microsoft.com/office/drawing/2014/main" id="{74F2B659-E2C7-7EAC-D129-0D5104494D48}"/>
              </a:ext>
            </a:extLst>
          </p:cNvPr>
          <p:cNvSpPr>
            <a:spLocks noChangeArrowheads="1"/>
          </p:cNvSpPr>
          <p:nvPr/>
        </p:nvSpPr>
        <p:spPr bwMode="auto">
          <a:xfrm>
            <a:off x="3003641" y="1343824"/>
            <a:ext cx="11526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46" name="Line 9">
            <a:extLst>
              <a:ext uri="{FF2B5EF4-FFF2-40B4-BE49-F238E27FC236}">
                <a16:creationId xmlns:a16="http://schemas.microsoft.com/office/drawing/2014/main" id="{413FED85-C67E-FDC4-9ED8-501AC8EB8236}"/>
              </a:ext>
            </a:extLst>
          </p:cNvPr>
          <p:cNvSpPr>
            <a:spLocks noChangeShapeType="1"/>
          </p:cNvSpPr>
          <p:nvPr/>
        </p:nvSpPr>
        <p:spPr bwMode="auto">
          <a:xfrm>
            <a:off x="4175289" y="1348387"/>
            <a:ext cx="3396396" cy="51464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7" name="Line 9">
            <a:extLst>
              <a:ext uri="{FF2B5EF4-FFF2-40B4-BE49-F238E27FC236}">
                <a16:creationId xmlns:a16="http://schemas.microsoft.com/office/drawing/2014/main" id="{C38F9618-D37A-B70F-402E-124A128EB6FD}"/>
              </a:ext>
            </a:extLst>
          </p:cNvPr>
          <p:cNvSpPr>
            <a:spLocks noChangeShapeType="1"/>
          </p:cNvSpPr>
          <p:nvPr/>
        </p:nvSpPr>
        <p:spPr bwMode="auto">
          <a:xfrm flipV="1">
            <a:off x="4057585" y="1375367"/>
            <a:ext cx="2566411" cy="154477"/>
          </a:xfrm>
          <a:custGeom>
            <a:avLst/>
            <a:gdLst>
              <a:gd name="connsiteX0" fmla="*/ 0 w 2566411"/>
              <a:gd name="connsiteY0" fmla="*/ 0 h 154477"/>
              <a:gd name="connsiteX1" fmla="*/ 2566411 w 2566411"/>
              <a:gd name="connsiteY1" fmla="*/ 154477 h 154477"/>
              <a:gd name="connsiteX0" fmla="*/ 0 w 2566411"/>
              <a:gd name="connsiteY0" fmla="*/ 0 h 154477"/>
              <a:gd name="connsiteX1" fmla="*/ 2566411 w 2566411"/>
              <a:gd name="connsiteY1" fmla="*/ 154477 h 154477"/>
            </a:gdLst>
            <a:ahLst/>
            <a:cxnLst>
              <a:cxn ang="0">
                <a:pos x="connsiteX0" y="connsiteY0"/>
              </a:cxn>
              <a:cxn ang="0">
                <a:pos x="connsiteX1" y="connsiteY1"/>
              </a:cxn>
            </a:cxnLst>
            <a:rect l="l" t="t" r="r" b="b"/>
            <a:pathLst>
              <a:path w="2566411" h="154477">
                <a:moveTo>
                  <a:pt x="0" y="0"/>
                </a:moveTo>
                <a:cubicBezTo>
                  <a:pt x="381644" y="176183"/>
                  <a:pt x="1710941" y="102985"/>
                  <a:pt x="2566411" y="154477"/>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7" name="Rectangle 4">
            <a:extLst>
              <a:ext uri="{FF2B5EF4-FFF2-40B4-BE49-F238E27FC236}">
                <a16:creationId xmlns:a16="http://schemas.microsoft.com/office/drawing/2014/main" id="{3F3003A0-79F7-D859-F00B-1B54C5E8308B}"/>
              </a:ext>
            </a:extLst>
          </p:cNvPr>
          <p:cNvSpPr>
            <a:spLocks noChangeArrowheads="1"/>
          </p:cNvSpPr>
          <p:nvPr/>
        </p:nvSpPr>
        <p:spPr bwMode="auto">
          <a:xfrm>
            <a:off x="3856384" y="897844"/>
            <a:ext cx="16795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遠心力</a:t>
            </a:r>
            <a:endPar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238" name="Rectangle 4">
            <a:extLst>
              <a:ext uri="{FF2B5EF4-FFF2-40B4-BE49-F238E27FC236}">
                <a16:creationId xmlns:a16="http://schemas.microsoft.com/office/drawing/2014/main" id="{6859DB13-CFC8-5008-60FF-C480F0FB3E30}"/>
              </a:ext>
            </a:extLst>
          </p:cNvPr>
          <p:cNvSpPr>
            <a:spLocks noChangeArrowheads="1"/>
          </p:cNvSpPr>
          <p:nvPr/>
        </p:nvSpPr>
        <p:spPr bwMode="auto">
          <a:xfrm>
            <a:off x="237400" y="2654094"/>
            <a:ext cx="14540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遠心力</a:t>
            </a:r>
            <a:endPar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245" name="Rectangle 4">
            <a:extLst>
              <a:ext uri="{FF2B5EF4-FFF2-40B4-BE49-F238E27FC236}">
                <a16:creationId xmlns:a16="http://schemas.microsoft.com/office/drawing/2014/main" id="{3710B947-0F71-5C28-391F-3DC87A6B4132}"/>
              </a:ext>
            </a:extLst>
          </p:cNvPr>
          <p:cNvSpPr>
            <a:spLocks noChangeArrowheads="1"/>
          </p:cNvSpPr>
          <p:nvPr/>
        </p:nvSpPr>
        <p:spPr bwMode="auto">
          <a:xfrm>
            <a:off x="1527485" y="2642637"/>
            <a:ext cx="1249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3" name="テキスト ボックス 252">
            <a:extLst>
              <a:ext uri="{FF2B5EF4-FFF2-40B4-BE49-F238E27FC236}">
                <a16:creationId xmlns:a16="http://schemas.microsoft.com/office/drawing/2014/main" id="{E97CFBC7-1A53-C0FF-0E2F-BE287B77E43E}"/>
              </a:ext>
            </a:extLst>
          </p:cNvPr>
          <p:cNvSpPr txBox="1"/>
          <p:nvPr/>
        </p:nvSpPr>
        <p:spPr>
          <a:xfrm>
            <a:off x="2598034" y="2669474"/>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254" name="Rectangle 4">
            <a:extLst>
              <a:ext uri="{FF2B5EF4-FFF2-40B4-BE49-F238E27FC236}">
                <a16:creationId xmlns:a16="http://schemas.microsoft.com/office/drawing/2014/main" id="{CE12CA3D-424D-E4D0-353C-CFB094F2F490}"/>
              </a:ext>
            </a:extLst>
          </p:cNvPr>
          <p:cNvSpPr>
            <a:spLocks noChangeArrowheads="1"/>
          </p:cNvSpPr>
          <p:nvPr/>
        </p:nvSpPr>
        <p:spPr bwMode="auto">
          <a:xfrm>
            <a:off x="3721224" y="2687124"/>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55" name="テキスト ボックス 254">
            <a:extLst>
              <a:ext uri="{FF2B5EF4-FFF2-40B4-BE49-F238E27FC236}">
                <a16:creationId xmlns:a16="http://schemas.microsoft.com/office/drawing/2014/main" id="{959FCF2B-8AAF-876D-A6F8-A0E0DE5AD5AD}"/>
              </a:ext>
            </a:extLst>
          </p:cNvPr>
          <p:cNvSpPr txBox="1"/>
          <p:nvPr/>
        </p:nvSpPr>
        <p:spPr>
          <a:xfrm>
            <a:off x="4710476" y="2683243"/>
            <a:ext cx="1487383"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水平右</a:t>
            </a:r>
          </a:p>
        </p:txBody>
      </p:sp>
      <p:cxnSp>
        <p:nvCxnSpPr>
          <p:cNvPr id="2" name="直線コネクタ 1">
            <a:extLst>
              <a:ext uri="{FF2B5EF4-FFF2-40B4-BE49-F238E27FC236}">
                <a16:creationId xmlns:a16="http://schemas.microsoft.com/office/drawing/2014/main" id="{2CCFF9BA-5F21-5930-941E-0723BECE01D0}"/>
              </a:ext>
            </a:extLst>
          </p:cNvPr>
          <p:cNvCxnSpPr>
            <a:cxnSpLocks/>
          </p:cNvCxnSpPr>
          <p:nvPr/>
        </p:nvCxnSpPr>
        <p:spPr bwMode="auto">
          <a:xfrm flipH="1">
            <a:off x="8078830" y="1881730"/>
            <a:ext cx="465876" cy="1"/>
          </a:xfrm>
          <a:prstGeom prst="line">
            <a:avLst/>
          </a:prstGeom>
          <a:noFill/>
          <a:ln w="57150" cap="flat" cmpd="sng" algn="ctr">
            <a:solidFill>
              <a:srgbClr val="E000FF"/>
            </a:solidFill>
            <a:prstDash val="solid"/>
            <a:round/>
            <a:headEnd type="triangle" w="med" len="med"/>
            <a:tailEnd type="none" w="med" len="med"/>
          </a:ln>
          <a:effectLst/>
        </p:spPr>
      </p:cxnSp>
      <p:sp>
        <p:nvSpPr>
          <p:cNvPr id="22" name="Rectangle 4">
            <a:extLst>
              <a:ext uri="{FF2B5EF4-FFF2-40B4-BE49-F238E27FC236}">
                <a16:creationId xmlns:a16="http://schemas.microsoft.com/office/drawing/2014/main" id="{973A982C-D0B3-74FE-8334-A18CA9508AA1}"/>
              </a:ext>
            </a:extLst>
          </p:cNvPr>
          <p:cNvSpPr>
            <a:spLocks noChangeArrowheads="1"/>
          </p:cNvSpPr>
          <p:nvPr/>
        </p:nvSpPr>
        <p:spPr bwMode="auto">
          <a:xfrm>
            <a:off x="8043679" y="1380571"/>
            <a:ext cx="10985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遠心力</a:t>
            </a:r>
            <a:endParaRPr kumimoji="1" lang="en-US" altLang="ja-JP" sz="24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grpSp>
        <p:nvGrpSpPr>
          <p:cNvPr id="13" name="グループ化 12">
            <a:extLst>
              <a:ext uri="{FF2B5EF4-FFF2-40B4-BE49-F238E27FC236}">
                <a16:creationId xmlns:a16="http://schemas.microsoft.com/office/drawing/2014/main" id="{C1F0A3FE-BA94-E4F0-7FA7-47B97815B3F3}"/>
              </a:ext>
            </a:extLst>
          </p:cNvPr>
          <p:cNvGrpSpPr/>
          <p:nvPr/>
        </p:nvGrpSpPr>
        <p:grpSpPr>
          <a:xfrm>
            <a:off x="3371" y="5101741"/>
            <a:ext cx="5744734" cy="1367972"/>
            <a:chOff x="3371" y="4285199"/>
            <a:chExt cx="5744734" cy="1367972"/>
          </a:xfrm>
        </p:grpSpPr>
        <p:sp>
          <p:nvSpPr>
            <p:cNvPr id="16" name="Rectangle 46">
              <a:extLst>
                <a:ext uri="{FF2B5EF4-FFF2-40B4-BE49-F238E27FC236}">
                  <a16:creationId xmlns:a16="http://schemas.microsoft.com/office/drawing/2014/main" id="{8C110028-7F2F-32E2-ADBA-AD166B1EE957}"/>
                </a:ext>
              </a:extLst>
            </p:cNvPr>
            <p:cNvSpPr>
              <a:spLocks noChangeArrowheads="1"/>
            </p:cNvSpPr>
            <p:nvPr/>
          </p:nvSpPr>
          <p:spPr bwMode="auto">
            <a:xfrm>
              <a:off x="13526" y="4285199"/>
              <a:ext cx="5461537" cy="1367972"/>
            </a:xfrm>
            <a:prstGeom prst="rect">
              <a:avLst/>
            </a:prstGeom>
            <a:solidFill>
              <a:srgbClr val="FFEAE4"/>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30" name="Rectangle 18">
              <a:extLst>
                <a:ext uri="{FF2B5EF4-FFF2-40B4-BE49-F238E27FC236}">
                  <a16:creationId xmlns:a16="http://schemas.microsoft.com/office/drawing/2014/main" id="{B8FCB141-630D-C48D-8804-31ED2A9B6094}"/>
                </a:ext>
              </a:extLst>
            </p:cNvPr>
            <p:cNvSpPr>
              <a:spLocks noChangeArrowheads="1"/>
            </p:cNvSpPr>
            <p:nvPr/>
          </p:nvSpPr>
          <p:spPr bwMode="auto">
            <a:xfrm>
              <a:off x="4555" y="4287961"/>
              <a:ext cx="574355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等速円運動</a:t>
              </a:r>
              <a:r>
                <a:rPr kumimoji="1" lang="en-US" altLang="ja-JP" sz="2800" b="0" i="0" u="none" strike="noStrike" kern="1200" cap="none" spc="0" normalizeH="0" baseline="0" noProof="0" dirty="0">
                  <a:ln>
                    <a:noFill/>
                  </a:ln>
                  <a:solidFill>
                    <a:srgbClr val="9900CC"/>
                  </a:solidFill>
                  <a:effectLst/>
                  <a:uLnTx/>
                  <a:uFillTx/>
                  <a:latin typeface="Times New Roman" pitchFamily="18" charset="0"/>
                  <a:ea typeface="ＭＳ ゴシック" pitchFamily="49" charset="-128"/>
                  <a:cs typeface="Times New Roman" pitchFamily="18" charset="0"/>
                </a:rPr>
                <a:t>(</a:t>
              </a: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質量</a:t>
              </a:r>
              <a:r>
                <a:rPr kumimoji="1" lang="en-US" altLang="ja-JP" sz="2800" b="0" i="1" u="none" strike="noStrike" kern="1200" cap="none" spc="0" normalizeH="0" baseline="0" noProof="0" dirty="0">
                  <a:ln>
                    <a:noFill/>
                  </a:ln>
                  <a:solidFill>
                    <a:srgbClr val="9900CC"/>
                  </a:solidFill>
                  <a:effectLst/>
                  <a:uLnTx/>
                  <a:uFillTx/>
                  <a:latin typeface="Bookman Old Style" pitchFamily="18" charset="0"/>
                  <a:ea typeface="ＭＳ Ｐゴシック" charset="-128"/>
                  <a:cs typeface="+mn-cs"/>
                </a:rPr>
                <a:t>m</a:t>
              </a: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半径</a:t>
              </a:r>
              <a:r>
                <a:rPr kumimoji="1" lang="en-US" altLang="ja-JP" sz="2800" b="0" i="1" u="none" strike="noStrike" kern="1200" cap="none" spc="0" normalizeH="0" baseline="0" noProof="0" dirty="0">
                  <a:ln>
                    <a:noFill/>
                  </a:ln>
                  <a:solidFill>
                    <a:srgbClr val="9900CC"/>
                  </a:solidFill>
                  <a:effectLst/>
                  <a:uLnTx/>
                  <a:uFillTx/>
                  <a:latin typeface="Bookman Old Style" pitchFamily="18" charset="0"/>
                  <a:ea typeface="ＭＳ Ｐゴシック" charset="-128"/>
                  <a:cs typeface="+mn-cs"/>
                </a:rPr>
                <a:t>r</a:t>
              </a: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速さ</a:t>
              </a:r>
              <a:r>
                <a:rPr kumimoji="1" lang="en-US" altLang="ja-JP" sz="2800" b="0" i="1" u="none" strike="noStrike" kern="1200" cap="none" spc="0" normalizeH="0" baseline="0" noProof="0" dirty="0">
                  <a:ln>
                    <a:noFill/>
                  </a:ln>
                  <a:solidFill>
                    <a:srgbClr val="9900CC"/>
                  </a:solidFill>
                  <a:effectLst/>
                  <a:uLnTx/>
                  <a:uFillTx/>
                  <a:latin typeface="Bookman Old Style" pitchFamily="18" charset="0"/>
                  <a:ea typeface="ＭＳ Ｐゴシック" charset="-128"/>
                  <a:cs typeface="+mn-cs"/>
                </a:rPr>
                <a:t>v</a:t>
              </a:r>
              <a:r>
                <a:rPr kumimoji="1" lang="en-US" altLang="ja-JP" sz="2800" b="0" i="0" u="none" strike="noStrike" kern="1200" cap="none" spc="0" normalizeH="0" baseline="0" noProof="0" dirty="0">
                  <a:ln>
                    <a:noFill/>
                  </a:ln>
                  <a:solidFill>
                    <a:srgbClr val="9900CC"/>
                  </a:solidFill>
                  <a:effectLst/>
                  <a:uLnTx/>
                  <a:uFillTx/>
                  <a:latin typeface="Times New Roman" pitchFamily="18" charset="0"/>
                  <a:ea typeface="ＭＳ ゴシック" pitchFamily="49" charset="-128"/>
                  <a:cs typeface="Times New Roman" pitchFamily="18" charset="0"/>
                </a:rPr>
                <a:t>)</a:t>
              </a: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を</a:t>
              </a:r>
              <a:endParaRPr kumimoji="1" lang="en-US" altLang="ja-JP"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物体と共に回転する系で見ると、</a:t>
              </a:r>
              <a:endParaRPr kumimoji="1" lang="ja-JP" altLang="en-US" sz="2800" b="0" i="0" u="none" strike="noStrike" kern="1200" cap="none" spc="0" normalizeH="0" baseline="0" noProof="0" dirty="0">
                <a:ln>
                  <a:noFill/>
                </a:ln>
                <a:solidFill>
                  <a:srgbClr val="9900CC"/>
                </a:solidFill>
                <a:effectLst/>
                <a:uLnTx/>
                <a:uFillTx/>
                <a:latin typeface="Times New Roman" pitchFamily="18" charset="0"/>
                <a:ea typeface="ＭＳ ゴシック" pitchFamily="49" charset="-128"/>
                <a:cs typeface="Times New Roman" pitchFamily="18" charset="0"/>
              </a:endParaRPr>
            </a:p>
          </p:txBody>
        </p:sp>
        <p:sp>
          <p:nvSpPr>
            <p:cNvPr id="31" name="Rectangle 18">
              <a:extLst>
                <a:ext uri="{FF2B5EF4-FFF2-40B4-BE49-F238E27FC236}">
                  <a16:creationId xmlns:a16="http://schemas.microsoft.com/office/drawing/2014/main" id="{A1C5B2DE-39F5-ED67-9469-C8A10A922EB6}"/>
                </a:ext>
              </a:extLst>
            </p:cNvPr>
            <p:cNvSpPr>
              <a:spLocks noChangeArrowheads="1"/>
            </p:cNvSpPr>
            <p:nvPr/>
          </p:nvSpPr>
          <p:spPr bwMode="auto">
            <a:xfrm>
              <a:off x="3371" y="5129703"/>
              <a:ext cx="570244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t">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algn="ctr"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円の外向きに遠心力</a:t>
              </a:r>
              <a:r>
                <a:rPr kumimoji="1" lang="en-US" altLang="ja-JP" sz="2800" b="0" i="1" u="none" strike="noStrike" kern="1200" cap="none" spc="0" normalizeH="0" baseline="0" noProof="0" dirty="0">
                  <a:ln>
                    <a:noFill/>
                  </a:ln>
                  <a:solidFill>
                    <a:srgbClr val="9900CC"/>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9900CC"/>
                  </a:solidFill>
                  <a:effectLst/>
                  <a:uLnTx/>
                  <a:uFillTx/>
                  <a:latin typeface="Times New Roman" pitchFamily="18" charset="0"/>
                  <a:ea typeface="ＭＳ Ｐゴシック" charset="-128"/>
                  <a:cs typeface="Times New Roman" panose="02020603050405020304" pitchFamily="18" charset="0"/>
                </a:rPr>
                <a:t>2</a:t>
              </a:r>
              <a:r>
                <a:rPr kumimoji="1" lang="en-US" altLang="ja-JP" sz="28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Times New Roman" panose="02020603050405020304" pitchFamily="18" charset="0"/>
                </a:rPr>
                <a:t>/</a:t>
              </a:r>
              <a:r>
                <a:rPr kumimoji="1" lang="en-US" altLang="ja-JP" sz="2800" b="0" i="1" u="none" strike="noStrike" kern="1200" cap="none" spc="0" normalizeH="0" baseline="0" noProof="0" dirty="0">
                  <a:ln>
                    <a:noFill/>
                  </a:ln>
                  <a:solidFill>
                    <a:srgbClr val="9900CC"/>
                  </a:solidFill>
                  <a:effectLst/>
                  <a:uLnTx/>
                  <a:uFillTx/>
                  <a:latin typeface="Bookman Old Style" pitchFamily="18" charset="0"/>
                  <a:ea typeface="ＭＳ Ｐゴシック" charset="-128"/>
                  <a:cs typeface="+mn-cs"/>
                </a:rPr>
                <a:t>r</a:t>
              </a:r>
              <a:r>
                <a:rPr kumimoji="1" lang="ja-JP" altLang="en-US" sz="2800" b="0" i="0" u="none" strike="noStrike" kern="1200" cap="none" spc="0" normalizeH="0" baseline="0" noProof="0" dirty="0">
                  <a:ln>
                    <a:noFill/>
                  </a:ln>
                  <a:solidFill>
                    <a:srgbClr val="9900CC"/>
                  </a:solidFill>
                  <a:effectLst/>
                  <a:uLnTx/>
                  <a:uFillTx/>
                  <a:latin typeface="ＭＳ 明朝" pitchFamily="17" charset="-128"/>
                  <a:ea typeface="ＭＳ ゴシック" pitchFamily="49" charset="-128"/>
                  <a:cs typeface="Times New Roman" pitchFamily="18" charset="0"/>
                </a:rPr>
                <a:t>が働く。</a:t>
              </a:r>
              <a:endParaRPr kumimoji="1" lang="ja-JP" altLang="en-US" sz="2800" b="0" i="0" u="none" strike="noStrike" kern="1200" cap="none" spc="0" normalizeH="0" baseline="0" noProof="0" dirty="0">
                <a:ln>
                  <a:noFill/>
                </a:ln>
                <a:solidFill>
                  <a:srgbClr val="9900CC"/>
                </a:solidFill>
                <a:effectLst/>
                <a:uLnTx/>
                <a:uFillTx/>
                <a:latin typeface="Times New Roman" pitchFamily="18" charset="0"/>
                <a:ea typeface="ＭＳ ゴシック" pitchFamily="49" charset="-128"/>
                <a:cs typeface="Times New Roman" pitchFamily="18" charset="0"/>
              </a:endParaRPr>
            </a:p>
          </p:txBody>
        </p:sp>
      </p:grpSp>
      <p:sp>
        <p:nvSpPr>
          <p:cNvPr id="224" name="Line 19">
            <a:extLst>
              <a:ext uri="{FF2B5EF4-FFF2-40B4-BE49-F238E27FC236}">
                <a16:creationId xmlns:a16="http://schemas.microsoft.com/office/drawing/2014/main" id="{AF40CFBA-A05E-0AE9-02FC-3DA60E559AB8}"/>
              </a:ext>
            </a:extLst>
          </p:cNvPr>
          <p:cNvSpPr>
            <a:spLocks noChangeShapeType="1"/>
          </p:cNvSpPr>
          <p:nvPr/>
        </p:nvSpPr>
        <p:spPr bwMode="auto">
          <a:xfrm flipH="1" flipV="1">
            <a:off x="7143855" y="2797633"/>
            <a:ext cx="535076" cy="478878"/>
          </a:xfrm>
          <a:custGeom>
            <a:avLst/>
            <a:gdLst>
              <a:gd name="connsiteX0" fmla="*/ 0 w 712729"/>
              <a:gd name="connsiteY0" fmla="*/ 0 h 889614"/>
              <a:gd name="connsiteX1" fmla="*/ 712729 w 712729"/>
              <a:gd name="connsiteY1" fmla="*/ 889614 h 889614"/>
              <a:gd name="connsiteX0" fmla="*/ 1325 w 714054"/>
              <a:gd name="connsiteY0" fmla="*/ 0 h 889614"/>
              <a:gd name="connsiteX1" fmla="*/ 714054 w 714054"/>
              <a:gd name="connsiteY1" fmla="*/ 889614 h 889614"/>
              <a:gd name="connsiteX0" fmla="*/ 1021 w 871880"/>
              <a:gd name="connsiteY0" fmla="*/ 0 h 449602"/>
              <a:gd name="connsiteX1" fmla="*/ 871880 w 871880"/>
              <a:gd name="connsiteY1" fmla="*/ 449602 h 449602"/>
              <a:gd name="connsiteX0" fmla="*/ 2259 w 873118"/>
              <a:gd name="connsiteY0" fmla="*/ 0 h 449602"/>
              <a:gd name="connsiteX1" fmla="*/ 873118 w 873118"/>
              <a:gd name="connsiteY1" fmla="*/ 449602 h 449602"/>
              <a:gd name="connsiteX0" fmla="*/ 6345 w 657198"/>
              <a:gd name="connsiteY0" fmla="*/ 0 h 380850"/>
              <a:gd name="connsiteX1" fmla="*/ 657198 w 657198"/>
              <a:gd name="connsiteY1" fmla="*/ 380850 h 380850"/>
              <a:gd name="connsiteX0" fmla="*/ 2985 w 653838"/>
              <a:gd name="connsiteY0" fmla="*/ 0 h 380850"/>
              <a:gd name="connsiteX1" fmla="*/ 653838 w 653838"/>
              <a:gd name="connsiteY1" fmla="*/ 380850 h 380850"/>
              <a:gd name="connsiteX0" fmla="*/ 1743 w 824476"/>
              <a:gd name="connsiteY0" fmla="*/ 0 h 394601"/>
              <a:gd name="connsiteX1" fmla="*/ 824476 w 824476"/>
              <a:gd name="connsiteY1" fmla="*/ 394601 h 394601"/>
              <a:gd name="connsiteX0" fmla="*/ 2985 w 653838"/>
              <a:gd name="connsiteY0" fmla="*/ 0 h 408351"/>
              <a:gd name="connsiteX1" fmla="*/ 653838 w 653838"/>
              <a:gd name="connsiteY1" fmla="*/ 408351 h 408351"/>
              <a:gd name="connsiteX0" fmla="*/ 1022 w 651875"/>
              <a:gd name="connsiteY0" fmla="*/ 0 h 408351"/>
              <a:gd name="connsiteX1" fmla="*/ 651875 w 651875"/>
              <a:gd name="connsiteY1" fmla="*/ 408351 h 408351"/>
              <a:gd name="connsiteX0" fmla="*/ 609 w 651462"/>
              <a:gd name="connsiteY0" fmla="*/ 0 h 408351"/>
              <a:gd name="connsiteX1" fmla="*/ 651462 w 651462"/>
              <a:gd name="connsiteY1" fmla="*/ 408351 h 408351"/>
              <a:gd name="connsiteX0" fmla="*/ 102395 w 753248"/>
              <a:gd name="connsiteY0" fmla="*/ 0 h 408351"/>
              <a:gd name="connsiteX1" fmla="*/ 753248 w 753248"/>
              <a:gd name="connsiteY1" fmla="*/ 408351 h 408351"/>
              <a:gd name="connsiteX0" fmla="*/ 165228 w 430582"/>
              <a:gd name="connsiteY0" fmla="*/ 0 h 392076"/>
              <a:gd name="connsiteX1" fmla="*/ 430582 w 430582"/>
              <a:gd name="connsiteY1" fmla="*/ 392076 h 392076"/>
              <a:gd name="connsiteX0" fmla="*/ 336525 w 601879"/>
              <a:gd name="connsiteY0" fmla="*/ 0 h 392076"/>
              <a:gd name="connsiteX1" fmla="*/ 601879 w 601879"/>
              <a:gd name="connsiteY1" fmla="*/ 392076 h 392076"/>
              <a:gd name="connsiteX0" fmla="*/ 503290 w 768644"/>
              <a:gd name="connsiteY0" fmla="*/ 0 h 392081"/>
              <a:gd name="connsiteX1" fmla="*/ 768644 w 768644"/>
              <a:gd name="connsiteY1" fmla="*/ 392076 h 392081"/>
            </a:gdLst>
            <a:ahLst/>
            <a:cxnLst>
              <a:cxn ang="0">
                <a:pos x="connsiteX0" y="connsiteY0"/>
              </a:cxn>
              <a:cxn ang="0">
                <a:pos x="connsiteX1" y="connsiteY1"/>
              </a:cxn>
            </a:cxnLst>
            <a:rect l="l" t="t" r="r" b="b"/>
            <a:pathLst>
              <a:path w="768644" h="392081">
                <a:moveTo>
                  <a:pt x="503290" y="0"/>
                </a:moveTo>
                <a:cubicBezTo>
                  <a:pt x="-241679" y="56196"/>
                  <a:pt x="-164848" y="393696"/>
                  <a:pt x="768644" y="392076"/>
                </a:cubicBezTo>
              </a:path>
            </a:pathLst>
          </a:custGeom>
          <a:noFill/>
          <a:ln w="76200">
            <a:solidFill>
              <a:srgbClr val="0083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5" name="AutoShape 3">
            <a:extLst>
              <a:ext uri="{FF2B5EF4-FFF2-40B4-BE49-F238E27FC236}">
                <a16:creationId xmlns:a16="http://schemas.microsoft.com/office/drawing/2014/main" id="{3F930FE1-4ECD-8D7E-08E2-5381AE74A0A7}"/>
              </a:ext>
            </a:extLst>
          </p:cNvPr>
          <p:cNvSpPr>
            <a:spLocks noChangeArrowheads="1"/>
          </p:cNvSpPr>
          <p:nvPr/>
        </p:nvSpPr>
        <p:spPr bwMode="auto">
          <a:xfrm>
            <a:off x="831805" y="5972111"/>
            <a:ext cx="3365866"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6" name="Line 7">
            <a:extLst>
              <a:ext uri="{FF2B5EF4-FFF2-40B4-BE49-F238E27FC236}">
                <a16:creationId xmlns:a16="http://schemas.microsoft.com/office/drawing/2014/main" id="{D4FF59CE-5865-A4EC-1A13-54DFD9CF0B3E}"/>
              </a:ext>
            </a:extLst>
          </p:cNvPr>
          <p:cNvSpPr>
            <a:spLocks noChangeShapeType="1"/>
          </p:cNvSpPr>
          <p:nvPr/>
        </p:nvSpPr>
        <p:spPr bwMode="auto">
          <a:xfrm flipH="1" flipV="1">
            <a:off x="3288042" y="3080272"/>
            <a:ext cx="411008" cy="299874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7" name="Line 11">
            <a:extLst>
              <a:ext uri="{FF2B5EF4-FFF2-40B4-BE49-F238E27FC236}">
                <a16:creationId xmlns:a16="http://schemas.microsoft.com/office/drawing/2014/main" id="{DE7E6BBB-71B1-807A-B83C-E30125B0B80F}"/>
              </a:ext>
            </a:extLst>
          </p:cNvPr>
          <p:cNvSpPr>
            <a:spLocks noChangeShapeType="1"/>
          </p:cNvSpPr>
          <p:nvPr/>
        </p:nvSpPr>
        <p:spPr bwMode="auto">
          <a:xfrm>
            <a:off x="1016148" y="3146757"/>
            <a:ext cx="1637829" cy="282510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8" name="Line 49">
            <a:extLst>
              <a:ext uri="{FF2B5EF4-FFF2-40B4-BE49-F238E27FC236}">
                <a16:creationId xmlns:a16="http://schemas.microsoft.com/office/drawing/2014/main" id="{104ABCD3-7199-A573-3214-A90C3BD98BD6}"/>
              </a:ext>
            </a:extLst>
          </p:cNvPr>
          <p:cNvSpPr>
            <a:spLocks noChangeShapeType="1"/>
          </p:cNvSpPr>
          <p:nvPr/>
        </p:nvSpPr>
        <p:spPr bwMode="auto">
          <a:xfrm flipV="1">
            <a:off x="1527485" y="3213105"/>
            <a:ext cx="3448934" cy="284550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29" name="テキスト ボックス 228">
            <a:extLst>
              <a:ext uri="{FF2B5EF4-FFF2-40B4-BE49-F238E27FC236}">
                <a16:creationId xmlns:a16="http://schemas.microsoft.com/office/drawing/2014/main" id="{2390682A-8F54-3656-CD0A-6783AACED557}"/>
              </a:ext>
            </a:extLst>
          </p:cNvPr>
          <p:cNvSpPr txBox="1"/>
          <p:nvPr/>
        </p:nvSpPr>
        <p:spPr>
          <a:xfrm>
            <a:off x="8049187" y="1926147"/>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230" name="Line 2">
            <a:extLst>
              <a:ext uri="{FF2B5EF4-FFF2-40B4-BE49-F238E27FC236}">
                <a16:creationId xmlns:a16="http://schemas.microsoft.com/office/drawing/2014/main" id="{A98CFBE1-4730-3D3F-5260-EECE69E747C8}"/>
              </a:ext>
            </a:extLst>
          </p:cNvPr>
          <p:cNvSpPr>
            <a:spLocks noChangeShapeType="1"/>
          </p:cNvSpPr>
          <p:nvPr/>
        </p:nvSpPr>
        <p:spPr bwMode="auto">
          <a:xfrm flipV="1">
            <a:off x="3562139" y="2373904"/>
            <a:ext cx="5042312" cy="420103"/>
          </a:xfrm>
          <a:custGeom>
            <a:avLst/>
            <a:gdLst>
              <a:gd name="connsiteX0" fmla="*/ 0 w 4863408"/>
              <a:gd name="connsiteY0" fmla="*/ 0 h 420103"/>
              <a:gd name="connsiteX1" fmla="*/ 4863408 w 4863408"/>
              <a:gd name="connsiteY1" fmla="*/ 420103 h 420103"/>
              <a:gd name="connsiteX0" fmla="*/ 0 w 4863408"/>
              <a:gd name="connsiteY0" fmla="*/ 0 h 420103"/>
              <a:gd name="connsiteX1" fmla="*/ 4863408 w 4863408"/>
              <a:gd name="connsiteY1" fmla="*/ 420103 h 420103"/>
              <a:gd name="connsiteX0" fmla="*/ 0 w 5042312"/>
              <a:gd name="connsiteY0" fmla="*/ 0 h 420103"/>
              <a:gd name="connsiteX1" fmla="*/ 5042312 w 5042312"/>
              <a:gd name="connsiteY1" fmla="*/ 420103 h 420103"/>
              <a:gd name="connsiteX0" fmla="*/ 0 w 5042312"/>
              <a:gd name="connsiteY0" fmla="*/ 0 h 420103"/>
              <a:gd name="connsiteX1" fmla="*/ 5042312 w 5042312"/>
              <a:gd name="connsiteY1" fmla="*/ 420103 h 420103"/>
              <a:gd name="connsiteX0" fmla="*/ 0 w 5042312"/>
              <a:gd name="connsiteY0" fmla="*/ 0 h 420103"/>
              <a:gd name="connsiteX1" fmla="*/ 5042312 w 5042312"/>
              <a:gd name="connsiteY1" fmla="*/ 420103 h 420103"/>
            </a:gdLst>
            <a:ahLst/>
            <a:cxnLst>
              <a:cxn ang="0">
                <a:pos x="connsiteX0" y="connsiteY0"/>
              </a:cxn>
              <a:cxn ang="0">
                <a:pos x="connsiteX1" y="connsiteY1"/>
              </a:cxn>
            </a:cxnLst>
            <a:rect l="l" t="t" r="r" b="b"/>
            <a:pathLst>
              <a:path w="5042312" h="420103">
                <a:moveTo>
                  <a:pt x="0" y="0"/>
                </a:moveTo>
                <a:cubicBezTo>
                  <a:pt x="617283" y="289121"/>
                  <a:pt x="4723202" y="-187071"/>
                  <a:pt x="5042312" y="420103"/>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1" name="Line 49">
            <a:extLst>
              <a:ext uri="{FF2B5EF4-FFF2-40B4-BE49-F238E27FC236}">
                <a16:creationId xmlns:a16="http://schemas.microsoft.com/office/drawing/2014/main" id="{865F688D-136F-D9AA-AAA1-BCC23B798FEE}"/>
              </a:ext>
            </a:extLst>
          </p:cNvPr>
          <p:cNvSpPr>
            <a:spLocks noChangeShapeType="1"/>
          </p:cNvSpPr>
          <p:nvPr/>
        </p:nvSpPr>
        <p:spPr bwMode="auto">
          <a:xfrm flipV="1">
            <a:off x="5876374" y="1992786"/>
            <a:ext cx="2020351" cy="90498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34" name="Rectangle 4">
            <a:extLst>
              <a:ext uri="{FF2B5EF4-FFF2-40B4-BE49-F238E27FC236}">
                <a16:creationId xmlns:a16="http://schemas.microsoft.com/office/drawing/2014/main" id="{0E0854ED-C4AF-DF62-0E4E-6B0670E55EA0}"/>
              </a:ext>
            </a:extLst>
          </p:cNvPr>
          <p:cNvSpPr>
            <a:spLocks noChangeArrowheads="1"/>
          </p:cNvSpPr>
          <p:nvPr/>
        </p:nvSpPr>
        <p:spPr bwMode="auto">
          <a:xfrm>
            <a:off x="3600246" y="3177628"/>
            <a:ext cx="12067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35" name="テキスト ボックス 234">
            <a:extLst>
              <a:ext uri="{FF2B5EF4-FFF2-40B4-BE49-F238E27FC236}">
                <a16:creationId xmlns:a16="http://schemas.microsoft.com/office/drawing/2014/main" id="{961A1579-9552-56C4-8EAF-1C734BE00ADA}"/>
              </a:ext>
            </a:extLst>
          </p:cNvPr>
          <p:cNvSpPr txBox="1"/>
          <p:nvPr/>
        </p:nvSpPr>
        <p:spPr>
          <a:xfrm>
            <a:off x="4661563" y="3173891"/>
            <a:ext cx="1326282"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なし</a:t>
            </a:r>
          </a:p>
        </p:txBody>
      </p:sp>
      <p:sp>
        <p:nvSpPr>
          <p:cNvPr id="236" name="Rectangle 4">
            <a:extLst>
              <a:ext uri="{FF2B5EF4-FFF2-40B4-BE49-F238E27FC236}">
                <a16:creationId xmlns:a16="http://schemas.microsoft.com/office/drawing/2014/main" id="{DD48665C-B9D6-BF7F-AC91-E9310785A38D}"/>
              </a:ext>
            </a:extLst>
          </p:cNvPr>
          <p:cNvSpPr>
            <a:spLocks noChangeArrowheads="1"/>
          </p:cNvSpPr>
          <p:nvPr/>
        </p:nvSpPr>
        <p:spPr bwMode="auto">
          <a:xfrm>
            <a:off x="1633703" y="3162180"/>
            <a:ext cx="1498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39" name="AutoShape 3">
            <a:extLst>
              <a:ext uri="{FF2B5EF4-FFF2-40B4-BE49-F238E27FC236}">
                <a16:creationId xmlns:a16="http://schemas.microsoft.com/office/drawing/2014/main" id="{7267B7FA-6C51-8D8E-13BE-40E2B2F13E7C}"/>
              </a:ext>
            </a:extLst>
          </p:cNvPr>
          <p:cNvSpPr>
            <a:spLocks noChangeArrowheads="1"/>
          </p:cNvSpPr>
          <p:nvPr/>
        </p:nvSpPr>
        <p:spPr bwMode="auto">
          <a:xfrm>
            <a:off x="1129997" y="5555760"/>
            <a:ext cx="1507636"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0" name="Line 7">
            <a:extLst>
              <a:ext uri="{FF2B5EF4-FFF2-40B4-BE49-F238E27FC236}">
                <a16:creationId xmlns:a16="http://schemas.microsoft.com/office/drawing/2014/main" id="{48E573AA-A3AC-A46D-943F-559C0A3EACE6}"/>
              </a:ext>
            </a:extLst>
          </p:cNvPr>
          <p:cNvSpPr>
            <a:spLocks noChangeShapeType="1"/>
          </p:cNvSpPr>
          <p:nvPr/>
        </p:nvSpPr>
        <p:spPr bwMode="auto">
          <a:xfrm flipV="1">
            <a:off x="2396820" y="3686079"/>
            <a:ext cx="606822" cy="182809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1" name="Line 11">
            <a:extLst>
              <a:ext uri="{FF2B5EF4-FFF2-40B4-BE49-F238E27FC236}">
                <a16:creationId xmlns:a16="http://schemas.microsoft.com/office/drawing/2014/main" id="{D1D0F192-20EF-B5BB-9F3E-573D23A09C77}"/>
              </a:ext>
            </a:extLst>
          </p:cNvPr>
          <p:cNvSpPr>
            <a:spLocks noChangeShapeType="1"/>
          </p:cNvSpPr>
          <p:nvPr/>
        </p:nvSpPr>
        <p:spPr bwMode="auto">
          <a:xfrm>
            <a:off x="986456" y="3595400"/>
            <a:ext cx="792809" cy="197863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2" name="Rectangle 4">
            <a:extLst>
              <a:ext uri="{FF2B5EF4-FFF2-40B4-BE49-F238E27FC236}">
                <a16:creationId xmlns:a16="http://schemas.microsoft.com/office/drawing/2014/main" id="{EC9B39FD-8910-28A7-49C4-FDB3D7A468EA}"/>
              </a:ext>
            </a:extLst>
          </p:cNvPr>
          <p:cNvSpPr>
            <a:spLocks noChangeArrowheads="1"/>
          </p:cNvSpPr>
          <p:nvPr/>
        </p:nvSpPr>
        <p:spPr bwMode="auto">
          <a:xfrm>
            <a:off x="6722847" y="1545965"/>
            <a:ext cx="13678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243" name="テキスト ボックス 242">
            <a:extLst>
              <a:ext uri="{FF2B5EF4-FFF2-40B4-BE49-F238E27FC236}">
                <a16:creationId xmlns:a16="http://schemas.microsoft.com/office/drawing/2014/main" id="{1280356E-0848-098F-E13F-21A9A0903B97}"/>
              </a:ext>
            </a:extLst>
          </p:cNvPr>
          <p:cNvSpPr txBox="1"/>
          <p:nvPr/>
        </p:nvSpPr>
        <p:spPr>
          <a:xfrm>
            <a:off x="7163664" y="1806477"/>
            <a:ext cx="41780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244" name="Line 49">
            <a:extLst>
              <a:ext uri="{FF2B5EF4-FFF2-40B4-BE49-F238E27FC236}">
                <a16:creationId xmlns:a16="http://schemas.microsoft.com/office/drawing/2014/main" id="{BB798605-2429-18AF-A79C-A7A42977F5C9}"/>
              </a:ext>
            </a:extLst>
          </p:cNvPr>
          <p:cNvSpPr>
            <a:spLocks noChangeShapeType="1"/>
          </p:cNvSpPr>
          <p:nvPr/>
        </p:nvSpPr>
        <p:spPr bwMode="auto">
          <a:xfrm flipV="1">
            <a:off x="3315543" y="2020925"/>
            <a:ext cx="3725480" cy="12905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9" name="AutoShape 3">
            <a:extLst>
              <a:ext uri="{FF2B5EF4-FFF2-40B4-BE49-F238E27FC236}">
                <a16:creationId xmlns:a16="http://schemas.microsoft.com/office/drawing/2014/main" id="{7B69BDD2-F470-4318-40C8-ADCB698B631A}"/>
              </a:ext>
            </a:extLst>
          </p:cNvPr>
          <p:cNvSpPr>
            <a:spLocks noChangeArrowheads="1"/>
          </p:cNvSpPr>
          <p:nvPr/>
        </p:nvSpPr>
        <p:spPr bwMode="auto">
          <a:xfrm>
            <a:off x="2207092" y="6010888"/>
            <a:ext cx="1108451" cy="41855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0" name="Line 7">
            <a:extLst>
              <a:ext uri="{FF2B5EF4-FFF2-40B4-BE49-F238E27FC236}">
                <a16:creationId xmlns:a16="http://schemas.microsoft.com/office/drawing/2014/main" id="{F58B23E6-F062-92A1-20BC-6B19E9655BB8}"/>
              </a:ext>
            </a:extLst>
          </p:cNvPr>
          <p:cNvSpPr>
            <a:spLocks noChangeShapeType="1"/>
          </p:cNvSpPr>
          <p:nvPr/>
        </p:nvSpPr>
        <p:spPr bwMode="auto">
          <a:xfrm flipV="1">
            <a:off x="2829468" y="1363634"/>
            <a:ext cx="1924200" cy="461146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1" name="AutoShape 10">
            <a:extLst>
              <a:ext uri="{FF2B5EF4-FFF2-40B4-BE49-F238E27FC236}">
                <a16:creationId xmlns:a16="http://schemas.microsoft.com/office/drawing/2014/main" id="{2BFF423D-C6A3-C197-CCB6-39114F07709D}"/>
              </a:ext>
            </a:extLst>
          </p:cNvPr>
          <p:cNvSpPr>
            <a:spLocks noChangeArrowheads="1"/>
          </p:cNvSpPr>
          <p:nvPr/>
        </p:nvSpPr>
        <p:spPr bwMode="auto">
          <a:xfrm>
            <a:off x="1444947" y="66792"/>
            <a:ext cx="2478659"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52" name="Line 11">
            <a:extLst>
              <a:ext uri="{FF2B5EF4-FFF2-40B4-BE49-F238E27FC236}">
                <a16:creationId xmlns:a16="http://schemas.microsoft.com/office/drawing/2014/main" id="{6D2628EF-56D2-D231-2380-114952692EDC}"/>
              </a:ext>
            </a:extLst>
          </p:cNvPr>
          <p:cNvSpPr>
            <a:spLocks noChangeShapeType="1"/>
          </p:cNvSpPr>
          <p:nvPr/>
        </p:nvSpPr>
        <p:spPr bwMode="auto">
          <a:xfrm flipH="1">
            <a:off x="2224769" y="523220"/>
            <a:ext cx="281597" cy="502388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4" name="AutoShape 3">
            <a:extLst>
              <a:ext uri="{FF2B5EF4-FFF2-40B4-BE49-F238E27FC236}">
                <a16:creationId xmlns:a16="http://schemas.microsoft.com/office/drawing/2014/main" id="{E5C2A8FF-F198-B1EC-E2B4-306D08466B92}"/>
              </a:ext>
            </a:extLst>
          </p:cNvPr>
          <p:cNvSpPr>
            <a:spLocks noChangeArrowheads="1"/>
          </p:cNvSpPr>
          <p:nvPr/>
        </p:nvSpPr>
        <p:spPr bwMode="auto">
          <a:xfrm>
            <a:off x="1138968" y="5555759"/>
            <a:ext cx="2582256" cy="44617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5" name="Line 5">
            <a:extLst>
              <a:ext uri="{FF2B5EF4-FFF2-40B4-BE49-F238E27FC236}">
                <a16:creationId xmlns:a16="http://schemas.microsoft.com/office/drawing/2014/main" id="{ED469284-B962-4AD2-CEE1-CF53BD50BD61}"/>
              </a:ext>
            </a:extLst>
          </p:cNvPr>
          <p:cNvSpPr>
            <a:spLocks noChangeShapeType="1"/>
          </p:cNvSpPr>
          <p:nvPr/>
        </p:nvSpPr>
        <p:spPr bwMode="auto">
          <a:xfrm flipH="1">
            <a:off x="1304176" y="1349480"/>
            <a:ext cx="3277905" cy="140788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66" name="Line 9">
            <a:extLst>
              <a:ext uri="{FF2B5EF4-FFF2-40B4-BE49-F238E27FC236}">
                <a16:creationId xmlns:a16="http://schemas.microsoft.com/office/drawing/2014/main" id="{9C7E00BB-F2DC-157A-60A1-A8FA45B581EA}"/>
              </a:ext>
            </a:extLst>
          </p:cNvPr>
          <p:cNvSpPr>
            <a:spLocks noChangeShapeType="1"/>
          </p:cNvSpPr>
          <p:nvPr/>
        </p:nvSpPr>
        <p:spPr bwMode="auto">
          <a:xfrm flipV="1">
            <a:off x="531121" y="1375367"/>
            <a:ext cx="3559468" cy="0"/>
          </a:xfrm>
          <a:prstGeom prst="line">
            <a:avLst/>
          </a:prstGeom>
          <a:noFill/>
          <a:ln w="28575">
            <a:solidFill>
              <a:srgbClr val="FF9999"/>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9" name="AutoShape 3">
            <a:extLst>
              <a:ext uri="{FF2B5EF4-FFF2-40B4-BE49-F238E27FC236}">
                <a16:creationId xmlns:a16="http://schemas.microsoft.com/office/drawing/2014/main" id="{F52FDB71-5678-4A64-D6A6-730CB97D94D9}"/>
              </a:ext>
            </a:extLst>
          </p:cNvPr>
          <p:cNvSpPr>
            <a:spLocks noChangeArrowheads="1"/>
          </p:cNvSpPr>
          <p:nvPr/>
        </p:nvSpPr>
        <p:spPr bwMode="auto">
          <a:xfrm>
            <a:off x="6015537" y="61366"/>
            <a:ext cx="3062630" cy="3250087"/>
          </a:xfrm>
          <a:prstGeom prst="roundRect">
            <a:avLst>
              <a:gd name="adj" fmla="val 4798"/>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248" name="Line 9">
            <a:extLst>
              <a:ext uri="{FF2B5EF4-FFF2-40B4-BE49-F238E27FC236}">
                <a16:creationId xmlns:a16="http://schemas.microsoft.com/office/drawing/2014/main" id="{2ED2B5DD-AB34-7018-6C9E-BF2B5DBC7FDE}"/>
              </a:ext>
            </a:extLst>
          </p:cNvPr>
          <p:cNvSpPr>
            <a:spLocks noChangeShapeType="1"/>
          </p:cNvSpPr>
          <p:nvPr/>
        </p:nvSpPr>
        <p:spPr bwMode="auto">
          <a:xfrm>
            <a:off x="4011075" y="2199747"/>
            <a:ext cx="3881167" cy="250152"/>
          </a:xfrm>
          <a:custGeom>
            <a:avLst/>
            <a:gdLst>
              <a:gd name="connsiteX0" fmla="*/ 0 w 3734975"/>
              <a:gd name="connsiteY0" fmla="*/ 0 h 27642"/>
              <a:gd name="connsiteX1" fmla="*/ 3734975 w 3734975"/>
              <a:gd name="connsiteY1" fmla="*/ 27642 h 27642"/>
              <a:gd name="connsiteX0" fmla="*/ 0 w 4774066"/>
              <a:gd name="connsiteY0" fmla="*/ 0 h 85831"/>
              <a:gd name="connsiteX1" fmla="*/ 4774066 w 4774066"/>
              <a:gd name="connsiteY1" fmla="*/ 85831 h 85831"/>
              <a:gd name="connsiteX0" fmla="*/ 0 w 4774066"/>
              <a:gd name="connsiteY0" fmla="*/ 0 h 85831"/>
              <a:gd name="connsiteX1" fmla="*/ 4774066 w 4774066"/>
              <a:gd name="connsiteY1" fmla="*/ 85831 h 85831"/>
              <a:gd name="connsiteX0" fmla="*/ 0 w 4774066"/>
              <a:gd name="connsiteY0" fmla="*/ 16881 h 102712"/>
              <a:gd name="connsiteX1" fmla="*/ 4774066 w 4774066"/>
              <a:gd name="connsiteY1" fmla="*/ 102712 h 102712"/>
              <a:gd name="connsiteX0" fmla="*/ 0 w 4950540"/>
              <a:gd name="connsiteY0" fmla="*/ 26772 h 42925"/>
              <a:gd name="connsiteX1" fmla="*/ 4950540 w 4950540"/>
              <a:gd name="connsiteY1" fmla="*/ 42925 h 42925"/>
              <a:gd name="connsiteX0" fmla="*/ 0 w 4950540"/>
              <a:gd name="connsiteY0" fmla="*/ 35498 h 51651"/>
              <a:gd name="connsiteX1" fmla="*/ 4950540 w 4950540"/>
              <a:gd name="connsiteY1" fmla="*/ 51651 h 51651"/>
              <a:gd name="connsiteX0" fmla="*/ 0 w 4846732"/>
              <a:gd name="connsiteY0" fmla="*/ 32414 h 58244"/>
              <a:gd name="connsiteX1" fmla="*/ 4846732 w 4846732"/>
              <a:gd name="connsiteY1" fmla="*/ 58244 h 58244"/>
            </a:gdLst>
            <a:ahLst/>
            <a:cxnLst>
              <a:cxn ang="0">
                <a:pos x="connsiteX0" y="connsiteY0"/>
              </a:cxn>
              <a:cxn ang="0">
                <a:pos x="connsiteX1" y="connsiteY1"/>
              </a:cxn>
            </a:cxnLst>
            <a:rect l="l" t="t" r="r" b="b"/>
            <a:pathLst>
              <a:path w="4846732" h="58244">
                <a:moveTo>
                  <a:pt x="0" y="32414"/>
                </a:moveTo>
                <a:cubicBezTo>
                  <a:pt x="353503" y="-32244"/>
                  <a:pt x="3601740" y="12256"/>
                  <a:pt x="4846732" y="58244"/>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70" name="Line 6">
            <a:extLst>
              <a:ext uri="{FF2B5EF4-FFF2-40B4-BE49-F238E27FC236}">
                <a16:creationId xmlns:a16="http://schemas.microsoft.com/office/drawing/2014/main" id="{153083B1-121C-2A80-FE5B-6D381B7D84FE}"/>
              </a:ext>
            </a:extLst>
          </p:cNvPr>
          <p:cNvSpPr>
            <a:spLocks noChangeShapeType="1"/>
          </p:cNvSpPr>
          <p:nvPr/>
        </p:nvSpPr>
        <p:spPr bwMode="auto">
          <a:xfrm flipH="1">
            <a:off x="4806430" y="1492829"/>
            <a:ext cx="2775039" cy="28121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71" name="Line 6">
            <a:extLst>
              <a:ext uri="{FF2B5EF4-FFF2-40B4-BE49-F238E27FC236}">
                <a16:creationId xmlns:a16="http://schemas.microsoft.com/office/drawing/2014/main" id="{03840ECD-5276-557F-2DAE-DF026DA34894}"/>
              </a:ext>
            </a:extLst>
          </p:cNvPr>
          <p:cNvSpPr>
            <a:spLocks noChangeShapeType="1"/>
          </p:cNvSpPr>
          <p:nvPr/>
        </p:nvSpPr>
        <p:spPr bwMode="auto">
          <a:xfrm flipH="1">
            <a:off x="3085582" y="2674976"/>
            <a:ext cx="4686966" cy="380304"/>
          </a:xfrm>
          <a:custGeom>
            <a:avLst/>
            <a:gdLst>
              <a:gd name="connsiteX0" fmla="*/ 0 w 2775039"/>
              <a:gd name="connsiteY0" fmla="*/ 0 h 281214"/>
              <a:gd name="connsiteX1" fmla="*/ 2775039 w 2775039"/>
              <a:gd name="connsiteY1" fmla="*/ 281214 h 281214"/>
              <a:gd name="connsiteX0" fmla="*/ 0 w 5119228"/>
              <a:gd name="connsiteY0" fmla="*/ 681887 h 689024"/>
              <a:gd name="connsiteX1" fmla="*/ 5119228 w 5119228"/>
              <a:gd name="connsiteY1" fmla="*/ 7137 h 689024"/>
              <a:gd name="connsiteX0" fmla="*/ 0 w 4686966"/>
              <a:gd name="connsiteY0" fmla="*/ 361567 h 372581"/>
              <a:gd name="connsiteX1" fmla="*/ 4686966 w 4686966"/>
              <a:gd name="connsiteY1" fmla="*/ 11014 h 372581"/>
              <a:gd name="connsiteX0" fmla="*/ 0 w 4686966"/>
              <a:gd name="connsiteY0" fmla="*/ 350553 h 380304"/>
              <a:gd name="connsiteX1" fmla="*/ 4686966 w 4686966"/>
              <a:gd name="connsiteY1" fmla="*/ 0 h 380304"/>
            </a:gdLst>
            <a:ahLst/>
            <a:cxnLst>
              <a:cxn ang="0">
                <a:pos x="connsiteX0" y="connsiteY0"/>
              </a:cxn>
              <a:cxn ang="0">
                <a:pos x="connsiteX1" y="connsiteY1"/>
              </a:cxn>
            </a:cxnLst>
            <a:rect l="l" t="t" r="r" b="b"/>
            <a:pathLst>
              <a:path w="4686966" h="380304">
                <a:moveTo>
                  <a:pt x="0" y="350553"/>
                </a:moveTo>
                <a:cubicBezTo>
                  <a:pt x="925013" y="444291"/>
                  <a:pt x="3919895" y="313586"/>
                  <a:pt x="4686966" y="0"/>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9" name="Rectangle 4">
            <a:extLst>
              <a:ext uri="{FF2B5EF4-FFF2-40B4-BE49-F238E27FC236}">
                <a16:creationId xmlns:a16="http://schemas.microsoft.com/office/drawing/2014/main" id="{9AE5F95E-B6D1-9655-2711-6893FACA90B8}"/>
              </a:ext>
            </a:extLst>
          </p:cNvPr>
          <p:cNvSpPr>
            <a:spLocks noChangeArrowheads="1"/>
          </p:cNvSpPr>
          <p:nvPr/>
        </p:nvSpPr>
        <p:spPr bwMode="auto">
          <a:xfrm>
            <a:off x="-2" y="3162180"/>
            <a:ext cx="1942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c.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74" name="テキスト ボックス 73">
            <a:extLst>
              <a:ext uri="{FF2B5EF4-FFF2-40B4-BE49-F238E27FC236}">
                <a16:creationId xmlns:a16="http://schemas.microsoft.com/office/drawing/2014/main" id="{81CDA35E-2AAC-2DEA-8D90-7756E03A9978}"/>
              </a:ext>
            </a:extLst>
          </p:cNvPr>
          <p:cNvSpPr txBox="1"/>
          <p:nvPr/>
        </p:nvSpPr>
        <p:spPr>
          <a:xfrm>
            <a:off x="2887248" y="3156217"/>
            <a:ext cx="465320"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Tree>
    <p:custDataLst>
      <p:tags r:id="rId1"/>
    </p:custDataLst>
    <p:extLst>
      <p:ext uri="{BB962C8B-B14F-4D97-AF65-F5344CB8AC3E}">
        <p14:creationId xmlns:p14="http://schemas.microsoft.com/office/powerpoint/2010/main" val="316768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6"/>
                                        </p:tgtEl>
                                        <p:attrNameLst>
                                          <p:attrName>style.visibility</p:attrName>
                                        </p:attrNameLst>
                                      </p:cBhvr>
                                      <p:to>
                                        <p:strVal val="visible"/>
                                      </p:to>
                                    </p:set>
                                    <p:animEffect transition="in" filter="wipe(left)">
                                      <p:cBhvr>
                                        <p:cTn id="27" dur="500"/>
                                        <p:tgtEl>
                                          <p:spTgt spid="246"/>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83"/>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7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6"/>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11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2"/>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1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246"/>
                                        </p:tgtEl>
                                        <p:attrNameLst>
                                          <p:attrName>style.visibility</p:attrName>
                                        </p:attrNameLst>
                                      </p:cBhvr>
                                      <p:to>
                                        <p:strVal val="hidden"/>
                                      </p:to>
                                    </p:set>
                                  </p:childTnLst>
                                </p:cTn>
                              </p:par>
                              <p:par>
                                <p:cTn id="54" presetID="1" presetClass="exit" presetSubtype="0" fill="hold" grpId="0" nodeType="withEffect">
                                  <p:stCondLst>
                                    <p:cond delay="0"/>
                                  </p:stCondLst>
                                  <p:childTnLst>
                                    <p:set>
                                      <p:cBhvr>
                                        <p:cTn id="55" dur="1" fill="hold">
                                          <p:stCondLst>
                                            <p:cond delay="0"/>
                                          </p:stCondLst>
                                        </p:cTn>
                                        <p:tgtEl>
                                          <p:spTgt spid="66"/>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2"/>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247"/>
                                        </p:tgtEl>
                                        <p:attrNameLst>
                                          <p:attrName>style.visibility</p:attrName>
                                        </p:attrNameLst>
                                      </p:cBhvr>
                                      <p:to>
                                        <p:strVal val="visible"/>
                                      </p:to>
                                    </p:set>
                                    <p:animEffect transition="in" filter="wipe(left)">
                                      <p:cBhvr>
                                        <p:cTn id="70" dur="500"/>
                                        <p:tgtEl>
                                          <p:spTgt spid="24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2" fill="hold" grpId="0" nodeType="click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wipe(right)">
                                      <p:cBhvr>
                                        <p:cTn id="75" dur="500"/>
                                        <p:tgtEl>
                                          <p:spTgt spid="70"/>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4"/>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xit" presetSubtype="0" fill="hold" grpId="1" nodeType="clickEffect">
                                  <p:stCondLst>
                                    <p:cond delay="0"/>
                                  </p:stCondLst>
                                  <p:childTnLst>
                                    <p:set>
                                      <p:cBhvr>
                                        <p:cTn id="87" dur="1" fill="hold">
                                          <p:stCondLst>
                                            <p:cond delay="0"/>
                                          </p:stCondLst>
                                        </p:cTn>
                                        <p:tgtEl>
                                          <p:spTgt spid="247"/>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70"/>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15"/>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7"/>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20"/>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248"/>
                                        </p:tgtEl>
                                        <p:attrNameLst>
                                          <p:attrName>style.visibility</p:attrName>
                                        </p:attrNameLst>
                                      </p:cBhvr>
                                      <p:to>
                                        <p:strVal val="visible"/>
                                      </p:to>
                                    </p:set>
                                    <p:animEffect transition="in" filter="wipe(left)">
                                      <p:cBhvr>
                                        <p:cTn id="104" dur="500"/>
                                        <p:tgtEl>
                                          <p:spTgt spid="248"/>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2" fill="hold" grpId="0" nodeType="clickEffect">
                                  <p:stCondLst>
                                    <p:cond delay="0"/>
                                  </p:stCondLst>
                                  <p:childTnLst>
                                    <p:set>
                                      <p:cBhvr>
                                        <p:cTn id="108" dur="1" fill="hold">
                                          <p:stCondLst>
                                            <p:cond delay="0"/>
                                          </p:stCondLst>
                                        </p:cTn>
                                        <p:tgtEl>
                                          <p:spTgt spid="71"/>
                                        </p:tgtEl>
                                        <p:attrNameLst>
                                          <p:attrName>style.visibility</p:attrName>
                                        </p:attrNameLst>
                                      </p:cBhvr>
                                      <p:to>
                                        <p:strVal val="visible"/>
                                      </p:to>
                                    </p:set>
                                    <p:animEffect transition="in" filter="wipe(right)">
                                      <p:cBhvr>
                                        <p:cTn id="109" dur="500"/>
                                        <p:tgtEl>
                                          <p:spTgt spid="71"/>
                                        </p:tgtEl>
                                      </p:cBhvr>
                                    </p:animEffec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18"/>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25"/>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grpId="1" nodeType="clickEffect">
                                  <p:stCondLst>
                                    <p:cond delay="0"/>
                                  </p:stCondLst>
                                  <p:childTnLst>
                                    <p:set>
                                      <p:cBhvr>
                                        <p:cTn id="121" dur="1" fill="hold">
                                          <p:stCondLst>
                                            <p:cond delay="0"/>
                                          </p:stCondLst>
                                        </p:cTn>
                                        <p:tgtEl>
                                          <p:spTgt spid="248"/>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71"/>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251"/>
                                        </p:tgtEl>
                                        <p:attrNameLst>
                                          <p:attrName>style.visibility</p:attrName>
                                        </p:attrNameLst>
                                      </p:cBhvr>
                                      <p:to>
                                        <p:strVal val="visible"/>
                                      </p:to>
                                    </p:set>
                                  </p:childTnLst>
                                </p:cTn>
                              </p:par>
                              <p:par>
                                <p:cTn id="128" presetID="35" presetClass="emph" presetSubtype="0" repeatCount="10000" fill="hold" grpId="1" nodeType="withEffect">
                                  <p:stCondLst>
                                    <p:cond delay="0"/>
                                  </p:stCondLst>
                                  <p:childTnLst>
                                    <p:anim calcmode="discrete" valueType="str">
                                      <p:cBhvr>
                                        <p:cTn id="129" dur="500" fill="hold"/>
                                        <p:tgtEl>
                                          <p:spTgt spid="251"/>
                                        </p:tgtEl>
                                        <p:attrNameLst>
                                          <p:attrName>style.visibility</p:attrName>
                                        </p:attrNameLst>
                                      </p:cBhvr>
                                      <p:tavLst>
                                        <p:tav tm="0">
                                          <p:val>
                                            <p:strVal val="hidden"/>
                                          </p:val>
                                        </p:tav>
                                        <p:tav tm="50000">
                                          <p:val>
                                            <p:strVal val="visible"/>
                                          </p:val>
                                        </p:tav>
                                      </p:tavLst>
                                    </p:anim>
                                  </p:childTnLst>
                                </p:cTn>
                              </p:par>
                            </p:childTnLst>
                          </p:cTn>
                        </p:par>
                      </p:childTnLst>
                    </p:cTn>
                  </p:par>
                  <p:par>
                    <p:cTn id="130" fill="hold">
                      <p:stCondLst>
                        <p:cond delay="indefinite"/>
                      </p:stCondLst>
                      <p:childTnLst>
                        <p:par>
                          <p:cTn id="131" fill="hold">
                            <p:stCondLst>
                              <p:cond delay="0"/>
                            </p:stCondLst>
                            <p:childTnLst>
                              <p:par>
                                <p:cTn id="132" presetID="2" presetClass="entr" presetSubtype="8" fill="hold" nodeType="clickEffect">
                                  <p:stCondLst>
                                    <p:cond delay="0"/>
                                  </p:stCondLst>
                                  <p:childTnLst>
                                    <p:set>
                                      <p:cBhvr>
                                        <p:cTn id="133" dur="1" fill="hold">
                                          <p:stCondLst>
                                            <p:cond delay="0"/>
                                          </p:stCondLst>
                                        </p:cTn>
                                        <p:tgtEl>
                                          <p:spTgt spid="13"/>
                                        </p:tgtEl>
                                        <p:attrNameLst>
                                          <p:attrName>style.visibility</p:attrName>
                                        </p:attrNameLst>
                                      </p:cBhvr>
                                      <p:to>
                                        <p:strVal val="visible"/>
                                      </p:to>
                                    </p:set>
                                    <p:anim calcmode="lin" valueType="num">
                                      <p:cBhvr additive="base">
                                        <p:cTn id="134" dur="500" fill="hold"/>
                                        <p:tgtEl>
                                          <p:spTgt spid="13"/>
                                        </p:tgtEl>
                                        <p:attrNameLst>
                                          <p:attrName>ppt_x</p:attrName>
                                        </p:attrNameLst>
                                      </p:cBhvr>
                                      <p:tavLst>
                                        <p:tav tm="0">
                                          <p:val>
                                            <p:strVal val="0-#ppt_w/2"/>
                                          </p:val>
                                        </p:tav>
                                        <p:tav tm="100000">
                                          <p:val>
                                            <p:strVal val="#ppt_x"/>
                                          </p:val>
                                        </p:tav>
                                      </p:tavLst>
                                    </p:anim>
                                    <p:anim calcmode="lin" valueType="num">
                                      <p:cBhvr additive="base">
                                        <p:cTn id="135"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grpId="0" nodeType="clickEffect">
                                  <p:stCondLst>
                                    <p:cond delay="0"/>
                                  </p:stCondLst>
                                  <p:childTnLst>
                                    <p:set>
                                      <p:cBhvr>
                                        <p:cTn id="139" dur="1" fill="hold">
                                          <p:stCondLst>
                                            <p:cond delay="0"/>
                                          </p:stCondLst>
                                        </p:cTn>
                                        <p:tgtEl>
                                          <p:spTgt spid="252"/>
                                        </p:tgtEl>
                                        <p:attrNameLst>
                                          <p:attrName>style.visibility</p:attrName>
                                        </p:attrNameLst>
                                      </p:cBhvr>
                                      <p:to>
                                        <p:strVal val="visible"/>
                                      </p:to>
                                    </p:set>
                                    <p:animEffect transition="in" filter="wipe(up)">
                                      <p:cBhvr>
                                        <p:cTn id="140" dur="500"/>
                                        <p:tgtEl>
                                          <p:spTgt spid="252"/>
                                        </p:tgtEl>
                                      </p:cBhvr>
                                    </p:animEffec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64"/>
                                        </p:tgtEl>
                                        <p:attrNameLst>
                                          <p:attrName>style.visibility</p:attrName>
                                        </p:attrNameLst>
                                      </p:cBhvr>
                                      <p:to>
                                        <p:strVal val="visible"/>
                                      </p:to>
                                    </p:set>
                                  </p:childTnLst>
                                </p:cTn>
                              </p:par>
                              <p:par>
                                <p:cTn id="145" presetID="35" presetClass="emph" presetSubtype="0" repeatCount="10000" fill="hold" grpId="1" nodeType="withEffect">
                                  <p:stCondLst>
                                    <p:cond delay="0"/>
                                  </p:stCondLst>
                                  <p:childTnLst>
                                    <p:anim calcmode="discrete" valueType="str">
                                      <p:cBhvr>
                                        <p:cTn id="146" dur="500" fill="hold"/>
                                        <p:tgtEl>
                                          <p:spTgt spid="64"/>
                                        </p:tgtEl>
                                        <p:attrNameLst>
                                          <p:attrName>style.visibility</p:attrName>
                                        </p:attrNameLst>
                                      </p:cBhvr>
                                      <p:tavLst>
                                        <p:tav tm="0">
                                          <p:val>
                                            <p:strVal val="hidden"/>
                                          </p:val>
                                        </p:tav>
                                        <p:tav tm="50000">
                                          <p:val>
                                            <p:strVal val="visible"/>
                                          </p:val>
                                        </p:tav>
                                      </p:tavLst>
                                    </p:anim>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249"/>
                                        </p:tgtEl>
                                        <p:attrNameLst>
                                          <p:attrName>style.visibility</p:attrName>
                                        </p:attrNameLst>
                                      </p:cBhvr>
                                      <p:to>
                                        <p:strVal val="visible"/>
                                      </p:to>
                                    </p:set>
                                  </p:childTnLst>
                                </p:cTn>
                              </p:par>
                              <p:par>
                                <p:cTn id="151" presetID="35" presetClass="emph" presetSubtype="0" repeatCount="10000" fill="hold" grpId="1" nodeType="withEffect">
                                  <p:stCondLst>
                                    <p:cond delay="0"/>
                                  </p:stCondLst>
                                  <p:childTnLst>
                                    <p:anim calcmode="discrete" valueType="str">
                                      <p:cBhvr>
                                        <p:cTn id="152" dur="500" fill="hold"/>
                                        <p:tgtEl>
                                          <p:spTgt spid="249"/>
                                        </p:tgtEl>
                                        <p:attrNameLst>
                                          <p:attrName>style.visibility</p:attrName>
                                        </p:attrNameLst>
                                      </p:cBhvr>
                                      <p:tavLst>
                                        <p:tav tm="0">
                                          <p:val>
                                            <p:strVal val="hidden"/>
                                          </p:val>
                                        </p:tav>
                                        <p:tav tm="50000">
                                          <p:val>
                                            <p:strVal val="visible"/>
                                          </p:val>
                                        </p:tav>
                                      </p:tavLst>
                                    </p:anim>
                                  </p:childTnLst>
                                </p:cTn>
                              </p:par>
                            </p:childTnLst>
                          </p:cTn>
                        </p:par>
                      </p:childTnLst>
                    </p:cTn>
                  </p:par>
                  <p:par>
                    <p:cTn id="153" fill="hold">
                      <p:stCondLst>
                        <p:cond delay="indefinite"/>
                      </p:stCondLst>
                      <p:childTnLst>
                        <p:par>
                          <p:cTn id="154" fill="hold">
                            <p:stCondLst>
                              <p:cond delay="0"/>
                            </p:stCondLst>
                            <p:childTnLst>
                              <p:par>
                                <p:cTn id="155" presetID="22" presetClass="entr" presetSubtype="4" fill="hold" grpId="0" nodeType="clickEffect">
                                  <p:stCondLst>
                                    <p:cond delay="0"/>
                                  </p:stCondLst>
                                  <p:childTnLst>
                                    <p:set>
                                      <p:cBhvr>
                                        <p:cTn id="156" dur="1" fill="hold">
                                          <p:stCondLst>
                                            <p:cond delay="0"/>
                                          </p:stCondLst>
                                        </p:cTn>
                                        <p:tgtEl>
                                          <p:spTgt spid="250"/>
                                        </p:tgtEl>
                                        <p:attrNameLst>
                                          <p:attrName>style.visibility</p:attrName>
                                        </p:attrNameLst>
                                      </p:cBhvr>
                                      <p:to>
                                        <p:strVal val="visible"/>
                                      </p:to>
                                    </p:set>
                                    <p:animEffect transition="in" filter="wipe(down)">
                                      <p:cBhvr>
                                        <p:cTn id="157" dur="500"/>
                                        <p:tgtEl>
                                          <p:spTgt spid="250"/>
                                        </p:tgtEl>
                                      </p:cBhvr>
                                    </p:animEffect>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grpId="0" nodeType="clickEffect">
                                  <p:stCondLst>
                                    <p:cond delay="0"/>
                                  </p:stCondLst>
                                  <p:childTnLst>
                                    <p:set>
                                      <p:cBhvr>
                                        <p:cTn id="161" dur="1" fill="hold">
                                          <p:stCondLst>
                                            <p:cond delay="0"/>
                                          </p:stCondLst>
                                        </p:cTn>
                                        <p:tgtEl>
                                          <p:spTgt spid="237"/>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22" presetClass="entr" presetSubtype="1" fill="hold" grpId="0" nodeType="clickEffect">
                                  <p:stCondLst>
                                    <p:cond delay="0"/>
                                  </p:stCondLst>
                                  <p:childTnLst>
                                    <p:set>
                                      <p:cBhvr>
                                        <p:cTn id="165" dur="1" fill="hold">
                                          <p:stCondLst>
                                            <p:cond delay="0"/>
                                          </p:stCondLst>
                                        </p:cTn>
                                        <p:tgtEl>
                                          <p:spTgt spid="65"/>
                                        </p:tgtEl>
                                        <p:attrNameLst>
                                          <p:attrName>style.visibility</p:attrName>
                                        </p:attrNameLst>
                                      </p:cBhvr>
                                      <p:to>
                                        <p:strVal val="visible"/>
                                      </p:to>
                                    </p:set>
                                    <p:animEffect transition="in" filter="wipe(up)">
                                      <p:cBhvr>
                                        <p:cTn id="166" dur="500"/>
                                        <p:tgtEl>
                                          <p:spTgt spid="65"/>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23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2" nodeType="clickEffect">
                                  <p:stCondLst>
                                    <p:cond delay="0"/>
                                  </p:stCondLst>
                                  <p:childTnLst>
                                    <p:set>
                                      <p:cBhvr>
                                        <p:cTn id="174" dur="1" fill="hold">
                                          <p:stCondLst>
                                            <p:cond delay="0"/>
                                          </p:stCondLst>
                                        </p:cTn>
                                        <p:tgtEl>
                                          <p:spTgt spid="249"/>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250"/>
                                        </p:tgtEl>
                                        <p:attrNameLst>
                                          <p:attrName>style.visibility</p:attrName>
                                        </p:attrNameLst>
                                      </p:cBhvr>
                                      <p:to>
                                        <p:strVal val="hidden"/>
                                      </p:to>
                                    </p:set>
                                  </p:childTnLst>
                                </p:cTn>
                              </p:par>
                              <p:par>
                                <p:cTn id="177" presetID="1" presetClass="exit" presetSubtype="0" fill="hold" grpId="2" nodeType="withEffect">
                                  <p:stCondLst>
                                    <p:cond delay="0"/>
                                  </p:stCondLst>
                                  <p:childTnLst>
                                    <p:set>
                                      <p:cBhvr>
                                        <p:cTn id="178" dur="1" fill="hold">
                                          <p:stCondLst>
                                            <p:cond delay="0"/>
                                          </p:stCondLst>
                                        </p:cTn>
                                        <p:tgtEl>
                                          <p:spTgt spid="64"/>
                                        </p:tgtEl>
                                        <p:attrNameLst>
                                          <p:attrName>style.visibility</p:attrName>
                                        </p:attrNameLst>
                                      </p:cBhvr>
                                      <p:to>
                                        <p:strVal val="hidden"/>
                                      </p:to>
                                    </p:set>
                                  </p:childTnLst>
                                </p:cTn>
                              </p:par>
                              <p:par>
                                <p:cTn id="179" presetID="1" presetClass="exit" presetSubtype="0" fill="hold" grpId="2" nodeType="withEffect">
                                  <p:stCondLst>
                                    <p:cond delay="0"/>
                                  </p:stCondLst>
                                  <p:childTnLst>
                                    <p:set>
                                      <p:cBhvr>
                                        <p:cTn id="180" dur="1" fill="hold">
                                          <p:stCondLst>
                                            <p:cond delay="0"/>
                                          </p:stCondLst>
                                        </p:cTn>
                                        <p:tgtEl>
                                          <p:spTgt spid="251"/>
                                        </p:tgtEl>
                                        <p:attrNameLst>
                                          <p:attrName>style.visibility</p:attrName>
                                        </p:attrNameLst>
                                      </p:cBhvr>
                                      <p:to>
                                        <p:strVal val="hidden"/>
                                      </p:to>
                                    </p:set>
                                  </p:childTnLst>
                                </p:cTn>
                              </p:par>
                              <p:par>
                                <p:cTn id="181" presetID="1" presetClass="exit" presetSubtype="0" fill="hold" grpId="1" nodeType="withEffect">
                                  <p:stCondLst>
                                    <p:cond delay="0"/>
                                  </p:stCondLst>
                                  <p:childTnLst>
                                    <p:set>
                                      <p:cBhvr>
                                        <p:cTn id="182" dur="1" fill="hold">
                                          <p:stCondLst>
                                            <p:cond delay="0"/>
                                          </p:stCondLst>
                                        </p:cTn>
                                        <p:tgtEl>
                                          <p:spTgt spid="252"/>
                                        </p:tgtEl>
                                        <p:attrNameLst>
                                          <p:attrName>style.visibility</p:attrName>
                                        </p:attrNameLst>
                                      </p:cBhvr>
                                      <p:to>
                                        <p:strVal val="hidden"/>
                                      </p:to>
                                    </p:set>
                                  </p:childTnLst>
                                </p:cTn>
                              </p:par>
                              <p:par>
                                <p:cTn id="183" presetID="1" presetClass="exit" presetSubtype="0" fill="hold" grpId="1" nodeType="withEffect">
                                  <p:stCondLst>
                                    <p:cond delay="0"/>
                                  </p:stCondLst>
                                  <p:childTnLst>
                                    <p:set>
                                      <p:cBhvr>
                                        <p:cTn id="184" dur="1" fill="hold">
                                          <p:stCondLst>
                                            <p:cond delay="0"/>
                                          </p:stCondLst>
                                        </p:cTn>
                                        <p:tgtEl>
                                          <p:spTgt spid="65"/>
                                        </p:tgtEl>
                                        <p:attrNameLst>
                                          <p:attrName>style.visibility</p:attrName>
                                        </p:attrNameLst>
                                      </p:cBhvr>
                                      <p:to>
                                        <p:strVal val="hidden"/>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245"/>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254"/>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22" presetClass="entr" presetSubtype="1" fill="hold" grpId="0" nodeType="clickEffect">
                                  <p:stCondLst>
                                    <p:cond delay="0"/>
                                  </p:stCondLst>
                                  <p:childTnLst>
                                    <p:set>
                                      <p:cBhvr>
                                        <p:cTn id="194" dur="1" fill="hold">
                                          <p:stCondLst>
                                            <p:cond delay="0"/>
                                          </p:stCondLst>
                                        </p:cTn>
                                        <p:tgtEl>
                                          <p:spTgt spid="227"/>
                                        </p:tgtEl>
                                        <p:attrNameLst>
                                          <p:attrName>style.visibility</p:attrName>
                                        </p:attrNameLst>
                                      </p:cBhvr>
                                      <p:to>
                                        <p:strVal val="visible"/>
                                      </p:to>
                                    </p:set>
                                    <p:animEffect transition="in" filter="wipe(up)">
                                      <p:cBhvr>
                                        <p:cTn id="195" dur="500"/>
                                        <p:tgtEl>
                                          <p:spTgt spid="227"/>
                                        </p:tgtEl>
                                      </p:cBhvr>
                                    </p:animEffec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grpId="0" nodeType="clickEffect">
                                  <p:stCondLst>
                                    <p:cond delay="0"/>
                                  </p:stCondLst>
                                  <p:childTnLst>
                                    <p:set>
                                      <p:cBhvr>
                                        <p:cTn id="199" dur="1" fill="hold">
                                          <p:stCondLst>
                                            <p:cond delay="0"/>
                                          </p:stCondLst>
                                        </p:cTn>
                                        <p:tgtEl>
                                          <p:spTgt spid="225"/>
                                        </p:tgtEl>
                                        <p:attrNameLst>
                                          <p:attrName>style.visibility</p:attrName>
                                        </p:attrNameLst>
                                      </p:cBhvr>
                                      <p:to>
                                        <p:strVal val="visible"/>
                                      </p:to>
                                    </p:set>
                                  </p:childTnLst>
                                </p:cTn>
                              </p:par>
                              <p:par>
                                <p:cTn id="200" presetID="35" presetClass="emph" presetSubtype="0" repeatCount="10000" fill="hold" grpId="1" nodeType="withEffect">
                                  <p:stCondLst>
                                    <p:cond delay="0"/>
                                  </p:stCondLst>
                                  <p:childTnLst>
                                    <p:anim calcmode="discrete" valueType="str">
                                      <p:cBhvr>
                                        <p:cTn id="201" dur="500" fill="hold"/>
                                        <p:tgtEl>
                                          <p:spTgt spid="225"/>
                                        </p:tgtEl>
                                        <p:attrNameLst>
                                          <p:attrName>style.visibility</p:attrName>
                                        </p:attrNameLst>
                                      </p:cBhvr>
                                      <p:tavLst>
                                        <p:tav tm="0">
                                          <p:val>
                                            <p:strVal val="hidden"/>
                                          </p:val>
                                        </p:tav>
                                        <p:tav tm="50000">
                                          <p:val>
                                            <p:strVal val="visible"/>
                                          </p:val>
                                        </p:tav>
                                      </p:tavLst>
                                    </p:anim>
                                  </p:childTnLst>
                                </p:cTn>
                              </p:par>
                            </p:childTnLst>
                          </p:cTn>
                        </p:par>
                      </p:childTnLst>
                    </p:cTn>
                  </p:par>
                  <p:par>
                    <p:cTn id="202" fill="hold">
                      <p:stCondLst>
                        <p:cond delay="indefinite"/>
                      </p:stCondLst>
                      <p:childTnLst>
                        <p:par>
                          <p:cTn id="203" fill="hold">
                            <p:stCondLst>
                              <p:cond delay="0"/>
                            </p:stCondLst>
                            <p:childTnLst>
                              <p:par>
                                <p:cTn id="204" presetID="22" presetClass="entr" presetSubtype="4" fill="hold" grpId="0" nodeType="clickEffect">
                                  <p:stCondLst>
                                    <p:cond delay="0"/>
                                  </p:stCondLst>
                                  <p:childTnLst>
                                    <p:set>
                                      <p:cBhvr>
                                        <p:cTn id="205" dur="1" fill="hold">
                                          <p:stCondLst>
                                            <p:cond delay="0"/>
                                          </p:stCondLst>
                                        </p:cTn>
                                        <p:tgtEl>
                                          <p:spTgt spid="226"/>
                                        </p:tgtEl>
                                        <p:attrNameLst>
                                          <p:attrName>style.visibility</p:attrName>
                                        </p:attrNameLst>
                                      </p:cBhvr>
                                      <p:to>
                                        <p:strVal val="visible"/>
                                      </p:to>
                                    </p:set>
                                    <p:animEffect transition="in" filter="wipe(down)">
                                      <p:cBhvr>
                                        <p:cTn id="206" dur="500"/>
                                        <p:tgtEl>
                                          <p:spTgt spid="226"/>
                                        </p:tgtEl>
                                      </p:cBhvr>
                                    </p:animEffec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253"/>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22" presetClass="entr" presetSubtype="4" fill="hold" grpId="0" nodeType="clickEffect">
                                  <p:stCondLst>
                                    <p:cond delay="0"/>
                                  </p:stCondLst>
                                  <p:childTnLst>
                                    <p:set>
                                      <p:cBhvr>
                                        <p:cTn id="214" dur="1" fill="hold">
                                          <p:stCondLst>
                                            <p:cond delay="0"/>
                                          </p:stCondLst>
                                        </p:cTn>
                                        <p:tgtEl>
                                          <p:spTgt spid="228"/>
                                        </p:tgtEl>
                                        <p:attrNameLst>
                                          <p:attrName>style.visibility</p:attrName>
                                        </p:attrNameLst>
                                      </p:cBhvr>
                                      <p:to>
                                        <p:strVal val="visible"/>
                                      </p:to>
                                    </p:set>
                                    <p:animEffect transition="in" filter="wipe(down)">
                                      <p:cBhvr>
                                        <p:cTn id="215" dur="500"/>
                                        <p:tgtEl>
                                          <p:spTgt spid="228"/>
                                        </p:tgtEl>
                                      </p:cBhvr>
                                    </p:animEffec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grpId="0" nodeType="clickEffect">
                                  <p:stCondLst>
                                    <p:cond delay="0"/>
                                  </p:stCondLst>
                                  <p:childTnLst>
                                    <p:set>
                                      <p:cBhvr>
                                        <p:cTn id="219" dur="1" fill="hold">
                                          <p:stCondLst>
                                            <p:cond delay="0"/>
                                          </p:stCondLst>
                                        </p:cTn>
                                        <p:tgtEl>
                                          <p:spTgt spid="255"/>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22" presetClass="entr" presetSubtype="4" fill="hold" grpId="0" nodeType="clickEffect">
                                  <p:stCondLst>
                                    <p:cond delay="0"/>
                                  </p:stCondLst>
                                  <p:childTnLst>
                                    <p:set>
                                      <p:cBhvr>
                                        <p:cTn id="223" dur="1" fill="hold">
                                          <p:stCondLst>
                                            <p:cond delay="0"/>
                                          </p:stCondLst>
                                        </p:cTn>
                                        <p:tgtEl>
                                          <p:spTgt spid="231"/>
                                        </p:tgtEl>
                                        <p:attrNameLst>
                                          <p:attrName>style.visibility</p:attrName>
                                        </p:attrNameLst>
                                      </p:cBhvr>
                                      <p:to>
                                        <p:strVal val="visible"/>
                                      </p:to>
                                    </p:set>
                                    <p:animEffect transition="in" filter="wipe(down)">
                                      <p:cBhvr>
                                        <p:cTn id="224" dur="500"/>
                                        <p:tgtEl>
                                          <p:spTgt spid="231"/>
                                        </p:tgtEl>
                                      </p:cBhvr>
                                    </p:animEffec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22"/>
                                        </p:tgtEl>
                                        <p:attrNameLst>
                                          <p:attrName>style.visibility</p:attrName>
                                        </p:attrNameLst>
                                      </p:cBhvr>
                                      <p:to>
                                        <p:strVal val="visible"/>
                                      </p:to>
                                    </p:set>
                                  </p:childTnLst>
                                </p:cTn>
                              </p:par>
                              <p:par>
                                <p:cTn id="229" presetID="1" presetClass="entr" presetSubtype="0" fill="hold" nodeType="withEffect">
                                  <p:stCondLst>
                                    <p:cond delay="0"/>
                                  </p:stCondLst>
                                  <p:childTnLst>
                                    <p:set>
                                      <p:cBhvr>
                                        <p:cTn id="230" dur="1" fill="hold">
                                          <p:stCondLst>
                                            <p:cond delay="0"/>
                                          </p:stCondLst>
                                        </p:cTn>
                                        <p:tgtEl>
                                          <p:spTgt spid="2"/>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22" presetClass="entr" presetSubtype="8" fill="hold" grpId="0" nodeType="clickEffect">
                                  <p:stCondLst>
                                    <p:cond delay="0"/>
                                  </p:stCondLst>
                                  <p:childTnLst>
                                    <p:set>
                                      <p:cBhvr>
                                        <p:cTn id="234" dur="1" fill="hold">
                                          <p:stCondLst>
                                            <p:cond delay="0"/>
                                          </p:stCondLst>
                                        </p:cTn>
                                        <p:tgtEl>
                                          <p:spTgt spid="230"/>
                                        </p:tgtEl>
                                        <p:attrNameLst>
                                          <p:attrName>style.visibility</p:attrName>
                                        </p:attrNameLst>
                                      </p:cBhvr>
                                      <p:to>
                                        <p:strVal val="visible"/>
                                      </p:to>
                                    </p:set>
                                    <p:animEffect transition="in" filter="wipe(left)">
                                      <p:cBhvr>
                                        <p:cTn id="235" dur="500"/>
                                        <p:tgtEl>
                                          <p:spTgt spid="230"/>
                                        </p:tgtEl>
                                      </p:cBhvr>
                                    </p:animEffect>
                                  </p:childTnLst>
                                </p:cTn>
                              </p:par>
                            </p:childTnLst>
                          </p:cTn>
                        </p:par>
                      </p:childTnLst>
                    </p:cTn>
                  </p:par>
                  <p:par>
                    <p:cTn id="236" fill="hold">
                      <p:stCondLst>
                        <p:cond delay="indefinite"/>
                      </p:stCondLst>
                      <p:childTnLst>
                        <p:par>
                          <p:cTn id="237" fill="hold">
                            <p:stCondLst>
                              <p:cond delay="0"/>
                            </p:stCondLst>
                            <p:childTnLst>
                              <p:par>
                                <p:cTn id="238" presetID="1" presetClass="entr" presetSubtype="0" fill="hold" grpId="0" nodeType="clickEffect">
                                  <p:stCondLst>
                                    <p:cond delay="0"/>
                                  </p:stCondLst>
                                  <p:childTnLst>
                                    <p:set>
                                      <p:cBhvr>
                                        <p:cTn id="239" dur="1" fill="hold">
                                          <p:stCondLst>
                                            <p:cond delay="0"/>
                                          </p:stCondLst>
                                        </p:cTn>
                                        <p:tgtEl>
                                          <p:spTgt spid="229"/>
                                        </p:tgtEl>
                                        <p:attrNameLst>
                                          <p:attrName>style.visibility</p:attrName>
                                        </p:attrNameLst>
                                      </p:cBhvr>
                                      <p:to>
                                        <p:strVal val="visible"/>
                                      </p:to>
                                    </p:set>
                                  </p:childTnLst>
                                </p:cTn>
                              </p:par>
                            </p:childTnLst>
                          </p:cTn>
                        </p:par>
                      </p:childTnLst>
                    </p:cTn>
                  </p:par>
                  <p:par>
                    <p:cTn id="240" fill="hold">
                      <p:stCondLst>
                        <p:cond delay="indefinite"/>
                      </p:stCondLst>
                      <p:childTnLst>
                        <p:par>
                          <p:cTn id="241" fill="hold">
                            <p:stCondLst>
                              <p:cond delay="0"/>
                            </p:stCondLst>
                            <p:childTnLst>
                              <p:par>
                                <p:cTn id="242" presetID="1" presetClass="exit" presetSubtype="0" fill="hold" grpId="1" nodeType="clickEffect">
                                  <p:stCondLst>
                                    <p:cond delay="0"/>
                                  </p:stCondLst>
                                  <p:childTnLst>
                                    <p:set>
                                      <p:cBhvr>
                                        <p:cTn id="243" dur="1" fill="hold">
                                          <p:stCondLst>
                                            <p:cond delay="0"/>
                                          </p:stCondLst>
                                        </p:cTn>
                                        <p:tgtEl>
                                          <p:spTgt spid="227"/>
                                        </p:tgtEl>
                                        <p:attrNameLst>
                                          <p:attrName>style.visibility</p:attrName>
                                        </p:attrNameLst>
                                      </p:cBhvr>
                                      <p:to>
                                        <p:strVal val="hidden"/>
                                      </p:to>
                                    </p:set>
                                  </p:childTnLst>
                                </p:cTn>
                              </p:par>
                              <p:par>
                                <p:cTn id="244" presetID="1" presetClass="exit" presetSubtype="0" fill="hold" grpId="2" nodeType="withEffect">
                                  <p:stCondLst>
                                    <p:cond delay="0"/>
                                  </p:stCondLst>
                                  <p:childTnLst>
                                    <p:set>
                                      <p:cBhvr>
                                        <p:cTn id="245" dur="1" fill="hold">
                                          <p:stCondLst>
                                            <p:cond delay="0"/>
                                          </p:stCondLst>
                                        </p:cTn>
                                        <p:tgtEl>
                                          <p:spTgt spid="225"/>
                                        </p:tgtEl>
                                        <p:attrNameLst>
                                          <p:attrName>style.visibility</p:attrName>
                                        </p:attrNameLst>
                                      </p:cBhvr>
                                      <p:to>
                                        <p:strVal val="hidden"/>
                                      </p:to>
                                    </p:set>
                                  </p:childTnLst>
                                </p:cTn>
                              </p:par>
                              <p:par>
                                <p:cTn id="246" presetID="1" presetClass="exit" presetSubtype="0" fill="hold" grpId="1" nodeType="withEffect">
                                  <p:stCondLst>
                                    <p:cond delay="0"/>
                                  </p:stCondLst>
                                  <p:childTnLst>
                                    <p:set>
                                      <p:cBhvr>
                                        <p:cTn id="247" dur="1" fill="hold">
                                          <p:stCondLst>
                                            <p:cond delay="0"/>
                                          </p:stCondLst>
                                        </p:cTn>
                                        <p:tgtEl>
                                          <p:spTgt spid="226"/>
                                        </p:tgtEl>
                                        <p:attrNameLst>
                                          <p:attrName>style.visibility</p:attrName>
                                        </p:attrNameLst>
                                      </p:cBhvr>
                                      <p:to>
                                        <p:strVal val="hidden"/>
                                      </p:to>
                                    </p:set>
                                  </p:childTnLst>
                                </p:cTn>
                              </p:par>
                              <p:par>
                                <p:cTn id="248" presetID="1" presetClass="exit" presetSubtype="0" fill="hold" grpId="1" nodeType="withEffect">
                                  <p:stCondLst>
                                    <p:cond delay="0"/>
                                  </p:stCondLst>
                                  <p:childTnLst>
                                    <p:set>
                                      <p:cBhvr>
                                        <p:cTn id="249" dur="1" fill="hold">
                                          <p:stCondLst>
                                            <p:cond delay="0"/>
                                          </p:stCondLst>
                                        </p:cTn>
                                        <p:tgtEl>
                                          <p:spTgt spid="228"/>
                                        </p:tgtEl>
                                        <p:attrNameLst>
                                          <p:attrName>style.visibility</p:attrName>
                                        </p:attrNameLst>
                                      </p:cBhvr>
                                      <p:to>
                                        <p:strVal val="hidden"/>
                                      </p:to>
                                    </p:set>
                                  </p:childTnLst>
                                </p:cTn>
                              </p:par>
                              <p:par>
                                <p:cTn id="250" presetID="1" presetClass="exit" presetSubtype="0" fill="hold" grpId="1" nodeType="withEffect">
                                  <p:stCondLst>
                                    <p:cond delay="0"/>
                                  </p:stCondLst>
                                  <p:childTnLst>
                                    <p:set>
                                      <p:cBhvr>
                                        <p:cTn id="251" dur="1" fill="hold">
                                          <p:stCondLst>
                                            <p:cond delay="0"/>
                                          </p:stCondLst>
                                        </p:cTn>
                                        <p:tgtEl>
                                          <p:spTgt spid="230"/>
                                        </p:tgtEl>
                                        <p:attrNameLst>
                                          <p:attrName>style.visibility</p:attrName>
                                        </p:attrNameLst>
                                      </p:cBhvr>
                                      <p:to>
                                        <p:strVal val="hidden"/>
                                      </p:to>
                                    </p:set>
                                  </p:childTnLst>
                                </p:cTn>
                              </p:par>
                              <p:par>
                                <p:cTn id="252" presetID="1" presetClass="exit" presetSubtype="0" fill="hold" grpId="1" nodeType="withEffect">
                                  <p:stCondLst>
                                    <p:cond delay="0"/>
                                  </p:stCondLst>
                                  <p:childTnLst>
                                    <p:set>
                                      <p:cBhvr>
                                        <p:cTn id="253" dur="1" fill="hold">
                                          <p:stCondLst>
                                            <p:cond delay="0"/>
                                          </p:stCondLst>
                                        </p:cTn>
                                        <p:tgtEl>
                                          <p:spTgt spid="231"/>
                                        </p:tgtEl>
                                        <p:attrNameLst>
                                          <p:attrName>style.visibility</p:attrName>
                                        </p:attrNameLst>
                                      </p:cBhvr>
                                      <p:to>
                                        <p:strVal val="hidden"/>
                                      </p:to>
                                    </p:set>
                                  </p:childTnLst>
                                </p:cTn>
                              </p:par>
                            </p:childTnLst>
                          </p:cTn>
                        </p:par>
                      </p:childTnLst>
                    </p:cTn>
                  </p:par>
                  <p:par>
                    <p:cTn id="254" fill="hold">
                      <p:stCondLst>
                        <p:cond delay="indefinite"/>
                      </p:stCondLst>
                      <p:childTnLst>
                        <p:par>
                          <p:cTn id="255" fill="hold">
                            <p:stCondLst>
                              <p:cond delay="0"/>
                            </p:stCondLst>
                            <p:childTnLst>
                              <p:par>
                                <p:cTn id="256" presetID="1" presetClass="entr" presetSubtype="0" fill="hold" grpId="0" nodeType="clickEffect">
                                  <p:stCondLst>
                                    <p:cond delay="0"/>
                                  </p:stCondLst>
                                  <p:childTnLst>
                                    <p:set>
                                      <p:cBhvr>
                                        <p:cTn id="257" dur="1" fill="hold">
                                          <p:stCondLst>
                                            <p:cond delay="0"/>
                                          </p:stCondLst>
                                        </p:cTn>
                                        <p:tgtEl>
                                          <p:spTgt spid="19"/>
                                        </p:tgtEl>
                                        <p:attrNameLst>
                                          <p:attrName>style.visibility</p:attrName>
                                        </p:attrNameLst>
                                      </p:cBhvr>
                                      <p:to>
                                        <p:strVal val="visible"/>
                                      </p:to>
                                    </p:set>
                                  </p:childTnLst>
                                </p:cTn>
                              </p:par>
                            </p:childTnLst>
                          </p:cTn>
                        </p:par>
                      </p:childTnLst>
                    </p:cTn>
                  </p:par>
                  <p:par>
                    <p:cTn id="258" fill="hold">
                      <p:stCondLst>
                        <p:cond delay="indefinite"/>
                      </p:stCondLst>
                      <p:childTnLst>
                        <p:par>
                          <p:cTn id="259" fill="hold">
                            <p:stCondLst>
                              <p:cond delay="0"/>
                            </p:stCondLst>
                            <p:childTnLst>
                              <p:par>
                                <p:cTn id="260" presetID="1" presetClass="entr" presetSubtype="0" fill="hold" grpId="0" nodeType="clickEffect">
                                  <p:stCondLst>
                                    <p:cond delay="0"/>
                                  </p:stCondLst>
                                  <p:childTnLst>
                                    <p:set>
                                      <p:cBhvr>
                                        <p:cTn id="261" dur="1" fill="hold">
                                          <p:stCondLst>
                                            <p:cond delay="0"/>
                                          </p:stCondLst>
                                        </p:cTn>
                                        <p:tgtEl>
                                          <p:spTgt spid="236"/>
                                        </p:tgtEl>
                                        <p:attrNameLst>
                                          <p:attrName>style.visibility</p:attrName>
                                        </p:attrNameLst>
                                      </p:cBhvr>
                                      <p:to>
                                        <p:strVal val="visible"/>
                                      </p:to>
                                    </p:set>
                                  </p:childTnLst>
                                </p:cTn>
                              </p:par>
                              <p:par>
                                <p:cTn id="262" presetID="1" presetClass="entr" presetSubtype="0" fill="hold" grpId="0" nodeType="withEffect">
                                  <p:stCondLst>
                                    <p:cond delay="0"/>
                                  </p:stCondLst>
                                  <p:childTnLst>
                                    <p:set>
                                      <p:cBhvr>
                                        <p:cTn id="263" dur="1" fill="hold">
                                          <p:stCondLst>
                                            <p:cond delay="0"/>
                                          </p:stCondLst>
                                        </p:cTn>
                                        <p:tgtEl>
                                          <p:spTgt spid="234"/>
                                        </p:tgtEl>
                                        <p:attrNameLst>
                                          <p:attrName>style.visibility</p:attrName>
                                        </p:attrNameLst>
                                      </p:cBhvr>
                                      <p:to>
                                        <p:strVal val="visible"/>
                                      </p:to>
                                    </p:set>
                                  </p:childTnLst>
                                </p:cTn>
                              </p:par>
                            </p:childTnLst>
                          </p:cTn>
                        </p:par>
                      </p:childTnLst>
                    </p:cTn>
                  </p:par>
                  <p:par>
                    <p:cTn id="264" fill="hold">
                      <p:stCondLst>
                        <p:cond delay="indefinite"/>
                      </p:stCondLst>
                      <p:childTnLst>
                        <p:par>
                          <p:cTn id="265" fill="hold">
                            <p:stCondLst>
                              <p:cond delay="0"/>
                            </p:stCondLst>
                            <p:childTnLst>
                              <p:par>
                                <p:cTn id="266" presetID="22" presetClass="entr" presetSubtype="1" fill="hold" grpId="0" nodeType="clickEffect">
                                  <p:stCondLst>
                                    <p:cond delay="0"/>
                                  </p:stCondLst>
                                  <p:childTnLst>
                                    <p:set>
                                      <p:cBhvr>
                                        <p:cTn id="267" dur="1" fill="hold">
                                          <p:stCondLst>
                                            <p:cond delay="0"/>
                                          </p:stCondLst>
                                        </p:cTn>
                                        <p:tgtEl>
                                          <p:spTgt spid="241"/>
                                        </p:tgtEl>
                                        <p:attrNameLst>
                                          <p:attrName>style.visibility</p:attrName>
                                        </p:attrNameLst>
                                      </p:cBhvr>
                                      <p:to>
                                        <p:strVal val="visible"/>
                                      </p:to>
                                    </p:set>
                                    <p:animEffect transition="in" filter="wipe(up)">
                                      <p:cBhvr>
                                        <p:cTn id="268" dur="500"/>
                                        <p:tgtEl>
                                          <p:spTgt spid="241"/>
                                        </p:tgtEl>
                                      </p:cBhvr>
                                    </p:animEffec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grpId="0" nodeType="clickEffect">
                                  <p:stCondLst>
                                    <p:cond delay="0"/>
                                  </p:stCondLst>
                                  <p:childTnLst>
                                    <p:set>
                                      <p:cBhvr>
                                        <p:cTn id="272" dur="1" fill="hold">
                                          <p:stCondLst>
                                            <p:cond delay="0"/>
                                          </p:stCondLst>
                                        </p:cTn>
                                        <p:tgtEl>
                                          <p:spTgt spid="239"/>
                                        </p:tgtEl>
                                        <p:attrNameLst>
                                          <p:attrName>style.visibility</p:attrName>
                                        </p:attrNameLst>
                                      </p:cBhvr>
                                      <p:to>
                                        <p:strVal val="visible"/>
                                      </p:to>
                                    </p:set>
                                  </p:childTnLst>
                                </p:cTn>
                              </p:par>
                              <p:par>
                                <p:cTn id="273" presetID="35" presetClass="emph" presetSubtype="0" repeatCount="10000" fill="hold" grpId="1" nodeType="withEffect">
                                  <p:stCondLst>
                                    <p:cond delay="0"/>
                                  </p:stCondLst>
                                  <p:childTnLst>
                                    <p:anim calcmode="discrete" valueType="str">
                                      <p:cBhvr>
                                        <p:cTn id="274" dur="500" fill="hold"/>
                                        <p:tgtEl>
                                          <p:spTgt spid="239"/>
                                        </p:tgtEl>
                                        <p:attrNameLst>
                                          <p:attrName>style.visibility</p:attrName>
                                        </p:attrNameLst>
                                      </p:cBhvr>
                                      <p:tavLst>
                                        <p:tav tm="0">
                                          <p:val>
                                            <p:strVal val="hidden"/>
                                          </p:val>
                                        </p:tav>
                                        <p:tav tm="50000">
                                          <p:val>
                                            <p:strVal val="visible"/>
                                          </p:val>
                                        </p:tav>
                                      </p:tavLst>
                                    </p:anim>
                                  </p:childTnLst>
                                </p:cTn>
                              </p:par>
                            </p:childTnLst>
                          </p:cTn>
                        </p:par>
                      </p:childTnLst>
                    </p:cTn>
                  </p:par>
                  <p:par>
                    <p:cTn id="275" fill="hold">
                      <p:stCondLst>
                        <p:cond delay="indefinite"/>
                      </p:stCondLst>
                      <p:childTnLst>
                        <p:par>
                          <p:cTn id="276" fill="hold">
                            <p:stCondLst>
                              <p:cond delay="0"/>
                            </p:stCondLst>
                            <p:childTnLst>
                              <p:par>
                                <p:cTn id="277" presetID="22" presetClass="entr" presetSubtype="4" fill="hold" grpId="0" nodeType="clickEffect">
                                  <p:stCondLst>
                                    <p:cond delay="0"/>
                                  </p:stCondLst>
                                  <p:childTnLst>
                                    <p:set>
                                      <p:cBhvr>
                                        <p:cTn id="278" dur="1" fill="hold">
                                          <p:stCondLst>
                                            <p:cond delay="0"/>
                                          </p:stCondLst>
                                        </p:cTn>
                                        <p:tgtEl>
                                          <p:spTgt spid="240"/>
                                        </p:tgtEl>
                                        <p:attrNameLst>
                                          <p:attrName>style.visibility</p:attrName>
                                        </p:attrNameLst>
                                      </p:cBhvr>
                                      <p:to>
                                        <p:strVal val="visible"/>
                                      </p:to>
                                    </p:set>
                                    <p:animEffect transition="in" filter="wipe(down)">
                                      <p:cBhvr>
                                        <p:cTn id="279" dur="500"/>
                                        <p:tgtEl>
                                          <p:spTgt spid="240"/>
                                        </p:tgtEl>
                                      </p:cBhvr>
                                    </p:animEffec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grpId="0" nodeType="clickEffect">
                                  <p:stCondLst>
                                    <p:cond delay="0"/>
                                  </p:stCondLst>
                                  <p:childTnLst>
                                    <p:set>
                                      <p:cBhvr>
                                        <p:cTn id="283" dur="1" fill="hold">
                                          <p:stCondLst>
                                            <p:cond delay="0"/>
                                          </p:stCondLst>
                                        </p:cTn>
                                        <p:tgtEl>
                                          <p:spTgt spid="74"/>
                                        </p:tgtEl>
                                        <p:attrNameLst>
                                          <p:attrName>style.visibility</p:attrName>
                                        </p:attrNameLst>
                                      </p:cBhvr>
                                      <p:to>
                                        <p:strVal val="visible"/>
                                      </p:to>
                                    </p:set>
                                  </p:childTnLst>
                                </p:cTn>
                              </p:par>
                            </p:childTnLst>
                          </p:cTn>
                        </p:par>
                      </p:childTnLst>
                    </p:cTn>
                  </p:par>
                  <p:par>
                    <p:cTn id="284" fill="hold">
                      <p:stCondLst>
                        <p:cond delay="indefinite"/>
                      </p:stCondLst>
                      <p:childTnLst>
                        <p:par>
                          <p:cTn id="285" fill="hold">
                            <p:stCondLst>
                              <p:cond delay="0"/>
                            </p:stCondLst>
                            <p:childTnLst>
                              <p:par>
                                <p:cTn id="286" presetID="1" presetClass="entr" presetSubtype="0" fill="hold" grpId="0" nodeType="clickEffect">
                                  <p:stCondLst>
                                    <p:cond delay="0"/>
                                  </p:stCondLst>
                                  <p:childTnLst>
                                    <p:set>
                                      <p:cBhvr>
                                        <p:cTn id="287" dur="1" fill="hold">
                                          <p:stCondLst>
                                            <p:cond delay="0"/>
                                          </p:stCondLst>
                                        </p:cTn>
                                        <p:tgtEl>
                                          <p:spTgt spid="235"/>
                                        </p:tgtEl>
                                        <p:attrNameLst>
                                          <p:attrName>style.visibility</p:attrName>
                                        </p:attrNameLst>
                                      </p:cBhvr>
                                      <p:to>
                                        <p:strVal val="visible"/>
                                      </p:to>
                                    </p:set>
                                  </p:childTnLst>
                                </p:cTn>
                              </p:par>
                            </p:childTnLst>
                          </p:cTn>
                        </p:par>
                      </p:childTnLst>
                    </p:cTn>
                  </p:par>
                  <p:par>
                    <p:cTn id="288" fill="hold">
                      <p:stCondLst>
                        <p:cond delay="indefinite"/>
                      </p:stCondLst>
                      <p:childTnLst>
                        <p:par>
                          <p:cTn id="289" fill="hold">
                            <p:stCondLst>
                              <p:cond delay="0"/>
                            </p:stCondLst>
                            <p:childTnLst>
                              <p:par>
                                <p:cTn id="290" presetID="22" presetClass="entr" presetSubtype="4" fill="hold" grpId="0" nodeType="clickEffect">
                                  <p:stCondLst>
                                    <p:cond delay="0"/>
                                  </p:stCondLst>
                                  <p:childTnLst>
                                    <p:set>
                                      <p:cBhvr>
                                        <p:cTn id="291" dur="1" fill="hold">
                                          <p:stCondLst>
                                            <p:cond delay="0"/>
                                          </p:stCondLst>
                                        </p:cTn>
                                        <p:tgtEl>
                                          <p:spTgt spid="244"/>
                                        </p:tgtEl>
                                        <p:attrNameLst>
                                          <p:attrName>style.visibility</p:attrName>
                                        </p:attrNameLst>
                                      </p:cBhvr>
                                      <p:to>
                                        <p:strVal val="visible"/>
                                      </p:to>
                                    </p:set>
                                    <p:animEffect transition="in" filter="wipe(down)">
                                      <p:cBhvr>
                                        <p:cTn id="292" dur="500"/>
                                        <p:tgtEl>
                                          <p:spTgt spid="244"/>
                                        </p:tgtEl>
                                      </p:cBhvr>
                                    </p:animEffect>
                                  </p:childTnLst>
                                </p:cTn>
                              </p:par>
                            </p:childTnLst>
                          </p:cTn>
                        </p:par>
                      </p:childTnLst>
                    </p:cTn>
                  </p:par>
                  <p:par>
                    <p:cTn id="293" fill="hold">
                      <p:stCondLst>
                        <p:cond delay="indefinite"/>
                      </p:stCondLst>
                      <p:childTnLst>
                        <p:par>
                          <p:cTn id="294" fill="hold">
                            <p:stCondLst>
                              <p:cond delay="0"/>
                            </p:stCondLst>
                            <p:childTnLst>
                              <p:par>
                                <p:cTn id="295" presetID="1" presetClass="entr" presetSubtype="0" fill="hold" grpId="0" nodeType="clickEffect">
                                  <p:stCondLst>
                                    <p:cond delay="0"/>
                                  </p:stCondLst>
                                  <p:childTnLst>
                                    <p:set>
                                      <p:cBhvr>
                                        <p:cTn id="296" dur="1" fill="hold">
                                          <p:stCondLst>
                                            <p:cond delay="0"/>
                                          </p:stCondLst>
                                        </p:cTn>
                                        <p:tgtEl>
                                          <p:spTgt spid="243"/>
                                        </p:tgtEl>
                                        <p:attrNameLst>
                                          <p:attrName>style.visibility</p:attrName>
                                        </p:attrNameLst>
                                      </p:cBhvr>
                                      <p:to>
                                        <p:strVal val="visible"/>
                                      </p:to>
                                    </p:set>
                                  </p:childTnLst>
                                </p:cTn>
                              </p:par>
                              <p:par>
                                <p:cTn id="297" presetID="1" presetClass="entr" presetSubtype="0" fill="hold" grpId="0" nodeType="withEffect">
                                  <p:stCondLst>
                                    <p:cond delay="0"/>
                                  </p:stCondLst>
                                  <p:childTnLst>
                                    <p:set>
                                      <p:cBhvr>
                                        <p:cTn id="298" dur="1" fill="hold">
                                          <p:stCondLst>
                                            <p:cond delay="0"/>
                                          </p:stCondLst>
                                        </p:cTn>
                                        <p:tgtEl>
                                          <p:spTgt spid="242"/>
                                        </p:tgtEl>
                                        <p:attrNameLst>
                                          <p:attrName>style.visibility</p:attrName>
                                        </p:attrNameLst>
                                      </p:cBhvr>
                                      <p:to>
                                        <p:strVal val="visible"/>
                                      </p:to>
                                    </p:set>
                                  </p:childTnLst>
                                </p:cTn>
                              </p:par>
                            </p:childTnLst>
                          </p:cTn>
                        </p:par>
                      </p:childTnLst>
                    </p:cTn>
                  </p:par>
                  <p:par>
                    <p:cTn id="299" fill="hold">
                      <p:stCondLst>
                        <p:cond delay="indefinite"/>
                      </p:stCondLst>
                      <p:childTnLst>
                        <p:par>
                          <p:cTn id="300" fill="hold">
                            <p:stCondLst>
                              <p:cond delay="0"/>
                            </p:stCondLst>
                            <p:childTnLst>
                              <p:par>
                                <p:cTn id="301" presetID="1" presetClass="exit" presetSubtype="0" fill="hold" grpId="1" nodeType="clickEffect">
                                  <p:stCondLst>
                                    <p:cond delay="0"/>
                                  </p:stCondLst>
                                  <p:childTnLst>
                                    <p:set>
                                      <p:cBhvr>
                                        <p:cTn id="302" dur="1" fill="hold">
                                          <p:stCondLst>
                                            <p:cond delay="0"/>
                                          </p:stCondLst>
                                        </p:cTn>
                                        <p:tgtEl>
                                          <p:spTgt spid="241"/>
                                        </p:tgtEl>
                                        <p:attrNameLst>
                                          <p:attrName>style.visibility</p:attrName>
                                        </p:attrNameLst>
                                      </p:cBhvr>
                                      <p:to>
                                        <p:strVal val="hidden"/>
                                      </p:to>
                                    </p:set>
                                  </p:childTnLst>
                                </p:cTn>
                              </p:par>
                              <p:par>
                                <p:cTn id="303" presetID="1" presetClass="exit" presetSubtype="0" fill="hold" grpId="2" nodeType="withEffect">
                                  <p:stCondLst>
                                    <p:cond delay="0"/>
                                  </p:stCondLst>
                                  <p:childTnLst>
                                    <p:set>
                                      <p:cBhvr>
                                        <p:cTn id="304" dur="1" fill="hold">
                                          <p:stCondLst>
                                            <p:cond delay="0"/>
                                          </p:stCondLst>
                                        </p:cTn>
                                        <p:tgtEl>
                                          <p:spTgt spid="239"/>
                                        </p:tgtEl>
                                        <p:attrNameLst>
                                          <p:attrName>style.visibility</p:attrName>
                                        </p:attrNameLst>
                                      </p:cBhvr>
                                      <p:to>
                                        <p:strVal val="hidden"/>
                                      </p:to>
                                    </p:set>
                                  </p:childTnLst>
                                </p:cTn>
                              </p:par>
                              <p:par>
                                <p:cTn id="305" presetID="1" presetClass="exit" presetSubtype="0" fill="hold" grpId="1" nodeType="withEffect">
                                  <p:stCondLst>
                                    <p:cond delay="0"/>
                                  </p:stCondLst>
                                  <p:childTnLst>
                                    <p:set>
                                      <p:cBhvr>
                                        <p:cTn id="306" dur="1" fill="hold">
                                          <p:stCondLst>
                                            <p:cond delay="0"/>
                                          </p:stCondLst>
                                        </p:cTn>
                                        <p:tgtEl>
                                          <p:spTgt spid="240"/>
                                        </p:tgtEl>
                                        <p:attrNameLst>
                                          <p:attrName>style.visibility</p:attrName>
                                        </p:attrNameLst>
                                      </p:cBhvr>
                                      <p:to>
                                        <p:strVal val="hidden"/>
                                      </p:to>
                                    </p:set>
                                  </p:childTnLst>
                                </p:cTn>
                              </p:par>
                              <p:par>
                                <p:cTn id="307" presetID="1" presetClass="exit" presetSubtype="0" fill="hold" grpId="1" nodeType="withEffect">
                                  <p:stCondLst>
                                    <p:cond delay="0"/>
                                  </p:stCondLst>
                                  <p:childTnLst>
                                    <p:set>
                                      <p:cBhvr>
                                        <p:cTn id="308" dur="1" fill="hold">
                                          <p:stCondLst>
                                            <p:cond delay="0"/>
                                          </p:stCondLst>
                                        </p:cTn>
                                        <p:tgtEl>
                                          <p:spTgt spid="244"/>
                                        </p:tgtEl>
                                        <p:attrNameLst>
                                          <p:attrName>style.visibility</p:attrName>
                                        </p:attrNameLst>
                                      </p:cBhvr>
                                      <p:to>
                                        <p:strVal val="hidden"/>
                                      </p:to>
                                    </p:set>
                                  </p:childTnLst>
                                </p:cTn>
                              </p:par>
                            </p:childTnLst>
                          </p:cTn>
                        </p:par>
                      </p:childTnLst>
                    </p:cTn>
                  </p:par>
                  <p:par>
                    <p:cTn id="309" fill="hold">
                      <p:stCondLst>
                        <p:cond delay="indefinite"/>
                      </p:stCondLst>
                      <p:childTnLst>
                        <p:par>
                          <p:cTn id="310" fill="hold">
                            <p:stCondLst>
                              <p:cond delay="0"/>
                            </p:stCondLst>
                            <p:childTnLst>
                              <p:par>
                                <p:cTn id="311" presetID="1" presetClass="entr" presetSubtype="0" fill="hold" grpId="0" nodeType="clickEffect">
                                  <p:stCondLst>
                                    <p:cond delay="0"/>
                                  </p:stCondLst>
                                  <p:childTnLst>
                                    <p:set>
                                      <p:cBhvr>
                                        <p:cTn id="312" dur="1" fill="hold">
                                          <p:stCondLst>
                                            <p:cond delay="0"/>
                                          </p:stCondLst>
                                        </p:cTn>
                                        <p:tgtEl>
                                          <p:spTgt spid="67"/>
                                        </p:tgtEl>
                                        <p:attrNameLst>
                                          <p:attrName>style.visibility</p:attrName>
                                        </p:attrNameLst>
                                      </p:cBhvr>
                                      <p:to>
                                        <p:strVal val="visible"/>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grpId="0" nodeType="clickEffect">
                                  <p:stCondLst>
                                    <p:cond delay="0"/>
                                  </p:stCondLst>
                                  <p:childTnLst>
                                    <p:set>
                                      <p:cBhvr>
                                        <p:cTn id="316" dur="1" fill="hold">
                                          <p:stCondLst>
                                            <p:cond delay="0"/>
                                          </p:stCondLst>
                                        </p:cTn>
                                        <p:tgtEl>
                                          <p:spTgt spid="69"/>
                                        </p:tgtEl>
                                        <p:attrNameLst>
                                          <p:attrName>style.visibility</p:attrName>
                                        </p:attrNameLst>
                                      </p:cBhvr>
                                      <p:to>
                                        <p:strVal val="visible"/>
                                      </p:to>
                                    </p:set>
                                  </p:childTnLst>
                                </p:cTn>
                              </p:par>
                              <p:par>
                                <p:cTn id="317" presetID="35" presetClass="emph" presetSubtype="0" repeatCount="10000" fill="remove" grpId="1" nodeType="withEffect">
                                  <p:stCondLst>
                                    <p:cond delay="0"/>
                                  </p:stCondLst>
                                  <p:childTnLst>
                                    <p:anim calcmode="discrete" valueType="str">
                                      <p:cBhvr>
                                        <p:cTn id="318" dur="500" fill="hold"/>
                                        <p:tgtEl>
                                          <p:spTgt spid="69"/>
                                        </p:tgtEl>
                                        <p:attrNameLst>
                                          <p:attrName>style.visibility</p:attrName>
                                        </p:attrNameLst>
                                      </p:cBhvr>
                                      <p:tavLst>
                                        <p:tav tm="0">
                                          <p:val>
                                            <p:strVal val="hidden"/>
                                          </p:val>
                                        </p:tav>
                                        <p:tav tm="50000">
                                          <p:val>
                                            <p:strVal val="visible"/>
                                          </p:val>
                                        </p:tav>
                                      </p:tavLst>
                                    </p:anim>
                                  </p:childTnLst>
                                </p:cTn>
                              </p:par>
                            </p:childTnLst>
                          </p:cTn>
                        </p:par>
                      </p:childTnLst>
                    </p:cTn>
                  </p:par>
                  <p:par>
                    <p:cTn id="319" fill="hold">
                      <p:stCondLst>
                        <p:cond delay="indefinite"/>
                      </p:stCondLst>
                      <p:childTnLst>
                        <p:par>
                          <p:cTn id="320" fill="hold">
                            <p:stCondLst>
                              <p:cond delay="0"/>
                            </p:stCondLst>
                            <p:childTnLst>
                              <p:par>
                                <p:cTn id="321" presetID="1" presetClass="exit" presetSubtype="0" fill="hold" grpId="2" nodeType="clickEffect">
                                  <p:stCondLst>
                                    <p:cond delay="0"/>
                                  </p:stCondLst>
                                  <p:childTnLst>
                                    <p:set>
                                      <p:cBhvr>
                                        <p:cTn id="322" dur="1" fill="hold">
                                          <p:stCondLst>
                                            <p:cond delay="0"/>
                                          </p:stCondLst>
                                        </p:cTn>
                                        <p:tgtEl>
                                          <p:spTgt spid="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3" grpId="0"/>
      <p:bldP spid="4" grpId="0"/>
      <p:bldP spid="5" grpId="0"/>
      <p:bldP spid="9" grpId="0"/>
      <p:bldP spid="12" grpId="0"/>
      <p:bldP spid="14" grpId="0"/>
      <p:bldP spid="15" grpId="0"/>
      <p:bldP spid="17" grpId="0"/>
      <p:bldP spid="18" grpId="0"/>
      <p:bldP spid="20" grpId="0"/>
      <p:bldP spid="25" grpId="0"/>
      <p:bldP spid="67" grpId="0"/>
      <p:bldP spid="72" grpId="0"/>
      <p:bldP spid="73" grpId="0"/>
      <p:bldP spid="115" grpId="0"/>
      <p:bldP spid="116" grpId="0"/>
      <p:bldP spid="118" grpId="0"/>
      <p:bldP spid="8" grpId="0"/>
      <p:bldP spid="246" grpId="0" animBg="1"/>
      <p:bldP spid="246" grpId="1" animBg="1"/>
      <p:bldP spid="247" grpId="0" animBg="1"/>
      <p:bldP spid="247" grpId="1" animBg="1"/>
      <p:bldP spid="237" grpId="0"/>
      <p:bldP spid="238" grpId="0"/>
      <p:bldP spid="245" grpId="0"/>
      <p:bldP spid="253" grpId="0"/>
      <p:bldP spid="254" grpId="0"/>
      <p:bldP spid="255" grpId="0"/>
      <p:bldP spid="22" grpId="0"/>
      <p:bldP spid="224" grpId="0" animBg="1"/>
      <p:bldP spid="225" grpId="0" animBg="1"/>
      <p:bldP spid="225" grpId="1" animBg="1"/>
      <p:bldP spid="225" grpId="2" animBg="1"/>
      <p:bldP spid="226" grpId="0" animBg="1"/>
      <p:bldP spid="226" grpId="1" animBg="1"/>
      <p:bldP spid="227" grpId="0" animBg="1"/>
      <p:bldP spid="227" grpId="1" animBg="1"/>
      <p:bldP spid="228" grpId="0" animBg="1"/>
      <p:bldP spid="228" grpId="1" animBg="1"/>
      <p:bldP spid="229" grpId="0"/>
      <p:bldP spid="230" grpId="0" animBg="1"/>
      <p:bldP spid="230" grpId="1" animBg="1"/>
      <p:bldP spid="231" grpId="0" animBg="1"/>
      <p:bldP spid="231" grpId="1" animBg="1"/>
      <p:bldP spid="234" grpId="0"/>
      <p:bldP spid="235" grpId="0"/>
      <p:bldP spid="236" grpId="0"/>
      <p:bldP spid="239" grpId="0" animBg="1"/>
      <p:bldP spid="239" grpId="1" animBg="1"/>
      <p:bldP spid="239" grpId="2" animBg="1"/>
      <p:bldP spid="240" grpId="0" animBg="1"/>
      <p:bldP spid="240" grpId="1" animBg="1"/>
      <p:bldP spid="241" grpId="0" animBg="1"/>
      <p:bldP spid="241" grpId="1" animBg="1"/>
      <p:bldP spid="242" grpId="0"/>
      <p:bldP spid="243" grpId="0"/>
      <p:bldP spid="244" grpId="0" animBg="1"/>
      <p:bldP spid="244" grpId="1" animBg="1"/>
      <p:bldP spid="249" grpId="0" animBg="1"/>
      <p:bldP spid="249" grpId="1" animBg="1"/>
      <p:bldP spid="249" grpId="2" animBg="1"/>
      <p:bldP spid="250" grpId="0" animBg="1"/>
      <p:bldP spid="250" grpId="1" animBg="1"/>
      <p:bldP spid="251" grpId="0" animBg="1"/>
      <p:bldP spid="251" grpId="1" animBg="1"/>
      <p:bldP spid="251" grpId="2" animBg="1"/>
      <p:bldP spid="252" grpId="0" animBg="1"/>
      <p:bldP spid="252" grpId="1" animBg="1"/>
      <p:bldP spid="64" grpId="0" animBg="1"/>
      <p:bldP spid="64" grpId="1" animBg="1"/>
      <p:bldP spid="64" grpId="2" animBg="1"/>
      <p:bldP spid="65" grpId="0" animBg="1"/>
      <p:bldP spid="65" grpId="1" animBg="1"/>
      <p:bldP spid="66" grpId="0" animBg="1"/>
      <p:bldP spid="66" grpId="1" animBg="1"/>
      <p:bldP spid="69" grpId="0" animBg="1"/>
      <p:bldP spid="69" grpId="1" animBg="1"/>
      <p:bldP spid="69" grpId="2" animBg="1"/>
      <p:bldP spid="248" grpId="0" animBg="1"/>
      <p:bldP spid="248" grpId="1" animBg="1"/>
      <p:bldP spid="70" grpId="0" animBg="1"/>
      <p:bldP spid="70" grpId="1" animBg="1"/>
      <p:bldP spid="71" grpId="0" animBg="1"/>
      <p:bldP spid="71" grpId="1" animBg="1"/>
      <p:bldP spid="19" grpId="0"/>
      <p:bldP spid="7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79">
            <a:extLst>
              <a:ext uri="{FF2B5EF4-FFF2-40B4-BE49-F238E27FC236}">
                <a16:creationId xmlns:a16="http://schemas.microsoft.com/office/drawing/2014/main" id="{641F1288-F634-05AD-ADE0-F13A80E24EE1}"/>
              </a:ext>
            </a:extLst>
          </p:cNvPr>
          <p:cNvSpPr>
            <a:spLocks noChangeArrowheads="1"/>
          </p:cNvSpPr>
          <p:nvPr/>
        </p:nvSpPr>
        <p:spPr bwMode="auto">
          <a:xfrm>
            <a:off x="2374300" y="3708581"/>
            <a:ext cx="41569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抗力を水平</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鉛直に分解。</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 name="Rectangle 46">
            <a:extLst>
              <a:ext uri="{FF2B5EF4-FFF2-40B4-BE49-F238E27FC236}">
                <a16:creationId xmlns:a16="http://schemas.microsoft.com/office/drawing/2014/main" id="{3DFF9D86-2A8A-322D-EACD-4C41CAAFC9C7}"/>
              </a:ext>
            </a:extLst>
          </p:cNvPr>
          <p:cNvSpPr>
            <a:spLocks noChangeArrowheads="1"/>
          </p:cNvSpPr>
          <p:nvPr/>
        </p:nvSpPr>
        <p:spPr bwMode="auto">
          <a:xfrm>
            <a:off x="5661873" y="3800510"/>
            <a:ext cx="3333040" cy="253042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3" name="Rectangle 46">
            <a:extLst>
              <a:ext uri="{FF2B5EF4-FFF2-40B4-BE49-F238E27FC236}">
                <a16:creationId xmlns:a16="http://schemas.microsoft.com/office/drawing/2014/main" id="{2E81715A-F9E5-9CAF-0D51-1250B94F86B1}"/>
              </a:ext>
            </a:extLst>
          </p:cNvPr>
          <p:cNvSpPr>
            <a:spLocks noChangeArrowheads="1"/>
          </p:cNvSpPr>
          <p:nvPr/>
        </p:nvSpPr>
        <p:spPr bwMode="auto">
          <a:xfrm>
            <a:off x="1904843" y="4220793"/>
            <a:ext cx="3419085" cy="125422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grpSp>
        <p:nvGrpSpPr>
          <p:cNvPr id="109" name="グループ化 108">
            <a:extLst>
              <a:ext uri="{FF2B5EF4-FFF2-40B4-BE49-F238E27FC236}">
                <a16:creationId xmlns:a16="http://schemas.microsoft.com/office/drawing/2014/main" id="{89D104CD-2EE5-1179-7135-14A85C74547C}"/>
              </a:ext>
            </a:extLst>
          </p:cNvPr>
          <p:cNvGrpSpPr/>
          <p:nvPr/>
        </p:nvGrpSpPr>
        <p:grpSpPr>
          <a:xfrm>
            <a:off x="7148910" y="4387618"/>
            <a:ext cx="675605" cy="1148038"/>
            <a:chOff x="7805797" y="1227281"/>
            <a:chExt cx="675605" cy="1148038"/>
          </a:xfrm>
        </p:grpSpPr>
        <p:sp>
          <p:nvSpPr>
            <p:cNvPr id="110" name="四角形: 上の 2 つの角を丸める 109">
              <a:extLst>
                <a:ext uri="{FF2B5EF4-FFF2-40B4-BE49-F238E27FC236}">
                  <a16:creationId xmlns:a16="http://schemas.microsoft.com/office/drawing/2014/main" id="{4B784C28-74E2-DA18-23E7-9E0F9B264366}"/>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1" name="楕円 110">
              <a:extLst>
                <a:ext uri="{FF2B5EF4-FFF2-40B4-BE49-F238E27FC236}">
                  <a16:creationId xmlns:a16="http://schemas.microsoft.com/office/drawing/2014/main" id="{7706BEB4-472C-28C1-DB59-5834886B5255}"/>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2" name="四角形: 角を丸くする 111">
              <a:extLst>
                <a:ext uri="{FF2B5EF4-FFF2-40B4-BE49-F238E27FC236}">
                  <a16:creationId xmlns:a16="http://schemas.microsoft.com/office/drawing/2014/main" id="{9D6DB7AF-3426-8E65-2B19-D4C61A07192E}"/>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3" name="四角形: 1 つの角を丸める 112">
              <a:extLst>
                <a:ext uri="{FF2B5EF4-FFF2-40B4-BE49-F238E27FC236}">
                  <a16:creationId xmlns:a16="http://schemas.microsoft.com/office/drawing/2014/main" id="{FD939A4E-801C-B068-BD30-DA0594B47373}"/>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114" name="四角形: 1 つの角を丸める 113">
              <a:extLst>
                <a:ext uri="{FF2B5EF4-FFF2-40B4-BE49-F238E27FC236}">
                  <a16:creationId xmlns:a16="http://schemas.microsoft.com/office/drawing/2014/main" id="{515CF84B-955D-DB69-4EFF-83F171D942C1}"/>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84" name="Rectangle 4">
            <a:extLst>
              <a:ext uri="{FF2B5EF4-FFF2-40B4-BE49-F238E27FC236}">
                <a16:creationId xmlns:a16="http://schemas.microsoft.com/office/drawing/2014/main" id="{E267A204-87CB-3772-9985-9CB7DD1B6F30}"/>
              </a:ext>
            </a:extLst>
          </p:cNvPr>
          <p:cNvSpPr>
            <a:spLocks noChangeArrowheads="1"/>
          </p:cNvSpPr>
          <p:nvPr/>
        </p:nvSpPr>
        <p:spPr bwMode="auto">
          <a:xfrm>
            <a:off x="-17930" y="3708581"/>
            <a:ext cx="23295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e.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運動方程式</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cxnSp>
        <p:nvCxnSpPr>
          <p:cNvPr id="235" name="直線コネクタ 234">
            <a:extLst>
              <a:ext uri="{FF2B5EF4-FFF2-40B4-BE49-F238E27FC236}">
                <a16:creationId xmlns:a16="http://schemas.microsoft.com/office/drawing/2014/main" id="{85B46D6F-43DD-418C-88E8-EBD77736E521}"/>
              </a:ext>
            </a:extLst>
          </p:cNvPr>
          <p:cNvCxnSpPr>
            <a:cxnSpLocks/>
          </p:cNvCxnSpPr>
          <p:nvPr/>
        </p:nvCxnSpPr>
        <p:spPr bwMode="auto">
          <a:xfrm flipV="1">
            <a:off x="7567529" y="4003123"/>
            <a:ext cx="0" cy="1106390"/>
          </a:xfrm>
          <a:prstGeom prst="line">
            <a:avLst/>
          </a:prstGeom>
          <a:noFill/>
          <a:ln w="19050" cap="flat" cmpd="sng" algn="ctr">
            <a:solidFill>
              <a:srgbClr val="C00000"/>
            </a:solidFill>
            <a:prstDash val="solid"/>
            <a:round/>
            <a:headEnd type="none" w="med" len="med"/>
            <a:tailEnd type="none" w="med" len="med"/>
          </a:ln>
          <a:effectLst/>
        </p:spPr>
      </p:cxnSp>
      <p:sp>
        <p:nvSpPr>
          <p:cNvPr id="69" name="Rectangle 79">
            <a:extLst>
              <a:ext uri="{FF2B5EF4-FFF2-40B4-BE49-F238E27FC236}">
                <a16:creationId xmlns:a16="http://schemas.microsoft.com/office/drawing/2014/main" id="{3B033217-9332-8BF9-FBB7-3AD4F698436E}"/>
              </a:ext>
            </a:extLst>
          </p:cNvPr>
          <p:cNvSpPr>
            <a:spLocks noChangeArrowheads="1"/>
          </p:cNvSpPr>
          <p:nvPr/>
        </p:nvSpPr>
        <p:spPr bwMode="auto">
          <a:xfrm>
            <a:off x="248618" y="4282967"/>
            <a:ext cx="1787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水平方向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0" name="Rectangle 79">
            <a:extLst>
              <a:ext uri="{FF2B5EF4-FFF2-40B4-BE49-F238E27FC236}">
                <a16:creationId xmlns:a16="http://schemas.microsoft.com/office/drawing/2014/main" id="{17FD228E-9AE8-206D-908D-D585DAE3EFA1}"/>
              </a:ext>
            </a:extLst>
          </p:cNvPr>
          <p:cNvSpPr>
            <a:spLocks noChangeArrowheads="1"/>
          </p:cNvSpPr>
          <p:nvPr/>
        </p:nvSpPr>
        <p:spPr bwMode="auto">
          <a:xfrm>
            <a:off x="237592" y="4825170"/>
            <a:ext cx="1787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2" name="正方形/長方形 81">
            <a:extLst>
              <a:ext uri="{FF2B5EF4-FFF2-40B4-BE49-F238E27FC236}">
                <a16:creationId xmlns:a16="http://schemas.microsoft.com/office/drawing/2014/main" id="{335C1D05-3D4F-543A-6EA1-A8B568A6966B}"/>
              </a:ext>
            </a:extLst>
          </p:cNvPr>
          <p:cNvSpPr/>
          <p:nvPr/>
        </p:nvSpPr>
        <p:spPr>
          <a:xfrm>
            <a:off x="2570032" y="4336432"/>
            <a:ext cx="1156086"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5" name="正方形/長方形 84">
            <a:extLst>
              <a:ext uri="{FF2B5EF4-FFF2-40B4-BE49-F238E27FC236}">
                <a16:creationId xmlns:a16="http://schemas.microsoft.com/office/drawing/2014/main" id="{630EC3F7-9030-1A81-DFAF-84951C9ACEE9}"/>
              </a:ext>
            </a:extLst>
          </p:cNvPr>
          <p:cNvSpPr/>
          <p:nvPr/>
        </p:nvSpPr>
        <p:spPr>
          <a:xfrm>
            <a:off x="1990486" y="4829970"/>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6" name="Rectangle 117">
            <a:extLst>
              <a:ext uri="{FF2B5EF4-FFF2-40B4-BE49-F238E27FC236}">
                <a16:creationId xmlns:a16="http://schemas.microsoft.com/office/drawing/2014/main" id="{F743A5B1-9BF8-87CD-C7A6-E04AE120CEC4}"/>
              </a:ext>
            </a:extLst>
          </p:cNvPr>
          <p:cNvSpPr>
            <a:spLocks noChangeArrowheads="1"/>
          </p:cNvSpPr>
          <p:nvPr/>
        </p:nvSpPr>
        <p:spPr bwMode="auto">
          <a:xfrm>
            <a:off x="2251691" y="482349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87" name="正方形/長方形 86">
            <a:extLst>
              <a:ext uri="{FF2B5EF4-FFF2-40B4-BE49-F238E27FC236}">
                <a16:creationId xmlns:a16="http://schemas.microsoft.com/office/drawing/2014/main" id="{CDE1C7AE-713C-A27F-026A-28C136634AF7}"/>
              </a:ext>
            </a:extLst>
          </p:cNvPr>
          <p:cNvSpPr/>
          <p:nvPr/>
        </p:nvSpPr>
        <p:spPr>
          <a:xfrm>
            <a:off x="2571621" y="4847903"/>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0000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88" name="正方形/長方形 87">
            <a:extLst>
              <a:ext uri="{FF2B5EF4-FFF2-40B4-BE49-F238E27FC236}">
                <a16:creationId xmlns:a16="http://schemas.microsoft.com/office/drawing/2014/main" id="{0C412E87-72BA-800C-4659-A8C3AD6DC38B}"/>
              </a:ext>
            </a:extLst>
          </p:cNvPr>
          <p:cNvSpPr/>
          <p:nvPr/>
        </p:nvSpPr>
        <p:spPr>
          <a:xfrm>
            <a:off x="3763560" y="4829318"/>
            <a:ext cx="898003"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endParaRPr>
          </a:p>
        </p:txBody>
      </p:sp>
      <p:sp>
        <p:nvSpPr>
          <p:cNvPr id="90" name="正方形/長方形 89">
            <a:extLst>
              <a:ext uri="{FF2B5EF4-FFF2-40B4-BE49-F238E27FC236}">
                <a16:creationId xmlns:a16="http://schemas.microsoft.com/office/drawing/2014/main" id="{A614A9FF-1545-C747-ACE9-9D0EA4B277DB}"/>
              </a:ext>
            </a:extLst>
          </p:cNvPr>
          <p:cNvSpPr/>
          <p:nvPr/>
        </p:nvSpPr>
        <p:spPr>
          <a:xfrm>
            <a:off x="6092308" y="4590643"/>
            <a:ext cx="1156086" cy="523220"/>
          </a:xfrm>
          <a:prstGeom prst="rect">
            <a:avLst/>
          </a:prstGeom>
          <a:solidFill>
            <a:srgbClr val="FFFFFF">
              <a:alpha val="67059"/>
            </a:srgbClr>
          </a:solidFill>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CC3300"/>
                </a:solidFill>
                <a:effectLst/>
                <a:uLnTx/>
                <a:uFillTx/>
                <a:latin typeface="Times New Roman" pitchFamily="18" charset="0"/>
                <a:ea typeface="ＭＳ Ｐゴシック" charset="-128"/>
                <a:cs typeface="+mn-cs"/>
              </a:rPr>
              <a:t>sin</a:t>
            </a:r>
            <a:r>
              <a:rPr kumimoji="1" lang="en-US" altLang="ja-JP" sz="2800" b="0" i="1" u="none" strike="noStrike" kern="1200" cap="none" spc="0" normalizeH="0" baseline="0" noProof="0" dirty="0" err="1">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91" name="正方形/長方形 90">
            <a:extLst>
              <a:ext uri="{FF2B5EF4-FFF2-40B4-BE49-F238E27FC236}">
                <a16:creationId xmlns:a16="http://schemas.microsoft.com/office/drawing/2014/main" id="{BAC3FFB4-10DD-9CD6-702C-763A469D4F7A}"/>
              </a:ext>
            </a:extLst>
          </p:cNvPr>
          <p:cNvSpPr/>
          <p:nvPr/>
        </p:nvSpPr>
        <p:spPr>
          <a:xfrm>
            <a:off x="7613549" y="3919276"/>
            <a:ext cx="1215397"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 </a:t>
            </a:r>
            <a:r>
              <a:rPr kumimoji="1" lang="en-US" altLang="ja-JP" sz="2800" b="0" i="0" u="none" strike="noStrike" kern="1200" cap="none" spc="0" normalizeH="0" baseline="0" noProof="0" dirty="0" err="1">
                <a:ln>
                  <a:noFill/>
                </a:ln>
                <a:solidFill>
                  <a:srgbClr val="CC3300"/>
                </a:solidFill>
                <a:effectLst/>
                <a:uLnTx/>
                <a:uFillTx/>
                <a:latin typeface="Times New Roman" pitchFamily="18" charset="0"/>
                <a:ea typeface="ＭＳ Ｐゴシック" charset="-128"/>
                <a:cs typeface="+mn-cs"/>
              </a:rPr>
              <a:t>cos</a:t>
            </a:r>
            <a:r>
              <a:rPr kumimoji="1" lang="en-US" altLang="ja-JP" sz="2800" b="0" i="1" u="none" strike="noStrike" kern="1200" cap="none" spc="0" normalizeH="0" baseline="0" noProof="0" dirty="0" err="1">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92" name="Rectangle 69">
            <a:extLst>
              <a:ext uri="{FF2B5EF4-FFF2-40B4-BE49-F238E27FC236}">
                <a16:creationId xmlns:a16="http://schemas.microsoft.com/office/drawing/2014/main" id="{EB566A17-925A-4C1D-F462-4A0C911DF0B9}"/>
              </a:ext>
            </a:extLst>
          </p:cNvPr>
          <p:cNvSpPr>
            <a:spLocks noChangeArrowheads="1"/>
          </p:cNvSpPr>
          <p:nvPr/>
        </p:nvSpPr>
        <p:spPr bwMode="auto">
          <a:xfrm>
            <a:off x="2003344" y="4334423"/>
            <a:ext cx="315500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sp>
        <p:nvSpPr>
          <p:cNvPr id="93" name="Rectangle 69">
            <a:extLst>
              <a:ext uri="{FF2B5EF4-FFF2-40B4-BE49-F238E27FC236}">
                <a16:creationId xmlns:a16="http://schemas.microsoft.com/office/drawing/2014/main" id="{9E521E1A-9EA5-5C3B-00D1-03D738679299}"/>
              </a:ext>
            </a:extLst>
          </p:cNvPr>
          <p:cNvSpPr>
            <a:spLocks noChangeArrowheads="1"/>
          </p:cNvSpPr>
          <p:nvPr/>
        </p:nvSpPr>
        <p:spPr bwMode="auto">
          <a:xfrm>
            <a:off x="2003344" y="4860753"/>
            <a:ext cx="315500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charset="-128"/>
              <a:cs typeface="+mn-cs"/>
            </a:endParaRPr>
          </a:p>
        </p:txBody>
      </p:sp>
      <p:grpSp>
        <p:nvGrpSpPr>
          <p:cNvPr id="94" name="グループ化 93">
            <a:extLst>
              <a:ext uri="{FF2B5EF4-FFF2-40B4-BE49-F238E27FC236}">
                <a16:creationId xmlns:a16="http://schemas.microsoft.com/office/drawing/2014/main" id="{CF3084ED-A7FA-A311-3ED3-2AF29300852F}"/>
              </a:ext>
            </a:extLst>
          </p:cNvPr>
          <p:cNvGrpSpPr/>
          <p:nvPr/>
        </p:nvGrpSpPr>
        <p:grpSpPr>
          <a:xfrm>
            <a:off x="139125" y="6082861"/>
            <a:ext cx="5269119" cy="569682"/>
            <a:chOff x="112790" y="926398"/>
            <a:chExt cx="3644735" cy="513603"/>
          </a:xfrm>
        </p:grpSpPr>
        <p:sp>
          <p:nvSpPr>
            <p:cNvPr id="95" name="Rectangle 46">
              <a:extLst>
                <a:ext uri="{FF2B5EF4-FFF2-40B4-BE49-F238E27FC236}">
                  <a16:creationId xmlns:a16="http://schemas.microsoft.com/office/drawing/2014/main" id="{5B5F10A0-18BA-9D7B-2839-A5FA4C1A53DF}"/>
                </a:ext>
              </a:extLst>
            </p:cNvPr>
            <p:cNvSpPr>
              <a:spLocks noChangeArrowheads="1"/>
            </p:cNvSpPr>
            <p:nvPr/>
          </p:nvSpPr>
          <p:spPr bwMode="auto">
            <a:xfrm>
              <a:off x="112790" y="926398"/>
              <a:ext cx="3635063" cy="513603"/>
            </a:xfrm>
            <a:prstGeom prst="rect">
              <a:avLst/>
            </a:prstGeom>
            <a:solidFill>
              <a:srgbClr val="FFF0DC"/>
            </a:solidFill>
            <a:ln w="9525">
              <a:noFill/>
              <a:miter lim="800000"/>
              <a:headEnd/>
              <a:tailEnd/>
            </a:ln>
            <a:effectLst>
              <a:outerShdw blurRad="50800" dist="38100" dir="2700000" algn="tl" rotWithShape="0">
                <a:prstClr val="black">
                  <a:alpha val="40000"/>
                </a:prstClr>
              </a:outerShdw>
            </a:effec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294" name="Rectangle 79">
              <a:extLst>
                <a:ext uri="{FF2B5EF4-FFF2-40B4-BE49-F238E27FC236}">
                  <a16:creationId xmlns:a16="http://schemas.microsoft.com/office/drawing/2014/main" id="{6345C3F8-F902-5206-4043-928BB3282E61}"/>
                </a:ext>
              </a:extLst>
            </p:cNvPr>
            <p:cNvSpPr>
              <a:spLocks noChangeArrowheads="1"/>
            </p:cNvSpPr>
            <p:nvPr/>
          </p:nvSpPr>
          <p:spPr bwMode="auto">
            <a:xfrm>
              <a:off x="177259" y="981232"/>
              <a:ext cx="1215121" cy="416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運動方程式</a:t>
              </a:r>
            </a:p>
          </p:txBody>
        </p:sp>
        <p:sp>
          <p:nvSpPr>
            <p:cNvPr id="297" name="Rectangle 79">
              <a:extLst>
                <a:ext uri="{FF2B5EF4-FFF2-40B4-BE49-F238E27FC236}">
                  <a16:creationId xmlns:a16="http://schemas.microsoft.com/office/drawing/2014/main" id="{79710D26-9590-954E-7162-90C87D98678D}"/>
                </a:ext>
              </a:extLst>
            </p:cNvPr>
            <p:cNvSpPr>
              <a:spLocks noChangeArrowheads="1"/>
            </p:cNvSpPr>
            <p:nvPr/>
          </p:nvSpPr>
          <p:spPr bwMode="auto">
            <a:xfrm>
              <a:off x="1375424" y="968203"/>
              <a:ext cx="2382101" cy="416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質量</a:t>
              </a:r>
              <a:r>
                <a:rPr kumimoji="1" lang="en-US" altLang="ja-JP"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a:t>
              </a:r>
              <a:r>
                <a:rPr kumimoji="1" lang="ja-JP" altLang="en-US"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加速度</a:t>
              </a:r>
              <a:r>
                <a:rPr kumimoji="1" lang="en-US" altLang="ja-JP"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a:t>
              </a:r>
              <a:r>
                <a:rPr kumimoji="1" lang="ja-JP" altLang="en-US" sz="2400" b="0" i="0" u="none" strike="noStrike" kern="1200" cap="none" spc="0" normalizeH="0" baseline="0" noProof="0" dirty="0">
                  <a:ln>
                    <a:noFill/>
                  </a:ln>
                  <a:solidFill>
                    <a:srgbClr val="9900CC"/>
                  </a:solidFill>
                  <a:effectLst/>
                  <a:uLnTx/>
                  <a:uFillTx/>
                  <a:latin typeface="Times New Roman" pitchFamily="18" charset="0"/>
                  <a:ea typeface="ＭＳ Ｐゴシック" charset="-128"/>
                  <a:cs typeface="+mn-cs"/>
                </a:rPr>
                <a:t>力の総和</a:t>
              </a:r>
            </a:p>
          </p:txBody>
        </p:sp>
      </p:grpSp>
      <p:sp>
        <p:nvSpPr>
          <p:cNvPr id="299" name="Line 9">
            <a:extLst>
              <a:ext uri="{FF2B5EF4-FFF2-40B4-BE49-F238E27FC236}">
                <a16:creationId xmlns:a16="http://schemas.microsoft.com/office/drawing/2014/main" id="{67375330-0383-6429-23CF-C0E7DA5ED148}"/>
              </a:ext>
            </a:extLst>
          </p:cNvPr>
          <p:cNvSpPr>
            <a:spLocks noChangeShapeType="1"/>
          </p:cNvSpPr>
          <p:nvPr/>
        </p:nvSpPr>
        <p:spPr bwMode="auto">
          <a:xfrm>
            <a:off x="6054929" y="4200064"/>
            <a:ext cx="739750" cy="20762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cxnSp>
        <p:nvCxnSpPr>
          <p:cNvPr id="300" name="直線コネクタ 299">
            <a:extLst>
              <a:ext uri="{FF2B5EF4-FFF2-40B4-BE49-F238E27FC236}">
                <a16:creationId xmlns:a16="http://schemas.microsoft.com/office/drawing/2014/main" id="{C554A0BE-CCDE-DB37-8EF4-F857A095162B}"/>
              </a:ext>
            </a:extLst>
          </p:cNvPr>
          <p:cNvCxnSpPr>
            <a:cxnSpLocks/>
          </p:cNvCxnSpPr>
          <p:nvPr/>
        </p:nvCxnSpPr>
        <p:spPr bwMode="auto">
          <a:xfrm flipV="1">
            <a:off x="7053357" y="4006781"/>
            <a:ext cx="0" cy="1079606"/>
          </a:xfrm>
          <a:prstGeom prst="line">
            <a:avLst/>
          </a:prstGeom>
          <a:noFill/>
          <a:ln w="19050" cap="flat" cmpd="sng" algn="ctr">
            <a:solidFill>
              <a:srgbClr val="C00000"/>
            </a:solidFill>
            <a:prstDash val="solid"/>
            <a:round/>
            <a:headEnd type="none" w="med" len="med"/>
            <a:tailEnd type="none" w="med" len="med"/>
          </a:ln>
          <a:effectLst/>
        </p:spPr>
      </p:cxnSp>
      <p:cxnSp>
        <p:nvCxnSpPr>
          <p:cNvPr id="301" name="直線コネクタ 300">
            <a:extLst>
              <a:ext uri="{FF2B5EF4-FFF2-40B4-BE49-F238E27FC236}">
                <a16:creationId xmlns:a16="http://schemas.microsoft.com/office/drawing/2014/main" id="{1B029BEF-9E30-390E-0B33-7771DEE94E03}"/>
              </a:ext>
            </a:extLst>
          </p:cNvPr>
          <p:cNvCxnSpPr>
            <a:cxnSpLocks/>
          </p:cNvCxnSpPr>
          <p:nvPr/>
        </p:nvCxnSpPr>
        <p:spPr bwMode="auto">
          <a:xfrm>
            <a:off x="7048986" y="3982763"/>
            <a:ext cx="516100" cy="0"/>
          </a:xfrm>
          <a:prstGeom prst="line">
            <a:avLst/>
          </a:prstGeom>
          <a:noFill/>
          <a:ln w="19050" cap="flat" cmpd="sng" algn="ctr">
            <a:solidFill>
              <a:srgbClr val="C00000"/>
            </a:solidFill>
            <a:prstDash val="solid"/>
            <a:round/>
            <a:headEnd type="none" w="med" len="med"/>
            <a:tailEnd type="none" w="med" len="med"/>
          </a:ln>
          <a:effectLst/>
        </p:spPr>
      </p:cxnSp>
      <p:cxnSp>
        <p:nvCxnSpPr>
          <p:cNvPr id="302" name="直線コネクタ 301">
            <a:extLst>
              <a:ext uri="{FF2B5EF4-FFF2-40B4-BE49-F238E27FC236}">
                <a16:creationId xmlns:a16="http://schemas.microsoft.com/office/drawing/2014/main" id="{FA071C30-08F2-9A4C-A0FD-6BA6A4A4E33A}"/>
              </a:ext>
            </a:extLst>
          </p:cNvPr>
          <p:cNvCxnSpPr>
            <a:cxnSpLocks/>
          </p:cNvCxnSpPr>
          <p:nvPr/>
        </p:nvCxnSpPr>
        <p:spPr bwMode="auto">
          <a:xfrm flipH="1">
            <a:off x="7029303" y="5094871"/>
            <a:ext cx="548902" cy="0"/>
          </a:xfrm>
          <a:prstGeom prst="line">
            <a:avLst/>
          </a:prstGeom>
          <a:noFill/>
          <a:ln w="57150" cap="flat" cmpd="sng" algn="ctr">
            <a:solidFill>
              <a:srgbClr val="C00000"/>
            </a:solidFill>
            <a:prstDash val="solid"/>
            <a:round/>
            <a:headEnd type="none" w="med" len="med"/>
            <a:tailEnd type="triangle" w="med" len="med"/>
          </a:ln>
          <a:effectLst/>
        </p:spPr>
      </p:cxnSp>
      <p:cxnSp>
        <p:nvCxnSpPr>
          <p:cNvPr id="303" name="直線コネクタ 302">
            <a:extLst>
              <a:ext uri="{FF2B5EF4-FFF2-40B4-BE49-F238E27FC236}">
                <a16:creationId xmlns:a16="http://schemas.microsoft.com/office/drawing/2014/main" id="{CF06F4C1-D41C-E5A2-78CD-03D57318E53C}"/>
              </a:ext>
            </a:extLst>
          </p:cNvPr>
          <p:cNvCxnSpPr>
            <a:cxnSpLocks/>
          </p:cNvCxnSpPr>
          <p:nvPr/>
        </p:nvCxnSpPr>
        <p:spPr bwMode="auto">
          <a:xfrm flipV="1">
            <a:off x="7567470" y="3982312"/>
            <a:ext cx="0" cy="1137099"/>
          </a:xfrm>
          <a:prstGeom prst="line">
            <a:avLst/>
          </a:prstGeom>
          <a:noFill/>
          <a:ln w="57150" cap="flat" cmpd="sng" algn="ctr">
            <a:solidFill>
              <a:srgbClr val="C00000"/>
            </a:solidFill>
            <a:prstDash val="solid"/>
            <a:round/>
            <a:headEnd type="none" w="med" len="med"/>
            <a:tailEnd type="triangle" w="med" len="med"/>
          </a:ln>
          <a:effectLst/>
        </p:spPr>
      </p:cxnSp>
      <p:cxnSp>
        <p:nvCxnSpPr>
          <p:cNvPr id="304" name="直線コネクタ 303">
            <a:extLst>
              <a:ext uri="{FF2B5EF4-FFF2-40B4-BE49-F238E27FC236}">
                <a16:creationId xmlns:a16="http://schemas.microsoft.com/office/drawing/2014/main" id="{63C73F3E-A254-0EB6-2EEE-9E2553BC8910}"/>
              </a:ext>
            </a:extLst>
          </p:cNvPr>
          <p:cNvCxnSpPr>
            <a:cxnSpLocks/>
          </p:cNvCxnSpPr>
          <p:nvPr/>
        </p:nvCxnSpPr>
        <p:spPr bwMode="auto">
          <a:xfrm flipH="1" flipV="1">
            <a:off x="7048627" y="3978888"/>
            <a:ext cx="514829" cy="1128177"/>
          </a:xfrm>
          <a:prstGeom prst="line">
            <a:avLst/>
          </a:prstGeom>
          <a:noFill/>
          <a:ln w="76200" cap="flat" cmpd="sng" algn="ctr">
            <a:noFill/>
            <a:prstDash val="sysDot"/>
            <a:round/>
            <a:headEnd type="none" w="med" len="med"/>
            <a:tailEnd type="triangle" w="med" len="med"/>
          </a:ln>
          <a:effectLst/>
        </p:spPr>
      </p:cxnSp>
      <p:cxnSp>
        <p:nvCxnSpPr>
          <p:cNvPr id="305" name="直線コネクタ 304">
            <a:extLst>
              <a:ext uri="{FF2B5EF4-FFF2-40B4-BE49-F238E27FC236}">
                <a16:creationId xmlns:a16="http://schemas.microsoft.com/office/drawing/2014/main" id="{858E4AB4-184A-5897-9D38-CCE4D2660BD0}"/>
              </a:ext>
            </a:extLst>
          </p:cNvPr>
          <p:cNvCxnSpPr>
            <a:cxnSpLocks noChangeAspect="1"/>
          </p:cNvCxnSpPr>
          <p:nvPr/>
        </p:nvCxnSpPr>
        <p:spPr bwMode="auto">
          <a:xfrm flipH="1" flipV="1">
            <a:off x="7048627" y="3978888"/>
            <a:ext cx="514829" cy="1128177"/>
          </a:xfrm>
          <a:prstGeom prst="line">
            <a:avLst/>
          </a:prstGeom>
          <a:noFill/>
          <a:ln w="57150" cap="flat" cmpd="sng" algn="ctr">
            <a:solidFill>
              <a:srgbClr val="C00000"/>
            </a:solidFill>
            <a:prstDash val="solid"/>
            <a:round/>
            <a:headEnd type="none" w="med" len="med"/>
            <a:tailEnd type="triangle" w="med" len="med"/>
          </a:ln>
          <a:effectLst/>
        </p:spPr>
      </p:cxnSp>
      <p:sp>
        <p:nvSpPr>
          <p:cNvPr id="306" name="正方形/長方形 305">
            <a:extLst>
              <a:ext uri="{FF2B5EF4-FFF2-40B4-BE49-F238E27FC236}">
                <a16:creationId xmlns:a16="http://schemas.microsoft.com/office/drawing/2014/main" id="{2D3A4DC6-8646-29CA-0DDF-DD15832F5EA2}"/>
              </a:ext>
            </a:extLst>
          </p:cNvPr>
          <p:cNvSpPr/>
          <p:nvPr/>
        </p:nvSpPr>
        <p:spPr>
          <a:xfrm>
            <a:off x="6531722" y="3848374"/>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07" name="正方形/長方形 306">
            <a:extLst>
              <a:ext uri="{FF2B5EF4-FFF2-40B4-BE49-F238E27FC236}">
                <a16:creationId xmlns:a16="http://schemas.microsoft.com/office/drawing/2014/main" id="{F9CA61FB-B4B1-2D1E-DF84-180199807009}"/>
              </a:ext>
            </a:extLst>
          </p:cNvPr>
          <p:cNvSpPr/>
          <p:nvPr/>
        </p:nvSpPr>
        <p:spPr>
          <a:xfrm>
            <a:off x="7183042" y="4069546"/>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08" name="AutoShape 3">
            <a:extLst>
              <a:ext uri="{FF2B5EF4-FFF2-40B4-BE49-F238E27FC236}">
                <a16:creationId xmlns:a16="http://schemas.microsoft.com/office/drawing/2014/main" id="{A32714F4-3AFE-02C8-9D89-04CBF6E39B36}"/>
              </a:ext>
            </a:extLst>
          </p:cNvPr>
          <p:cNvSpPr>
            <a:spLocks noChangeArrowheads="1"/>
          </p:cNvSpPr>
          <p:nvPr/>
        </p:nvSpPr>
        <p:spPr bwMode="auto">
          <a:xfrm>
            <a:off x="5491996" y="4567874"/>
            <a:ext cx="3488328" cy="977614"/>
          </a:xfrm>
          <a:prstGeom prst="roundRect">
            <a:avLst>
              <a:gd name="adj" fmla="val 19980"/>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09" name="Line 9">
            <a:extLst>
              <a:ext uri="{FF2B5EF4-FFF2-40B4-BE49-F238E27FC236}">
                <a16:creationId xmlns:a16="http://schemas.microsoft.com/office/drawing/2014/main" id="{6C32D378-2843-DF25-E1F1-07AC80C924DC}"/>
              </a:ext>
            </a:extLst>
          </p:cNvPr>
          <p:cNvSpPr>
            <a:spLocks noChangeShapeType="1"/>
          </p:cNvSpPr>
          <p:nvPr/>
        </p:nvSpPr>
        <p:spPr bwMode="auto">
          <a:xfrm>
            <a:off x="1797619" y="4741431"/>
            <a:ext cx="3696165" cy="144182"/>
          </a:xfrm>
          <a:custGeom>
            <a:avLst/>
            <a:gdLst>
              <a:gd name="connsiteX0" fmla="*/ 0 w 3696165"/>
              <a:gd name="connsiteY0" fmla="*/ 0 h 144182"/>
              <a:gd name="connsiteX1" fmla="*/ 3696165 w 3696165"/>
              <a:gd name="connsiteY1" fmla="*/ 144182 h 144182"/>
              <a:gd name="connsiteX0" fmla="*/ 0 w 3696165"/>
              <a:gd name="connsiteY0" fmla="*/ 0 h 144182"/>
              <a:gd name="connsiteX1" fmla="*/ 3696165 w 3696165"/>
              <a:gd name="connsiteY1" fmla="*/ 144182 h 144182"/>
            </a:gdLst>
            <a:ahLst/>
            <a:cxnLst>
              <a:cxn ang="0">
                <a:pos x="connsiteX0" y="connsiteY0"/>
              </a:cxn>
              <a:cxn ang="0">
                <a:pos x="connsiteX1" y="connsiteY1"/>
              </a:cxn>
            </a:cxnLst>
            <a:rect l="l" t="t" r="r" b="b"/>
            <a:pathLst>
              <a:path w="3696165" h="144182">
                <a:moveTo>
                  <a:pt x="0" y="0"/>
                </a:moveTo>
                <a:cubicBezTo>
                  <a:pt x="394692" y="192087"/>
                  <a:pt x="2464110" y="96121"/>
                  <a:pt x="3696165" y="144182"/>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3" name="AutoShape 3">
            <a:extLst>
              <a:ext uri="{FF2B5EF4-FFF2-40B4-BE49-F238E27FC236}">
                <a16:creationId xmlns:a16="http://schemas.microsoft.com/office/drawing/2014/main" id="{C6488C23-AB79-3CAE-9343-A94F0680508E}"/>
              </a:ext>
            </a:extLst>
          </p:cNvPr>
          <p:cNvSpPr>
            <a:spLocks noChangeArrowheads="1"/>
          </p:cNvSpPr>
          <p:nvPr/>
        </p:nvSpPr>
        <p:spPr bwMode="auto">
          <a:xfrm>
            <a:off x="5786215" y="5069667"/>
            <a:ext cx="1313061" cy="405118"/>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4" name="Line 6">
            <a:extLst>
              <a:ext uri="{FF2B5EF4-FFF2-40B4-BE49-F238E27FC236}">
                <a16:creationId xmlns:a16="http://schemas.microsoft.com/office/drawing/2014/main" id="{95B3A7D9-F73F-CB46-3F1A-F7A1503C18EC}"/>
              </a:ext>
            </a:extLst>
          </p:cNvPr>
          <p:cNvSpPr>
            <a:spLocks noChangeShapeType="1"/>
          </p:cNvSpPr>
          <p:nvPr/>
        </p:nvSpPr>
        <p:spPr bwMode="auto">
          <a:xfrm flipH="1" flipV="1">
            <a:off x="2316330" y="4732631"/>
            <a:ext cx="3584178" cy="534101"/>
          </a:xfrm>
          <a:custGeom>
            <a:avLst/>
            <a:gdLst>
              <a:gd name="connsiteX0" fmla="*/ 0 w 2924412"/>
              <a:gd name="connsiteY0" fmla="*/ 0 h 757575"/>
              <a:gd name="connsiteX1" fmla="*/ 2924412 w 2924412"/>
              <a:gd name="connsiteY1" fmla="*/ 757575 h 757575"/>
              <a:gd name="connsiteX0" fmla="*/ 0 w 2924412"/>
              <a:gd name="connsiteY0" fmla="*/ 0 h 757575"/>
              <a:gd name="connsiteX1" fmla="*/ 2924412 w 2924412"/>
              <a:gd name="connsiteY1" fmla="*/ 757575 h 757575"/>
              <a:gd name="connsiteX0" fmla="*/ 0 w 2788681"/>
              <a:gd name="connsiteY0" fmla="*/ 0 h 571838"/>
              <a:gd name="connsiteX1" fmla="*/ 2788681 w 2788681"/>
              <a:gd name="connsiteY1" fmla="*/ 571838 h 571838"/>
              <a:gd name="connsiteX0" fmla="*/ 0 w 2788681"/>
              <a:gd name="connsiteY0" fmla="*/ 4389 h 576227"/>
              <a:gd name="connsiteX1" fmla="*/ 2788681 w 2788681"/>
              <a:gd name="connsiteY1" fmla="*/ 576227 h 576227"/>
              <a:gd name="connsiteX0" fmla="*/ 0 w 2788681"/>
              <a:gd name="connsiteY0" fmla="*/ 0 h 571838"/>
              <a:gd name="connsiteX1" fmla="*/ 2788681 w 2788681"/>
              <a:gd name="connsiteY1" fmla="*/ 571838 h 571838"/>
              <a:gd name="connsiteX0" fmla="*/ 0 w 2748925"/>
              <a:gd name="connsiteY0" fmla="*/ 0 h 482386"/>
              <a:gd name="connsiteX1" fmla="*/ 2748925 w 2748925"/>
              <a:gd name="connsiteY1" fmla="*/ 482386 h 482386"/>
            </a:gdLst>
            <a:ahLst/>
            <a:cxnLst>
              <a:cxn ang="0">
                <a:pos x="connsiteX0" y="connsiteY0"/>
              </a:cxn>
              <a:cxn ang="0">
                <a:pos x="connsiteX1" y="connsiteY1"/>
              </a:cxn>
            </a:cxnLst>
            <a:rect l="l" t="t" r="r" b="b"/>
            <a:pathLst>
              <a:path w="2748925" h="482386">
                <a:moveTo>
                  <a:pt x="0" y="0"/>
                </a:moveTo>
                <a:cubicBezTo>
                  <a:pt x="960517" y="9637"/>
                  <a:pt x="2414884" y="244149"/>
                  <a:pt x="2748925" y="482386"/>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5" name="Line 11">
            <a:extLst>
              <a:ext uri="{FF2B5EF4-FFF2-40B4-BE49-F238E27FC236}">
                <a16:creationId xmlns:a16="http://schemas.microsoft.com/office/drawing/2014/main" id="{0274D8EF-4CF0-DECF-F060-59D9913C28A1}"/>
              </a:ext>
            </a:extLst>
          </p:cNvPr>
          <p:cNvSpPr>
            <a:spLocks noChangeShapeType="1"/>
          </p:cNvSpPr>
          <p:nvPr/>
        </p:nvSpPr>
        <p:spPr bwMode="auto">
          <a:xfrm flipV="1">
            <a:off x="3544238" y="5452495"/>
            <a:ext cx="2314916" cy="775240"/>
          </a:xfrm>
          <a:custGeom>
            <a:avLst/>
            <a:gdLst>
              <a:gd name="connsiteX0" fmla="*/ 0 w 1694483"/>
              <a:gd name="connsiteY0" fmla="*/ 0 h 1657353"/>
              <a:gd name="connsiteX1" fmla="*/ 1694483 w 1694483"/>
              <a:gd name="connsiteY1" fmla="*/ 1657353 h 1657353"/>
              <a:gd name="connsiteX0" fmla="*/ 0 w 1694483"/>
              <a:gd name="connsiteY0" fmla="*/ 0 h 1657353"/>
              <a:gd name="connsiteX1" fmla="*/ 1694483 w 1694483"/>
              <a:gd name="connsiteY1" fmla="*/ 1657353 h 1657353"/>
            </a:gdLst>
            <a:ahLst/>
            <a:cxnLst>
              <a:cxn ang="0">
                <a:pos x="connsiteX0" y="connsiteY0"/>
              </a:cxn>
              <a:cxn ang="0">
                <a:pos x="connsiteX1" y="connsiteY1"/>
              </a:cxn>
            </a:cxnLst>
            <a:rect l="l" t="t" r="r" b="b"/>
            <a:pathLst>
              <a:path w="1694483" h="1657353">
                <a:moveTo>
                  <a:pt x="0" y="0"/>
                </a:moveTo>
                <a:cubicBezTo>
                  <a:pt x="564828" y="552451"/>
                  <a:pt x="1351111" y="1019177"/>
                  <a:pt x="1694483" y="1657353"/>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6" name="AutoShape 3">
            <a:extLst>
              <a:ext uri="{FF2B5EF4-FFF2-40B4-BE49-F238E27FC236}">
                <a16:creationId xmlns:a16="http://schemas.microsoft.com/office/drawing/2014/main" id="{B10A2C8B-6406-F9F7-E3CA-10A1BE2004A1}"/>
              </a:ext>
            </a:extLst>
          </p:cNvPr>
          <p:cNvSpPr>
            <a:spLocks noChangeArrowheads="1"/>
          </p:cNvSpPr>
          <p:nvPr/>
        </p:nvSpPr>
        <p:spPr bwMode="auto">
          <a:xfrm>
            <a:off x="6198342" y="4642253"/>
            <a:ext cx="2630602" cy="4274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7" name="Line 6">
            <a:extLst>
              <a:ext uri="{FF2B5EF4-FFF2-40B4-BE49-F238E27FC236}">
                <a16:creationId xmlns:a16="http://schemas.microsoft.com/office/drawing/2014/main" id="{B4D11BA8-F68B-31FB-F3E0-59969507D48E}"/>
              </a:ext>
            </a:extLst>
          </p:cNvPr>
          <p:cNvSpPr>
            <a:spLocks noChangeShapeType="1"/>
          </p:cNvSpPr>
          <p:nvPr/>
        </p:nvSpPr>
        <p:spPr bwMode="auto">
          <a:xfrm flipH="1" flipV="1">
            <a:off x="5130147" y="4642252"/>
            <a:ext cx="1053529" cy="16567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8" name="Line 11">
            <a:extLst>
              <a:ext uri="{FF2B5EF4-FFF2-40B4-BE49-F238E27FC236}">
                <a16:creationId xmlns:a16="http://schemas.microsoft.com/office/drawing/2014/main" id="{6FA8B8F0-0F7D-E711-0528-3E02DE86893C}"/>
              </a:ext>
            </a:extLst>
          </p:cNvPr>
          <p:cNvSpPr>
            <a:spLocks noChangeShapeType="1"/>
          </p:cNvSpPr>
          <p:nvPr/>
        </p:nvSpPr>
        <p:spPr bwMode="auto">
          <a:xfrm flipV="1">
            <a:off x="4973373" y="5126617"/>
            <a:ext cx="2604832" cy="1147488"/>
          </a:xfrm>
          <a:custGeom>
            <a:avLst/>
            <a:gdLst>
              <a:gd name="connsiteX0" fmla="*/ 0 w 2333546"/>
              <a:gd name="connsiteY0" fmla="*/ 0 h 1147488"/>
              <a:gd name="connsiteX1" fmla="*/ 2333546 w 2333546"/>
              <a:gd name="connsiteY1" fmla="*/ 1147488 h 1147488"/>
              <a:gd name="connsiteX0" fmla="*/ 0 w 2333546"/>
              <a:gd name="connsiteY0" fmla="*/ 0 h 1147488"/>
              <a:gd name="connsiteX1" fmla="*/ 2333546 w 2333546"/>
              <a:gd name="connsiteY1" fmla="*/ 1147488 h 1147488"/>
              <a:gd name="connsiteX0" fmla="*/ 0 w 2333546"/>
              <a:gd name="connsiteY0" fmla="*/ 0 h 1147488"/>
              <a:gd name="connsiteX1" fmla="*/ 2333546 w 2333546"/>
              <a:gd name="connsiteY1" fmla="*/ 1147488 h 1147488"/>
            </a:gdLst>
            <a:ahLst/>
            <a:cxnLst>
              <a:cxn ang="0">
                <a:pos x="connsiteX0" y="connsiteY0"/>
              </a:cxn>
              <a:cxn ang="0">
                <a:pos x="connsiteX1" y="connsiteY1"/>
              </a:cxn>
            </a:cxnLst>
            <a:rect l="l" t="t" r="r" b="b"/>
            <a:pathLst>
              <a:path w="2333546" h="1147488">
                <a:moveTo>
                  <a:pt x="0" y="0"/>
                </a:moveTo>
                <a:cubicBezTo>
                  <a:pt x="827544" y="243348"/>
                  <a:pt x="1913506" y="526453"/>
                  <a:pt x="2333546" y="1147488"/>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19" name="正方形/長方形 318">
            <a:extLst>
              <a:ext uri="{FF2B5EF4-FFF2-40B4-BE49-F238E27FC236}">
                <a16:creationId xmlns:a16="http://schemas.microsoft.com/office/drawing/2014/main" id="{F04AB88D-DF6F-0EA8-A42F-4D75D6095503}"/>
              </a:ext>
            </a:extLst>
          </p:cNvPr>
          <p:cNvSpPr/>
          <p:nvPr/>
        </p:nvSpPr>
        <p:spPr>
          <a:xfrm>
            <a:off x="7612993" y="5704518"/>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97" name="直線コネクタ 96">
            <a:extLst>
              <a:ext uri="{FF2B5EF4-FFF2-40B4-BE49-F238E27FC236}">
                <a16:creationId xmlns:a16="http://schemas.microsoft.com/office/drawing/2014/main" id="{2A851A1B-4022-515D-29A7-CB480E757B06}"/>
              </a:ext>
            </a:extLst>
          </p:cNvPr>
          <p:cNvCxnSpPr>
            <a:cxnSpLocks/>
          </p:cNvCxnSpPr>
          <p:nvPr/>
        </p:nvCxnSpPr>
        <p:spPr bwMode="auto">
          <a:xfrm flipH="1">
            <a:off x="7568398" y="5124368"/>
            <a:ext cx="1" cy="1109243"/>
          </a:xfrm>
          <a:prstGeom prst="line">
            <a:avLst/>
          </a:prstGeom>
          <a:noFill/>
          <a:ln w="57150" cap="flat" cmpd="sng" algn="ctr">
            <a:solidFill>
              <a:srgbClr val="C00000"/>
            </a:solidFill>
            <a:prstDash val="solid"/>
            <a:round/>
            <a:headEnd type="none" w="med" len="med"/>
            <a:tailEnd type="triangle" w="med" len="med"/>
          </a:ln>
          <a:effectLst/>
        </p:spPr>
      </p:cxnSp>
      <p:sp>
        <p:nvSpPr>
          <p:cNvPr id="98" name="AutoShape 3">
            <a:extLst>
              <a:ext uri="{FF2B5EF4-FFF2-40B4-BE49-F238E27FC236}">
                <a16:creationId xmlns:a16="http://schemas.microsoft.com/office/drawing/2014/main" id="{89205E23-FB29-68EB-FFAB-ACE785A2A675}"/>
              </a:ext>
            </a:extLst>
          </p:cNvPr>
          <p:cNvSpPr>
            <a:spLocks noChangeArrowheads="1"/>
          </p:cNvSpPr>
          <p:nvPr/>
        </p:nvSpPr>
        <p:spPr bwMode="auto">
          <a:xfrm>
            <a:off x="7344359" y="3918182"/>
            <a:ext cx="444597" cy="2455419"/>
          </a:xfrm>
          <a:prstGeom prst="roundRect">
            <a:avLst>
              <a:gd name="adj" fmla="val 36765"/>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99" name="Line 9">
            <a:extLst>
              <a:ext uri="{FF2B5EF4-FFF2-40B4-BE49-F238E27FC236}">
                <a16:creationId xmlns:a16="http://schemas.microsoft.com/office/drawing/2014/main" id="{C8257BF2-3E6C-F6E6-CBC9-5DE78B944CF3}"/>
              </a:ext>
            </a:extLst>
          </p:cNvPr>
          <p:cNvSpPr>
            <a:spLocks noChangeShapeType="1"/>
          </p:cNvSpPr>
          <p:nvPr/>
        </p:nvSpPr>
        <p:spPr bwMode="auto">
          <a:xfrm>
            <a:off x="1896601" y="5204019"/>
            <a:ext cx="5548564" cy="249526"/>
          </a:xfrm>
          <a:custGeom>
            <a:avLst/>
            <a:gdLst>
              <a:gd name="connsiteX0" fmla="*/ 0 w 5548564"/>
              <a:gd name="connsiteY0" fmla="*/ 0 h 216429"/>
              <a:gd name="connsiteX1" fmla="*/ 5548564 w 5548564"/>
              <a:gd name="connsiteY1" fmla="*/ 216429 h 216429"/>
              <a:gd name="connsiteX0" fmla="*/ 0 w 5548564"/>
              <a:gd name="connsiteY0" fmla="*/ 0 h 249526"/>
              <a:gd name="connsiteX1" fmla="*/ 5548564 w 5548564"/>
              <a:gd name="connsiteY1" fmla="*/ 216429 h 249526"/>
            </a:gdLst>
            <a:ahLst/>
            <a:cxnLst>
              <a:cxn ang="0">
                <a:pos x="connsiteX0" y="connsiteY0"/>
              </a:cxn>
              <a:cxn ang="0">
                <a:pos x="connsiteX1" y="connsiteY1"/>
              </a:cxn>
            </a:cxnLst>
            <a:rect l="l" t="t" r="r" b="b"/>
            <a:pathLst>
              <a:path w="5548564" h="249526">
                <a:moveTo>
                  <a:pt x="0" y="0"/>
                </a:moveTo>
                <a:cubicBezTo>
                  <a:pt x="808121" y="444676"/>
                  <a:pt x="3699043" y="144286"/>
                  <a:pt x="5548564" y="216429"/>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0" name="Line 6">
            <a:extLst>
              <a:ext uri="{FF2B5EF4-FFF2-40B4-BE49-F238E27FC236}">
                <a16:creationId xmlns:a16="http://schemas.microsoft.com/office/drawing/2014/main" id="{68E915F2-1E98-EB04-E61C-7D5E07224032}"/>
              </a:ext>
            </a:extLst>
          </p:cNvPr>
          <p:cNvSpPr>
            <a:spLocks noChangeShapeType="1"/>
          </p:cNvSpPr>
          <p:nvPr/>
        </p:nvSpPr>
        <p:spPr bwMode="auto">
          <a:xfrm flipH="1" flipV="1">
            <a:off x="2262725" y="5250188"/>
            <a:ext cx="3811835" cy="242136"/>
          </a:xfrm>
          <a:custGeom>
            <a:avLst/>
            <a:gdLst>
              <a:gd name="connsiteX0" fmla="*/ 0 w 4486516"/>
              <a:gd name="connsiteY0" fmla="*/ 0 h 151844"/>
              <a:gd name="connsiteX1" fmla="*/ 4486516 w 4486516"/>
              <a:gd name="connsiteY1" fmla="*/ 151844 h 151844"/>
              <a:gd name="connsiteX0" fmla="*/ 0 w 4486516"/>
              <a:gd name="connsiteY0" fmla="*/ 114385 h 266229"/>
              <a:gd name="connsiteX1" fmla="*/ 4486516 w 4486516"/>
              <a:gd name="connsiteY1" fmla="*/ 266229 h 266229"/>
              <a:gd name="connsiteX0" fmla="*/ 0 w 4486516"/>
              <a:gd name="connsiteY0" fmla="*/ 339565 h 491409"/>
              <a:gd name="connsiteX1" fmla="*/ 4486516 w 4486516"/>
              <a:gd name="connsiteY1" fmla="*/ 491409 h 491409"/>
              <a:gd name="connsiteX0" fmla="*/ 0 w 4486516"/>
              <a:gd name="connsiteY0" fmla="*/ 284735 h 436579"/>
              <a:gd name="connsiteX1" fmla="*/ 4486516 w 4486516"/>
              <a:gd name="connsiteY1" fmla="*/ 436579 h 436579"/>
              <a:gd name="connsiteX0" fmla="*/ 0 w 4486516"/>
              <a:gd name="connsiteY0" fmla="*/ 165254 h 317098"/>
              <a:gd name="connsiteX1" fmla="*/ 4486516 w 4486516"/>
              <a:gd name="connsiteY1" fmla="*/ 317098 h 317098"/>
            </a:gdLst>
            <a:ahLst/>
            <a:cxnLst>
              <a:cxn ang="0">
                <a:pos x="connsiteX0" y="connsiteY0"/>
              </a:cxn>
              <a:cxn ang="0">
                <a:pos x="connsiteX1" y="connsiteY1"/>
              </a:cxn>
            </a:cxnLst>
            <a:rect l="l" t="t" r="r" b="b"/>
            <a:pathLst>
              <a:path w="4486516" h="317098">
                <a:moveTo>
                  <a:pt x="0" y="165254"/>
                </a:moveTo>
                <a:cubicBezTo>
                  <a:pt x="581015" y="52770"/>
                  <a:pt x="4154127" y="-209005"/>
                  <a:pt x="4486516" y="317098"/>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1" name="Line 11">
            <a:extLst>
              <a:ext uri="{FF2B5EF4-FFF2-40B4-BE49-F238E27FC236}">
                <a16:creationId xmlns:a16="http://schemas.microsoft.com/office/drawing/2014/main" id="{C95B272E-F38C-2E6D-AFD2-6412DBD21D8F}"/>
              </a:ext>
            </a:extLst>
          </p:cNvPr>
          <p:cNvSpPr>
            <a:spLocks noChangeShapeType="1"/>
          </p:cNvSpPr>
          <p:nvPr/>
        </p:nvSpPr>
        <p:spPr bwMode="auto">
          <a:xfrm flipV="1">
            <a:off x="3926309" y="5404496"/>
            <a:ext cx="2216687" cy="789691"/>
          </a:xfrm>
          <a:custGeom>
            <a:avLst/>
            <a:gdLst>
              <a:gd name="connsiteX0" fmla="*/ 0 w 824734"/>
              <a:gd name="connsiteY0" fmla="*/ 0 h 1883786"/>
              <a:gd name="connsiteX1" fmla="*/ 824734 w 824734"/>
              <a:gd name="connsiteY1" fmla="*/ 1883786 h 1883786"/>
              <a:gd name="connsiteX0" fmla="*/ 0 w 824734"/>
              <a:gd name="connsiteY0" fmla="*/ 0 h 1883786"/>
              <a:gd name="connsiteX1" fmla="*/ 824734 w 824734"/>
              <a:gd name="connsiteY1" fmla="*/ 1883786 h 1883786"/>
              <a:gd name="connsiteX0" fmla="*/ 0 w 824734"/>
              <a:gd name="connsiteY0" fmla="*/ 0 h 1883786"/>
              <a:gd name="connsiteX1" fmla="*/ 824734 w 824734"/>
              <a:gd name="connsiteY1" fmla="*/ 1883786 h 1883786"/>
              <a:gd name="connsiteX0" fmla="*/ 0 w 824734"/>
              <a:gd name="connsiteY0" fmla="*/ 0 h 1883786"/>
              <a:gd name="connsiteX1" fmla="*/ 824734 w 824734"/>
              <a:gd name="connsiteY1" fmla="*/ 1883786 h 1883786"/>
              <a:gd name="connsiteX0" fmla="*/ 0 w 742268"/>
              <a:gd name="connsiteY0" fmla="*/ 0 h 1933068"/>
              <a:gd name="connsiteX1" fmla="*/ 742268 w 742268"/>
              <a:gd name="connsiteY1" fmla="*/ 1933068 h 1933068"/>
              <a:gd name="connsiteX0" fmla="*/ 0 w 742268"/>
              <a:gd name="connsiteY0" fmla="*/ 0 h 1933068"/>
              <a:gd name="connsiteX1" fmla="*/ 742268 w 742268"/>
              <a:gd name="connsiteY1" fmla="*/ 1933068 h 1933068"/>
              <a:gd name="connsiteX0" fmla="*/ 0 w 668638"/>
              <a:gd name="connsiteY0" fmla="*/ 0 h 2056266"/>
              <a:gd name="connsiteX1" fmla="*/ 668638 w 668638"/>
              <a:gd name="connsiteY1" fmla="*/ 2056266 h 2056266"/>
              <a:gd name="connsiteX0" fmla="*/ 0 w 656857"/>
              <a:gd name="connsiteY0" fmla="*/ 0 h 1957708"/>
              <a:gd name="connsiteX1" fmla="*/ 656857 w 656857"/>
              <a:gd name="connsiteY1" fmla="*/ 1957708 h 1957708"/>
              <a:gd name="connsiteX0" fmla="*/ 0 w 656857"/>
              <a:gd name="connsiteY0" fmla="*/ 0 h 1957708"/>
              <a:gd name="connsiteX1" fmla="*/ 656857 w 656857"/>
              <a:gd name="connsiteY1" fmla="*/ 1957708 h 1957708"/>
            </a:gdLst>
            <a:ahLst/>
            <a:cxnLst>
              <a:cxn ang="0">
                <a:pos x="connsiteX0" y="connsiteY0"/>
              </a:cxn>
              <a:cxn ang="0">
                <a:pos x="connsiteX1" y="connsiteY1"/>
              </a:cxn>
            </a:cxnLst>
            <a:rect l="l" t="t" r="r" b="b"/>
            <a:pathLst>
              <a:path w="656857" h="1957708">
                <a:moveTo>
                  <a:pt x="0" y="0"/>
                </a:moveTo>
                <a:cubicBezTo>
                  <a:pt x="138260" y="443889"/>
                  <a:pt x="426125" y="1255858"/>
                  <a:pt x="656857" y="1957708"/>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2" name="Line 6">
            <a:extLst>
              <a:ext uri="{FF2B5EF4-FFF2-40B4-BE49-F238E27FC236}">
                <a16:creationId xmlns:a16="http://schemas.microsoft.com/office/drawing/2014/main" id="{B10CC178-7BFD-444F-24A9-C898A1C7756C}"/>
              </a:ext>
            </a:extLst>
          </p:cNvPr>
          <p:cNvSpPr>
            <a:spLocks noChangeShapeType="1"/>
          </p:cNvSpPr>
          <p:nvPr/>
        </p:nvSpPr>
        <p:spPr bwMode="auto">
          <a:xfrm flipH="1">
            <a:off x="3531537" y="4258094"/>
            <a:ext cx="4247128" cy="723743"/>
          </a:xfrm>
          <a:custGeom>
            <a:avLst/>
            <a:gdLst>
              <a:gd name="connsiteX0" fmla="*/ 0 w 4247128"/>
              <a:gd name="connsiteY0" fmla="*/ 0 h 723743"/>
              <a:gd name="connsiteX1" fmla="*/ 4247128 w 4247128"/>
              <a:gd name="connsiteY1" fmla="*/ 723743 h 723743"/>
              <a:gd name="connsiteX0" fmla="*/ 0 w 4247128"/>
              <a:gd name="connsiteY0" fmla="*/ 0 h 723743"/>
              <a:gd name="connsiteX1" fmla="*/ 4247128 w 4247128"/>
              <a:gd name="connsiteY1" fmla="*/ 723743 h 723743"/>
            </a:gdLst>
            <a:ahLst/>
            <a:cxnLst>
              <a:cxn ang="0">
                <a:pos x="connsiteX0" y="connsiteY0"/>
              </a:cxn>
              <a:cxn ang="0">
                <a:pos x="connsiteX1" y="connsiteY1"/>
              </a:cxn>
            </a:cxnLst>
            <a:rect l="l" t="t" r="r" b="b"/>
            <a:pathLst>
              <a:path w="4247128" h="723743">
                <a:moveTo>
                  <a:pt x="0" y="0"/>
                </a:moveTo>
                <a:cubicBezTo>
                  <a:pt x="1415709" y="241248"/>
                  <a:pt x="3584884" y="175256"/>
                  <a:pt x="4247128" y="723743"/>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3" name="Line 11">
            <a:extLst>
              <a:ext uri="{FF2B5EF4-FFF2-40B4-BE49-F238E27FC236}">
                <a16:creationId xmlns:a16="http://schemas.microsoft.com/office/drawing/2014/main" id="{7786F280-1F64-B243-932A-7478DF73989B}"/>
              </a:ext>
            </a:extLst>
          </p:cNvPr>
          <p:cNvSpPr>
            <a:spLocks noChangeShapeType="1"/>
          </p:cNvSpPr>
          <p:nvPr/>
        </p:nvSpPr>
        <p:spPr bwMode="auto">
          <a:xfrm flipV="1">
            <a:off x="5394261" y="6024870"/>
            <a:ext cx="2050904" cy="29889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4" name="Line 6">
            <a:extLst>
              <a:ext uri="{FF2B5EF4-FFF2-40B4-BE49-F238E27FC236}">
                <a16:creationId xmlns:a16="http://schemas.microsoft.com/office/drawing/2014/main" id="{E004E95C-B57B-D503-3EB5-4DBA5DD5CB2C}"/>
              </a:ext>
            </a:extLst>
          </p:cNvPr>
          <p:cNvSpPr>
            <a:spLocks noChangeShapeType="1"/>
          </p:cNvSpPr>
          <p:nvPr/>
        </p:nvSpPr>
        <p:spPr bwMode="auto">
          <a:xfrm flipH="1" flipV="1">
            <a:off x="4377219" y="5310141"/>
            <a:ext cx="3221313" cy="691347"/>
          </a:xfrm>
          <a:custGeom>
            <a:avLst/>
            <a:gdLst>
              <a:gd name="connsiteX0" fmla="*/ 0 w 3221313"/>
              <a:gd name="connsiteY0" fmla="*/ 0 h 659819"/>
              <a:gd name="connsiteX1" fmla="*/ 3221313 w 3221313"/>
              <a:gd name="connsiteY1" fmla="*/ 659819 h 659819"/>
              <a:gd name="connsiteX0" fmla="*/ 0 w 3221313"/>
              <a:gd name="connsiteY0" fmla="*/ 0 h 681764"/>
              <a:gd name="connsiteX1" fmla="*/ 3221313 w 3221313"/>
              <a:gd name="connsiteY1" fmla="*/ 681764 h 681764"/>
              <a:gd name="connsiteX0" fmla="*/ 0 w 3221313"/>
              <a:gd name="connsiteY0" fmla="*/ 0 h 681764"/>
              <a:gd name="connsiteX1" fmla="*/ 3221313 w 3221313"/>
              <a:gd name="connsiteY1" fmla="*/ 681764 h 681764"/>
              <a:gd name="connsiteX0" fmla="*/ 0 w 3221313"/>
              <a:gd name="connsiteY0" fmla="*/ 9583 h 691347"/>
              <a:gd name="connsiteX1" fmla="*/ 3221313 w 3221313"/>
              <a:gd name="connsiteY1" fmla="*/ 691347 h 691347"/>
            </a:gdLst>
            <a:ahLst/>
            <a:cxnLst>
              <a:cxn ang="0">
                <a:pos x="connsiteX0" y="connsiteY0"/>
              </a:cxn>
              <a:cxn ang="0">
                <a:pos x="connsiteX1" y="connsiteY1"/>
              </a:cxn>
            </a:cxnLst>
            <a:rect l="l" t="t" r="r" b="b"/>
            <a:pathLst>
              <a:path w="3221313" h="691347">
                <a:moveTo>
                  <a:pt x="0" y="9583"/>
                </a:moveTo>
                <a:cubicBezTo>
                  <a:pt x="1198130" y="-63085"/>
                  <a:pt x="2952214" y="288528"/>
                  <a:pt x="3221313" y="691347"/>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5" name="AutoShape 3">
            <a:extLst>
              <a:ext uri="{FF2B5EF4-FFF2-40B4-BE49-F238E27FC236}">
                <a16:creationId xmlns:a16="http://schemas.microsoft.com/office/drawing/2014/main" id="{FF3EF90F-AA56-4996-962F-3DEA5DA00BB8}"/>
              </a:ext>
            </a:extLst>
          </p:cNvPr>
          <p:cNvSpPr>
            <a:spLocks noChangeArrowheads="1"/>
          </p:cNvSpPr>
          <p:nvPr/>
        </p:nvSpPr>
        <p:spPr bwMode="auto">
          <a:xfrm>
            <a:off x="7682298" y="3960799"/>
            <a:ext cx="1190625" cy="4274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6" name="AutoShape 3">
            <a:extLst>
              <a:ext uri="{FF2B5EF4-FFF2-40B4-BE49-F238E27FC236}">
                <a16:creationId xmlns:a16="http://schemas.microsoft.com/office/drawing/2014/main" id="{41F4CFA6-F398-2C74-588C-E86C4224CD19}"/>
              </a:ext>
            </a:extLst>
          </p:cNvPr>
          <p:cNvSpPr>
            <a:spLocks noChangeArrowheads="1"/>
          </p:cNvSpPr>
          <p:nvPr/>
        </p:nvSpPr>
        <p:spPr bwMode="auto">
          <a:xfrm>
            <a:off x="7663679" y="5791625"/>
            <a:ext cx="702148" cy="42746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7" name="AutoShape 10">
            <a:extLst>
              <a:ext uri="{FF2B5EF4-FFF2-40B4-BE49-F238E27FC236}">
                <a16:creationId xmlns:a16="http://schemas.microsoft.com/office/drawing/2014/main" id="{D06D98D2-A115-A4E5-A686-BD9FDA311EF2}"/>
              </a:ext>
            </a:extLst>
          </p:cNvPr>
          <p:cNvSpPr>
            <a:spLocks noChangeArrowheads="1"/>
          </p:cNvSpPr>
          <p:nvPr/>
        </p:nvSpPr>
        <p:spPr bwMode="auto">
          <a:xfrm>
            <a:off x="279276" y="4311021"/>
            <a:ext cx="1555583"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108" name="AutoShape 10">
            <a:extLst>
              <a:ext uri="{FF2B5EF4-FFF2-40B4-BE49-F238E27FC236}">
                <a16:creationId xmlns:a16="http://schemas.microsoft.com/office/drawing/2014/main" id="{CFD5587E-F2F8-093A-D5BE-BE83510BEE3D}"/>
              </a:ext>
            </a:extLst>
          </p:cNvPr>
          <p:cNvSpPr>
            <a:spLocks noChangeArrowheads="1"/>
          </p:cNvSpPr>
          <p:nvPr/>
        </p:nvSpPr>
        <p:spPr bwMode="auto">
          <a:xfrm>
            <a:off x="279276" y="4844578"/>
            <a:ext cx="1555583"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grpSp>
        <p:nvGrpSpPr>
          <p:cNvPr id="352" name="グループ化 351">
            <a:extLst>
              <a:ext uri="{FF2B5EF4-FFF2-40B4-BE49-F238E27FC236}">
                <a16:creationId xmlns:a16="http://schemas.microsoft.com/office/drawing/2014/main" id="{F098C490-A0CE-A4E0-3D63-C6B298269FFA}"/>
              </a:ext>
            </a:extLst>
          </p:cNvPr>
          <p:cNvGrpSpPr/>
          <p:nvPr/>
        </p:nvGrpSpPr>
        <p:grpSpPr>
          <a:xfrm>
            <a:off x="-2" y="19090"/>
            <a:ext cx="9215635" cy="3681758"/>
            <a:chOff x="-2" y="19090"/>
            <a:chExt cx="9215635" cy="3681758"/>
          </a:xfrm>
        </p:grpSpPr>
        <p:sp>
          <p:nvSpPr>
            <p:cNvPr id="353" name="Rectangle 4">
              <a:extLst>
                <a:ext uri="{FF2B5EF4-FFF2-40B4-BE49-F238E27FC236}">
                  <a16:creationId xmlns:a16="http://schemas.microsoft.com/office/drawing/2014/main" id="{61AA8286-61AF-C8BF-A9FD-445D285E4C0D}"/>
                </a:ext>
              </a:extLst>
            </p:cNvPr>
            <p:cNvSpPr>
              <a:spLocks noChangeArrowheads="1"/>
            </p:cNvSpPr>
            <p:nvPr/>
          </p:nvSpPr>
          <p:spPr bwMode="auto">
            <a:xfrm>
              <a:off x="0" y="19090"/>
              <a:ext cx="56618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(2)</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バスと</a:t>
              </a: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共に回転する系</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から見る</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grpSp>
          <p:nvGrpSpPr>
            <p:cNvPr id="354" name="グループ化 353">
              <a:extLst>
                <a:ext uri="{FF2B5EF4-FFF2-40B4-BE49-F238E27FC236}">
                  <a16:creationId xmlns:a16="http://schemas.microsoft.com/office/drawing/2014/main" id="{1A335863-1C48-EB2C-9B36-6200078E7CC7}"/>
                </a:ext>
              </a:extLst>
            </p:cNvPr>
            <p:cNvGrpSpPr/>
            <p:nvPr/>
          </p:nvGrpSpPr>
          <p:grpSpPr>
            <a:xfrm>
              <a:off x="6378528" y="527063"/>
              <a:ext cx="2047028" cy="2347436"/>
              <a:chOff x="6482446" y="637726"/>
              <a:chExt cx="2047028" cy="2347436"/>
            </a:xfrm>
          </p:grpSpPr>
          <p:grpSp>
            <p:nvGrpSpPr>
              <p:cNvPr id="395" name="グループ化 394">
                <a:extLst>
                  <a:ext uri="{FF2B5EF4-FFF2-40B4-BE49-F238E27FC236}">
                    <a16:creationId xmlns:a16="http://schemas.microsoft.com/office/drawing/2014/main" id="{062AF3AF-4942-1487-F4C6-27F93ED3A733}"/>
                  </a:ext>
                </a:extLst>
              </p:cNvPr>
              <p:cNvGrpSpPr>
                <a:grpSpLocks noChangeAspect="1"/>
              </p:cNvGrpSpPr>
              <p:nvPr/>
            </p:nvGrpSpPr>
            <p:grpSpPr>
              <a:xfrm>
                <a:off x="6482446" y="637726"/>
                <a:ext cx="2047028" cy="2347436"/>
                <a:chOff x="5652782" y="2652103"/>
                <a:chExt cx="864695" cy="776897"/>
              </a:xfrm>
            </p:grpSpPr>
            <p:sp>
              <p:nvSpPr>
                <p:cNvPr id="406" name="四角形: 上の 2 つの角を丸める 405">
                  <a:extLst>
                    <a:ext uri="{FF2B5EF4-FFF2-40B4-BE49-F238E27FC236}">
                      <a16:creationId xmlns:a16="http://schemas.microsoft.com/office/drawing/2014/main" id="{28DFC9DD-D160-6B67-D299-5DDFB50D29D4}"/>
                    </a:ext>
                  </a:extLst>
                </p:cNvPr>
                <p:cNvSpPr/>
                <p:nvPr/>
              </p:nvSpPr>
              <p:spPr bwMode="auto">
                <a:xfrm>
                  <a:off x="5652782" y="2652103"/>
                  <a:ext cx="864695" cy="650897"/>
                </a:xfrm>
                <a:prstGeom prst="round2SameRect">
                  <a:avLst>
                    <a:gd name="adj1" fmla="val 33302"/>
                    <a:gd name="adj2" fmla="val 0"/>
                  </a:avLst>
                </a:prstGeom>
                <a:no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407" name="四角形: 上の 2 つの角を丸める 406">
                  <a:extLst>
                    <a:ext uri="{FF2B5EF4-FFF2-40B4-BE49-F238E27FC236}">
                      <a16:creationId xmlns:a16="http://schemas.microsoft.com/office/drawing/2014/main" id="{834177E6-07AC-3339-DEA2-475DFF84C4DF}"/>
                    </a:ext>
                  </a:extLst>
                </p:cNvPr>
                <p:cNvSpPr/>
                <p:nvPr/>
              </p:nvSpPr>
              <p:spPr bwMode="auto">
                <a:xfrm flipV="1">
                  <a:off x="6423895" y="3303000"/>
                  <a:ext cx="93582"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408" name="四角形: 上の 2 つの角を丸める 407">
                  <a:extLst>
                    <a:ext uri="{FF2B5EF4-FFF2-40B4-BE49-F238E27FC236}">
                      <a16:creationId xmlns:a16="http://schemas.microsoft.com/office/drawing/2014/main" id="{0A5C2941-0074-6789-36B2-73474220A1FB}"/>
                    </a:ext>
                  </a:extLst>
                </p:cNvPr>
                <p:cNvSpPr/>
                <p:nvPr/>
              </p:nvSpPr>
              <p:spPr bwMode="auto">
                <a:xfrm flipV="1">
                  <a:off x="5654872" y="3303000"/>
                  <a:ext cx="93583" cy="126000"/>
                </a:xfrm>
                <a:prstGeom prst="round2SameRect">
                  <a:avLst>
                    <a:gd name="adj1" fmla="val 50000"/>
                    <a:gd name="adj2" fmla="val 0"/>
                  </a:avLst>
                </a:prstGeom>
                <a:solidFill>
                  <a:srgbClr val="00CC99"/>
                </a:solidFill>
                <a:ln w="76200"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sp>
            <p:nvSpPr>
              <p:cNvPr id="396" name="楕円 395">
                <a:extLst>
                  <a:ext uri="{FF2B5EF4-FFF2-40B4-BE49-F238E27FC236}">
                    <a16:creationId xmlns:a16="http://schemas.microsoft.com/office/drawing/2014/main" id="{02E76328-5111-CF7F-E9E3-2545442DAE59}"/>
                  </a:ext>
                </a:extLst>
              </p:cNvPr>
              <p:cNvSpPr>
                <a:spLocks noChangeAspect="1"/>
              </p:cNvSpPr>
              <p:nvPr/>
            </p:nvSpPr>
            <p:spPr bwMode="auto">
              <a:xfrm rot="20002218">
                <a:off x="7275184" y="946970"/>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397" name="直線コネクタ 396">
                <a:extLst>
                  <a:ext uri="{FF2B5EF4-FFF2-40B4-BE49-F238E27FC236}">
                    <a16:creationId xmlns:a16="http://schemas.microsoft.com/office/drawing/2014/main" id="{B18C5552-BFC2-0B10-E17D-13D5BE921BE7}"/>
                  </a:ext>
                </a:extLst>
              </p:cNvPr>
              <p:cNvCxnSpPr>
                <a:cxnSpLocks/>
                <a:endCxn id="396" idx="0"/>
              </p:cNvCxnSpPr>
              <p:nvPr/>
            </p:nvCxnSpPr>
            <p:spPr bwMode="auto">
              <a:xfrm rot="20002218">
                <a:off x="7274631" y="660113"/>
                <a:ext cx="2" cy="317245"/>
              </a:xfrm>
              <a:prstGeom prst="line">
                <a:avLst/>
              </a:prstGeom>
              <a:noFill/>
              <a:ln w="28575" cap="flat" cmpd="sng" algn="ctr">
                <a:solidFill>
                  <a:srgbClr val="00CC99"/>
                </a:solidFill>
                <a:prstDash val="solid"/>
                <a:round/>
                <a:headEnd type="none" w="med" len="med"/>
                <a:tailEnd type="none" w="med" len="med"/>
              </a:ln>
              <a:effectLst/>
            </p:spPr>
          </p:cxnSp>
          <p:sp>
            <p:nvSpPr>
              <p:cNvPr id="398" name="楕円 397">
                <a:extLst>
                  <a:ext uri="{FF2B5EF4-FFF2-40B4-BE49-F238E27FC236}">
                    <a16:creationId xmlns:a16="http://schemas.microsoft.com/office/drawing/2014/main" id="{11A5672C-DB08-E3C4-2602-C1C6378E19FF}"/>
                  </a:ext>
                </a:extLst>
              </p:cNvPr>
              <p:cNvSpPr>
                <a:spLocks noChangeAspect="1"/>
              </p:cNvSpPr>
              <p:nvPr/>
            </p:nvSpPr>
            <p:spPr bwMode="auto">
              <a:xfrm rot="20077597">
                <a:off x="7907282" y="948689"/>
                <a:ext cx="255702" cy="255700"/>
              </a:xfrm>
              <a:prstGeom prst="ellipse">
                <a:avLst/>
              </a:prstGeom>
              <a:noFill/>
              <a:ln w="28575" cap="flat" cmpd="sng" algn="ctr">
                <a:solidFill>
                  <a:srgbClr val="00CC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cxnSp>
            <p:nvCxnSpPr>
              <p:cNvPr id="399" name="直線コネクタ 398">
                <a:extLst>
                  <a:ext uri="{FF2B5EF4-FFF2-40B4-BE49-F238E27FC236}">
                    <a16:creationId xmlns:a16="http://schemas.microsoft.com/office/drawing/2014/main" id="{A8B8CD88-7B26-1129-51FB-064C5690BD5B}"/>
                  </a:ext>
                </a:extLst>
              </p:cNvPr>
              <p:cNvCxnSpPr>
                <a:cxnSpLocks/>
                <a:endCxn id="398" idx="0"/>
              </p:cNvCxnSpPr>
              <p:nvPr/>
            </p:nvCxnSpPr>
            <p:spPr bwMode="auto">
              <a:xfrm rot="20077597">
                <a:off x="7912374" y="659078"/>
                <a:ext cx="2" cy="317245"/>
              </a:xfrm>
              <a:prstGeom prst="line">
                <a:avLst/>
              </a:prstGeom>
              <a:noFill/>
              <a:ln w="28575" cap="flat" cmpd="sng" algn="ctr">
                <a:solidFill>
                  <a:srgbClr val="00CC99"/>
                </a:solidFill>
                <a:prstDash val="solid"/>
                <a:round/>
                <a:headEnd type="none" w="med" len="med"/>
                <a:tailEnd type="none" w="med" len="med"/>
              </a:ln>
              <a:effectLst/>
            </p:spPr>
          </p:cxnSp>
          <p:grpSp>
            <p:nvGrpSpPr>
              <p:cNvPr id="400" name="グループ化 399">
                <a:extLst>
                  <a:ext uri="{FF2B5EF4-FFF2-40B4-BE49-F238E27FC236}">
                    <a16:creationId xmlns:a16="http://schemas.microsoft.com/office/drawing/2014/main" id="{33880098-3531-619D-97C4-DF7BCE844C9F}"/>
                  </a:ext>
                </a:extLst>
              </p:cNvPr>
              <p:cNvGrpSpPr/>
              <p:nvPr/>
            </p:nvGrpSpPr>
            <p:grpSpPr>
              <a:xfrm>
                <a:off x="7742751" y="1356124"/>
                <a:ext cx="675605" cy="1148038"/>
                <a:chOff x="7805797" y="1227281"/>
                <a:chExt cx="675605" cy="1148038"/>
              </a:xfrm>
            </p:grpSpPr>
            <p:sp>
              <p:nvSpPr>
                <p:cNvPr id="401" name="四角形: 上の 2 つの角を丸める 400">
                  <a:extLst>
                    <a:ext uri="{FF2B5EF4-FFF2-40B4-BE49-F238E27FC236}">
                      <a16:creationId xmlns:a16="http://schemas.microsoft.com/office/drawing/2014/main" id="{7FF4790A-7C86-5520-7255-214E05841BCD}"/>
                    </a:ext>
                  </a:extLst>
                </p:cNvPr>
                <p:cNvSpPr/>
                <p:nvPr/>
              </p:nvSpPr>
              <p:spPr bwMode="auto">
                <a:xfrm>
                  <a:off x="7805797" y="1885195"/>
                  <a:ext cx="462686" cy="490123"/>
                </a:xfrm>
                <a:prstGeom prst="round2SameRect">
                  <a:avLst>
                    <a:gd name="adj1" fmla="val 28171"/>
                    <a:gd name="adj2" fmla="val 0"/>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402" name="楕円 401">
                  <a:extLst>
                    <a:ext uri="{FF2B5EF4-FFF2-40B4-BE49-F238E27FC236}">
                      <a16:creationId xmlns:a16="http://schemas.microsoft.com/office/drawing/2014/main" id="{4476EBF2-6E07-AA2E-BDE0-D1D03A149025}"/>
                    </a:ext>
                  </a:extLst>
                </p:cNvPr>
                <p:cNvSpPr>
                  <a:spLocks noChangeAspect="1"/>
                </p:cNvSpPr>
                <p:nvPr/>
              </p:nvSpPr>
              <p:spPr bwMode="auto">
                <a:xfrm>
                  <a:off x="8045576" y="1227281"/>
                  <a:ext cx="333329" cy="333327"/>
                </a:xfrm>
                <a:prstGeom prst="ellipse">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403" name="四角形: 角を丸くする 402">
                  <a:extLst>
                    <a:ext uri="{FF2B5EF4-FFF2-40B4-BE49-F238E27FC236}">
                      <a16:creationId xmlns:a16="http://schemas.microsoft.com/office/drawing/2014/main" id="{1B14B849-B9D0-558C-B3FE-A536A20CA06D}"/>
                    </a:ext>
                  </a:extLst>
                </p:cNvPr>
                <p:cNvSpPr/>
                <p:nvPr/>
              </p:nvSpPr>
              <p:spPr bwMode="auto">
                <a:xfrm>
                  <a:off x="8047368" y="1551868"/>
                  <a:ext cx="323611" cy="490124"/>
                </a:xfrm>
                <a:prstGeom prst="roundRect">
                  <a:avLst>
                    <a:gd name="adj" fmla="val 33334"/>
                  </a:avLst>
                </a:prstGeom>
                <a:solidFill>
                  <a:schemeClr val="accent1">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404" name="四角形: 1 つの角を丸める 403">
                  <a:extLst>
                    <a:ext uri="{FF2B5EF4-FFF2-40B4-BE49-F238E27FC236}">
                      <a16:creationId xmlns:a16="http://schemas.microsoft.com/office/drawing/2014/main" id="{A928CB6B-6057-C193-A5CB-A00D89E85F8D}"/>
                    </a:ext>
                  </a:extLst>
                </p:cNvPr>
                <p:cNvSpPr/>
                <p:nvPr/>
              </p:nvSpPr>
              <p:spPr bwMode="auto">
                <a:xfrm flipH="1">
                  <a:off x="7955140" y="2041991"/>
                  <a:ext cx="423765" cy="333327"/>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sp>
              <p:nvSpPr>
                <p:cNvPr id="405" name="四角形: 1 つの角を丸める 404">
                  <a:extLst>
                    <a:ext uri="{FF2B5EF4-FFF2-40B4-BE49-F238E27FC236}">
                      <a16:creationId xmlns:a16="http://schemas.microsoft.com/office/drawing/2014/main" id="{A61944B1-1C40-A5FC-15A9-379CD4258C91}"/>
                    </a:ext>
                  </a:extLst>
                </p:cNvPr>
                <p:cNvSpPr/>
                <p:nvPr/>
              </p:nvSpPr>
              <p:spPr bwMode="auto">
                <a:xfrm flipH="1">
                  <a:off x="8370979" y="1637695"/>
                  <a:ext cx="110423" cy="737624"/>
                </a:xfrm>
                <a:prstGeom prst="round1Rect">
                  <a:avLst>
                    <a:gd name="adj" fmla="val 25309"/>
                  </a:avLst>
                </a:prstGeom>
                <a:solidFill>
                  <a:srgbClr val="00CC99"/>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Bookman Old Style" pitchFamily="18" charset="0"/>
                    <a:ea typeface="ＭＳ Ｐゴシック" pitchFamily="50" charset="-128"/>
                    <a:cs typeface="+mn-cs"/>
                  </a:endParaRPr>
                </a:p>
              </p:txBody>
            </p:sp>
          </p:grpSp>
        </p:grpSp>
        <p:cxnSp>
          <p:nvCxnSpPr>
            <p:cNvPr id="355" name="直線コネクタ 354">
              <a:extLst>
                <a:ext uri="{FF2B5EF4-FFF2-40B4-BE49-F238E27FC236}">
                  <a16:creationId xmlns:a16="http://schemas.microsoft.com/office/drawing/2014/main" id="{85FC8658-803A-2F1C-FFDA-1E7360CC6883}"/>
                </a:ext>
              </a:extLst>
            </p:cNvPr>
            <p:cNvCxnSpPr>
              <a:cxnSpLocks noChangeAspect="1"/>
            </p:cNvCxnSpPr>
            <p:nvPr/>
          </p:nvCxnSpPr>
          <p:spPr bwMode="auto">
            <a:xfrm>
              <a:off x="7617799" y="931054"/>
              <a:ext cx="457822" cy="965328"/>
            </a:xfrm>
            <a:prstGeom prst="line">
              <a:avLst/>
            </a:prstGeom>
            <a:noFill/>
            <a:ln w="57150" cap="flat" cmpd="sng" algn="ctr">
              <a:solidFill>
                <a:srgbClr val="CC3300"/>
              </a:solidFill>
              <a:prstDash val="solid"/>
              <a:round/>
              <a:headEnd type="triangle" w="med" len="med"/>
              <a:tailEnd type="none" w="med" len="med"/>
            </a:ln>
            <a:effectLst/>
          </p:spPr>
        </p:cxnSp>
        <p:sp>
          <p:nvSpPr>
            <p:cNvPr id="356" name="Rectangle 4">
              <a:extLst>
                <a:ext uri="{FF2B5EF4-FFF2-40B4-BE49-F238E27FC236}">
                  <a16:creationId xmlns:a16="http://schemas.microsoft.com/office/drawing/2014/main" id="{E63EB9E6-97F5-6FD1-7E8F-92876E18A5D0}"/>
                </a:ext>
              </a:extLst>
            </p:cNvPr>
            <p:cNvSpPr>
              <a:spLocks noChangeArrowheads="1"/>
            </p:cNvSpPr>
            <p:nvPr/>
          </p:nvSpPr>
          <p:spPr bwMode="auto">
            <a:xfrm>
              <a:off x="5989869" y="30778"/>
              <a:ext cx="3183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rPr>
                <a:t>バスを後ろから見た図</a:t>
              </a:r>
              <a:endParaRPr kumimoji="1" lang="en-US" altLang="ja-JP" sz="2400" b="0" i="0" u="none" strike="noStrike" kern="1200" cap="none" spc="0" normalizeH="0" baseline="0" noProof="0" dirty="0">
                <a:ln>
                  <a:noFill/>
                </a:ln>
                <a:solidFill>
                  <a:srgbClr val="00CC99">
                    <a:lumMod val="75000"/>
                  </a:srgbClr>
                </a:solidFill>
                <a:effectLst/>
                <a:uLnTx/>
                <a:uFillTx/>
                <a:latin typeface="Times New Roman" pitchFamily="18" charset="0"/>
                <a:ea typeface="ＭＳ Ｐゴシック" charset="-128"/>
                <a:cs typeface="+mn-cs"/>
              </a:endParaRPr>
            </a:p>
          </p:txBody>
        </p:sp>
        <p:sp>
          <p:nvSpPr>
            <p:cNvPr id="357" name="Rectangle 4">
              <a:extLst>
                <a:ext uri="{FF2B5EF4-FFF2-40B4-BE49-F238E27FC236}">
                  <a16:creationId xmlns:a16="http://schemas.microsoft.com/office/drawing/2014/main" id="{C0EB63E3-7462-62CE-FD2C-83A438D41CB5}"/>
                </a:ext>
              </a:extLst>
            </p:cNvPr>
            <p:cNvSpPr>
              <a:spLocks noChangeArrowheads="1"/>
            </p:cNvSpPr>
            <p:nvPr/>
          </p:nvSpPr>
          <p:spPr bwMode="auto">
            <a:xfrm>
              <a:off x="0" y="461331"/>
              <a:ext cx="49299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a.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人の受けるすべての力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358" name="Rectangle 4">
              <a:extLst>
                <a:ext uri="{FF2B5EF4-FFF2-40B4-BE49-F238E27FC236}">
                  <a16:creationId xmlns:a16="http://schemas.microsoft.com/office/drawing/2014/main" id="{7472E38D-7D14-6CBE-3C29-2965E765DB6B}"/>
                </a:ext>
              </a:extLst>
            </p:cNvPr>
            <p:cNvSpPr>
              <a:spLocks noChangeArrowheads="1"/>
            </p:cNvSpPr>
            <p:nvPr/>
          </p:nvSpPr>
          <p:spPr bwMode="auto">
            <a:xfrm>
              <a:off x="488508" y="897844"/>
              <a:ext cx="37091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椅子からの抗力、重力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59" name="Rectangle 4">
              <a:extLst>
                <a:ext uri="{FF2B5EF4-FFF2-40B4-BE49-F238E27FC236}">
                  <a16:creationId xmlns:a16="http://schemas.microsoft.com/office/drawing/2014/main" id="{523F0298-74E3-A80D-059B-F6A9ECF8A909}"/>
                </a:ext>
              </a:extLst>
            </p:cNvPr>
            <p:cNvSpPr>
              <a:spLocks noChangeArrowheads="1"/>
            </p:cNvSpPr>
            <p:nvPr/>
          </p:nvSpPr>
          <p:spPr bwMode="auto">
            <a:xfrm>
              <a:off x="-1" y="1343824"/>
              <a:ext cx="30549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b.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椅子からの抗力</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60" name="テキスト ボックス 359">
              <a:extLst>
                <a:ext uri="{FF2B5EF4-FFF2-40B4-BE49-F238E27FC236}">
                  <a16:creationId xmlns:a16="http://schemas.microsoft.com/office/drawing/2014/main" id="{F555000D-4C82-2B15-C9F1-83F2E46428BD}"/>
                </a:ext>
              </a:extLst>
            </p:cNvPr>
            <p:cNvSpPr txBox="1"/>
            <p:nvPr/>
          </p:nvSpPr>
          <p:spPr>
            <a:xfrm>
              <a:off x="4146340" y="1365930"/>
              <a:ext cx="66199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61" name="Rectangle 4">
              <a:extLst>
                <a:ext uri="{FF2B5EF4-FFF2-40B4-BE49-F238E27FC236}">
                  <a16:creationId xmlns:a16="http://schemas.microsoft.com/office/drawing/2014/main" id="{B17D32A4-205A-889D-7557-BB1FE3B7678E}"/>
                </a:ext>
              </a:extLst>
            </p:cNvPr>
            <p:cNvSpPr>
              <a:spLocks noChangeArrowheads="1"/>
            </p:cNvSpPr>
            <p:nvPr/>
          </p:nvSpPr>
          <p:spPr bwMode="auto">
            <a:xfrm>
              <a:off x="441122" y="1753864"/>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62" name="テキスト ボックス 361">
              <a:extLst>
                <a:ext uri="{FF2B5EF4-FFF2-40B4-BE49-F238E27FC236}">
                  <a16:creationId xmlns:a16="http://schemas.microsoft.com/office/drawing/2014/main" id="{A6E3545C-051C-4C2F-5B78-B3D9C6DD32F3}"/>
                </a:ext>
              </a:extLst>
            </p:cNvPr>
            <p:cNvSpPr txBox="1"/>
            <p:nvPr/>
          </p:nvSpPr>
          <p:spPr>
            <a:xfrm>
              <a:off x="1351616" y="1759243"/>
              <a:ext cx="4913568"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鉛直上方から左へ角</a:t>
              </a:r>
              <a:r>
                <a:rPr kumimoji="1" lang="en-US" altLang="ja-JP" sz="2800" b="0" i="1" u="none" strike="noStrike" kern="1200" cap="none" spc="0" normalizeH="0" baseline="0" noProof="0" dirty="0">
                  <a:ln>
                    <a:noFill/>
                  </a:ln>
                  <a:solidFill>
                    <a:srgbClr val="000000"/>
                  </a:solidFill>
                  <a:effectLst/>
                  <a:uLnTx/>
                  <a:uFillTx/>
                  <a:latin typeface="Symbol" panose="05050102010706020507" pitchFamily="18" charset="2"/>
                  <a:ea typeface="ＭＳ Ｐゴシック" charset="-128"/>
                  <a:cs typeface="Times New Roman" panose="02020603050405020304" pitchFamily="18" charset="0"/>
                </a:rPr>
                <a:t>q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の方向</a:t>
              </a:r>
            </a:p>
          </p:txBody>
        </p:sp>
        <p:sp>
          <p:nvSpPr>
            <p:cNvPr id="363" name="Rectangle 4">
              <a:extLst>
                <a:ext uri="{FF2B5EF4-FFF2-40B4-BE49-F238E27FC236}">
                  <a16:creationId xmlns:a16="http://schemas.microsoft.com/office/drawing/2014/main" id="{543D4980-02C0-3A54-58FF-E1C49A281660}"/>
                </a:ext>
              </a:extLst>
            </p:cNvPr>
            <p:cNvSpPr>
              <a:spLocks noChangeArrowheads="1"/>
            </p:cNvSpPr>
            <p:nvPr/>
          </p:nvSpPr>
          <p:spPr bwMode="auto">
            <a:xfrm>
              <a:off x="237400" y="2190071"/>
              <a:ext cx="1052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重力</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364" name="Rectangle 4">
              <a:extLst>
                <a:ext uri="{FF2B5EF4-FFF2-40B4-BE49-F238E27FC236}">
                  <a16:creationId xmlns:a16="http://schemas.microsoft.com/office/drawing/2014/main" id="{71E58761-AA40-5B75-AB9A-56FAB035D6EF}"/>
                </a:ext>
              </a:extLst>
            </p:cNvPr>
            <p:cNvSpPr>
              <a:spLocks noChangeArrowheads="1"/>
            </p:cNvSpPr>
            <p:nvPr/>
          </p:nvSpPr>
          <p:spPr bwMode="auto">
            <a:xfrm>
              <a:off x="1184564" y="2178614"/>
              <a:ext cx="1249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65" name="テキスト ボックス 364">
              <a:extLst>
                <a:ext uri="{FF2B5EF4-FFF2-40B4-BE49-F238E27FC236}">
                  <a16:creationId xmlns:a16="http://schemas.microsoft.com/office/drawing/2014/main" id="{864E4C6D-E7F3-CF66-D813-45AFBB6C817D}"/>
                </a:ext>
              </a:extLst>
            </p:cNvPr>
            <p:cNvSpPr txBox="1"/>
            <p:nvPr/>
          </p:nvSpPr>
          <p:spPr>
            <a:xfrm>
              <a:off x="2292664" y="2205451"/>
              <a:ext cx="839627"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66" name="Rectangle 4">
              <a:extLst>
                <a:ext uri="{FF2B5EF4-FFF2-40B4-BE49-F238E27FC236}">
                  <a16:creationId xmlns:a16="http://schemas.microsoft.com/office/drawing/2014/main" id="{5B037E80-FF5E-09C6-B653-D45D3CA7B796}"/>
                </a:ext>
              </a:extLst>
            </p:cNvPr>
            <p:cNvSpPr>
              <a:spLocks noChangeArrowheads="1"/>
            </p:cNvSpPr>
            <p:nvPr/>
          </p:nvSpPr>
          <p:spPr bwMode="auto">
            <a:xfrm>
              <a:off x="3188426" y="2223101"/>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67" name="テキスト ボックス 366">
              <a:extLst>
                <a:ext uri="{FF2B5EF4-FFF2-40B4-BE49-F238E27FC236}">
                  <a16:creationId xmlns:a16="http://schemas.microsoft.com/office/drawing/2014/main" id="{4CEAD1EA-882E-E591-721C-23F6B5576A76}"/>
                </a:ext>
              </a:extLst>
            </p:cNvPr>
            <p:cNvSpPr txBox="1"/>
            <p:nvPr/>
          </p:nvSpPr>
          <p:spPr>
            <a:xfrm>
              <a:off x="4177678" y="2219220"/>
              <a:ext cx="1964969"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鉛直下方</a:t>
              </a:r>
            </a:p>
          </p:txBody>
        </p:sp>
        <p:sp>
          <p:nvSpPr>
            <p:cNvPr id="368" name="Rectangle 4">
              <a:extLst>
                <a:ext uri="{FF2B5EF4-FFF2-40B4-BE49-F238E27FC236}">
                  <a16:creationId xmlns:a16="http://schemas.microsoft.com/office/drawing/2014/main" id="{4D5DA129-5CCB-D999-9C35-C4C8FFDE1474}"/>
                </a:ext>
              </a:extLst>
            </p:cNvPr>
            <p:cNvSpPr>
              <a:spLocks noChangeArrowheads="1"/>
            </p:cNvSpPr>
            <p:nvPr/>
          </p:nvSpPr>
          <p:spPr bwMode="auto">
            <a:xfrm>
              <a:off x="6009626" y="460232"/>
              <a:ext cx="461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d.</a:t>
              </a:r>
            </a:p>
          </p:txBody>
        </p:sp>
        <p:cxnSp>
          <p:nvCxnSpPr>
            <p:cNvPr id="369" name="直線コネクタ 368">
              <a:extLst>
                <a:ext uri="{FF2B5EF4-FFF2-40B4-BE49-F238E27FC236}">
                  <a16:creationId xmlns:a16="http://schemas.microsoft.com/office/drawing/2014/main" id="{61F28CBF-F69C-2C7F-AC5C-4AC65B1C80FF}"/>
                </a:ext>
              </a:extLst>
            </p:cNvPr>
            <p:cNvCxnSpPr>
              <a:cxnSpLocks/>
            </p:cNvCxnSpPr>
            <p:nvPr/>
          </p:nvCxnSpPr>
          <p:spPr bwMode="auto">
            <a:xfrm flipV="1">
              <a:off x="8075621" y="1888945"/>
              <a:ext cx="0" cy="946859"/>
            </a:xfrm>
            <a:prstGeom prst="line">
              <a:avLst/>
            </a:prstGeom>
            <a:noFill/>
            <a:ln w="57150" cap="flat" cmpd="sng" algn="ctr">
              <a:solidFill>
                <a:srgbClr val="C00000"/>
              </a:solidFill>
              <a:prstDash val="solid"/>
              <a:round/>
              <a:headEnd type="triangle" w="med" len="med"/>
              <a:tailEnd type="none" w="med" len="med"/>
            </a:ln>
            <a:effectLst/>
          </p:spPr>
        </p:cxnSp>
        <p:sp>
          <p:nvSpPr>
            <p:cNvPr id="370" name="Rectangle 4">
              <a:extLst>
                <a:ext uri="{FF2B5EF4-FFF2-40B4-BE49-F238E27FC236}">
                  <a16:creationId xmlns:a16="http://schemas.microsoft.com/office/drawing/2014/main" id="{0E1F7A21-0E93-046B-8C34-78720DF35B67}"/>
                </a:ext>
              </a:extLst>
            </p:cNvPr>
            <p:cNvSpPr>
              <a:spLocks noChangeArrowheads="1"/>
            </p:cNvSpPr>
            <p:nvPr/>
          </p:nvSpPr>
          <p:spPr bwMode="auto">
            <a:xfrm>
              <a:off x="8259227" y="2723182"/>
              <a:ext cx="8847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rPr>
                <a:t>重力</a:t>
              </a:r>
              <a:endParaRPr kumimoji="1" lang="en-US" altLang="ja-JP"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371" name="Rectangle 4">
              <a:extLst>
                <a:ext uri="{FF2B5EF4-FFF2-40B4-BE49-F238E27FC236}">
                  <a16:creationId xmlns:a16="http://schemas.microsoft.com/office/drawing/2014/main" id="{C584E604-C456-84DF-83C6-427AAE6A3EEA}"/>
                </a:ext>
              </a:extLst>
            </p:cNvPr>
            <p:cNvSpPr>
              <a:spLocks noChangeArrowheads="1"/>
            </p:cNvSpPr>
            <p:nvPr/>
          </p:nvSpPr>
          <p:spPr bwMode="auto">
            <a:xfrm>
              <a:off x="6598869" y="1077990"/>
              <a:ext cx="8380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rPr>
                <a:t>抗力</a:t>
              </a:r>
              <a:endParaRPr kumimoji="1" lang="en-US" altLang="ja-JP" sz="2400" b="0" i="0" u="none" strike="noStrike" kern="1200" cap="none" spc="0" normalizeH="0" baseline="0" noProof="0" dirty="0">
                <a:ln>
                  <a:noFill/>
                </a:ln>
                <a:solidFill>
                  <a:srgbClr val="C00000"/>
                </a:solidFill>
                <a:effectLst/>
                <a:uLnTx/>
                <a:uFillTx/>
                <a:latin typeface="Times New Roman" pitchFamily="18" charset="0"/>
                <a:ea typeface="ＭＳ Ｐゴシック" charset="-128"/>
                <a:cs typeface="+mn-cs"/>
              </a:endParaRPr>
            </a:p>
          </p:txBody>
        </p:sp>
        <p:sp>
          <p:nvSpPr>
            <p:cNvPr id="372" name="正方形/長方形 371">
              <a:extLst>
                <a:ext uri="{FF2B5EF4-FFF2-40B4-BE49-F238E27FC236}">
                  <a16:creationId xmlns:a16="http://schemas.microsoft.com/office/drawing/2014/main" id="{4B2D6004-8E09-B592-71B0-6B95F4CED79E}"/>
                </a:ext>
              </a:extLst>
            </p:cNvPr>
            <p:cNvSpPr/>
            <p:nvPr/>
          </p:nvSpPr>
          <p:spPr>
            <a:xfrm>
              <a:off x="7656828" y="2623537"/>
              <a:ext cx="700833"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mg</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73" name="正方形/長方形 372">
              <a:extLst>
                <a:ext uri="{FF2B5EF4-FFF2-40B4-BE49-F238E27FC236}">
                  <a16:creationId xmlns:a16="http://schemas.microsoft.com/office/drawing/2014/main" id="{F8A75293-F938-0544-839A-C33C918A7C1A}"/>
                </a:ext>
              </a:extLst>
            </p:cNvPr>
            <p:cNvSpPr/>
            <p:nvPr/>
          </p:nvSpPr>
          <p:spPr>
            <a:xfrm>
              <a:off x="7729301" y="950298"/>
              <a:ext cx="372218" cy="52322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Symbol" panose="05050102010706020507" pitchFamily="18" charset="2"/>
                  <a:ea typeface="ＭＳ Ｐゴシック" charset="-128"/>
                  <a:cs typeface="+mn-cs"/>
                </a:rPr>
                <a:t>q</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cxnSp>
          <p:nvCxnSpPr>
            <p:cNvPr id="374" name="直線コネクタ 373">
              <a:extLst>
                <a:ext uri="{FF2B5EF4-FFF2-40B4-BE49-F238E27FC236}">
                  <a16:creationId xmlns:a16="http://schemas.microsoft.com/office/drawing/2014/main" id="{328F3144-0C10-00C5-C7CC-909879FCC53D}"/>
                </a:ext>
              </a:extLst>
            </p:cNvPr>
            <p:cNvCxnSpPr>
              <a:cxnSpLocks/>
            </p:cNvCxnSpPr>
            <p:nvPr/>
          </p:nvCxnSpPr>
          <p:spPr bwMode="auto">
            <a:xfrm flipV="1">
              <a:off x="8090932" y="792359"/>
              <a:ext cx="0" cy="1106390"/>
            </a:xfrm>
            <a:prstGeom prst="line">
              <a:avLst/>
            </a:prstGeom>
            <a:noFill/>
            <a:ln w="19050" cap="flat" cmpd="sng" algn="ctr">
              <a:solidFill>
                <a:srgbClr val="C00000"/>
              </a:solidFill>
              <a:prstDash val="solid"/>
              <a:round/>
              <a:headEnd type="none" w="med" len="med"/>
              <a:tailEnd type="none" w="med" len="med"/>
            </a:ln>
            <a:effectLst/>
          </p:spPr>
        </p:cxnSp>
        <p:sp>
          <p:nvSpPr>
            <p:cNvPr id="375" name="正方形/長方形 374">
              <a:extLst>
                <a:ext uri="{FF2B5EF4-FFF2-40B4-BE49-F238E27FC236}">
                  <a16:creationId xmlns:a16="http://schemas.microsoft.com/office/drawing/2014/main" id="{3913558C-EE7B-207D-BAA2-9F391E7F7F07}"/>
                </a:ext>
              </a:extLst>
            </p:cNvPr>
            <p:cNvSpPr/>
            <p:nvPr/>
          </p:nvSpPr>
          <p:spPr>
            <a:xfrm>
              <a:off x="7230800" y="1056909"/>
              <a:ext cx="442750"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1"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rPr>
                <a:t>N</a:t>
              </a:r>
              <a:endParaRPr kumimoji="1" lang="ja-JP" altLang="en-US" sz="2800" b="0" i="0" u="none" strike="noStrike" kern="1200" cap="none" spc="0" normalizeH="0" baseline="0" noProof="0" dirty="0">
                <a:ln>
                  <a:noFill/>
                </a:ln>
                <a:solidFill>
                  <a:srgbClr val="CC3300"/>
                </a:solidFill>
                <a:effectLst/>
                <a:uLnTx/>
                <a:uFillTx/>
                <a:latin typeface="Bookman Old Style" pitchFamily="18" charset="0"/>
                <a:ea typeface="ＭＳ Ｐゴシック" charset="-128"/>
                <a:cs typeface="+mn-cs"/>
              </a:endParaRPr>
            </a:p>
          </p:txBody>
        </p:sp>
        <p:sp>
          <p:nvSpPr>
            <p:cNvPr id="376" name="Rectangle 4">
              <a:extLst>
                <a:ext uri="{FF2B5EF4-FFF2-40B4-BE49-F238E27FC236}">
                  <a16:creationId xmlns:a16="http://schemas.microsoft.com/office/drawing/2014/main" id="{495F191D-042A-AD0A-CD6A-7859DD4737AA}"/>
                </a:ext>
              </a:extLst>
            </p:cNvPr>
            <p:cNvSpPr>
              <a:spLocks noChangeArrowheads="1"/>
            </p:cNvSpPr>
            <p:nvPr/>
          </p:nvSpPr>
          <p:spPr bwMode="auto">
            <a:xfrm>
              <a:off x="3003641" y="1343824"/>
              <a:ext cx="11526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77" name="Rectangle 4">
              <a:extLst>
                <a:ext uri="{FF2B5EF4-FFF2-40B4-BE49-F238E27FC236}">
                  <a16:creationId xmlns:a16="http://schemas.microsoft.com/office/drawing/2014/main" id="{BD93FD5B-033E-C7B8-C546-0130711FE76B}"/>
                </a:ext>
              </a:extLst>
            </p:cNvPr>
            <p:cNvSpPr>
              <a:spLocks noChangeArrowheads="1"/>
            </p:cNvSpPr>
            <p:nvPr/>
          </p:nvSpPr>
          <p:spPr bwMode="auto">
            <a:xfrm>
              <a:off x="3856384" y="897844"/>
              <a:ext cx="16795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遠心力</a:t>
              </a:r>
              <a:endPar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378" name="Rectangle 4">
              <a:extLst>
                <a:ext uri="{FF2B5EF4-FFF2-40B4-BE49-F238E27FC236}">
                  <a16:creationId xmlns:a16="http://schemas.microsoft.com/office/drawing/2014/main" id="{E94F7A2E-02C2-2292-E7DD-75C700C8C4CA}"/>
                </a:ext>
              </a:extLst>
            </p:cNvPr>
            <p:cNvSpPr>
              <a:spLocks noChangeArrowheads="1"/>
            </p:cNvSpPr>
            <p:nvPr/>
          </p:nvSpPr>
          <p:spPr bwMode="auto">
            <a:xfrm>
              <a:off x="237400" y="2654094"/>
              <a:ext cx="14540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遠心力</a:t>
              </a:r>
              <a:endPar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379" name="Rectangle 4">
              <a:extLst>
                <a:ext uri="{FF2B5EF4-FFF2-40B4-BE49-F238E27FC236}">
                  <a16:creationId xmlns:a16="http://schemas.microsoft.com/office/drawing/2014/main" id="{4C9E4F69-E335-DD3A-839C-F7A70124F2B4}"/>
                </a:ext>
              </a:extLst>
            </p:cNvPr>
            <p:cNvSpPr>
              <a:spLocks noChangeArrowheads="1"/>
            </p:cNvSpPr>
            <p:nvPr/>
          </p:nvSpPr>
          <p:spPr bwMode="auto">
            <a:xfrm>
              <a:off x="1527485" y="2642637"/>
              <a:ext cx="12492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80" name="テキスト ボックス 379">
              <a:extLst>
                <a:ext uri="{FF2B5EF4-FFF2-40B4-BE49-F238E27FC236}">
                  <a16:creationId xmlns:a16="http://schemas.microsoft.com/office/drawing/2014/main" id="{015E310B-40A9-11D5-7282-8AF112F26F70}"/>
                </a:ext>
              </a:extLst>
            </p:cNvPr>
            <p:cNvSpPr txBox="1"/>
            <p:nvPr/>
          </p:nvSpPr>
          <p:spPr>
            <a:xfrm>
              <a:off x="2598034" y="2669474"/>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381" name="Rectangle 4">
              <a:extLst>
                <a:ext uri="{FF2B5EF4-FFF2-40B4-BE49-F238E27FC236}">
                  <a16:creationId xmlns:a16="http://schemas.microsoft.com/office/drawing/2014/main" id="{584B3233-C41A-C167-5BE8-9309638C7AB2}"/>
                </a:ext>
              </a:extLst>
            </p:cNvPr>
            <p:cNvSpPr>
              <a:spLocks noChangeArrowheads="1"/>
            </p:cNvSpPr>
            <p:nvPr/>
          </p:nvSpPr>
          <p:spPr bwMode="auto">
            <a:xfrm>
              <a:off x="3721224" y="2687124"/>
              <a:ext cx="12242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82" name="テキスト ボックス 381">
              <a:extLst>
                <a:ext uri="{FF2B5EF4-FFF2-40B4-BE49-F238E27FC236}">
                  <a16:creationId xmlns:a16="http://schemas.microsoft.com/office/drawing/2014/main" id="{7C60C2AA-5B0B-4CF8-CA85-1990926C9E6B}"/>
                </a:ext>
              </a:extLst>
            </p:cNvPr>
            <p:cNvSpPr txBox="1"/>
            <p:nvPr/>
          </p:nvSpPr>
          <p:spPr>
            <a:xfrm>
              <a:off x="4710476" y="2683243"/>
              <a:ext cx="1487383"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水平右</a:t>
              </a:r>
            </a:p>
          </p:txBody>
        </p:sp>
        <p:cxnSp>
          <p:nvCxnSpPr>
            <p:cNvPr id="383" name="直線コネクタ 382">
              <a:extLst>
                <a:ext uri="{FF2B5EF4-FFF2-40B4-BE49-F238E27FC236}">
                  <a16:creationId xmlns:a16="http://schemas.microsoft.com/office/drawing/2014/main" id="{19F998F6-81BA-0027-0782-014492773BEF}"/>
                </a:ext>
              </a:extLst>
            </p:cNvPr>
            <p:cNvCxnSpPr>
              <a:cxnSpLocks/>
            </p:cNvCxnSpPr>
            <p:nvPr/>
          </p:nvCxnSpPr>
          <p:spPr bwMode="auto">
            <a:xfrm flipH="1">
              <a:off x="8078830" y="1881730"/>
              <a:ext cx="465876" cy="1"/>
            </a:xfrm>
            <a:prstGeom prst="line">
              <a:avLst/>
            </a:prstGeom>
            <a:noFill/>
            <a:ln w="57150" cap="flat" cmpd="sng" algn="ctr">
              <a:solidFill>
                <a:srgbClr val="E000FF"/>
              </a:solidFill>
              <a:prstDash val="solid"/>
              <a:round/>
              <a:headEnd type="triangle" w="med" len="med"/>
              <a:tailEnd type="none" w="med" len="med"/>
            </a:ln>
            <a:effectLst/>
          </p:spPr>
        </p:cxnSp>
        <p:sp>
          <p:nvSpPr>
            <p:cNvPr id="384" name="Rectangle 4">
              <a:extLst>
                <a:ext uri="{FF2B5EF4-FFF2-40B4-BE49-F238E27FC236}">
                  <a16:creationId xmlns:a16="http://schemas.microsoft.com/office/drawing/2014/main" id="{D69D2498-3077-A0D9-819A-894D2684AA06}"/>
                </a:ext>
              </a:extLst>
            </p:cNvPr>
            <p:cNvSpPr>
              <a:spLocks noChangeArrowheads="1"/>
            </p:cNvSpPr>
            <p:nvPr/>
          </p:nvSpPr>
          <p:spPr bwMode="auto">
            <a:xfrm>
              <a:off x="8043679" y="1380571"/>
              <a:ext cx="10985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遠心力</a:t>
              </a:r>
              <a:endParaRPr kumimoji="1" lang="en-US" altLang="ja-JP" sz="24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385" name="Line 19">
              <a:extLst>
                <a:ext uri="{FF2B5EF4-FFF2-40B4-BE49-F238E27FC236}">
                  <a16:creationId xmlns:a16="http://schemas.microsoft.com/office/drawing/2014/main" id="{987BEBB5-DD01-7EFD-9DBF-42AC2DFCC927}"/>
                </a:ext>
              </a:extLst>
            </p:cNvPr>
            <p:cNvSpPr>
              <a:spLocks noChangeShapeType="1"/>
            </p:cNvSpPr>
            <p:nvPr/>
          </p:nvSpPr>
          <p:spPr bwMode="auto">
            <a:xfrm flipH="1" flipV="1">
              <a:off x="7143855" y="2797633"/>
              <a:ext cx="535076" cy="478878"/>
            </a:xfrm>
            <a:custGeom>
              <a:avLst/>
              <a:gdLst>
                <a:gd name="connsiteX0" fmla="*/ 0 w 712729"/>
                <a:gd name="connsiteY0" fmla="*/ 0 h 889614"/>
                <a:gd name="connsiteX1" fmla="*/ 712729 w 712729"/>
                <a:gd name="connsiteY1" fmla="*/ 889614 h 889614"/>
                <a:gd name="connsiteX0" fmla="*/ 1325 w 714054"/>
                <a:gd name="connsiteY0" fmla="*/ 0 h 889614"/>
                <a:gd name="connsiteX1" fmla="*/ 714054 w 714054"/>
                <a:gd name="connsiteY1" fmla="*/ 889614 h 889614"/>
                <a:gd name="connsiteX0" fmla="*/ 1021 w 871880"/>
                <a:gd name="connsiteY0" fmla="*/ 0 h 449602"/>
                <a:gd name="connsiteX1" fmla="*/ 871880 w 871880"/>
                <a:gd name="connsiteY1" fmla="*/ 449602 h 449602"/>
                <a:gd name="connsiteX0" fmla="*/ 2259 w 873118"/>
                <a:gd name="connsiteY0" fmla="*/ 0 h 449602"/>
                <a:gd name="connsiteX1" fmla="*/ 873118 w 873118"/>
                <a:gd name="connsiteY1" fmla="*/ 449602 h 449602"/>
                <a:gd name="connsiteX0" fmla="*/ 6345 w 657198"/>
                <a:gd name="connsiteY0" fmla="*/ 0 h 380850"/>
                <a:gd name="connsiteX1" fmla="*/ 657198 w 657198"/>
                <a:gd name="connsiteY1" fmla="*/ 380850 h 380850"/>
                <a:gd name="connsiteX0" fmla="*/ 2985 w 653838"/>
                <a:gd name="connsiteY0" fmla="*/ 0 h 380850"/>
                <a:gd name="connsiteX1" fmla="*/ 653838 w 653838"/>
                <a:gd name="connsiteY1" fmla="*/ 380850 h 380850"/>
                <a:gd name="connsiteX0" fmla="*/ 1743 w 824476"/>
                <a:gd name="connsiteY0" fmla="*/ 0 h 394601"/>
                <a:gd name="connsiteX1" fmla="*/ 824476 w 824476"/>
                <a:gd name="connsiteY1" fmla="*/ 394601 h 394601"/>
                <a:gd name="connsiteX0" fmla="*/ 2985 w 653838"/>
                <a:gd name="connsiteY0" fmla="*/ 0 h 408351"/>
                <a:gd name="connsiteX1" fmla="*/ 653838 w 653838"/>
                <a:gd name="connsiteY1" fmla="*/ 408351 h 408351"/>
                <a:gd name="connsiteX0" fmla="*/ 1022 w 651875"/>
                <a:gd name="connsiteY0" fmla="*/ 0 h 408351"/>
                <a:gd name="connsiteX1" fmla="*/ 651875 w 651875"/>
                <a:gd name="connsiteY1" fmla="*/ 408351 h 408351"/>
                <a:gd name="connsiteX0" fmla="*/ 609 w 651462"/>
                <a:gd name="connsiteY0" fmla="*/ 0 h 408351"/>
                <a:gd name="connsiteX1" fmla="*/ 651462 w 651462"/>
                <a:gd name="connsiteY1" fmla="*/ 408351 h 408351"/>
                <a:gd name="connsiteX0" fmla="*/ 102395 w 753248"/>
                <a:gd name="connsiteY0" fmla="*/ 0 h 408351"/>
                <a:gd name="connsiteX1" fmla="*/ 753248 w 753248"/>
                <a:gd name="connsiteY1" fmla="*/ 408351 h 408351"/>
                <a:gd name="connsiteX0" fmla="*/ 165228 w 430582"/>
                <a:gd name="connsiteY0" fmla="*/ 0 h 392076"/>
                <a:gd name="connsiteX1" fmla="*/ 430582 w 430582"/>
                <a:gd name="connsiteY1" fmla="*/ 392076 h 392076"/>
                <a:gd name="connsiteX0" fmla="*/ 336525 w 601879"/>
                <a:gd name="connsiteY0" fmla="*/ 0 h 392076"/>
                <a:gd name="connsiteX1" fmla="*/ 601879 w 601879"/>
                <a:gd name="connsiteY1" fmla="*/ 392076 h 392076"/>
                <a:gd name="connsiteX0" fmla="*/ 503290 w 768644"/>
                <a:gd name="connsiteY0" fmla="*/ 0 h 392081"/>
                <a:gd name="connsiteX1" fmla="*/ 768644 w 768644"/>
                <a:gd name="connsiteY1" fmla="*/ 392076 h 392081"/>
              </a:gdLst>
              <a:ahLst/>
              <a:cxnLst>
                <a:cxn ang="0">
                  <a:pos x="connsiteX0" y="connsiteY0"/>
                </a:cxn>
                <a:cxn ang="0">
                  <a:pos x="connsiteX1" y="connsiteY1"/>
                </a:cxn>
              </a:cxnLst>
              <a:rect l="l" t="t" r="r" b="b"/>
              <a:pathLst>
                <a:path w="768644" h="392081">
                  <a:moveTo>
                    <a:pt x="503290" y="0"/>
                  </a:moveTo>
                  <a:cubicBezTo>
                    <a:pt x="-241679" y="56196"/>
                    <a:pt x="-164848" y="393696"/>
                    <a:pt x="768644" y="392076"/>
                  </a:cubicBezTo>
                </a:path>
              </a:pathLst>
            </a:custGeom>
            <a:noFill/>
            <a:ln w="76200">
              <a:solidFill>
                <a:srgbClr val="0083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86" name="テキスト ボックス 385">
              <a:extLst>
                <a:ext uri="{FF2B5EF4-FFF2-40B4-BE49-F238E27FC236}">
                  <a16:creationId xmlns:a16="http://schemas.microsoft.com/office/drawing/2014/main" id="{83750AA6-9800-2101-0DD9-839DC7C49424}"/>
                </a:ext>
              </a:extLst>
            </p:cNvPr>
            <p:cNvSpPr txBox="1"/>
            <p:nvPr/>
          </p:nvSpPr>
          <p:spPr>
            <a:xfrm>
              <a:off x="8049187" y="1926147"/>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387" name="Rectangle 4">
              <a:extLst>
                <a:ext uri="{FF2B5EF4-FFF2-40B4-BE49-F238E27FC236}">
                  <a16:creationId xmlns:a16="http://schemas.microsoft.com/office/drawing/2014/main" id="{9A8060FC-6E2F-EE00-8160-501C30291D49}"/>
                </a:ext>
              </a:extLst>
            </p:cNvPr>
            <p:cNvSpPr>
              <a:spLocks noChangeArrowheads="1"/>
            </p:cNvSpPr>
            <p:nvPr/>
          </p:nvSpPr>
          <p:spPr bwMode="auto">
            <a:xfrm>
              <a:off x="-2" y="3162180"/>
              <a:ext cx="1942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c. </a:t>
              </a:r>
              <a:r>
                <a:rPr kumimoji="1" lang="ja-JP" altLang="en-US"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8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388" name="テキスト ボックス 387">
              <a:extLst>
                <a:ext uri="{FF2B5EF4-FFF2-40B4-BE49-F238E27FC236}">
                  <a16:creationId xmlns:a16="http://schemas.microsoft.com/office/drawing/2014/main" id="{956E1F24-A4FD-470F-1A13-FD7FD8E1DC4C}"/>
                </a:ext>
              </a:extLst>
            </p:cNvPr>
            <p:cNvSpPr txBox="1"/>
            <p:nvPr/>
          </p:nvSpPr>
          <p:spPr>
            <a:xfrm>
              <a:off x="2887248" y="3156217"/>
              <a:ext cx="465320"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389" name="Rectangle 4">
              <a:extLst>
                <a:ext uri="{FF2B5EF4-FFF2-40B4-BE49-F238E27FC236}">
                  <a16:creationId xmlns:a16="http://schemas.microsoft.com/office/drawing/2014/main" id="{997DCE3A-F5AF-5C93-F7EB-00315CDB3AA7}"/>
                </a:ext>
              </a:extLst>
            </p:cNvPr>
            <p:cNvSpPr>
              <a:spLocks noChangeArrowheads="1"/>
            </p:cNvSpPr>
            <p:nvPr/>
          </p:nvSpPr>
          <p:spPr bwMode="auto">
            <a:xfrm>
              <a:off x="3600246" y="3177628"/>
              <a:ext cx="12067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方向</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90" name="テキスト ボックス 389">
              <a:extLst>
                <a:ext uri="{FF2B5EF4-FFF2-40B4-BE49-F238E27FC236}">
                  <a16:creationId xmlns:a16="http://schemas.microsoft.com/office/drawing/2014/main" id="{98E3A928-6752-A53B-A7CD-804CA17D1B51}"/>
                </a:ext>
              </a:extLst>
            </p:cNvPr>
            <p:cNvSpPr txBox="1"/>
            <p:nvPr/>
          </p:nvSpPr>
          <p:spPr>
            <a:xfrm>
              <a:off x="4661563" y="3173891"/>
              <a:ext cx="1326282"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なし</a:t>
              </a:r>
            </a:p>
          </p:txBody>
        </p:sp>
        <p:sp>
          <p:nvSpPr>
            <p:cNvPr id="391" name="Rectangle 4">
              <a:extLst>
                <a:ext uri="{FF2B5EF4-FFF2-40B4-BE49-F238E27FC236}">
                  <a16:creationId xmlns:a16="http://schemas.microsoft.com/office/drawing/2014/main" id="{C603486B-96C9-670E-C0D9-356670375CA0}"/>
                </a:ext>
              </a:extLst>
            </p:cNvPr>
            <p:cNvSpPr>
              <a:spLocks noChangeArrowheads="1"/>
            </p:cNvSpPr>
            <p:nvPr/>
          </p:nvSpPr>
          <p:spPr bwMode="auto">
            <a:xfrm>
              <a:off x="1633703" y="3162180"/>
              <a:ext cx="1498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大きさ</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92" name="AutoShape 3">
              <a:extLst>
                <a:ext uri="{FF2B5EF4-FFF2-40B4-BE49-F238E27FC236}">
                  <a16:creationId xmlns:a16="http://schemas.microsoft.com/office/drawing/2014/main" id="{34E6A47A-39FA-7BDB-82AE-FD4B199A4504}"/>
                </a:ext>
              </a:extLst>
            </p:cNvPr>
            <p:cNvSpPr>
              <a:spLocks noChangeArrowheads="1"/>
            </p:cNvSpPr>
            <p:nvPr/>
          </p:nvSpPr>
          <p:spPr bwMode="auto">
            <a:xfrm>
              <a:off x="6015537" y="61366"/>
              <a:ext cx="3062630" cy="3250087"/>
            </a:xfrm>
            <a:prstGeom prst="roundRect">
              <a:avLst>
                <a:gd name="adj" fmla="val 4798"/>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en-US" sz="32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393" name="Rectangle 4">
              <a:extLst>
                <a:ext uri="{FF2B5EF4-FFF2-40B4-BE49-F238E27FC236}">
                  <a16:creationId xmlns:a16="http://schemas.microsoft.com/office/drawing/2014/main" id="{58DB10C0-1D87-FEDB-6B63-EA6A8C98E118}"/>
                </a:ext>
              </a:extLst>
            </p:cNvPr>
            <p:cNvSpPr>
              <a:spLocks noChangeArrowheads="1"/>
            </p:cNvSpPr>
            <p:nvPr/>
          </p:nvSpPr>
          <p:spPr bwMode="auto">
            <a:xfrm>
              <a:off x="6722847" y="1545965"/>
              <a:ext cx="13678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394" name="テキスト ボックス 393">
              <a:extLst>
                <a:ext uri="{FF2B5EF4-FFF2-40B4-BE49-F238E27FC236}">
                  <a16:creationId xmlns:a16="http://schemas.microsoft.com/office/drawing/2014/main" id="{829E62E5-4F33-7997-209B-139442ACB87E}"/>
                </a:ext>
              </a:extLst>
            </p:cNvPr>
            <p:cNvSpPr txBox="1"/>
            <p:nvPr/>
          </p:nvSpPr>
          <p:spPr>
            <a:xfrm>
              <a:off x="7163664" y="1806477"/>
              <a:ext cx="41780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grpSp>
      <p:sp>
        <p:nvSpPr>
          <p:cNvPr id="409" name="Rectangle 4">
            <a:extLst>
              <a:ext uri="{FF2B5EF4-FFF2-40B4-BE49-F238E27FC236}">
                <a16:creationId xmlns:a16="http://schemas.microsoft.com/office/drawing/2014/main" id="{F5823193-9714-6006-23A8-99F15D1EF096}"/>
              </a:ext>
            </a:extLst>
          </p:cNvPr>
          <p:cNvSpPr>
            <a:spLocks noChangeArrowheads="1"/>
          </p:cNvSpPr>
          <p:nvPr/>
        </p:nvSpPr>
        <p:spPr bwMode="auto">
          <a:xfrm>
            <a:off x="5787242" y="5056681"/>
            <a:ext cx="1181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rPr>
              <a:t>加速度</a:t>
            </a:r>
            <a:endParaRPr kumimoji="1" lang="en-US" altLang="ja-JP" sz="2400" b="0" i="0" u="none" strike="noStrike" kern="1200" cap="none" spc="0" normalizeH="0" baseline="0" noProof="0" dirty="0">
              <a:ln>
                <a:noFill/>
              </a:ln>
              <a:solidFill>
                <a:srgbClr val="0000FF"/>
              </a:solidFill>
              <a:effectLst/>
              <a:uLnTx/>
              <a:uFillTx/>
              <a:latin typeface="Times New Roman" pitchFamily="18" charset="0"/>
              <a:ea typeface="ＭＳ Ｐゴシック" charset="-128"/>
              <a:cs typeface="+mn-cs"/>
            </a:endParaRPr>
          </a:p>
        </p:txBody>
      </p:sp>
      <p:sp>
        <p:nvSpPr>
          <p:cNvPr id="410" name="テキスト ボックス 409">
            <a:extLst>
              <a:ext uri="{FF2B5EF4-FFF2-40B4-BE49-F238E27FC236}">
                <a16:creationId xmlns:a16="http://schemas.microsoft.com/office/drawing/2014/main" id="{D479BDD1-0E2B-02D1-B6A4-457764307F36}"/>
              </a:ext>
            </a:extLst>
          </p:cNvPr>
          <p:cNvSpPr txBox="1"/>
          <p:nvPr/>
        </p:nvSpPr>
        <p:spPr>
          <a:xfrm>
            <a:off x="6776851" y="5025669"/>
            <a:ext cx="417805"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Times New Roman" panose="02020603050405020304" pitchFamily="18" charset="0"/>
              </a:rPr>
              <a:t>0</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cxnSp>
        <p:nvCxnSpPr>
          <p:cNvPr id="411" name="直線コネクタ 410">
            <a:extLst>
              <a:ext uri="{FF2B5EF4-FFF2-40B4-BE49-F238E27FC236}">
                <a16:creationId xmlns:a16="http://schemas.microsoft.com/office/drawing/2014/main" id="{4FFE8448-2EE2-7822-A178-AAEB2A684A0D}"/>
              </a:ext>
            </a:extLst>
          </p:cNvPr>
          <p:cNvCxnSpPr>
            <a:cxnSpLocks/>
          </p:cNvCxnSpPr>
          <p:nvPr/>
        </p:nvCxnSpPr>
        <p:spPr bwMode="auto">
          <a:xfrm flipH="1">
            <a:off x="7584970" y="5098868"/>
            <a:ext cx="465876" cy="1"/>
          </a:xfrm>
          <a:prstGeom prst="line">
            <a:avLst/>
          </a:prstGeom>
          <a:noFill/>
          <a:ln w="57150" cap="flat" cmpd="sng" algn="ctr">
            <a:solidFill>
              <a:srgbClr val="E000FF"/>
            </a:solidFill>
            <a:prstDash val="solid"/>
            <a:round/>
            <a:headEnd type="triangle" w="med" len="med"/>
            <a:tailEnd type="none" w="med" len="med"/>
          </a:ln>
          <a:effectLst/>
        </p:spPr>
      </p:cxnSp>
      <p:sp>
        <p:nvSpPr>
          <p:cNvPr id="412" name="テキスト ボックス 411">
            <a:extLst>
              <a:ext uri="{FF2B5EF4-FFF2-40B4-BE49-F238E27FC236}">
                <a16:creationId xmlns:a16="http://schemas.microsoft.com/office/drawing/2014/main" id="{370F0871-5852-AD3A-3595-C0B5C064D619}"/>
              </a:ext>
            </a:extLst>
          </p:cNvPr>
          <p:cNvSpPr txBox="1"/>
          <p:nvPr/>
        </p:nvSpPr>
        <p:spPr>
          <a:xfrm>
            <a:off x="7690704" y="4588131"/>
            <a:ext cx="1166446"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413" name="正方形/長方形 412">
            <a:extLst>
              <a:ext uri="{FF2B5EF4-FFF2-40B4-BE49-F238E27FC236}">
                <a16:creationId xmlns:a16="http://schemas.microsoft.com/office/drawing/2014/main" id="{0D9A7D20-50FC-F681-3260-FAA4C09642F5}"/>
              </a:ext>
            </a:extLst>
          </p:cNvPr>
          <p:cNvSpPr/>
          <p:nvPr/>
        </p:nvSpPr>
        <p:spPr>
          <a:xfrm>
            <a:off x="1990486" y="4338769"/>
            <a:ext cx="364202" cy="52322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0</a:t>
            </a:r>
            <a:endParaRPr kumimoji="1" lang="ja-JP" altLang="en-US" sz="2800" b="0" i="0"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endParaRPr>
          </a:p>
        </p:txBody>
      </p:sp>
      <p:sp>
        <p:nvSpPr>
          <p:cNvPr id="414" name="Rectangle 117">
            <a:extLst>
              <a:ext uri="{FF2B5EF4-FFF2-40B4-BE49-F238E27FC236}">
                <a16:creationId xmlns:a16="http://schemas.microsoft.com/office/drawing/2014/main" id="{285D39B7-6A8B-CE4C-DC47-1C5B60684E3E}"/>
              </a:ext>
            </a:extLst>
          </p:cNvPr>
          <p:cNvSpPr>
            <a:spLocks noChangeArrowheads="1"/>
          </p:cNvSpPr>
          <p:nvPr/>
        </p:nvSpPr>
        <p:spPr bwMode="auto">
          <a:xfrm>
            <a:off x="2251691" y="4341919"/>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Symbol" pitchFamily="18" charset="2"/>
                <a:ea typeface="ＭＳ Ｐゴシック" charset="-128"/>
                <a:cs typeface="+mn-cs"/>
              </a:rPr>
              <a:t>=</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415" name="テキスト ボックス 414">
            <a:extLst>
              <a:ext uri="{FF2B5EF4-FFF2-40B4-BE49-F238E27FC236}">
                <a16:creationId xmlns:a16="http://schemas.microsoft.com/office/drawing/2014/main" id="{523C7E5A-7397-B8DB-7ECC-ACB85C3EFC37}"/>
              </a:ext>
            </a:extLst>
          </p:cNvPr>
          <p:cNvSpPr txBox="1"/>
          <p:nvPr/>
        </p:nvSpPr>
        <p:spPr>
          <a:xfrm>
            <a:off x="3715475" y="4344185"/>
            <a:ext cx="1460297" cy="523220"/>
          </a:xfrm>
          <a:prstGeom prst="rect">
            <a:avLst/>
          </a:prstGeom>
          <a:noFill/>
        </p:spPr>
        <p:txBody>
          <a:bodyPr wrap="square">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1200" cap="none" spc="0" normalizeH="0" baseline="0" noProof="0" dirty="0">
                <a:ln>
                  <a:noFill/>
                </a:ln>
                <a:solidFill>
                  <a:srgbClr val="E000FF"/>
                </a:solidFill>
                <a:effectLst/>
                <a:uLnTx/>
                <a:uFillTx/>
                <a:latin typeface="Symbol" pitchFamily="18" charset="2"/>
                <a:ea typeface="ＭＳ Ｐゴシック" charset="-128"/>
                <a:cs typeface="+mn-cs"/>
              </a:rPr>
              <a:t>- </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mv</a:t>
            </a:r>
            <a:r>
              <a:rPr kumimoji="1" lang="en-US" altLang="ja-JP" sz="2800" b="0" i="0" u="none" strike="noStrike" kern="1200" cap="none" spc="0" normalizeH="0" baseline="30000" noProof="0" dirty="0">
                <a:ln>
                  <a:noFill/>
                </a:ln>
                <a:solidFill>
                  <a:srgbClr val="E000FF"/>
                </a:solidFill>
                <a:effectLst/>
                <a:uLnTx/>
                <a:uFillTx/>
                <a:latin typeface="Times New Roman" pitchFamily="18" charset="0"/>
                <a:ea typeface="ＭＳ Ｐゴシック" charset="-128"/>
                <a:cs typeface="+mn-cs"/>
              </a:rPr>
              <a:t>2</a:t>
            </a:r>
            <a:r>
              <a:rPr kumimoji="1" lang="en-US" altLang="ja-JP"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rPr>
              <a:t>/</a:t>
            </a:r>
            <a:r>
              <a:rPr kumimoji="1" lang="en-US" altLang="ja-JP" sz="2800" b="0" i="1" u="none" strike="noStrike" kern="1200" cap="none" spc="0" normalizeH="0" baseline="0" noProof="0" dirty="0">
                <a:ln>
                  <a:noFill/>
                </a:ln>
                <a:solidFill>
                  <a:srgbClr val="E000FF"/>
                </a:solidFill>
                <a:effectLst/>
                <a:uLnTx/>
                <a:uFillTx/>
                <a:latin typeface="Bookman Old Style" pitchFamily="18" charset="0"/>
                <a:ea typeface="ＭＳ Ｐゴシック" charset="-128"/>
                <a:cs typeface="+mn-cs"/>
              </a:rPr>
              <a:t>r</a:t>
            </a:r>
            <a:endParaRPr kumimoji="1" lang="ja-JP" altLang="en-US" sz="2800" b="0" i="0" u="none" strike="noStrike" kern="1200" cap="none" spc="0" normalizeH="0" baseline="0" noProof="0" dirty="0">
              <a:ln>
                <a:noFill/>
              </a:ln>
              <a:solidFill>
                <a:srgbClr val="E000FF"/>
              </a:solidFill>
              <a:effectLst/>
              <a:uLnTx/>
              <a:uFillTx/>
              <a:latin typeface="Times New Roman" pitchFamily="18" charset="0"/>
              <a:ea typeface="ＭＳ Ｐゴシック" charset="-128"/>
              <a:cs typeface="+mn-cs"/>
            </a:endParaRPr>
          </a:p>
        </p:txBody>
      </p:sp>
      <p:sp>
        <p:nvSpPr>
          <p:cNvPr id="4" name="Line 5">
            <a:extLst>
              <a:ext uri="{FF2B5EF4-FFF2-40B4-BE49-F238E27FC236}">
                <a16:creationId xmlns:a16="http://schemas.microsoft.com/office/drawing/2014/main" id="{624ADB4A-1907-47D5-37F6-2AEACCCFDCEB}"/>
              </a:ext>
            </a:extLst>
          </p:cNvPr>
          <p:cNvSpPr>
            <a:spLocks noChangeShapeType="1"/>
          </p:cNvSpPr>
          <p:nvPr/>
        </p:nvSpPr>
        <p:spPr bwMode="auto">
          <a:xfrm flipH="1">
            <a:off x="7705769" y="2407929"/>
            <a:ext cx="240774" cy="197375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32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custDataLst>
      <p:tags r:id="rId1"/>
    </p:custDataLst>
    <p:extLst>
      <p:ext uri="{BB962C8B-B14F-4D97-AF65-F5344CB8AC3E}">
        <p14:creationId xmlns:p14="http://schemas.microsoft.com/office/powerpoint/2010/main" val="368932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up)">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0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childTnLst>
                                    <p:set>
                                      <p:cBhvr>
                                        <p:cTn id="29" dur="1" fill="hold">
                                          <p:stCondLst>
                                            <p:cond delay="0"/>
                                          </p:stCondLst>
                                        </p:cTn>
                                        <p:tgtEl>
                                          <p:spTgt spid="307"/>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05"/>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97"/>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35"/>
                                        </p:tgtEl>
                                        <p:attrNameLst>
                                          <p:attrName>style.visibility</p:attrName>
                                        </p:attrNameLst>
                                      </p:cBhvr>
                                      <p:to>
                                        <p:strVal val="visible"/>
                                      </p:to>
                                    </p:set>
                                  </p:childTnLst>
                                </p:cTn>
                              </p:par>
                              <p:par>
                                <p:cTn id="36" presetID="1" presetClass="entr" presetSubtype="0" fill="hold" grpId="1" nodeType="withEffect">
                                  <p:stCondLst>
                                    <p:cond delay="0"/>
                                  </p:stCondLst>
                                  <p:childTnLst>
                                    <p:set>
                                      <p:cBhvr>
                                        <p:cTn id="37" dur="1" fill="hold">
                                          <p:stCondLst>
                                            <p:cond delay="0"/>
                                          </p:stCondLst>
                                        </p:cTn>
                                        <p:tgtEl>
                                          <p:spTgt spid="306"/>
                                        </p:tgtEl>
                                        <p:attrNameLst>
                                          <p:attrName>style.visibility</p:attrName>
                                        </p:attrNameLst>
                                      </p:cBhvr>
                                      <p:to>
                                        <p:strVal val="visible"/>
                                      </p:to>
                                    </p:set>
                                  </p:childTnLst>
                                </p:cTn>
                              </p:par>
                              <p:par>
                                <p:cTn id="38" presetID="1" presetClass="entr" presetSubtype="0" fill="hold" grpId="2" nodeType="withEffect">
                                  <p:stCondLst>
                                    <p:cond delay="0"/>
                                  </p:stCondLst>
                                  <p:childTnLst>
                                    <p:set>
                                      <p:cBhvr>
                                        <p:cTn id="39" dur="1" fill="hold">
                                          <p:stCondLst>
                                            <p:cond delay="0"/>
                                          </p:stCondLst>
                                        </p:cTn>
                                        <p:tgtEl>
                                          <p:spTgt spid="319"/>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409"/>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10"/>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411"/>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412"/>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4"/>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8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99"/>
                                        </p:tgtEl>
                                        <p:attrNameLst>
                                          <p:attrName>style.visibility</p:attrName>
                                        </p:attrNameLst>
                                      </p:cBhvr>
                                      <p:to>
                                        <p:strVal val="visible"/>
                                      </p:to>
                                    </p:set>
                                    <p:animEffect transition="in" filter="wipe(left)">
                                      <p:cBhvr>
                                        <p:cTn id="60" dur="500"/>
                                        <p:tgtEl>
                                          <p:spTgt spid="299"/>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0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0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0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03"/>
                                        </p:tgtEl>
                                        <p:attrNameLst>
                                          <p:attrName>style.visibility</p:attrName>
                                        </p:attrNameLst>
                                      </p:cBhvr>
                                      <p:to>
                                        <p:strVal val="visible"/>
                                      </p:to>
                                    </p:set>
                                  </p:childTnLst>
                                </p:cTn>
                              </p:par>
                              <p:par>
                                <p:cTn id="71" presetID="9" presetClass="emph" presetSubtype="0" grpId="0" nodeType="withEffect">
                                  <p:stCondLst>
                                    <p:cond delay="0"/>
                                  </p:stCondLst>
                                  <p:childTnLst>
                                    <p:set>
                                      <p:cBhvr>
                                        <p:cTn id="72" dur="indefinite"/>
                                        <p:tgtEl>
                                          <p:spTgt spid="307"/>
                                        </p:tgtEl>
                                        <p:attrNameLst>
                                          <p:attrName>style.opacity</p:attrName>
                                        </p:attrNameLst>
                                      </p:cBhvr>
                                      <p:to>
                                        <p:strVal val="0.1"/>
                                      </p:to>
                                    </p:set>
                                    <p:animEffect filter="image" prLst="opacity: 0.1">
                                      <p:cBhvr rctx="IE">
                                        <p:cTn id="73" dur="indefinite"/>
                                        <p:tgtEl>
                                          <p:spTgt spid="307"/>
                                        </p:tgtEl>
                                      </p:cBhvr>
                                    </p:animEffect>
                                  </p:childTnLst>
                                </p:cTn>
                              </p:par>
                              <p:par>
                                <p:cTn id="74" presetID="1" presetClass="entr" presetSubtype="0" fill="hold" grpId="0" nodeType="withEffect">
                                  <p:stCondLst>
                                    <p:cond delay="0"/>
                                  </p:stCondLst>
                                  <p:childTnLst>
                                    <p:set>
                                      <p:cBhvr>
                                        <p:cTn id="75" dur="1" fill="hold">
                                          <p:stCondLst>
                                            <p:cond delay="0"/>
                                          </p:stCondLst>
                                        </p:cTn>
                                        <p:tgtEl>
                                          <p:spTgt spid="90"/>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91"/>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9" presetClass="emph" presetSubtype="0" nodeType="clickEffect">
                                  <p:stCondLst>
                                    <p:cond delay="0"/>
                                  </p:stCondLst>
                                  <p:childTnLst>
                                    <p:set>
                                      <p:cBhvr>
                                        <p:cTn id="81" dur="indefinite"/>
                                        <p:tgtEl>
                                          <p:spTgt spid="305"/>
                                        </p:tgtEl>
                                        <p:attrNameLst>
                                          <p:attrName>style.opacity</p:attrName>
                                        </p:attrNameLst>
                                      </p:cBhvr>
                                      <p:to>
                                        <p:strVal val="0.1"/>
                                      </p:to>
                                    </p:set>
                                    <p:animEffect filter="image" prLst="opacity: 0.1">
                                      <p:cBhvr rctx="IE">
                                        <p:cTn id="82" dur="indefinite"/>
                                        <p:tgtEl>
                                          <p:spTgt spid="305"/>
                                        </p:tgtEl>
                                      </p:cBhvr>
                                    </p:animEffect>
                                  </p:childTnLst>
                                </p:cTn>
                              </p:par>
                              <p:par>
                                <p:cTn id="83" presetID="9" presetClass="emph" presetSubtype="0" nodeType="withEffect">
                                  <p:stCondLst>
                                    <p:cond delay="0"/>
                                  </p:stCondLst>
                                  <p:childTnLst>
                                    <p:set>
                                      <p:cBhvr>
                                        <p:cTn id="84" dur="indefinite"/>
                                        <p:tgtEl>
                                          <p:spTgt spid="300"/>
                                        </p:tgtEl>
                                        <p:attrNameLst>
                                          <p:attrName>style.opacity</p:attrName>
                                        </p:attrNameLst>
                                      </p:cBhvr>
                                      <p:to>
                                        <p:strVal val="0.1"/>
                                      </p:to>
                                    </p:set>
                                    <p:animEffect filter="image" prLst="opacity: 0.1">
                                      <p:cBhvr rctx="IE">
                                        <p:cTn id="85" dur="indefinite"/>
                                        <p:tgtEl>
                                          <p:spTgt spid="300"/>
                                        </p:tgtEl>
                                      </p:cBhvr>
                                    </p:animEffect>
                                  </p:childTnLst>
                                </p:cTn>
                              </p:par>
                              <p:par>
                                <p:cTn id="86" presetID="9" presetClass="emph" presetSubtype="0" nodeType="withEffect">
                                  <p:stCondLst>
                                    <p:cond delay="0"/>
                                  </p:stCondLst>
                                  <p:childTnLst>
                                    <p:set>
                                      <p:cBhvr>
                                        <p:cTn id="87" dur="indefinite"/>
                                        <p:tgtEl>
                                          <p:spTgt spid="301"/>
                                        </p:tgtEl>
                                        <p:attrNameLst>
                                          <p:attrName>style.opacity</p:attrName>
                                        </p:attrNameLst>
                                      </p:cBhvr>
                                      <p:to>
                                        <p:strVal val="0.1"/>
                                      </p:to>
                                    </p:set>
                                    <p:animEffect filter="image" prLst="opacity: 0.1">
                                      <p:cBhvr rctx="IE">
                                        <p:cTn id="88" dur="indefinite"/>
                                        <p:tgtEl>
                                          <p:spTgt spid="301"/>
                                        </p:tgtEl>
                                      </p:cBhvr>
                                    </p:animEffect>
                                  </p:childTnLst>
                                </p:cTn>
                              </p:par>
                              <p:par>
                                <p:cTn id="89" presetID="9" presetClass="emph" presetSubtype="0" grpId="0" nodeType="withEffect">
                                  <p:stCondLst>
                                    <p:cond delay="0"/>
                                  </p:stCondLst>
                                  <p:childTnLst>
                                    <p:set>
                                      <p:cBhvr>
                                        <p:cTn id="90" dur="indefinite"/>
                                        <p:tgtEl>
                                          <p:spTgt spid="306"/>
                                        </p:tgtEl>
                                        <p:attrNameLst>
                                          <p:attrName>style.opacity</p:attrName>
                                        </p:attrNameLst>
                                      </p:cBhvr>
                                      <p:to>
                                        <p:strVal val="0.1"/>
                                      </p:to>
                                    </p:set>
                                    <p:animEffect filter="image" prLst="opacity: 0.1">
                                      <p:cBhvr rctx="IE">
                                        <p:cTn id="91" dur="indefinite"/>
                                        <p:tgtEl>
                                          <p:spTgt spid="306"/>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299"/>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107"/>
                                        </p:tgtEl>
                                        <p:attrNameLst>
                                          <p:attrName>style.visibility</p:attrName>
                                        </p:attrNameLst>
                                      </p:cBhvr>
                                      <p:to>
                                        <p:strVal val="visible"/>
                                      </p:to>
                                    </p:set>
                                  </p:childTnLst>
                                </p:cTn>
                              </p:par>
                              <p:par>
                                <p:cTn id="100" presetID="35" presetClass="emph" presetSubtype="0" repeatCount="10000" fill="hold" grpId="1" nodeType="withEffect">
                                  <p:stCondLst>
                                    <p:cond delay="0"/>
                                  </p:stCondLst>
                                  <p:childTnLst>
                                    <p:anim calcmode="discrete" valueType="str">
                                      <p:cBhvr>
                                        <p:cTn id="101" dur="500" fill="hold"/>
                                        <p:tgtEl>
                                          <p:spTgt spid="107"/>
                                        </p:tgtEl>
                                        <p:attrNameLst>
                                          <p:attrName>style.visibility</p:attrName>
                                        </p:attrNameLst>
                                      </p:cBhvr>
                                      <p:tavLst>
                                        <p:tav tm="0">
                                          <p:val>
                                            <p:strVal val="hidden"/>
                                          </p:val>
                                        </p:tav>
                                        <p:tav tm="50000">
                                          <p:val>
                                            <p:strVal val="visible"/>
                                          </p:val>
                                        </p:tav>
                                      </p:tavLst>
                                    </p:anim>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309"/>
                                        </p:tgtEl>
                                        <p:attrNameLst>
                                          <p:attrName>style.visibility</p:attrName>
                                        </p:attrNameLst>
                                      </p:cBhvr>
                                      <p:to>
                                        <p:strVal val="visible"/>
                                      </p:to>
                                    </p:set>
                                    <p:animEffect transition="in" filter="wipe(left)">
                                      <p:cBhvr>
                                        <p:cTn id="106" dur="500"/>
                                        <p:tgtEl>
                                          <p:spTgt spid="309"/>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08"/>
                                        </p:tgtEl>
                                        <p:attrNameLst>
                                          <p:attrName>style.visibility</p:attrName>
                                        </p:attrNameLst>
                                      </p:cBhvr>
                                      <p:to>
                                        <p:strVal val="visible"/>
                                      </p:to>
                                    </p:set>
                                  </p:childTnLst>
                                </p:cTn>
                              </p:par>
                              <p:par>
                                <p:cTn id="111" presetID="35" presetClass="emph" presetSubtype="0" repeatCount="10000" fill="hold" grpId="1" nodeType="withEffect">
                                  <p:stCondLst>
                                    <p:cond delay="0"/>
                                  </p:stCondLst>
                                  <p:childTnLst>
                                    <p:anim calcmode="discrete" valueType="str">
                                      <p:cBhvr>
                                        <p:cTn id="112" dur="500" fill="hold"/>
                                        <p:tgtEl>
                                          <p:spTgt spid="308"/>
                                        </p:tgtEl>
                                        <p:attrNameLst>
                                          <p:attrName>style.visibility</p:attrName>
                                        </p:attrNameLst>
                                      </p:cBhvr>
                                      <p:tavLst>
                                        <p:tav tm="0">
                                          <p:val>
                                            <p:strVal val="hidden"/>
                                          </p:val>
                                        </p:tav>
                                        <p:tav tm="50000">
                                          <p:val>
                                            <p:strVal val="visible"/>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8" fill="hold" nodeType="clickEffect">
                                  <p:stCondLst>
                                    <p:cond delay="0"/>
                                  </p:stCondLst>
                                  <p:childTnLst>
                                    <p:set>
                                      <p:cBhvr>
                                        <p:cTn id="116" dur="1" fill="hold">
                                          <p:stCondLst>
                                            <p:cond delay="0"/>
                                          </p:stCondLst>
                                        </p:cTn>
                                        <p:tgtEl>
                                          <p:spTgt spid="94"/>
                                        </p:tgtEl>
                                        <p:attrNameLst>
                                          <p:attrName>style.visibility</p:attrName>
                                        </p:attrNameLst>
                                      </p:cBhvr>
                                      <p:to>
                                        <p:strVal val="visible"/>
                                      </p:to>
                                    </p:set>
                                    <p:anim calcmode="lin" valueType="num">
                                      <p:cBhvr additive="base">
                                        <p:cTn id="117" dur="500" fill="hold"/>
                                        <p:tgtEl>
                                          <p:spTgt spid="94"/>
                                        </p:tgtEl>
                                        <p:attrNameLst>
                                          <p:attrName>ppt_x</p:attrName>
                                        </p:attrNameLst>
                                      </p:cBhvr>
                                      <p:tavLst>
                                        <p:tav tm="0">
                                          <p:val>
                                            <p:strVal val="0-#ppt_w/2"/>
                                          </p:val>
                                        </p:tav>
                                        <p:tav tm="100000">
                                          <p:val>
                                            <p:strVal val="#ppt_x"/>
                                          </p:val>
                                        </p:tav>
                                      </p:tavLst>
                                    </p:anim>
                                    <p:anim calcmode="lin" valueType="num">
                                      <p:cBhvr additive="base">
                                        <p:cTn id="118" dur="500" fill="hold"/>
                                        <p:tgtEl>
                                          <p:spTgt spid="94"/>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9" presetClass="emph" presetSubtype="0" nodeType="clickEffect">
                                  <p:stCondLst>
                                    <p:cond delay="0"/>
                                  </p:stCondLst>
                                  <p:childTnLst>
                                    <p:set>
                                      <p:cBhvr>
                                        <p:cTn id="122" dur="indefinite"/>
                                        <p:tgtEl>
                                          <p:spTgt spid="303"/>
                                        </p:tgtEl>
                                        <p:attrNameLst>
                                          <p:attrName>style.opacity</p:attrName>
                                        </p:attrNameLst>
                                      </p:cBhvr>
                                      <p:to>
                                        <p:strVal val="0.1"/>
                                      </p:to>
                                    </p:set>
                                    <p:animEffect filter="image" prLst="opacity: 0.1">
                                      <p:cBhvr rctx="IE">
                                        <p:cTn id="123" dur="indefinite"/>
                                        <p:tgtEl>
                                          <p:spTgt spid="303"/>
                                        </p:tgtEl>
                                      </p:cBhvr>
                                    </p:animEffect>
                                  </p:childTnLst>
                                </p:cTn>
                              </p:par>
                              <p:par>
                                <p:cTn id="124" presetID="9" presetClass="emph" presetSubtype="0" grpId="1" nodeType="withEffect">
                                  <p:stCondLst>
                                    <p:cond delay="0"/>
                                  </p:stCondLst>
                                  <p:childTnLst>
                                    <p:set>
                                      <p:cBhvr>
                                        <p:cTn id="125" dur="indefinite"/>
                                        <p:tgtEl>
                                          <p:spTgt spid="91"/>
                                        </p:tgtEl>
                                        <p:attrNameLst>
                                          <p:attrName>style.opacity</p:attrName>
                                        </p:attrNameLst>
                                      </p:cBhvr>
                                      <p:to>
                                        <p:strVal val="0.1"/>
                                      </p:to>
                                    </p:set>
                                    <p:animEffect filter="image" prLst="opacity: 0.1">
                                      <p:cBhvr rctx="IE">
                                        <p:cTn id="126" dur="indefinite"/>
                                        <p:tgtEl>
                                          <p:spTgt spid="91"/>
                                        </p:tgtEl>
                                      </p:cBhvr>
                                    </p:animEffect>
                                  </p:childTnLst>
                                </p:cTn>
                              </p:par>
                              <p:par>
                                <p:cTn id="127" presetID="9" presetClass="emph" presetSubtype="0" grpId="0" nodeType="withEffect">
                                  <p:stCondLst>
                                    <p:cond delay="0"/>
                                  </p:stCondLst>
                                  <p:childTnLst>
                                    <p:set>
                                      <p:cBhvr>
                                        <p:cTn id="128" dur="indefinite"/>
                                        <p:tgtEl>
                                          <p:spTgt spid="319"/>
                                        </p:tgtEl>
                                        <p:attrNameLst>
                                          <p:attrName>style.opacity</p:attrName>
                                        </p:attrNameLst>
                                      </p:cBhvr>
                                      <p:to>
                                        <p:strVal val="0.1"/>
                                      </p:to>
                                    </p:set>
                                    <p:animEffect filter="image" prLst="opacity: 0.1">
                                      <p:cBhvr rctx="IE">
                                        <p:cTn id="129" dur="indefinite"/>
                                        <p:tgtEl>
                                          <p:spTgt spid="319"/>
                                        </p:tgtEl>
                                      </p:cBhvr>
                                    </p:animEffect>
                                  </p:childTnLst>
                                </p:cTn>
                              </p:par>
                              <p:par>
                                <p:cTn id="130" presetID="9" presetClass="emph" presetSubtype="0" nodeType="withEffect">
                                  <p:stCondLst>
                                    <p:cond delay="0"/>
                                  </p:stCondLst>
                                  <p:childTnLst>
                                    <p:set>
                                      <p:cBhvr>
                                        <p:cTn id="131" dur="indefinite"/>
                                        <p:tgtEl>
                                          <p:spTgt spid="97"/>
                                        </p:tgtEl>
                                        <p:attrNameLst>
                                          <p:attrName>style.opacity</p:attrName>
                                        </p:attrNameLst>
                                      </p:cBhvr>
                                      <p:to>
                                        <p:strVal val="0.1"/>
                                      </p:to>
                                    </p:set>
                                    <p:animEffect filter="image" prLst="opacity: 0.1">
                                      <p:cBhvr rctx="IE">
                                        <p:cTn id="132" dur="indefinite"/>
                                        <p:tgtEl>
                                          <p:spTgt spid="97"/>
                                        </p:tgtEl>
                                      </p:cBhvr>
                                    </p:animEffect>
                                  </p:childTnLst>
                                </p:cTn>
                              </p:par>
                              <p:par>
                                <p:cTn id="133" presetID="9" presetClass="emph" presetSubtype="0" nodeType="withEffect">
                                  <p:stCondLst>
                                    <p:cond delay="0"/>
                                  </p:stCondLst>
                                  <p:childTnLst>
                                    <p:set>
                                      <p:cBhvr>
                                        <p:cTn id="134" dur="indefinite"/>
                                        <p:tgtEl>
                                          <p:spTgt spid="235"/>
                                        </p:tgtEl>
                                        <p:attrNameLst>
                                          <p:attrName>style.opacity</p:attrName>
                                        </p:attrNameLst>
                                      </p:cBhvr>
                                      <p:to>
                                        <p:strVal val="0.1"/>
                                      </p:to>
                                    </p:set>
                                    <p:animEffect filter="image" prLst="opacity: 0.1">
                                      <p:cBhvr rctx="IE">
                                        <p:cTn id="135" dur="indefinite"/>
                                        <p:tgtEl>
                                          <p:spTgt spid="235"/>
                                        </p:tgtEl>
                                      </p:cBhvr>
                                    </p:animEffect>
                                  </p:childTnLst>
                                </p:cTn>
                              </p:par>
                            </p:childTnLst>
                          </p:cTn>
                        </p:par>
                      </p:childTnLst>
                    </p:cTn>
                  </p:par>
                  <p:par>
                    <p:cTn id="136" fill="hold">
                      <p:stCondLst>
                        <p:cond delay="indefinite"/>
                      </p:stCondLst>
                      <p:childTnLst>
                        <p:par>
                          <p:cTn id="137" fill="hold">
                            <p:stCondLst>
                              <p:cond delay="0"/>
                            </p:stCondLst>
                            <p:childTnLst>
                              <p:par>
                                <p:cTn id="138" presetID="1" presetClass="exit" presetSubtype="0" fill="hold" grpId="1" nodeType="clickEffect">
                                  <p:stCondLst>
                                    <p:cond delay="0"/>
                                  </p:stCondLst>
                                  <p:childTnLst>
                                    <p:set>
                                      <p:cBhvr>
                                        <p:cTn id="139" dur="1" fill="hold">
                                          <p:stCondLst>
                                            <p:cond delay="0"/>
                                          </p:stCondLst>
                                        </p:cTn>
                                        <p:tgtEl>
                                          <p:spTgt spid="309"/>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childTnLst>
                                    <p:set>
                                      <p:cBhvr>
                                        <p:cTn id="143" dur="1" fill="hold">
                                          <p:stCondLst>
                                            <p:cond delay="0"/>
                                          </p:stCondLst>
                                        </p:cTn>
                                        <p:tgtEl>
                                          <p:spTgt spid="315"/>
                                        </p:tgtEl>
                                        <p:attrNameLst>
                                          <p:attrName>style.visibility</p:attrName>
                                        </p:attrNameLst>
                                      </p:cBhvr>
                                      <p:to>
                                        <p:strVal val="visible"/>
                                      </p:to>
                                    </p:set>
                                    <p:animEffect transition="in" filter="wipe(left)">
                                      <p:cBhvr>
                                        <p:cTn id="144" dur="500"/>
                                        <p:tgtEl>
                                          <p:spTgt spid="315"/>
                                        </p:tgtEl>
                                      </p:cBhvr>
                                    </p:animEffec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313"/>
                                        </p:tgtEl>
                                        <p:attrNameLst>
                                          <p:attrName>style.visibility</p:attrName>
                                        </p:attrNameLst>
                                      </p:cBhvr>
                                      <p:to>
                                        <p:strVal val="visible"/>
                                      </p:to>
                                    </p:set>
                                  </p:childTnLst>
                                </p:cTn>
                              </p:par>
                              <p:par>
                                <p:cTn id="149" presetID="35" presetClass="emph" presetSubtype="0" repeatCount="10000" fill="hold" grpId="1" nodeType="withEffect">
                                  <p:stCondLst>
                                    <p:cond delay="0"/>
                                  </p:stCondLst>
                                  <p:childTnLst>
                                    <p:anim calcmode="discrete" valueType="str">
                                      <p:cBhvr>
                                        <p:cTn id="150" dur="500" fill="hold"/>
                                        <p:tgtEl>
                                          <p:spTgt spid="313"/>
                                        </p:tgtEl>
                                        <p:attrNameLst>
                                          <p:attrName>style.visibility</p:attrName>
                                        </p:attrNameLst>
                                      </p:cBhvr>
                                      <p:tavLst>
                                        <p:tav tm="0">
                                          <p:val>
                                            <p:strVal val="hidden"/>
                                          </p:val>
                                        </p:tav>
                                        <p:tav tm="50000">
                                          <p:val>
                                            <p:strVal val="visible"/>
                                          </p:val>
                                        </p:tav>
                                      </p:tavLst>
                                    </p:anim>
                                  </p:childTnLst>
                                </p:cTn>
                              </p:par>
                            </p:childTnLst>
                          </p:cTn>
                        </p:par>
                      </p:childTnLst>
                    </p:cTn>
                  </p:par>
                  <p:par>
                    <p:cTn id="151" fill="hold">
                      <p:stCondLst>
                        <p:cond delay="indefinite"/>
                      </p:stCondLst>
                      <p:childTnLst>
                        <p:par>
                          <p:cTn id="152" fill="hold">
                            <p:stCondLst>
                              <p:cond delay="0"/>
                            </p:stCondLst>
                            <p:childTnLst>
                              <p:par>
                                <p:cTn id="153" presetID="22" presetClass="entr" presetSubtype="2" fill="hold" grpId="0" nodeType="clickEffect">
                                  <p:stCondLst>
                                    <p:cond delay="0"/>
                                  </p:stCondLst>
                                  <p:childTnLst>
                                    <p:set>
                                      <p:cBhvr>
                                        <p:cTn id="154" dur="1" fill="hold">
                                          <p:stCondLst>
                                            <p:cond delay="0"/>
                                          </p:stCondLst>
                                        </p:cTn>
                                        <p:tgtEl>
                                          <p:spTgt spid="314"/>
                                        </p:tgtEl>
                                        <p:attrNameLst>
                                          <p:attrName>style.visibility</p:attrName>
                                        </p:attrNameLst>
                                      </p:cBhvr>
                                      <p:to>
                                        <p:strVal val="visible"/>
                                      </p:to>
                                    </p:set>
                                    <p:animEffect transition="in" filter="wipe(right)">
                                      <p:cBhvr>
                                        <p:cTn id="155" dur="500"/>
                                        <p:tgtEl>
                                          <p:spTgt spid="314"/>
                                        </p:tgtEl>
                                      </p:cBhvr>
                                    </p:animEffec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413"/>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414"/>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22" presetClass="entr" presetSubtype="8" fill="hold" grpId="0" nodeType="clickEffect">
                                  <p:stCondLst>
                                    <p:cond delay="0"/>
                                  </p:stCondLst>
                                  <p:childTnLst>
                                    <p:set>
                                      <p:cBhvr>
                                        <p:cTn id="165" dur="1" fill="hold">
                                          <p:stCondLst>
                                            <p:cond delay="0"/>
                                          </p:stCondLst>
                                        </p:cTn>
                                        <p:tgtEl>
                                          <p:spTgt spid="318"/>
                                        </p:tgtEl>
                                        <p:attrNameLst>
                                          <p:attrName>style.visibility</p:attrName>
                                        </p:attrNameLst>
                                      </p:cBhvr>
                                      <p:to>
                                        <p:strVal val="visible"/>
                                      </p:to>
                                    </p:set>
                                    <p:animEffect transition="in" filter="wipe(left)">
                                      <p:cBhvr>
                                        <p:cTn id="166" dur="500"/>
                                        <p:tgtEl>
                                          <p:spTgt spid="318"/>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316"/>
                                        </p:tgtEl>
                                        <p:attrNameLst>
                                          <p:attrName>style.visibility</p:attrName>
                                        </p:attrNameLst>
                                      </p:cBhvr>
                                      <p:to>
                                        <p:strVal val="visible"/>
                                      </p:to>
                                    </p:set>
                                  </p:childTnLst>
                                </p:cTn>
                              </p:par>
                              <p:par>
                                <p:cTn id="171" presetID="35" presetClass="emph" presetSubtype="0" repeatCount="10000" fill="hold" grpId="1" nodeType="withEffect">
                                  <p:stCondLst>
                                    <p:cond delay="0"/>
                                  </p:stCondLst>
                                  <p:childTnLst>
                                    <p:anim calcmode="discrete" valueType="str">
                                      <p:cBhvr>
                                        <p:cTn id="172" dur="500" fill="hold"/>
                                        <p:tgtEl>
                                          <p:spTgt spid="316"/>
                                        </p:tgtEl>
                                        <p:attrNameLst>
                                          <p:attrName>style.visibility</p:attrName>
                                        </p:attrNameLst>
                                      </p:cBhvr>
                                      <p:tavLst>
                                        <p:tav tm="0">
                                          <p:val>
                                            <p:strVal val="hidden"/>
                                          </p:val>
                                        </p:tav>
                                        <p:tav tm="50000">
                                          <p:val>
                                            <p:strVal val="visible"/>
                                          </p:val>
                                        </p:tav>
                                      </p:tavLst>
                                    </p:anim>
                                  </p:childTnLst>
                                </p:cTn>
                              </p:par>
                            </p:childTnLst>
                          </p:cTn>
                        </p:par>
                      </p:childTnLst>
                    </p:cTn>
                  </p:par>
                  <p:par>
                    <p:cTn id="173" fill="hold">
                      <p:stCondLst>
                        <p:cond delay="indefinite"/>
                      </p:stCondLst>
                      <p:childTnLst>
                        <p:par>
                          <p:cTn id="174" fill="hold">
                            <p:stCondLst>
                              <p:cond delay="0"/>
                            </p:stCondLst>
                            <p:childTnLst>
                              <p:par>
                                <p:cTn id="175" presetID="22" presetClass="entr" presetSubtype="2" fill="hold" grpId="0" nodeType="clickEffect">
                                  <p:stCondLst>
                                    <p:cond delay="0"/>
                                  </p:stCondLst>
                                  <p:childTnLst>
                                    <p:set>
                                      <p:cBhvr>
                                        <p:cTn id="176" dur="1" fill="hold">
                                          <p:stCondLst>
                                            <p:cond delay="0"/>
                                          </p:stCondLst>
                                        </p:cTn>
                                        <p:tgtEl>
                                          <p:spTgt spid="317"/>
                                        </p:tgtEl>
                                        <p:attrNameLst>
                                          <p:attrName>style.visibility</p:attrName>
                                        </p:attrNameLst>
                                      </p:cBhvr>
                                      <p:to>
                                        <p:strVal val="visible"/>
                                      </p:to>
                                    </p:set>
                                    <p:animEffect transition="in" filter="wipe(right)">
                                      <p:cBhvr>
                                        <p:cTn id="177" dur="500"/>
                                        <p:tgtEl>
                                          <p:spTgt spid="317"/>
                                        </p:tgtEl>
                                      </p:cBhvr>
                                    </p:animEffec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82"/>
                                        </p:tgtEl>
                                        <p:attrNameLst>
                                          <p:attrName>style.visibility</p:attrName>
                                        </p:attrNameLst>
                                      </p:cBhvr>
                                      <p:to>
                                        <p:strVal val="visible"/>
                                      </p:to>
                                    </p:set>
                                  </p:childTnLst>
                                </p:cTn>
                              </p:par>
                              <p:par>
                                <p:cTn id="182" presetID="1" presetClass="entr" presetSubtype="0" fill="hold" grpId="0" nodeType="withEffect">
                                  <p:stCondLst>
                                    <p:cond delay="0"/>
                                  </p:stCondLst>
                                  <p:childTnLst>
                                    <p:set>
                                      <p:cBhvr>
                                        <p:cTn id="183" dur="1" fill="hold">
                                          <p:stCondLst>
                                            <p:cond delay="0"/>
                                          </p:stCondLst>
                                        </p:cTn>
                                        <p:tgtEl>
                                          <p:spTgt spid="415"/>
                                        </p:tgtEl>
                                        <p:attrNameLst>
                                          <p:attrName>style.visibility</p:attrName>
                                        </p:attrNameLst>
                                      </p:cBhvr>
                                      <p:to>
                                        <p:strVal val="visible"/>
                                      </p:to>
                                    </p:set>
                                  </p:childTnLst>
                                </p:cTn>
                              </p:par>
                            </p:childTnLst>
                          </p:cTn>
                        </p:par>
                      </p:childTnLst>
                    </p:cTn>
                  </p:par>
                  <p:par>
                    <p:cTn id="184" fill="hold">
                      <p:stCondLst>
                        <p:cond delay="indefinite"/>
                      </p:stCondLst>
                      <p:childTnLst>
                        <p:par>
                          <p:cTn id="185" fill="hold">
                            <p:stCondLst>
                              <p:cond delay="0"/>
                            </p:stCondLst>
                            <p:childTnLst>
                              <p:par>
                                <p:cTn id="186" presetID="1" presetClass="exit" presetSubtype="0" fill="hold" grpId="1" nodeType="clickEffect">
                                  <p:stCondLst>
                                    <p:cond delay="0"/>
                                  </p:stCondLst>
                                  <p:childTnLst>
                                    <p:set>
                                      <p:cBhvr>
                                        <p:cTn id="187" dur="1" fill="hold">
                                          <p:stCondLst>
                                            <p:cond delay="0"/>
                                          </p:stCondLst>
                                        </p:cTn>
                                        <p:tgtEl>
                                          <p:spTgt spid="315"/>
                                        </p:tgtEl>
                                        <p:attrNameLst>
                                          <p:attrName>style.visibility</p:attrName>
                                        </p:attrNameLst>
                                      </p:cBhvr>
                                      <p:to>
                                        <p:strVal val="hidden"/>
                                      </p:to>
                                    </p:set>
                                  </p:childTnLst>
                                </p:cTn>
                              </p:par>
                              <p:par>
                                <p:cTn id="188" presetID="1" presetClass="exit" presetSubtype="0" fill="hold" grpId="2" nodeType="withEffect">
                                  <p:stCondLst>
                                    <p:cond delay="0"/>
                                  </p:stCondLst>
                                  <p:childTnLst>
                                    <p:set>
                                      <p:cBhvr>
                                        <p:cTn id="189" dur="1" fill="hold">
                                          <p:stCondLst>
                                            <p:cond delay="0"/>
                                          </p:stCondLst>
                                        </p:cTn>
                                        <p:tgtEl>
                                          <p:spTgt spid="308"/>
                                        </p:tgtEl>
                                        <p:attrNameLst>
                                          <p:attrName>style.visibility</p:attrName>
                                        </p:attrNameLst>
                                      </p:cBhvr>
                                      <p:to>
                                        <p:strVal val="hidden"/>
                                      </p:to>
                                    </p:set>
                                  </p:childTnLst>
                                </p:cTn>
                              </p:par>
                              <p:par>
                                <p:cTn id="190" presetID="1" presetClass="exit" presetSubtype="0" fill="hold" grpId="2" nodeType="withEffect">
                                  <p:stCondLst>
                                    <p:cond delay="0"/>
                                  </p:stCondLst>
                                  <p:childTnLst>
                                    <p:set>
                                      <p:cBhvr>
                                        <p:cTn id="191" dur="1" fill="hold">
                                          <p:stCondLst>
                                            <p:cond delay="0"/>
                                          </p:stCondLst>
                                        </p:cTn>
                                        <p:tgtEl>
                                          <p:spTgt spid="313"/>
                                        </p:tgtEl>
                                        <p:attrNameLst>
                                          <p:attrName>style.visibility</p:attrName>
                                        </p:attrNameLst>
                                      </p:cBhvr>
                                      <p:to>
                                        <p:strVal val="hidden"/>
                                      </p:to>
                                    </p:set>
                                  </p:childTnLst>
                                </p:cTn>
                              </p:par>
                              <p:par>
                                <p:cTn id="192" presetID="1" presetClass="exit" presetSubtype="0" fill="hold" grpId="1" nodeType="withEffect">
                                  <p:stCondLst>
                                    <p:cond delay="0"/>
                                  </p:stCondLst>
                                  <p:childTnLst>
                                    <p:set>
                                      <p:cBhvr>
                                        <p:cTn id="193" dur="1" fill="hold">
                                          <p:stCondLst>
                                            <p:cond delay="0"/>
                                          </p:stCondLst>
                                        </p:cTn>
                                        <p:tgtEl>
                                          <p:spTgt spid="314"/>
                                        </p:tgtEl>
                                        <p:attrNameLst>
                                          <p:attrName>style.visibility</p:attrName>
                                        </p:attrNameLst>
                                      </p:cBhvr>
                                      <p:to>
                                        <p:strVal val="hidden"/>
                                      </p:to>
                                    </p:set>
                                  </p:childTnLst>
                                </p:cTn>
                              </p:par>
                              <p:par>
                                <p:cTn id="194" presetID="1" presetClass="exit" presetSubtype="0" fill="hold" grpId="1" nodeType="withEffect">
                                  <p:stCondLst>
                                    <p:cond delay="0"/>
                                  </p:stCondLst>
                                  <p:childTnLst>
                                    <p:set>
                                      <p:cBhvr>
                                        <p:cTn id="195" dur="1" fill="hold">
                                          <p:stCondLst>
                                            <p:cond delay="0"/>
                                          </p:stCondLst>
                                        </p:cTn>
                                        <p:tgtEl>
                                          <p:spTgt spid="318"/>
                                        </p:tgtEl>
                                        <p:attrNameLst>
                                          <p:attrName>style.visibility</p:attrName>
                                        </p:attrNameLst>
                                      </p:cBhvr>
                                      <p:to>
                                        <p:strVal val="hidden"/>
                                      </p:to>
                                    </p:set>
                                  </p:childTnLst>
                                </p:cTn>
                              </p:par>
                              <p:par>
                                <p:cTn id="196" presetID="1" presetClass="exit" presetSubtype="0" fill="hold" grpId="2" nodeType="withEffect">
                                  <p:stCondLst>
                                    <p:cond delay="0"/>
                                  </p:stCondLst>
                                  <p:childTnLst>
                                    <p:set>
                                      <p:cBhvr>
                                        <p:cTn id="197" dur="1" fill="hold">
                                          <p:stCondLst>
                                            <p:cond delay="0"/>
                                          </p:stCondLst>
                                        </p:cTn>
                                        <p:tgtEl>
                                          <p:spTgt spid="316"/>
                                        </p:tgtEl>
                                        <p:attrNameLst>
                                          <p:attrName>style.visibility</p:attrName>
                                        </p:attrNameLst>
                                      </p:cBhvr>
                                      <p:to>
                                        <p:strVal val="hidden"/>
                                      </p:to>
                                    </p:set>
                                  </p:childTnLst>
                                </p:cTn>
                              </p:par>
                              <p:par>
                                <p:cTn id="198" presetID="1" presetClass="exit" presetSubtype="0" fill="hold" grpId="1" nodeType="withEffect">
                                  <p:stCondLst>
                                    <p:cond delay="0"/>
                                  </p:stCondLst>
                                  <p:childTnLst>
                                    <p:set>
                                      <p:cBhvr>
                                        <p:cTn id="199" dur="1" fill="hold">
                                          <p:stCondLst>
                                            <p:cond delay="0"/>
                                          </p:stCondLst>
                                        </p:cTn>
                                        <p:tgtEl>
                                          <p:spTgt spid="317"/>
                                        </p:tgtEl>
                                        <p:attrNameLst>
                                          <p:attrName>style.visibility</p:attrName>
                                        </p:attrNameLst>
                                      </p:cBhvr>
                                      <p:to>
                                        <p:strVal val="hidden"/>
                                      </p:to>
                                    </p:set>
                                  </p:childTnLst>
                                </p:cTn>
                              </p:par>
                              <p:par>
                                <p:cTn id="200" presetID="1" presetClass="exit" presetSubtype="0" fill="hold" grpId="2" nodeType="withEffect">
                                  <p:stCondLst>
                                    <p:cond delay="0"/>
                                  </p:stCondLst>
                                  <p:childTnLst>
                                    <p:set>
                                      <p:cBhvr>
                                        <p:cTn id="201" dur="1" fill="hold">
                                          <p:stCondLst>
                                            <p:cond delay="0"/>
                                          </p:stCondLst>
                                        </p:cTn>
                                        <p:tgtEl>
                                          <p:spTgt spid="107"/>
                                        </p:tgtEl>
                                        <p:attrNameLst>
                                          <p:attrName>style.visibility</p:attrName>
                                        </p:attrNameLst>
                                      </p:cBhvr>
                                      <p:to>
                                        <p:strVal val="hidden"/>
                                      </p:to>
                                    </p:set>
                                  </p:childTnLst>
                                </p:cTn>
                              </p:par>
                              <p:par>
                                <p:cTn id="202" presetID="9" presetClass="emph" presetSubtype="0" nodeType="withEffect">
                                  <p:stCondLst>
                                    <p:cond delay="0"/>
                                  </p:stCondLst>
                                  <p:childTnLst>
                                    <p:set>
                                      <p:cBhvr>
                                        <p:cTn id="203" dur="indefinite"/>
                                        <p:tgtEl>
                                          <p:spTgt spid="303"/>
                                        </p:tgtEl>
                                        <p:attrNameLst>
                                          <p:attrName>style.opacity</p:attrName>
                                        </p:attrNameLst>
                                      </p:cBhvr>
                                      <p:to>
                                        <p:strVal val="1"/>
                                      </p:to>
                                    </p:set>
                                    <p:animEffect filter="image" prLst="opacity: 1">
                                      <p:cBhvr rctx="IE">
                                        <p:cTn id="204" dur="indefinite"/>
                                        <p:tgtEl>
                                          <p:spTgt spid="303"/>
                                        </p:tgtEl>
                                      </p:cBhvr>
                                    </p:animEffect>
                                  </p:childTnLst>
                                </p:cTn>
                              </p:par>
                              <p:par>
                                <p:cTn id="205" presetID="9" presetClass="emph" presetSubtype="0" grpId="2" nodeType="withEffect">
                                  <p:stCondLst>
                                    <p:cond delay="0"/>
                                  </p:stCondLst>
                                  <p:childTnLst>
                                    <p:set>
                                      <p:cBhvr>
                                        <p:cTn id="206" dur="indefinite"/>
                                        <p:tgtEl>
                                          <p:spTgt spid="91"/>
                                        </p:tgtEl>
                                        <p:attrNameLst>
                                          <p:attrName>style.opacity</p:attrName>
                                        </p:attrNameLst>
                                      </p:cBhvr>
                                      <p:to>
                                        <p:strVal val="1"/>
                                      </p:to>
                                    </p:set>
                                    <p:animEffect filter="image" prLst="opacity: 1">
                                      <p:cBhvr rctx="IE">
                                        <p:cTn id="207" dur="indefinite"/>
                                        <p:tgtEl>
                                          <p:spTgt spid="91"/>
                                        </p:tgtEl>
                                      </p:cBhvr>
                                    </p:animEffect>
                                  </p:childTnLst>
                                </p:cTn>
                              </p:par>
                              <p:par>
                                <p:cTn id="208" presetID="9" presetClass="emph" presetSubtype="0" nodeType="withEffect">
                                  <p:stCondLst>
                                    <p:cond delay="0"/>
                                  </p:stCondLst>
                                  <p:childTnLst>
                                    <p:set>
                                      <p:cBhvr>
                                        <p:cTn id="209" dur="indefinite"/>
                                        <p:tgtEl>
                                          <p:spTgt spid="97"/>
                                        </p:tgtEl>
                                        <p:attrNameLst>
                                          <p:attrName>style.opacity</p:attrName>
                                        </p:attrNameLst>
                                      </p:cBhvr>
                                      <p:to>
                                        <p:strVal val="1"/>
                                      </p:to>
                                    </p:set>
                                    <p:animEffect filter="image" prLst="opacity: 1">
                                      <p:cBhvr rctx="IE">
                                        <p:cTn id="210" dur="indefinite"/>
                                        <p:tgtEl>
                                          <p:spTgt spid="97"/>
                                        </p:tgtEl>
                                      </p:cBhvr>
                                    </p:animEffect>
                                  </p:childTnLst>
                                </p:cTn>
                              </p:par>
                              <p:par>
                                <p:cTn id="211" presetID="9" presetClass="emph" presetSubtype="0" grpId="1" nodeType="withEffect">
                                  <p:stCondLst>
                                    <p:cond delay="0"/>
                                  </p:stCondLst>
                                  <p:childTnLst>
                                    <p:set>
                                      <p:cBhvr>
                                        <p:cTn id="212" dur="indefinite"/>
                                        <p:tgtEl>
                                          <p:spTgt spid="319"/>
                                        </p:tgtEl>
                                        <p:attrNameLst>
                                          <p:attrName>style.opacity</p:attrName>
                                        </p:attrNameLst>
                                      </p:cBhvr>
                                      <p:to>
                                        <p:strVal val="1"/>
                                      </p:to>
                                    </p:set>
                                    <p:animEffect filter="image" prLst="opacity: 1">
                                      <p:cBhvr rctx="IE">
                                        <p:cTn id="213" dur="indefinite"/>
                                        <p:tgtEl>
                                          <p:spTgt spid="319"/>
                                        </p:tgtEl>
                                      </p:cBhvr>
                                    </p:animEffect>
                                  </p:childTnLst>
                                </p:cTn>
                              </p:par>
                            </p:childTnLst>
                          </p:cTn>
                        </p:par>
                      </p:childTnLst>
                    </p:cTn>
                  </p:par>
                  <p:par>
                    <p:cTn id="214" fill="hold">
                      <p:stCondLst>
                        <p:cond delay="indefinite"/>
                      </p:stCondLst>
                      <p:childTnLst>
                        <p:par>
                          <p:cTn id="215" fill="hold">
                            <p:stCondLst>
                              <p:cond delay="0"/>
                            </p:stCondLst>
                            <p:childTnLst>
                              <p:par>
                                <p:cTn id="216" presetID="1" presetClass="entr" presetSubtype="0" fill="hold" grpId="0" nodeType="clickEffect">
                                  <p:stCondLst>
                                    <p:cond delay="0"/>
                                  </p:stCondLst>
                                  <p:childTnLst>
                                    <p:set>
                                      <p:cBhvr>
                                        <p:cTn id="217" dur="1" fill="hold">
                                          <p:stCondLst>
                                            <p:cond delay="0"/>
                                          </p:stCondLst>
                                        </p:cTn>
                                        <p:tgtEl>
                                          <p:spTgt spid="108"/>
                                        </p:tgtEl>
                                        <p:attrNameLst>
                                          <p:attrName>style.visibility</p:attrName>
                                        </p:attrNameLst>
                                      </p:cBhvr>
                                      <p:to>
                                        <p:strVal val="visible"/>
                                      </p:to>
                                    </p:set>
                                  </p:childTnLst>
                                </p:cTn>
                              </p:par>
                              <p:par>
                                <p:cTn id="218" presetID="35" presetClass="emph" presetSubtype="0" repeatCount="10000" fill="hold" grpId="1" nodeType="withEffect">
                                  <p:stCondLst>
                                    <p:cond delay="0"/>
                                  </p:stCondLst>
                                  <p:childTnLst>
                                    <p:anim calcmode="discrete" valueType="str">
                                      <p:cBhvr>
                                        <p:cTn id="219"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220" fill="hold">
                      <p:stCondLst>
                        <p:cond delay="indefinite"/>
                      </p:stCondLst>
                      <p:childTnLst>
                        <p:par>
                          <p:cTn id="221" fill="hold">
                            <p:stCondLst>
                              <p:cond delay="0"/>
                            </p:stCondLst>
                            <p:childTnLst>
                              <p:par>
                                <p:cTn id="222" presetID="22" presetClass="entr" presetSubtype="8" fill="hold" grpId="0" nodeType="clickEffect">
                                  <p:stCondLst>
                                    <p:cond delay="0"/>
                                  </p:stCondLst>
                                  <p:childTnLst>
                                    <p:set>
                                      <p:cBhvr>
                                        <p:cTn id="223" dur="1" fill="hold">
                                          <p:stCondLst>
                                            <p:cond delay="0"/>
                                          </p:stCondLst>
                                        </p:cTn>
                                        <p:tgtEl>
                                          <p:spTgt spid="99"/>
                                        </p:tgtEl>
                                        <p:attrNameLst>
                                          <p:attrName>style.visibility</p:attrName>
                                        </p:attrNameLst>
                                      </p:cBhvr>
                                      <p:to>
                                        <p:strVal val="visible"/>
                                      </p:to>
                                    </p:set>
                                    <p:animEffect transition="in" filter="wipe(left)">
                                      <p:cBhvr>
                                        <p:cTn id="224" dur="500"/>
                                        <p:tgtEl>
                                          <p:spTgt spid="99"/>
                                        </p:tgtEl>
                                      </p:cBhvr>
                                    </p:animEffec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98"/>
                                        </p:tgtEl>
                                        <p:attrNameLst>
                                          <p:attrName>style.visibility</p:attrName>
                                        </p:attrNameLst>
                                      </p:cBhvr>
                                      <p:to>
                                        <p:strVal val="visible"/>
                                      </p:to>
                                    </p:set>
                                  </p:childTnLst>
                                </p:cTn>
                              </p:par>
                              <p:par>
                                <p:cTn id="229" presetID="35" presetClass="emph" presetSubtype="0" repeatCount="10000" fill="hold" grpId="1" nodeType="withEffect">
                                  <p:stCondLst>
                                    <p:cond delay="0"/>
                                  </p:stCondLst>
                                  <p:childTnLst>
                                    <p:anim calcmode="discrete" valueType="str">
                                      <p:cBhvr>
                                        <p:cTn id="230"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231" fill="hold">
                      <p:stCondLst>
                        <p:cond delay="indefinite"/>
                      </p:stCondLst>
                      <p:childTnLst>
                        <p:par>
                          <p:cTn id="232" fill="hold">
                            <p:stCondLst>
                              <p:cond delay="0"/>
                            </p:stCondLst>
                            <p:childTnLst>
                              <p:par>
                                <p:cTn id="233" presetID="9" presetClass="emph" presetSubtype="0" nodeType="clickEffect">
                                  <p:stCondLst>
                                    <p:cond delay="0"/>
                                  </p:stCondLst>
                                  <p:childTnLst>
                                    <p:set>
                                      <p:cBhvr>
                                        <p:cTn id="234" dur="indefinite"/>
                                        <p:tgtEl>
                                          <p:spTgt spid="302"/>
                                        </p:tgtEl>
                                        <p:attrNameLst>
                                          <p:attrName>style.opacity</p:attrName>
                                        </p:attrNameLst>
                                      </p:cBhvr>
                                      <p:to>
                                        <p:strVal val="0.1"/>
                                      </p:to>
                                    </p:set>
                                    <p:animEffect filter="image" prLst="opacity: 0.1">
                                      <p:cBhvr rctx="IE">
                                        <p:cTn id="235" dur="indefinite"/>
                                        <p:tgtEl>
                                          <p:spTgt spid="302"/>
                                        </p:tgtEl>
                                      </p:cBhvr>
                                    </p:animEffect>
                                  </p:childTnLst>
                                </p:cTn>
                              </p:par>
                              <p:par>
                                <p:cTn id="236" presetID="9" presetClass="emph" presetSubtype="0" grpId="1" nodeType="withEffect">
                                  <p:stCondLst>
                                    <p:cond delay="0"/>
                                  </p:stCondLst>
                                  <p:childTnLst>
                                    <p:set>
                                      <p:cBhvr>
                                        <p:cTn id="237" dur="indefinite"/>
                                        <p:tgtEl>
                                          <p:spTgt spid="90"/>
                                        </p:tgtEl>
                                        <p:attrNameLst>
                                          <p:attrName>style.opacity</p:attrName>
                                        </p:attrNameLst>
                                      </p:cBhvr>
                                      <p:to>
                                        <p:strVal val="0.1"/>
                                      </p:to>
                                    </p:set>
                                    <p:animEffect filter="image" prLst="opacity: 0.1">
                                      <p:cBhvr rctx="IE">
                                        <p:cTn id="238" dur="indefinite"/>
                                        <p:tgtEl>
                                          <p:spTgt spid="90"/>
                                        </p:tgtEl>
                                      </p:cBhvr>
                                    </p:animEffect>
                                  </p:childTnLst>
                                </p:cTn>
                              </p:par>
                              <p:par>
                                <p:cTn id="239" presetID="9" presetClass="emph" presetSubtype="0" nodeType="withEffect">
                                  <p:stCondLst>
                                    <p:cond delay="0"/>
                                  </p:stCondLst>
                                  <p:childTnLst>
                                    <p:set>
                                      <p:cBhvr>
                                        <p:cTn id="240" dur="indefinite"/>
                                        <p:tgtEl>
                                          <p:spTgt spid="411"/>
                                        </p:tgtEl>
                                        <p:attrNameLst>
                                          <p:attrName>style.opacity</p:attrName>
                                        </p:attrNameLst>
                                      </p:cBhvr>
                                      <p:to>
                                        <p:strVal val="0.1"/>
                                      </p:to>
                                    </p:set>
                                    <p:animEffect filter="image" prLst="opacity: 0.1">
                                      <p:cBhvr rctx="IE">
                                        <p:cTn id="241" dur="indefinite"/>
                                        <p:tgtEl>
                                          <p:spTgt spid="411"/>
                                        </p:tgtEl>
                                      </p:cBhvr>
                                    </p:animEffect>
                                  </p:childTnLst>
                                </p:cTn>
                              </p:par>
                              <p:par>
                                <p:cTn id="242" presetID="9" presetClass="emph" presetSubtype="0" grpId="1" nodeType="withEffect">
                                  <p:stCondLst>
                                    <p:cond delay="0"/>
                                  </p:stCondLst>
                                  <p:childTnLst>
                                    <p:set>
                                      <p:cBhvr>
                                        <p:cTn id="243" dur="indefinite"/>
                                        <p:tgtEl>
                                          <p:spTgt spid="412"/>
                                        </p:tgtEl>
                                        <p:attrNameLst>
                                          <p:attrName>style.opacity</p:attrName>
                                        </p:attrNameLst>
                                      </p:cBhvr>
                                      <p:to>
                                        <p:strVal val="0.1"/>
                                      </p:to>
                                    </p:set>
                                    <p:animEffect filter="image" prLst="opacity: 0.1">
                                      <p:cBhvr rctx="IE">
                                        <p:cTn id="244" dur="indefinite"/>
                                        <p:tgtEl>
                                          <p:spTgt spid="412"/>
                                        </p:tgtEl>
                                      </p:cBhvr>
                                    </p:animEffect>
                                  </p:childTnLst>
                                </p:cTn>
                              </p:par>
                            </p:childTnLst>
                          </p:cTn>
                        </p:par>
                      </p:childTnLst>
                    </p:cTn>
                  </p:par>
                  <p:par>
                    <p:cTn id="245" fill="hold">
                      <p:stCondLst>
                        <p:cond delay="indefinite"/>
                      </p:stCondLst>
                      <p:childTnLst>
                        <p:par>
                          <p:cTn id="246" fill="hold">
                            <p:stCondLst>
                              <p:cond delay="0"/>
                            </p:stCondLst>
                            <p:childTnLst>
                              <p:par>
                                <p:cTn id="247" presetID="1" presetClass="exit" presetSubtype="0" fill="hold" grpId="1" nodeType="clickEffect">
                                  <p:stCondLst>
                                    <p:cond delay="0"/>
                                  </p:stCondLst>
                                  <p:childTnLst>
                                    <p:set>
                                      <p:cBhvr>
                                        <p:cTn id="248" dur="1" fill="hold">
                                          <p:stCondLst>
                                            <p:cond delay="0"/>
                                          </p:stCondLst>
                                        </p:cTn>
                                        <p:tgtEl>
                                          <p:spTgt spid="99"/>
                                        </p:tgtEl>
                                        <p:attrNameLst>
                                          <p:attrName>style.visibility</p:attrName>
                                        </p:attrNameLst>
                                      </p:cBhvr>
                                      <p:to>
                                        <p:strVal val="hidden"/>
                                      </p:to>
                                    </p:set>
                                  </p:childTnLst>
                                </p:cTn>
                              </p:par>
                            </p:childTnLst>
                          </p:cTn>
                        </p:par>
                      </p:childTnLst>
                    </p:cTn>
                  </p:par>
                  <p:par>
                    <p:cTn id="249" fill="hold">
                      <p:stCondLst>
                        <p:cond delay="indefinite"/>
                      </p:stCondLst>
                      <p:childTnLst>
                        <p:par>
                          <p:cTn id="250" fill="hold">
                            <p:stCondLst>
                              <p:cond delay="0"/>
                            </p:stCondLst>
                            <p:childTnLst>
                              <p:par>
                                <p:cTn id="251" presetID="22" presetClass="entr" presetSubtype="8" fill="hold" grpId="0" nodeType="clickEffect">
                                  <p:stCondLst>
                                    <p:cond delay="0"/>
                                  </p:stCondLst>
                                  <p:childTnLst>
                                    <p:set>
                                      <p:cBhvr>
                                        <p:cTn id="252" dur="1" fill="hold">
                                          <p:stCondLst>
                                            <p:cond delay="0"/>
                                          </p:stCondLst>
                                        </p:cTn>
                                        <p:tgtEl>
                                          <p:spTgt spid="101"/>
                                        </p:tgtEl>
                                        <p:attrNameLst>
                                          <p:attrName>style.visibility</p:attrName>
                                        </p:attrNameLst>
                                      </p:cBhvr>
                                      <p:to>
                                        <p:strVal val="visible"/>
                                      </p:to>
                                    </p:set>
                                    <p:animEffect transition="in" filter="wipe(left)">
                                      <p:cBhvr>
                                        <p:cTn id="253" dur="500"/>
                                        <p:tgtEl>
                                          <p:spTgt spid="101"/>
                                        </p:tgtEl>
                                      </p:cBhvr>
                                    </p:animEffect>
                                  </p:childTnLst>
                                </p:cTn>
                              </p:par>
                            </p:childTnLst>
                          </p:cTn>
                        </p:par>
                      </p:childTnLst>
                    </p:cTn>
                  </p:par>
                  <p:par>
                    <p:cTn id="254" fill="hold">
                      <p:stCondLst>
                        <p:cond delay="indefinite"/>
                      </p:stCondLst>
                      <p:childTnLst>
                        <p:par>
                          <p:cTn id="255" fill="hold">
                            <p:stCondLst>
                              <p:cond delay="0"/>
                            </p:stCondLst>
                            <p:childTnLst>
                              <p:par>
                                <p:cTn id="256" presetID="22" presetClass="entr" presetSubtype="2" fill="hold" grpId="0" nodeType="clickEffect">
                                  <p:stCondLst>
                                    <p:cond delay="0"/>
                                  </p:stCondLst>
                                  <p:childTnLst>
                                    <p:set>
                                      <p:cBhvr>
                                        <p:cTn id="257" dur="1" fill="hold">
                                          <p:stCondLst>
                                            <p:cond delay="0"/>
                                          </p:stCondLst>
                                        </p:cTn>
                                        <p:tgtEl>
                                          <p:spTgt spid="100"/>
                                        </p:tgtEl>
                                        <p:attrNameLst>
                                          <p:attrName>style.visibility</p:attrName>
                                        </p:attrNameLst>
                                      </p:cBhvr>
                                      <p:to>
                                        <p:strVal val="visible"/>
                                      </p:to>
                                    </p:set>
                                    <p:animEffect transition="in" filter="wipe(right)">
                                      <p:cBhvr>
                                        <p:cTn id="258" dur="500"/>
                                        <p:tgtEl>
                                          <p:spTgt spid="100"/>
                                        </p:tgtEl>
                                      </p:cBhvr>
                                    </p:animEffec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85"/>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86"/>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presetID="22" presetClass="entr" presetSubtype="8" fill="hold" grpId="0" nodeType="clickEffect">
                                  <p:stCondLst>
                                    <p:cond delay="0"/>
                                  </p:stCondLst>
                                  <p:childTnLst>
                                    <p:set>
                                      <p:cBhvr>
                                        <p:cTn id="268" dur="1" fill="hold">
                                          <p:stCondLst>
                                            <p:cond delay="0"/>
                                          </p:stCondLst>
                                        </p:cTn>
                                        <p:tgtEl>
                                          <p:spTgt spid="103"/>
                                        </p:tgtEl>
                                        <p:attrNameLst>
                                          <p:attrName>style.visibility</p:attrName>
                                        </p:attrNameLst>
                                      </p:cBhvr>
                                      <p:to>
                                        <p:strVal val="visible"/>
                                      </p:to>
                                    </p:set>
                                    <p:animEffect transition="in" filter="wipe(left)">
                                      <p:cBhvr>
                                        <p:cTn id="269" dur="500"/>
                                        <p:tgtEl>
                                          <p:spTgt spid="103"/>
                                        </p:tgtEl>
                                      </p:cBhvr>
                                    </p:animEffec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105"/>
                                        </p:tgtEl>
                                        <p:attrNameLst>
                                          <p:attrName>style.visibility</p:attrName>
                                        </p:attrNameLst>
                                      </p:cBhvr>
                                      <p:to>
                                        <p:strVal val="visible"/>
                                      </p:to>
                                    </p:set>
                                  </p:childTnLst>
                                </p:cTn>
                              </p:par>
                              <p:par>
                                <p:cTn id="274" presetID="35" presetClass="emph" presetSubtype="0" repeatCount="10000" fill="hold" grpId="1" nodeType="withEffect">
                                  <p:stCondLst>
                                    <p:cond delay="0"/>
                                  </p:stCondLst>
                                  <p:childTnLst>
                                    <p:anim calcmode="discrete" valueType="str">
                                      <p:cBhvr>
                                        <p:cTn id="275" dur="500" fill="hold"/>
                                        <p:tgtEl>
                                          <p:spTgt spid="105"/>
                                        </p:tgtEl>
                                        <p:attrNameLst>
                                          <p:attrName>style.visibility</p:attrName>
                                        </p:attrNameLst>
                                      </p:cBhvr>
                                      <p:tavLst>
                                        <p:tav tm="0">
                                          <p:val>
                                            <p:strVal val="hidden"/>
                                          </p:val>
                                        </p:tav>
                                        <p:tav tm="50000">
                                          <p:val>
                                            <p:strVal val="visible"/>
                                          </p:val>
                                        </p:tav>
                                      </p:tavLst>
                                    </p:anim>
                                  </p:childTnLst>
                                </p:cTn>
                              </p:par>
                              <p:par>
                                <p:cTn id="276" presetID="1" presetClass="entr" presetSubtype="0" fill="hold" grpId="0" nodeType="withEffect">
                                  <p:stCondLst>
                                    <p:cond delay="0"/>
                                  </p:stCondLst>
                                  <p:childTnLst>
                                    <p:set>
                                      <p:cBhvr>
                                        <p:cTn id="277" dur="1" fill="hold">
                                          <p:stCondLst>
                                            <p:cond delay="0"/>
                                          </p:stCondLst>
                                        </p:cTn>
                                        <p:tgtEl>
                                          <p:spTgt spid="106"/>
                                        </p:tgtEl>
                                        <p:attrNameLst>
                                          <p:attrName>style.visibility</p:attrName>
                                        </p:attrNameLst>
                                      </p:cBhvr>
                                      <p:to>
                                        <p:strVal val="visible"/>
                                      </p:to>
                                    </p:set>
                                  </p:childTnLst>
                                </p:cTn>
                              </p:par>
                              <p:par>
                                <p:cTn id="278" presetID="35" presetClass="emph" presetSubtype="0" repeatCount="10000" fill="hold" grpId="1" nodeType="withEffect">
                                  <p:stCondLst>
                                    <p:cond delay="0"/>
                                  </p:stCondLst>
                                  <p:childTnLst>
                                    <p:anim calcmode="discrete" valueType="str">
                                      <p:cBhvr>
                                        <p:cTn id="279"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280" fill="hold">
                      <p:stCondLst>
                        <p:cond delay="indefinite"/>
                      </p:stCondLst>
                      <p:childTnLst>
                        <p:par>
                          <p:cTn id="281" fill="hold">
                            <p:stCondLst>
                              <p:cond delay="0"/>
                            </p:stCondLst>
                            <p:childTnLst>
                              <p:par>
                                <p:cTn id="282" presetID="22" presetClass="entr" presetSubtype="2" fill="hold" grpId="0" nodeType="clickEffect">
                                  <p:stCondLst>
                                    <p:cond delay="0"/>
                                  </p:stCondLst>
                                  <p:childTnLst>
                                    <p:set>
                                      <p:cBhvr>
                                        <p:cTn id="283" dur="1" fill="hold">
                                          <p:stCondLst>
                                            <p:cond delay="0"/>
                                          </p:stCondLst>
                                        </p:cTn>
                                        <p:tgtEl>
                                          <p:spTgt spid="102"/>
                                        </p:tgtEl>
                                        <p:attrNameLst>
                                          <p:attrName>style.visibility</p:attrName>
                                        </p:attrNameLst>
                                      </p:cBhvr>
                                      <p:to>
                                        <p:strVal val="visible"/>
                                      </p:to>
                                    </p:set>
                                    <p:animEffect transition="in" filter="wipe(right)">
                                      <p:cBhvr>
                                        <p:cTn id="284" dur="500"/>
                                        <p:tgtEl>
                                          <p:spTgt spid="102"/>
                                        </p:tgtEl>
                                      </p:cBhvr>
                                    </p:animEffect>
                                  </p:childTnLst>
                                </p:cTn>
                              </p:par>
                            </p:childTnLst>
                          </p:cTn>
                        </p:par>
                      </p:childTnLst>
                    </p:cTn>
                  </p:par>
                  <p:par>
                    <p:cTn id="285" fill="hold">
                      <p:stCondLst>
                        <p:cond delay="indefinite"/>
                      </p:stCondLst>
                      <p:childTnLst>
                        <p:par>
                          <p:cTn id="286" fill="hold">
                            <p:stCondLst>
                              <p:cond delay="0"/>
                            </p:stCondLst>
                            <p:childTnLst>
                              <p:par>
                                <p:cTn id="287" presetID="1" presetClass="entr" presetSubtype="0" fill="hold" grpId="0" nodeType="clickEffect">
                                  <p:stCondLst>
                                    <p:cond delay="0"/>
                                  </p:stCondLst>
                                  <p:childTnLst>
                                    <p:set>
                                      <p:cBhvr>
                                        <p:cTn id="288" dur="1" fill="hold">
                                          <p:stCondLst>
                                            <p:cond delay="0"/>
                                          </p:stCondLst>
                                        </p:cTn>
                                        <p:tgtEl>
                                          <p:spTgt spid="87"/>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22" presetClass="entr" presetSubtype="2" fill="hold" grpId="0" nodeType="clickEffect">
                                  <p:stCondLst>
                                    <p:cond delay="0"/>
                                  </p:stCondLst>
                                  <p:childTnLst>
                                    <p:set>
                                      <p:cBhvr>
                                        <p:cTn id="292" dur="1" fill="hold">
                                          <p:stCondLst>
                                            <p:cond delay="0"/>
                                          </p:stCondLst>
                                        </p:cTn>
                                        <p:tgtEl>
                                          <p:spTgt spid="104"/>
                                        </p:tgtEl>
                                        <p:attrNameLst>
                                          <p:attrName>style.visibility</p:attrName>
                                        </p:attrNameLst>
                                      </p:cBhvr>
                                      <p:to>
                                        <p:strVal val="visible"/>
                                      </p:to>
                                    </p:set>
                                    <p:animEffect transition="in" filter="wipe(right)">
                                      <p:cBhvr>
                                        <p:cTn id="293" dur="500"/>
                                        <p:tgtEl>
                                          <p:spTgt spid="104"/>
                                        </p:tgtEl>
                                      </p:cBhvr>
                                    </p:animEffect>
                                  </p:childTnLst>
                                </p:cTn>
                              </p:par>
                            </p:childTnLst>
                          </p:cTn>
                        </p:par>
                      </p:childTnLst>
                    </p:cTn>
                  </p:par>
                  <p:par>
                    <p:cTn id="294" fill="hold">
                      <p:stCondLst>
                        <p:cond delay="indefinite"/>
                      </p:stCondLst>
                      <p:childTnLst>
                        <p:par>
                          <p:cTn id="295" fill="hold">
                            <p:stCondLst>
                              <p:cond delay="0"/>
                            </p:stCondLst>
                            <p:childTnLst>
                              <p:par>
                                <p:cTn id="296" presetID="1" presetClass="entr" presetSubtype="0" fill="hold" grpId="0" nodeType="clickEffect">
                                  <p:stCondLst>
                                    <p:cond delay="0"/>
                                  </p:stCondLst>
                                  <p:childTnLst>
                                    <p:set>
                                      <p:cBhvr>
                                        <p:cTn id="297" dur="1" fill="hold">
                                          <p:stCondLst>
                                            <p:cond delay="0"/>
                                          </p:stCondLst>
                                        </p:cTn>
                                        <p:tgtEl>
                                          <p:spTgt spid="88"/>
                                        </p:tgtEl>
                                        <p:attrNameLst>
                                          <p:attrName>style.visibility</p:attrName>
                                        </p:attrNameLst>
                                      </p:cBhvr>
                                      <p:to>
                                        <p:strVal val="visible"/>
                                      </p:to>
                                    </p:set>
                                  </p:childTnLst>
                                </p:cTn>
                              </p:par>
                            </p:childTnLst>
                          </p:cTn>
                        </p:par>
                      </p:childTnLst>
                    </p:cTn>
                  </p:par>
                  <p:par>
                    <p:cTn id="298" fill="hold">
                      <p:stCondLst>
                        <p:cond delay="indefinite"/>
                      </p:stCondLst>
                      <p:childTnLst>
                        <p:par>
                          <p:cTn id="299" fill="hold">
                            <p:stCondLst>
                              <p:cond delay="0"/>
                            </p:stCondLst>
                            <p:childTnLst>
                              <p:par>
                                <p:cTn id="300" presetID="1" presetClass="exit" presetSubtype="0" fill="hold" grpId="2" nodeType="clickEffect">
                                  <p:stCondLst>
                                    <p:cond delay="0"/>
                                  </p:stCondLst>
                                  <p:childTnLst>
                                    <p:set>
                                      <p:cBhvr>
                                        <p:cTn id="301" dur="1" fill="hold">
                                          <p:stCondLst>
                                            <p:cond delay="0"/>
                                          </p:stCondLst>
                                        </p:cTn>
                                        <p:tgtEl>
                                          <p:spTgt spid="108"/>
                                        </p:tgtEl>
                                        <p:attrNameLst>
                                          <p:attrName>style.visibility</p:attrName>
                                        </p:attrNameLst>
                                      </p:cBhvr>
                                      <p:to>
                                        <p:strVal val="hidden"/>
                                      </p:to>
                                    </p:set>
                                  </p:childTnLst>
                                </p:cTn>
                              </p:par>
                              <p:par>
                                <p:cTn id="302" presetID="1" presetClass="exit" presetSubtype="0" fill="hold" grpId="2" nodeType="withEffect">
                                  <p:stCondLst>
                                    <p:cond delay="0"/>
                                  </p:stCondLst>
                                  <p:childTnLst>
                                    <p:set>
                                      <p:cBhvr>
                                        <p:cTn id="303" dur="1" fill="hold">
                                          <p:stCondLst>
                                            <p:cond delay="0"/>
                                          </p:stCondLst>
                                        </p:cTn>
                                        <p:tgtEl>
                                          <p:spTgt spid="98"/>
                                        </p:tgtEl>
                                        <p:attrNameLst>
                                          <p:attrName>style.visibility</p:attrName>
                                        </p:attrNameLst>
                                      </p:cBhvr>
                                      <p:to>
                                        <p:strVal val="hidden"/>
                                      </p:to>
                                    </p:set>
                                  </p:childTnLst>
                                </p:cTn>
                              </p:par>
                              <p:par>
                                <p:cTn id="304" presetID="1" presetClass="exit" presetSubtype="0" fill="hold" grpId="1" nodeType="withEffect">
                                  <p:stCondLst>
                                    <p:cond delay="0"/>
                                  </p:stCondLst>
                                  <p:childTnLst>
                                    <p:set>
                                      <p:cBhvr>
                                        <p:cTn id="305" dur="1" fill="hold">
                                          <p:stCondLst>
                                            <p:cond delay="0"/>
                                          </p:stCondLst>
                                        </p:cTn>
                                        <p:tgtEl>
                                          <p:spTgt spid="103"/>
                                        </p:tgtEl>
                                        <p:attrNameLst>
                                          <p:attrName>style.visibility</p:attrName>
                                        </p:attrNameLst>
                                      </p:cBhvr>
                                      <p:to>
                                        <p:strVal val="hidden"/>
                                      </p:to>
                                    </p:set>
                                  </p:childTnLst>
                                </p:cTn>
                              </p:par>
                              <p:par>
                                <p:cTn id="306" presetID="1" presetClass="exit" presetSubtype="0" fill="hold" grpId="2" nodeType="withEffect">
                                  <p:stCondLst>
                                    <p:cond delay="0"/>
                                  </p:stCondLst>
                                  <p:childTnLst>
                                    <p:set>
                                      <p:cBhvr>
                                        <p:cTn id="307" dur="1" fill="hold">
                                          <p:stCondLst>
                                            <p:cond delay="0"/>
                                          </p:stCondLst>
                                        </p:cTn>
                                        <p:tgtEl>
                                          <p:spTgt spid="105"/>
                                        </p:tgtEl>
                                        <p:attrNameLst>
                                          <p:attrName>style.visibility</p:attrName>
                                        </p:attrNameLst>
                                      </p:cBhvr>
                                      <p:to>
                                        <p:strVal val="hidden"/>
                                      </p:to>
                                    </p:set>
                                  </p:childTnLst>
                                </p:cTn>
                              </p:par>
                              <p:par>
                                <p:cTn id="308" presetID="1" presetClass="exit" presetSubtype="0" fill="hold" grpId="2" nodeType="withEffect">
                                  <p:stCondLst>
                                    <p:cond delay="0"/>
                                  </p:stCondLst>
                                  <p:childTnLst>
                                    <p:set>
                                      <p:cBhvr>
                                        <p:cTn id="309" dur="1" fill="hold">
                                          <p:stCondLst>
                                            <p:cond delay="0"/>
                                          </p:stCondLst>
                                        </p:cTn>
                                        <p:tgtEl>
                                          <p:spTgt spid="106"/>
                                        </p:tgtEl>
                                        <p:attrNameLst>
                                          <p:attrName>style.visibility</p:attrName>
                                        </p:attrNameLst>
                                      </p:cBhvr>
                                      <p:to>
                                        <p:strVal val="hidden"/>
                                      </p:to>
                                    </p:set>
                                  </p:childTnLst>
                                </p:cTn>
                              </p:par>
                              <p:par>
                                <p:cTn id="310" presetID="1" presetClass="exit" presetSubtype="0" fill="hold" grpId="1" nodeType="withEffect">
                                  <p:stCondLst>
                                    <p:cond delay="0"/>
                                  </p:stCondLst>
                                  <p:childTnLst>
                                    <p:set>
                                      <p:cBhvr>
                                        <p:cTn id="311" dur="1" fill="hold">
                                          <p:stCondLst>
                                            <p:cond delay="0"/>
                                          </p:stCondLst>
                                        </p:cTn>
                                        <p:tgtEl>
                                          <p:spTgt spid="102"/>
                                        </p:tgtEl>
                                        <p:attrNameLst>
                                          <p:attrName>style.visibility</p:attrName>
                                        </p:attrNameLst>
                                      </p:cBhvr>
                                      <p:to>
                                        <p:strVal val="hidden"/>
                                      </p:to>
                                    </p:set>
                                  </p:childTnLst>
                                </p:cTn>
                              </p:par>
                              <p:par>
                                <p:cTn id="312" presetID="1" presetClass="exit" presetSubtype="0" fill="hold" grpId="1" nodeType="withEffect">
                                  <p:stCondLst>
                                    <p:cond delay="0"/>
                                  </p:stCondLst>
                                  <p:childTnLst>
                                    <p:set>
                                      <p:cBhvr>
                                        <p:cTn id="313" dur="1" fill="hold">
                                          <p:stCondLst>
                                            <p:cond delay="0"/>
                                          </p:stCondLst>
                                        </p:cTn>
                                        <p:tgtEl>
                                          <p:spTgt spid="104"/>
                                        </p:tgtEl>
                                        <p:attrNameLst>
                                          <p:attrName>style.visibility</p:attrName>
                                        </p:attrNameLst>
                                      </p:cBhvr>
                                      <p:to>
                                        <p:strVal val="hidden"/>
                                      </p:to>
                                    </p:set>
                                  </p:childTnLst>
                                </p:cTn>
                              </p:par>
                              <p:par>
                                <p:cTn id="314" presetID="1" presetClass="exit" presetSubtype="0" fill="hold" grpId="1" nodeType="withEffect">
                                  <p:stCondLst>
                                    <p:cond delay="0"/>
                                  </p:stCondLst>
                                  <p:childTnLst>
                                    <p:set>
                                      <p:cBhvr>
                                        <p:cTn id="315" dur="1" fill="hold">
                                          <p:stCondLst>
                                            <p:cond delay="0"/>
                                          </p:stCondLst>
                                        </p:cTn>
                                        <p:tgtEl>
                                          <p:spTgt spid="101"/>
                                        </p:tgtEl>
                                        <p:attrNameLst>
                                          <p:attrName>style.visibility</p:attrName>
                                        </p:attrNameLst>
                                      </p:cBhvr>
                                      <p:to>
                                        <p:strVal val="hidden"/>
                                      </p:to>
                                    </p:set>
                                  </p:childTnLst>
                                </p:cTn>
                              </p:par>
                              <p:par>
                                <p:cTn id="316" presetID="1" presetClass="exit" presetSubtype="0" fill="hold" grpId="1" nodeType="withEffect">
                                  <p:stCondLst>
                                    <p:cond delay="0"/>
                                  </p:stCondLst>
                                  <p:childTnLst>
                                    <p:set>
                                      <p:cBhvr>
                                        <p:cTn id="317" dur="1" fill="hold">
                                          <p:stCondLst>
                                            <p:cond delay="0"/>
                                          </p:stCondLst>
                                        </p:cTn>
                                        <p:tgtEl>
                                          <p:spTgt spid="100"/>
                                        </p:tgtEl>
                                        <p:attrNameLst>
                                          <p:attrName>style.visibility</p:attrName>
                                        </p:attrNameLst>
                                      </p:cBhvr>
                                      <p:to>
                                        <p:strVal val="hidden"/>
                                      </p:to>
                                    </p:set>
                                  </p:childTnLst>
                                </p:cTn>
                              </p:par>
                              <p:par>
                                <p:cTn id="318" presetID="9" presetClass="emph" presetSubtype="0" nodeType="withEffect">
                                  <p:stCondLst>
                                    <p:cond delay="0"/>
                                  </p:stCondLst>
                                  <p:childTnLst>
                                    <p:set>
                                      <p:cBhvr>
                                        <p:cTn id="319" dur="indefinite"/>
                                        <p:tgtEl>
                                          <p:spTgt spid="305"/>
                                        </p:tgtEl>
                                        <p:attrNameLst>
                                          <p:attrName>style.opacity</p:attrName>
                                        </p:attrNameLst>
                                      </p:cBhvr>
                                      <p:to>
                                        <p:strVal val="1"/>
                                      </p:to>
                                    </p:set>
                                    <p:animEffect filter="image" prLst="opacity: 1">
                                      <p:cBhvr rctx="IE">
                                        <p:cTn id="320" dur="indefinite"/>
                                        <p:tgtEl>
                                          <p:spTgt spid="305"/>
                                        </p:tgtEl>
                                      </p:cBhvr>
                                    </p:animEffect>
                                  </p:childTnLst>
                                </p:cTn>
                              </p:par>
                              <p:par>
                                <p:cTn id="321" presetID="9" presetClass="emph" presetSubtype="0" grpId="2" nodeType="withEffect">
                                  <p:stCondLst>
                                    <p:cond delay="0"/>
                                  </p:stCondLst>
                                  <p:childTnLst>
                                    <p:set>
                                      <p:cBhvr>
                                        <p:cTn id="322" dur="indefinite"/>
                                        <p:tgtEl>
                                          <p:spTgt spid="306"/>
                                        </p:tgtEl>
                                        <p:attrNameLst>
                                          <p:attrName>style.opacity</p:attrName>
                                        </p:attrNameLst>
                                      </p:cBhvr>
                                      <p:to>
                                        <p:strVal val="1"/>
                                      </p:to>
                                    </p:set>
                                    <p:animEffect filter="image" prLst="opacity: 1">
                                      <p:cBhvr rctx="IE">
                                        <p:cTn id="323" dur="indefinite"/>
                                        <p:tgtEl>
                                          <p:spTgt spid="306"/>
                                        </p:tgtEl>
                                      </p:cBhvr>
                                    </p:animEffect>
                                  </p:childTnLst>
                                </p:cTn>
                              </p:par>
                              <p:par>
                                <p:cTn id="324" presetID="9" presetClass="emph" presetSubtype="0" nodeType="withEffect">
                                  <p:stCondLst>
                                    <p:cond delay="0"/>
                                  </p:stCondLst>
                                  <p:childTnLst>
                                    <p:set>
                                      <p:cBhvr>
                                        <p:cTn id="325" dur="indefinite"/>
                                        <p:tgtEl>
                                          <p:spTgt spid="411"/>
                                        </p:tgtEl>
                                        <p:attrNameLst>
                                          <p:attrName>style.opacity</p:attrName>
                                        </p:attrNameLst>
                                      </p:cBhvr>
                                      <p:to>
                                        <p:strVal val="1"/>
                                      </p:to>
                                    </p:set>
                                    <p:animEffect filter="image" prLst="opacity: 1">
                                      <p:cBhvr rctx="IE">
                                        <p:cTn id="326" dur="indefinite"/>
                                        <p:tgtEl>
                                          <p:spTgt spid="411"/>
                                        </p:tgtEl>
                                      </p:cBhvr>
                                    </p:animEffect>
                                  </p:childTnLst>
                                </p:cTn>
                              </p:par>
                              <p:par>
                                <p:cTn id="327" presetID="9" presetClass="emph" presetSubtype="0" grpId="2" nodeType="withEffect">
                                  <p:stCondLst>
                                    <p:cond delay="0"/>
                                  </p:stCondLst>
                                  <p:childTnLst>
                                    <p:set>
                                      <p:cBhvr>
                                        <p:cTn id="328" dur="indefinite"/>
                                        <p:tgtEl>
                                          <p:spTgt spid="412"/>
                                        </p:tgtEl>
                                        <p:attrNameLst>
                                          <p:attrName>style.opacity</p:attrName>
                                        </p:attrNameLst>
                                      </p:cBhvr>
                                      <p:to>
                                        <p:strVal val="1"/>
                                      </p:to>
                                    </p:set>
                                    <p:animEffect filter="image" prLst="opacity: 1">
                                      <p:cBhvr rctx="IE">
                                        <p:cTn id="329" dur="indefinite"/>
                                        <p:tgtEl>
                                          <p:spTgt spid="412"/>
                                        </p:tgtEl>
                                      </p:cBhvr>
                                    </p:animEffect>
                                  </p:childTnLst>
                                </p:cTn>
                              </p:par>
                              <p:par>
                                <p:cTn id="330" presetID="9" presetClass="emph" presetSubtype="0" nodeType="withEffect">
                                  <p:stCondLst>
                                    <p:cond delay="0"/>
                                  </p:stCondLst>
                                  <p:childTnLst>
                                    <p:set>
                                      <p:cBhvr>
                                        <p:cTn id="331" dur="indefinite"/>
                                        <p:tgtEl>
                                          <p:spTgt spid="302"/>
                                        </p:tgtEl>
                                        <p:attrNameLst>
                                          <p:attrName>style.opacity</p:attrName>
                                        </p:attrNameLst>
                                      </p:cBhvr>
                                      <p:to>
                                        <p:strVal val="0.25"/>
                                      </p:to>
                                    </p:set>
                                    <p:animEffect filter="image" prLst="opacity: 0.25">
                                      <p:cBhvr rctx="IE">
                                        <p:cTn id="332" dur="indefinite"/>
                                        <p:tgtEl>
                                          <p:spTgt spid="302"/>
                                        </p:tgtEl>
                                      </p:cBhvr>
                                    </p:animEffect>
                                  </p:childTnLst>
                                </p:cTn>
                              </p:par>
                              <p:par>
                                <p:cTn id="333" presetID="9" presetClass="emph" presetSubtype="0" grpId="2" nodeType="withEffect">
                                  <p:stCondLst>
                                    <p:cond delay="0"/>
                                  </p:stCondLst>
                                  <p:childTnLst>
                                    <p:set>
                                      <p:cBhvr>
                                        <p:cTn id="334" dur="indefinite"/>
                                        <p:tgtEl>
                                          <p:spTgt spid="90"/>
                                        </p:tgtEl>
                                        <p:attrNameLst>
                                          <p:attrName>style.opacity</p:attrName>
                                        </p:attrNameLst>
                                      </p:cBhvr>
                                      <p:to>
                                        <p:strVal val="0.25"/>
                                      </p:to>
                                    </p:set>
                                    <p:animEffect filter="image" prLst="opacity: 0.25">
                                      <p:cBhvr rctx="IE">
                                        <p:cTn id="335" dur="indefinite"/>
                                        <p:tgtEl>
                                          <p:spTgt spid="90"/>
                                        </p:tgtEl>
                                      </p:cBhvr>
                                    </p:animEffect>
                                  </p:childTnLst>
                                </p:cTn>
                              </p:par>
                              <p:par>
                                <p:cTn id="336" presetID="9" presetClass="emph" presetSubtype="0" nodeType="withEffect">
                                  <p:stCondLst>
                                    <p:cond delay="0"/>
                                  </p:stCondLst>
                                  <p:childTnLst>
                                    <p:set>
                                      <p:cBhvr>
                                        <p:cTn id="337" dur="indefinite"/>
                                        <p:tgtEl>
                                          <p:spTgt spid="303"/>
                                        </p:tgtEl>
                                        <p:attrNameLst>
                                          <p:attrName>style.opacity</p:attrName>
                                        </p:attrNameLst>
                                      </p:cBhvr>
                                      <p:to>
                                        <p:strVal val="0.25"/>
                                      </p:to>
                                    </p:set>
                                    <p:animEffect filter="image" prLst="opacity: 0.25">
                                      <p:cBhvr rctx="IE">
                                        <p:cTn id="338" dur="indefinite"/>
                                        <p:tgtEl>
                                          <p:spTgt spid="303"/>
                                        </p:tgtEl>
                                      </p:cBhvr>
                                    </p:animEffect>
                                  </p:childTnLst>
                                </p:cTn>
                              </p:par>
                              <p:par>
                                <p:cTn id="339" presetID="9" presetClass="emph" presetSubtype="0" grpId="3" nodeType="withEffect">
                                  <p:stCondLst>
                                    <p:cond delay="0"/>
                                  </p:stCondLst>
                                  <p:childTnLst>
                                    <p:set>
                                      <p:cBhvr>
                                        <p:cTn id="340" dur="indefinite"/>
                                        <p:tgtEl>
                                          <p:spTgt spid="91"/>
                                        </p:tgtEl>
                                        <p:attrNameLst>
                                          <p:attrName>style.opacity</p:attrName>
                                        </p:attrNameLst>
                                      </p:cBhvr>
                                      <p:to>
                                        <p:strVal val="0.25"/>
                                      </p:to>
                                    </p:set>
                                    <p:animEffect filter="image" prLst="opacity: 0.25">
                                      <p:cBhvr rctx="IE">
                                        <p:cTn id="341" dur="indefinite"/>
                                        <p:tgtEl>
                                          <p:spTgt spid="91"/>
                                        </p:tgtEl>
                                      </p:cBhvr>
                                    </p:animEffect>
                                  </p:childTnLst>
                                </p:cTn>
                              </p:par>
                            </p:childTnLst>
                          </p:cTn>
                        </p:par>
                      </p:childTnLst>
                    </p:cTn>
                  </p:par>
                  <p:par>
                    <p:cTn id="342" fill="hold">
                      <p:stCondLst>
                        <p:cond delay="indefinite"/>
                      </p:stCondLst>
                      <p:childTnLst>
                        <p:par>
                          <p:cTn id="343" fill="hold">
                            <p:stCondLst>
                              <p:cond delay="0"/>
                            </p:stCondLst>
                            <p:childTnLst>
                              <p:par>
                                <p:cTn id="344" presetID="2" presetClass="exit" presetSubtype="8" fill="hold" nodeType="clickEffect">
                                  <p:stCondLst>
                                    <p:cond delay="0"/>
                                  </p:stCondLst>
                                  <p:childTnLst>
                                    <p:anim calcmode="lin" valueType="num">
                                      <p:cBhvr additive="base">
                                        <p:cTn id="345" dur="500"/>
                                        <p:tgtEl>
                                          <p:spTgt spid="94"/>
                                        </p:tgtEl>
                                        <p:attrNameLst>
                                          <p:attrName>ppt_x</p:attrName>
                                        </p:attrNameLst>
                                      </p:cBhvr>
                                      <p:tavLst>
                                        <p:tav tm="0">
                                          <p:val>
                                            <p:strVal val="ppt_x"/>
                                          </p:val>
                                        </p:tav>
                                        <p:tav tm="100000">
                                          <p:val>
                                            <p:strVal val="0-ppt_w/2"/>
                                          </p:val>
                                        </p:tav>
                                      </p:tavLst>
                                    </p:anim>
                                    <p:anim calcmode="lin" valueType="num">
                                      <p:cBhvr additive="base">
                                        <p:cTn id="346" dur="500"/>
                                        <p:tgtEl>
                                          <p:spTgt spid="94"/>
                                        </p:tgtEl>
                                        <p:attrNameLst>
                                          <p:attrName>ppt_y</p:attrName>
                                        </p:attrNameLst>
                                      </p:cBhvr>
                                      <p:tavLst>
                                        <p:tav tm="0">
                                          <p:val>
                                            <p:strVal val="ppt_y"/>
                                          </p:val>
                                        </p:tav>
                                        <p:tav tm="100000">
                                          <p:val>
                                            <p:strVal val="ppt_y"/>
                                          </p:val>
                                        </p:tav>
                                      </p:tavLst>
                                    </p:anim>
                                    <p:set>
                                      <p:cBhvr>
                                        <p:cTn id="347" dur="1" fill="hold">
                                          <p:stCondLst>
                                            <p:cond delay="499"/>
                                          </p:stCondLst>
                                        </p:cTn>
                                        <p:tgtEl>
                                          <p:spTgt spid="94"/>
                                        </p:tgtEl>
                                        <p:attrNameLst>
                                          <p:attrName>style.visibility</p:attrName>
                                        </p:attrNameLst>
                                      </p:cBhvr>
                                      <p:to>
                                        <p:strVal val="hidden"/>
                                      </p:to>
                                    </p:set>
                                  </p:childTnLst>
                                </p:cTn>
                              </p:par>
                            </p:childTnLst>
                          </p:cTn>
                        </p:par>
                      </p:childTnLst>
                    </p:cTn>
                  </p:par>
                  <p:par>
                    <p:cTn id="348" fill="hold">
                      <p:stCondLst>
                        <p:cond delay="indefinite"/>
                      </p:stCondLst>
                      <p:childTnLst>
                        <p:par>
                          <p:cTn id="349" fill="hold">
                            <p:stCondLst>
                              <p:cond delay="0"/>
                            </p:stCondLst>
                            <p:childTnLst>
                              <p:par>
                                <p:cTn id="350" presetID="1" presetClass="entr" presetSubtype="0" fill="hold" grpId="0" nodeType="clickEffect">
                                  <p:stCondLst>
                                    <p:cond delay="0"/>
                                  </p:stCondLst>
                                  <p:childTnLst>
                                    <p:set>
                                      <p:cBhvr>
                                        <p:cTn id="351" dur="1" fill="hold">
                                          <p:stCondLst>
                                            <p:cond delay="0"/>
                                          </p:stCondLst>
                                        </p:cTn>
                                        <p:tgtEl>
                                          <p:spTgt spid="2"/>
                                        </p:tgtEl>
                                        <p:attrNameLst>
                                          <p:attrName>style.visibility</p:attrName>
                                        </p:attrNameLst>
                                      </p:cBhvr>
                                      <p:to>
                                        <p:strVal val="visible"/>
                                      </p:to>
                                    </p:set>
                                  </p:childTnLst>
                                </p:cTn>
                              </p:par>
                              <p:par>
                                <p:cTn id="352" presetID="1" presetClass="entr" presetSubtype="0" fill="hold" grpId="0" nodeType="withEffect">
                                  <p:stCondLst>
                                    <p:cond delay="0"/>
                                  </p:stCondLst>
                                  <p:childTnLst>
                                    <p:set>
                                      <p:cBhvr>
                                        <p:cTn id="35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2" grpId="0" animBg="1"/>
      <p:bldP spid="3" grpId="0" animBg="1"/>
      <p:bldP spid="84" grpId="0"/>
      <p:bldP spid="69" grpId="0"/>
      <p:bldP spid="70" grpId="0"/>
      <p:bldP spid="82" grpId="0"/>
      <p:bldP spid="85" grpId="0"/>
      <p:bldP spid="86" grpId="0"/>
      <p:bldP spid="87" grpId="0"/>
      <p:bldP spid="88" grpId="0"/>
      <p:bldP spid="90" grpId="0" animBg="1"/>
      <p:bldP spid="90" grpId="1" animBg="1"/>
      <p:bldP spid="90" grpId="2" animBg="1"/>
      <p:bldP spid="91" grpId="0"/>
      <p:bldP spid="91" grpId="1"/>
      <p:bldP spid="91" grpId="2"/>
      <p:bldP spid="91" grpId="3"/>
      <p:bldP spid="92" grpId="0" animBg="1"/>
      <p:bldP spid="93" grpId="0" animBg="1"/>
      <p:bldP spid="299" grpId="0" animBg="1"/>
      <p:bldP spid="299" grpId="1" animBg="1"/>
      <p:bldP spid="306" grpId="0"/>
      <p:bldP spid="306" grpId="1"/>
      <p:bldP spid="306" grpId="2"/>
      <p:bldP spid="307" grpId="0"/>
      <p:bldP spid="307" grpId="1"/>
      <p:bldP spid="308" grpId="0" animBg="1"/>
      <p:bldP spid="308" grpId="1" animBg="1"/>
      <p:bldP spid="308" grpId="2" animBg="1"/>
      <p:bldP spid="309" grpId="0" animBg="1"/>
      <p:bldP spid="309" grpId="1" animBg="1"/>
      <p:bldP spid="313" grpId="0" animBg="1"/>
      <p:bldP spid="313" grpId="1" animBg="1"/>
      <p:bldP spid="313" grpId="2" animBg="1"/>
      <p:bldP spid="314" grpId="0" animBg="1"/>
      <p:bldP spid="314" grpId="1" animBg="1"/>
      <p:bldP spid="315" grpId="0" animBg="1"/>
      <p:bldP spid="315" grpId="1" animBg="1"/>
      <p:bldP spid="316" grpId="0" animBg="1"/>
      <p:bldP spid="316" grpId="1" animBg="1"/>
      <p:bldP spid="316" grpId="2" animBg="1"/>
      <p:bldP spid="317" grpId="0" animBg="1"/>
      <p:bldP spid="317" grpId="1" animBg="1"/>
      <p:bldP spid="318" grpId="0" animBg="1"/>
      <p:bldP spid="318" grpId="1" animBg="1"/>
      <p:bldP spid="319" grpId="0"/>
      <p:bldP spid="319" grpId="1"/>
      <p:bldP spid="319" grpId="2"/>
      <p:bldP spid="98" grpId="0" animBg="1"/>
      <p:bldP spid="98" grpId="1" animBg="1"/>
      <p:bldP spid="98" grpId="2"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5" grpId="2" animBg="1"/>
      <p:bldP spid="106" grpId="0" animBg="1"/>
      <p:bldP spid="106" grpId="1" animBg="1"/>
      <p:bldP spid="106" grpId="2" animBg="1"/>
      <p:bldP spid="107" grpId="0" animBg="1"/>
      <p:bldP spid="107" grpId="1" animBg="1"/>
      <p:bldP spid="107" grpId="2" animBg="1"/>
      <p:bldP spid="108" grpId="0" animBg="1"/>
      <p:bldP spid="108" grpId="1" animBg="1"/>
      <p:bldP spid="108" grpId="2" animBg="1"/>
      <p:bldP spid="409" grpId="0"/>
      <p:bldP spid="410" grpId="0"/>
      <p:bldP spid="412" grpId="0"/>
      <p:bldP spid="412" grpId="1"/>
      <p:bldP spid="412" grpId="2"/>
      <p:bldP spid="413" grpId="0"/>
      <p:bldP spid="414" grpId="0"/>
      <p:bldP spid="415" grpId="0"/>
      <p:bldP spid="4" grpId="0" animBg="1"/>
      <p:bldP spid="4"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6|30.7|1.7|37"/>
</p:tagLst>
</file>

<file path=ppt/tags/tag2.xml><?xml version="1.0" encoding="utf-8"?>
<p:tagLst xmlns:a="http://schemas.openxmlformats.org/drawingml/2006/main" xmlns:r="http://schemas.openxmlformats.org/officeDocument/2006/relationships" xmlns:p="http://schemas.openxmlformats.org/presentationml/2006/main">
  <p:tag name="TIMING" val="|13.2|2.7|6.9|4.7|1.2|2|1|0.8|1.1|1.4|0.9|3.7|4.1|0.9|0.8|6.8|1.6|0.7|2.8|0.7|0.7|0.7|0.5|0.7|0.5|6.5|3.8|1.1|2.7|1.5|1.2|0.6|2.9|0.7|2.8|0.8|0.9|0.9|1|10.4|2.7|1.3|3.4"/>
</p:tagLst>
</file>

<file path=ppt/tags/tag3.xml><?xml version="1.0" encoding="utf-8"?>
<p:tagLst xmlns:a="http://schemas.openxmlformats.org/drawingml/2006/main" xmlns:r="http://schemas.openxmlformats.org/officeDocument/2006/relationships" xmlns:p="http://schemas.openxmlformats.org/presentationml/2006/main">
  <p:tag name="TIMING" val="|0.8|2.3|2.2|2.9|1|1.6|0.7|4.4|0.9|1.2|5.5|1|2.3|1.4|0.9|4.5|0.5|0.5|1.2|1.2|0.8|1.4|3.3|0.7|0.9|1.5|2.8|3.9|0.8|4.7|0.6|1.6|2.1|1|1.1|2.6|0.5|8.4|1|1.2|3.6|1.3|0.9|1.3|1.1|5.5|0.9|1.5"/>
</p:tagLst>
</file>

<file path=ppt/tags/tag4.xml><?xml version="1.0" encoding="utf-8"?>
<p:tagLst xmlns:a="http://schemas.openxmlformats.org/drawingml/2006/main" xmlns:r="http://schemas.openxmlformats.org/officeDocument/2006/relationships" xmlns:p="http://schemas.openxmlformats.org/presentationml/2006/main">
  <p:tag name="TIMING" val="|0.9|1.4"/>
</p:tagLst>
</file>

<file path=ppt/tags/tag5.xml><?xml version="1.0" encoding="utf-8"?>
<p:tagLst xmlns:a="http://schemas.openxmlformats.org/drawingml/2006/main" xmlns:r="http://schemas.openxmlformats.org/officeDocument/2006/relationships" xmlns:p="http://schemas.openxmlformats.org/presentationml/2006/main">
  <p:tag name="TIMING" val="|1.5|6.5|5.6|3.3|0.8|1.3|2.4|2.3|1.3|0.7|1.9|0.9|0.7|0.7|0.4|0.8|0.5|0.8|0.6|0.8|0.5|0.4|12.6|0.7|1|14.5|0.9|0.7|0.5|0.8|2.7|1|1.2|0.5|1.7|2.6|0.9|1|2|4.7|1.6|0.8|1.5|1.3|2.2|1.1|7.8|12.2|0.7|0.9|0.9|4.4|2.1|1|1.7|1.4|2.3"/>
</p:tagLst>
</file>

<file path=ppt/tags/tag6.xml><?xml version="1.0" encoding="utf-8"?>
<p:tagLst xmlns:a="http://schemas.openxmlformats.org/drawingml/2006/main" xmlns:r="http://schemas.openxmlformats.org/officeDocument/2006/relationships" xmlns:p="http://schemas.openxmlformats.org/presentationml/2006/main">
  <p:tag name="TIMING" val="|0.9|2.5|1.3|3.4|1.4|1.8|1|3|0.7|1|3.6|0.5|1.1|1.1|1.3|3.5|0.6|0.5|2.7|0.6|0.7|1|6.1|1|0.6|8.1|1.5|0.9|0.8|0.9|2.4|0.7|0.7|2.9|2.7|1.3|0.7|0.8|0.5|0.8|1|3.7|0.9"/>
</p:tagLst>
</file>

<file path=ppt/tags/tag7.xml><?xml version="1.0" encoding="utf-8"?>
<p:tagLst xmlns:a="http://schemas.openxmlformats.org/drawingml/2006/main" xmlns:r="http://schemas.openxmlformats.org/officeDocument/2006/relationships" xmlns:p="http://schemas.openxmlformats.org/presentationml/2006/main">
  <p:tag name="TIMING" val="|0.7|2.7|35|1|2.6|3.3|2.9|3|5.7|5.3|6.8"/>
</p:tagLst>
</file>

<file path=ppt/tags/tag8.xml><?xml version="1.0" encoding="utf-8"?>
<p:tagLst xmlns:a="http://schemas.openxmlformats.org/drawingml/2006/main" xmlns:r="http://schemas.openxmlformats.org/officeDocument/2006/relationships" xmlns:p="http://schemas.openxmlformats.org/presentationml/2006/main">
  <p:tag name="TIMING" val="|2.5|8.7|3.8|0.7|0.6|0.7|2.8|0.5|1.7|7.4|1.2|5.7|0.9|4.3|4.4|1.3|2.8|1.1|13.1|10.3|5.1|1.3|3.4|1.6"/>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Bookman Old Style"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Bookman Old Style"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256596</TotalTime>
  <Words>1353</Words>
  <Application>Microsoft Office PowerPoint</Application>
  <PresentationFormat>画面に合わせる (4:3)</PresentationFormat>
  <Paragraphs>390</Paragraphs>
  <Slides>12</Slides>
  <Notes>8</Notes>
  <HiddenSlides>0</HiddenSlides>
  <MMClips>0</MMClips>
  <ScaleCrop>false</ScaleCrop>
  <HeadingPairs>
    <vt:vector size="10" baseType="variant">
      <vt:variant>
        <vt:lpstr>使用されているフォント</vt:lpstr>
      </vt:variant>
      <vt:variant>
        <vt:i4>4</vt:i4>
      </vt:variant>
      <vt:variant>
        <vt:lpstr>テーマ</vt:lpstr>
      </vt:variant>
      <vt:variant>
        <vt:i4>2</vt:i4>
      </vt:variant>
      <vt:variant>
        <vt:lpstr>埋め込まれた OLE サーバー</vt:lpstr>
      </vt:variant>
      <vt:variant>
        <vt:i4>1</vt:i4>
      </vt:variant>
      <vt:variant>
        <vt:lpstr>スライド タイトル</vt:lpstr>
      </vt:variant>
      <vt:variant>
        <vt:i4>12</vt:i4>
      </vt:variant>
      <vt:variant>
        <vt:lpstr>目的別スライド ショー</vt:lpstr>
      </vt:variant>
      <vt:variant>
        <vt:i4>30</vt:i4>
      </vt:variant>
    </vt:vector>
  </HeadingPairs>
  <TitlesOfParts>
    <vt:vector size="49" baseType="lpstr">
      <vt:lpstr>ＭＳ 明朝</vt:lpstr>
      <vt:lpstr>Bookman Old Style</vt:lpstr>
      <vt:lpstr>Symbol</vt:lpstr>
      <vt:lpstr>Times New Roman</vt:lpstr>
      <vt:lpstr>標準デザイン</vt:lpstr>
      <vt:lpstr>3_新しいﾌﾟﾚｾﾞﾝﾃｰｼｮﾝ</vt:lpstr>
      <vt:lpstr>Equation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lpstr>Hamiltonianの導出</vt:lpstr>
      <vt:lpstr>正準方程式</vt:lpstr>
      <vt:lpstr>Hamiltonian定式化</vt:lpstr>
      <vt:lpstr>例１</vt:lpstr>
      <vt:lpstr>例２</vt:lpstr>
      <vt:lpstr>例３</vt:lpstr>
      <vt:lpstr>Hamiltonianの導出　例１</vt:lpstr>
      <vt:lpstr>Hamiltonianの導出　例２</vt:lpstr>
      <vt:lpstr>全エネルギー保存</vt:lpstr>
      <vt:lpstr>例２の２</vt:lpstr>
      <vt:lpstr>例２の３</vt:lpstr>
      <vt:lpstr>例３の２</vt:lpstr>
      <vt:lpstr>例３の３</vt:lpstr>
      <vt:lpstr>例３の４</vt:lpstr>
      <vt:lpstr>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keiichi akama</cp:lastModifiedBy>
  <cp:revision>3593</cp:revision>
  <cp:lastPrinted>2002-01-30T02:01:24Z</cp:lastPrinted>
  <dcterms:created xsi:type="dcterms:W3CDTF">2001-12-01T11:59:04Z</dcterms:created>
  <dcterms:modified xsi:type="dcterms:W3CDTF">2024-11-11T03:57:00Z</dcterms:modified>
</cp:coreProperties>
</file>