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0"/>
  </p:notesMasterIdLst>
  <p:handoutMasterIdLst>
    <p:handoutMasterId r:id="rId21"/>
  </p:handoutMasterIdLst>
  <p:sldIdLst>
    <p:sldId id="447" r:id="rId2"/>
    <p:sldId id="970" r:id="rId3"/>
    <p:sldId id="1633" r:id="rId4"/>
    <p:sldId id="1632" r:id="rId5"/>
    <p:sldId id="428" r:id="rId6"/>
    <p:sldId id="440" r:id="rId7"/>
    <p:sldId id="441" r:id="rId8"/>
    <p:sldId id="442" r:id="rId9"/>
    <p:sldId id="443" r:id="rId10"/>
    <p:sldId id="444" r:id="rId11"/>
    <p:sldId id="450" r:id="rId12"/>
    <p:sldId id="1621" r:id="rId13"/>
    <p:sldId id="1635" r:id="rId14"/>
    <p:sldId id="1636" r:id="rId15"/>
    <p:sldId id="1634" r:id="rId16"/>
    <p:sldId id="1637" r:id="rId17"/>
    <p:sldId id="1638" r:id="rId18"/>
    <p:sldId id="1639" r:id="rId19"/>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 name="Hamiltonianの導出" id="15">
      <p:sldLst/>
    </p:custShow>
    <p:custShow name="正準方程式" id="16">
      <p:sldLst/>
    </p:custShow>
    <p:custShow name="Hamiltonian定式化" id="17">
      <p:sldLst/>
    </p:custShow>
    <p:custShow name="例１" id="18">
      <p:sldLst/>
    </p:custShow>
    <p:custShow name="例２" id="19">
      <p:sldLst/>
    </p:custShow>
    <p:custShow name="例３" id="20">
      <p:sldLst/>
    </p:custShow>
    <p:custShow name="Hamiltonianの導出　例１" id="21">
      <p:sldLst/>
    </p:custShow>
    <p:custShow name="Hamiltonianの導出　例２" id="22">
      <p:sldLst/>
    </p:custShow>
    <p:custShow name="全エネルギー保存" id="23">
      <p:sldLst/>
    </p:custShow>
    <p:custShow name="例２の２" id="24">
      <p:sldLst/>
    </p:custShow>
    <p:custShow name="例２の３" id="25">
      <p:sldLst/>
    </p:custShow>
    <p:custShow name="例３の２" id="26">
      <p:sldLst/>
    </p:custShow>
    <p:custShow name="例３の３" id="27">
      <p:sldLst/>
    </p:custShow>
    <p:custShow name="例３の４" id="28">
      <p:sldLst/>
    </p:custShow>
    <p:custShow name="例" id="29">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9900FF"/>
    <a:srgbClr val="FFCCFF"/>
    <a:srgbClr val="FF99CC"/>
    <a:srgbClr val="FFCC99"/>
    <a:srgbClr val="0000FF"/>
    <a:srgbClr val="9900CC"/>
    <a:srgbClr val="CC00FF"/>
    <a:srgbClr val="FF6699"/>
    <a:srgbClr val="FF7C8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1" autoAdjust="0"/>
    <p:restoredTop sz="92520" autoAdjust="0"/>
  </p:normalViewPr>
  <p:slideViewPr>
    <p:cSldViewPr snapToGrid="0">
      <p:cViewPr varScale="1">
        <p:scale>
          <a:sx n="64" d="100"/>
          <a:sy n="64" d="100"/>
        </p:scale>
        <p:origin x="10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200"/>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A4B4D-B123-46DA-A060-693734A36F7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6171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12</a:t>
            </a:fld>
            <a:endParaRPr lang="en-US" altLang="ja-JP"/>
          </a:p>
        </p:txBody>
      </p:sp>
    </p:spTree>
    <p:extLst>
      <p:ext uri="{BB962C8B-B14F-4D97-AF65-F5344CB8AC3E}">
        <p14:creationId xmlns:p14="http://schemas.microsoft.com/office/powerpoint/2010/main" val="139465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13</a:t>
            </a:fld>
            <a:endParaRPr lang="en-US" altLang="ja-JP"/>
          </a:p>
        </p:txBody>
      </p:sp>
    </p:spTree>
    <p:extLst>
      <p:ext uri="{BB962C8B-B14F-4D97-AF65-F5344CB8AC3E}">
        <p14:creationId xmlns:p14="http://schemas.microsoft.com/office/powerpoint/2010/main" val="397465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14</a:t>
            </a:fld>
            <a:endParaRPr lang="en-US" altLang="ja-JP"/>
          </a:p>
        </p:txBody>
      </p:sp>
    </p:spTree>
    <p:extLst>
      <p:ext uri="{BB962C8B-B14F-4D97-AF65-F5344CB8AC3E}">
        <p14:creationId xmlns:p14="http://schemas.microsoft.com/office/powerpoint/2010/main" val="415250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15</a:t>
            </a:fld>
            <a:endParaRPr lang="en-US" altLang="ja-JP"/>
          </a:p>
        </p:txBody>
      </p:sp>
    </p:spTree>
    <p:extLst>
      <p:ext uri="{BB962C8B-B14F-4D97-AF65-F5344CB8AC3E}">
        <p14:creationId xmlns:p14="http://schemas.microsoft.com/office/powerpoint/2010/main" val="322201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16</a:t>
            </a:fld>
            <a:endParaRPr lang="en-US" altLang="ja-JP"/>
          </a:p>
        </p:txBody>
      </p:sp>
    </p:spTree>
    <p:extLst>
      <p:ext uri="{BB962C8B-B14F-4D97-AF65-F5344CB8AC3E}">
        <p14:creationId xmlns:p14="http://schemas.microsoft.com/office/powerpoint/2010/main" val="100772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17</a:t>
            </a:fld>
            <a:endParaRPr lang="en-US" altLang="ja-JP"/>
          </a:p>
        </p:txBody>
      </p:sp>
    </p:spTree>
    <p:extLst>
      <p:ext uri="{BB962C8B-B14F-4D97-AF65-F5344CB8AC3E}">
        <p14:creationId xmlns:p14="http://schemas.microsoft.com/office/powerpoint/2010/main" val="50206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18</a:t>
            </a:fld>
            <a:endParaRPr lang="en-US" altLang="ja-JP"/>
          </a:p>
        </p:txBody>
      </p:sp>
    </p:spTree>
    <p:extLst>
      <p:ext uri="{BB962C8B-B14F-4D97-AF65-F5344CB8AC3E}">
        <p14:creationId xmlns:p14="http://schemas.microsoft.com/office/powerpoint/2010/main" val="259097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F61AE-5893-4785-AB8F-7E9DD0D8A720}"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9880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063C4-1C5C-47E5-970E-64B73632447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4937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78D249-3491-4618-8281-0755E6AE3CE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28420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9F4A5-6ECB-4B21-AF8D-C05CBA9F61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046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91DDEF-1F04-4DA8-915E-9421B3E0165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468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8AFE39-59EE-4B4E-AAAD-475BB0AB10D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2065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EBD5D5-4B90-4E82-880C-02E1CDE75FA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7034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DC0B9A-6974-484A-A940-9E89D87FAF1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365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52C6F1-1701-4950-8AF8-345AFC5CCFE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1466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DE0948-7FC4-4C75-8E2A-32CEB357F00D}"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9545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B92716-3C0B-4C2C-9716-B859D92F86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7233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ea typeface="ＭＳ Ｐゴシック" pitchFamily="50" charset="-128"/>
              </a:defRPr>
            </a:lvl1pPr>
          </a:lstStyle>
          <a:p>
            <a:pPr fontAlgn="base">
              <a:spcBef>
                <a:spcPct val="0"/>
              </a:spcBef>
              <a:spcAft>
                <a:spcPct val="0"/>
              </a:spcAft>
              <a:defRPr/>
            </a:pPr>
            <a:fld id="{64B8450C-A50F-4B83-95B2-78C9DEB45559}" type="slidenum">
              <a:rPr lang="ja-JP" altLang="en-US">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6983802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524256"/>
            <a:ext cx="9144000" cy="5742432"/>
          </a:xfrm>
          <a:prstGeom prst="rect">
            <a:avLst/>
          </a:prstGeom>
          <a:solidFill>
            <a:schemeClr val="accent2"/>
          </a:solidFill>
          <a:ln w="9525">
            <a:noFill/>
            <a:miter lim="800000"/>
            <a:headEnd/>
            <a:tailEnd/>
          </a:ln>
          <a:effectLst>
            <a:outerShdw blurRad="50800" dist="38100" dir="5400000" algn="t" rotWithShape="0">
              <a:prstClr val="black">
                <a:alpha val="40000"/>
              </a:prstClr>
            </a:outerShdw>
            <a:softEdge rad="31750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2022. 6.18  CBI</a:t>
            </a:r>
            <a:r>
              <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研究会発表</a:t>
            </a:r>
            <a:endParaRPr kumimoji="1" lang="en-US" altLang="ja-JP"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lvl="0" algn="ctr">
              <a:spcBef>
                <a:spcPct val="0"/>
              </a:spcBef>
              <a:defRPr/>
            </a:pPr>
            <a:r>
              <a:rPr lang="ja-JP" altLang="en-US" sz="3600" b="1" kern="0" dirty="0">
                <a:solidFill>
                  <a:srgbClr val="FFFFFF"/>
                </a:solidFill>
                <a:effectLst>
                  <a:outerShdw blurRad="38100" dist="38100" dir="2700000" algn="tl">
                    <a:srgbClr val="000000">
                      <a:alpha val="43137"/>
                    </a:srgbClr>
                  </a:outerShdw>
                </a:effectLst>
                <a:latin typeface="Times New Roman"/>
                <a:ea typeface="ＭＳ Ｐゴシック"/>
              </a:rPr>
              <a:t>教育研究のまとめと今後の構想</a:t>
            </a:r>
            <a:endParaRPr kumimoji="1" lang="en-US" altLang="ja-JP"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埼玉医大　赤間啓一</a:t>
            </a:r>
          </a:p>
        </p:txBody>
      </p:sp>
    </p:spTree>
    <p:extLst>
      <p:ext uri="{BB962C8B-B14F-4D97-AF65-F5344CB8AC3E}">
        <p14:creationId xmlns:p14="http://schemas.microsoft.com/office/powerpoint/2010/main" val="231838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AutoShape 2">
            <a:extLst>
              <a:ext uri="{FF2B5EF4-FFF2-40B4-BE49-F238E27FC236}">
                <a16:creationId xmlns:a16="http://schemas.microsoft.com/office/drawing/2014/main" id="{621A3453-78C0-AF06-B249-5E6A31097526}"/>
              </a:ext>
            </a:extLst>
          </p:cNvPr>
          <p:cNvSpPr>
            <a:spLocks noChangeArrowheads="1"/>
          </p:cNvSpPr>
          <p:nvPr/>
        </p:nvSpPr>
        <p:spPr bwMode="auto">
          <a:xfrm>
            <a:off x="4643438" y="549275"/>
            <a:ext cx="4500562" cy="2232025"/>
          </a:xfrm>
          <a:prstGeom prst="roundRect">
            <a:avLst>
              <a:gd name="adj" fmla="val 16667"/>
            </a:avLst>
          </a:prstGeom>
          <a:solidFill>
            <a:srgbClr val="FFFFCC"/>
          </a:solidFill>
          <a:ln w="19050">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04483" name="Rectangle 3">
            <a:extLst>
              <a:ext uri="{FF2B5EF4-FFF2-40B4-BE49-F238E27FC236}">
                <a16:creationId xmlns:a16="http://schemas.microsoft.com/office/drawing/2014/main" id="{00DC1AE6-B8DE-9E98-1274-C2D55F996FAA}"/>
              </a:ext>
            </a:extLst>
          </p:cNvPr>
          <p:cNvSpPr>
            <a:spLocks noChangeArrowheads="1"/>
          </p:cNvSpPr>
          <p:nvPr/>
        </p:nvSpPr>
        <p:spPr bwMode="auto">
          <a:xfrm>
            <a:off x="3851275" y="1916113"/>
            <a:ext cx="86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(3)</a:t>
            </a:r>
          </a:p>
        </p:txBody>
      </p:sp>
      <p:sp>
        <p:nvSpPr>
          <p:cNvPr id="404484" name="Rectangle 4">
            <a:extLst>
              <a:ext uri="{FF2B5EF4-FFF2-40B4-BE49-F238E27FC236}">
                <a16:creationId xmlns:a16="http://schemas.microsoft.com/office/drawing/2014/main" id="{27D191FF-3644-958B-F55F-A63EF5B0CF40}"/>
              </a:ext>
            </a:extLst>
          </p:cNvPr>
          <p:cNvSpPr>
            <a:spLocks noChangeArrowheads="1"/>
          </p:cNvSpPr>
          <p:nvPr/>
        </p:nvSpPr>
        <p:spPr bwMode="auto">
          <a:xfrm>
            <a:off x="3851275" y="692150"/>
            <a:ext cx="720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(1)</a:t>
            </a:r>
          </a:p>
        </p:txBody>
      </p:sp>
      <p:sp>
        <p:nvSpPr>
          <p:cNvPr id="404485" name="Rectangle 5">
            <a:extLst>
              <a:ext uri="{FF2B5EF4-FFF2-40B4-BE49-F238E27FC236}">
                <a16:creationId xmlns:a16="http://schemas.microsoft.com/office/drawing/2014/main" id="{2BBB4E20-9B7D-D6C7-8AD3-701A0DCD54E0}"/>
              </a:ext>
            </a:extLst>
          </p:cNvPr>
          <p:cNvSpPr>
            <a:spLocks noChangeArrowheads="1"/>
          </p:cNvSpPr>
          <p:nvPr/>
        </p:nvSpPr>
        <p:spPr bwMode="auto">
          <a:xfrm>
            <a:off x="3851275" y="1341438"/>
            <a:ext cx="792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(2)</a:t>
            </a:r>
          </a:p>
        </p:txBody>
      </p:sp>
      <p:sp>
        <p:nvSpPr>
          <p:cNvPr id="404486" name="AutoShape 6">
            <a:extLst>
              <a:ext uri="{FF2B5EF4-FFF2-40B4-BE49-F238E27FC236}">
                <a16:creationId xmlns:a16="http://schemas.microsoft.com/office/drawing/2014/main" id="{0C72F220-ED65-6A34-129C-A48B6CC8F54E}"/>
              </a:ext>
            </a:extLst>
          </p:cNvPr>
          <p:cNvSpPr>
            <a:spLocks noChangeArrowheads="1"/>
          </p:cNvSpPr>
          <p:nvPr/>
        </p:nvSpPr>
        <p:spPr bwMode="auto">
          <a:xfrm>
            <a:off x="339725" y="4986338"/>
            <a:ext cx="458788" cy="4064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87" name="Rectangle 7">
            <a:extLst>
              <a:ext uri="{FF2B5EF4-FFF2-40B4-BE49-F238E27FC236}">
                <a16:creationId xmlns:a16="http://schemas.microsoft.com/office/drawing/2014/main" id="{6B64FBB1-F5CD-BC6C-37AC-E85920E1F773}"/>
              </a:ext>
            </a:extLst>
          </p:cNvPr>
          <p:cNvSpPr>
            <a:spLocks noChangeArrowheads="1"/>
          </p:cNvSpPr>
          <p:nvPr/>
        </p:nvSpPr>
        <p:spPr bwMode="auto">
          <a:xfrm>
            <a:off x="3924300" y="515778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latin typeface="Symbol" panose="05050102010706020507" pitchFamily="18" charset="2"/>
                <a:ea typeface="ＭＳ ゴシック" panose="020B0609070205080204" pitchFamily="49" charset="-128"/>
              </a:rPr>
              <a:t>+</a:t>
            </a:r>
            <a:endParaRPr kumimoji="0" lang="en-US" altLang="ja-JP" sz="3200" b="0" baseline="-25000">
              <a:latin typeface="Symbol" panose="05050102010706020507" pitchFamily="18" charset="2"/>
              <a:ea typeface="ＭＳ ゴシック" panose="020B0609070205080204" pitchFamily="49" charset="-128"/>
            </a:endParaRPr>
          </a:p>
        </p:txBody>
      </p:sp>
      <p:sp>
        <p:nvSpPr>
          <p:cNvPr id="404488" name="Rectangle 8">
            <a:extLst>
              <a:ext uri="{FF2B5EF4-FFF2-40B4-BE49-F238E27FC236}">
                <a16:creationId xmlns:a16="http://schemas.microsoft.com/office/drawing/2014/main" id="{72B64B7B-F725-67AB-408B-801B8E2259C0}"/>
              </a:ext>
            </a:extLst>
          </p:cNvPr>
          <p:cNvSpPr>
            <a:spLocks noChangeArrowheads="1"/>
          </p:cNvSpPr>
          <p:nvPr/>
        </p:nvSpPr>
        <p:spPr bwMode="auto">
          <a:xfrm>
            <a:off x="4211638" y="4681538"/>
            <a:ext cx="15128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9.8m/s</a:t>
            </a:r>
            <a:r>
              <a:rPr kumimoji="0" lang="en-US" altLang="ja-JP" sz="3200" b="0" baseline="30000"/>
              <a:t>2</a:t>
            </a:r>
            <a:endParaRPr kumimoji="0" lang="en-US" altLang="ja-JP" sz="3200" b="0"/>
          </a:p>
        </p:txBody>
      </p:sp>
      <p:sp>
        <p:nvSpPr>
          <p:cNvPr id="404489" name="Rectangle 9">
            <a:extLst>
              <a:ext uri="{FF2B5EF4-FFF2-40B4-BE49-F238E27FC236}">
                <a16:creationId xmlns:a16="http://schemas.microsoft.com/office/drawing/2014/main" id="{4B3B7C6D-9A22-5D7A-0232-69C711FAB12B}"/>
              </a:ext>
            </a:extLst>
          </p:cNvPr>
          <p:cNvSpPr>
            <a:spLocks noChangeArrowheads="1"/>
          </p:cNvSpPr>
          <p:nvPr/>
        </p:nvSpPr>
        <p:spPr bwMode="auto">
          <a:xfrm>
            <a:off x="2916238" y="4681538"/>
            <a:ext cx="12239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a:t>4.0kg</a:t>
            </a:r>
          </a:p>
        </p:txBody>
      </p:sp>
      <p:sp>
        <p:nvSpPr>
          <p:cNvPr id="404490" name="AutoShape 10">
            <a:extLst>
              <a:ext uri="{FF2B5EF4-FFF2-40B4-BE49-F238E27FC236}">
                <a16:creationId xmlns:a16="http://schemas.microsoft.com/office/drawing/2014/main" id="{178AD4F0-BF84-D1D4-674F-6DE280153F23}"/>
              </a:ext>
            </a:extLst>
          </p:cNvPr>
          <p:cNvSpPr>
            <a:spLocks noChangeArrowheads="1"/>
          </p:cNvSpPr>
          <p:nvPr/>
        </p:nvSpPr>
        <p:spPr bwMode="auto">
          <a:xfrm>
            <a:off x="755650" y="6164263"/>
            <a:ext cx="503238" cy="504825"/>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1" name="AutoShape 11">
            <a:extLst>
              <a:ext uri="{FF2B5EF4-FFF2-40B4-BE49-F238E27FC236}">
                <a16:creationId xmlns:a16="http://schemas.microsoft.com/office/drawing/2014/main" id="{A2A165F3-9A07-7A9D-BDD4-7977A4EBF8B6}"/>
              </a:ext>
            </a:extLst>
          </p:cNvPr>
          <p:cNvSpPr>
            <a:spLocks noChangeArrowheads="1"/>
          </p:cNvSpPr>
          <p:nvPr/>
        </p:nvSpPr>
        <p:spPr bwMode="auto">
          <a:xfrm>
            <a:off x="1908175" y="4754563"/>
            <a:ext cx="503238" cy="4318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2" name="AutoShape 12">
            <a:extLst>
              <a:ext uri="{FF2B5EF4-FFF2-40B4-BE49-F238E27FC236}">
                <a16:creationId xmlns:a16="http://schemas.microsoft.com/office/drawing/2014/main" id="{ACBB1A80-262D-7D72-9C82-1D5756EB815D}"/>
              </a:ext>
            </a:extLst>
          </p:cNvPr>
          <p:cNvSpPr>
            <a:spLocks noChangeArrowheads="1"/>
          </p:cNvSpPr>
          <p:nvPr/>
        </p:nvSpPr>
        <p:spPr bwMode="auto">
          <a:xfrm>
            <a:off x="1300163" y="2922588"/>
            <a:ext cx="517525" cy="51435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3" name="AutoShape 13">
            <a:extLst>
              <a:ext uri="{FF2B5EF4-FFF2-40B4-BE49-F238E27FC236}">
                <a16:creationId xmlns:a16="http://schemas.microsoft.com/office/drawing/2014/main" id="{AF36D353-45CF-DE9F-C1B6-F9302D216D34}"/>
              </a:ext>
            </a:extLst>
          </p:cNvPr>
          <p:cNvSpPr>
            <a:spLocks noChangeArrowheads="1"/>
          </p:cNvSpPr>
          <p:nvPr/>
        </p:nvSpPr>
        <p:spPr bwMode="auto">
          <a:xfrm>
            <a:off x="2627313" y="2932113"/>
            <a:ext cx="504825" cy="496887"/>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4" name="AutoShape 14">
            <a:extLst>
              <a:ext uri="{FF2B5EF4-FFF2-40B4-BE49-F238E27FC236}">
                <a16:creationId xmlns:a16="http://schemas.microsoft.com/office/drawing/2014/main" id="{FEA1E1F0-4F2E-FE0A-C7C9-EB48FF5F3A62}"/>
              </a:ext>
            </a:extLst>
          </p:cNvPr>
          <p:cNvSpPr>
            <a:spLocks noChangeArrowheads="1"/>
          </p:cNvSpPr>
          <p:nvPr/>
        </p:nvSpPr>
        <p:spPr bwMode="auto">
          <a:xfrm>
            <a:off x="0" y="6164263"/>
            <a:ext cx="468313" cy="504825"/>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5" name="AutoShape 15">
            <a:extLst>
              <a:ext uri="{FF2B5EF4-FFF2-40B4-BE49-F238E27FC236}">
                <a16:creationId xmlns:a16="http://schemas.microsoft.com/office/drawing/2014/main" id="{67293474-F5F8-4D84-1FD0-26A8CBEFCDF1}"/>
              </a:ext>
            </a:extLst>
          </p:cNvPr>
          <p:cNvSpPr>
            <a:spLocks noChangeArrowheads="1"/>
          </p:cNvSpPr>
          <p:nvPr/>
        </p:nvSpPr>
        <p:spPr bwMode="auto">
          <a:xfrm>
            <a:off x="1187450" y="6135688"/>
            <a:ext cx="576263" cy="5334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6" name="AutoShape 16">
            <a:extLst>
              <a:ext uri="{FF2B5EF4-FFF2-40B4-BE49-F238E27FC236}">
                <a16:creationId xmlns:a16="http://schemas.microsoft.com/office/drawing/2014/main" id="{B4B087FC-A163-DD48-9F95-BA1471713838}"/>
              </a:ext>
            </a:extLst>
          </p:cNvPr>
          <p:cNvSpPr>
            <a:spLocks noChangeArrowheads="1"/>
          </p:cNvSpPr>
          <p:nvPr/>
        </p:nvSpPr>
        <p:spPr bwMode="auto">
          <a:xfrm>
            <a:off x="1187450" y="4754563"/>
            <a:ext cx="647700" cy="460375"/>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7" name="AutoShape 17">
            <a:extLst>
              <a:ext uri="{FF2B5EF4-FFF2-40B4-BE49-F238E27FC236}">
                <a16:creationId xmlns:a16="http://schemas.microsoft.com/office/drawing/2014/main" id="{6478796B-E8A7-96B2-8253-AB2E072A9689}"/>
              </a:ext>
            </a:extLst>
          </p:cNvPr>
          <p:cNvSpPr>
            <a:spLocks noChangeArrowheads="1"/>
          </p:cNvSpPr>
          <p:nvPr/>
        </p:nvSpPr>
        <p:spPr bwMode="auto">
          <a:xfrm>
            <a:off x="1042988" y="5257800"/>
            <a:ext cx="647700" cy="4318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8" name="AutoShape 18">
            <a:extLst>
              <a:ext uri="{FF2B5EF4-FFF2-40B4-BE49-F238E27FC236}">
                <a16:creationId xmlns:a16="http://schemas.microsoft.com/office/drawing/2014/main" id="{BC2F742C-3DB0-3822-1324-57569566A4A4}"/>
              </a:ext>
            </a:extLst>
          </p:cNvPr>
          <p:cNvSpPr>
            <a:spLocks noChangeArrowheads="1"/>
          </p:cNvSpPr>
          <p:nvPr/>
        </p:nvSpPr>
        <p:spPr bwMode="auto">
          <a:xfrm>
            <a:off x="1908175" y="5257800"/>
            <a:ext cx="649288" cy="442913"/>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499" name="AutoShape 19">
            <a:extLst>
              <a:ext uri="{FF2B5EF4-FFF2-40B4-BE49-F238E27FC236}">
                <a16:creationId xmlns:a16="http://schemas.microsoft.com/office/drawing/2014/main" id="{C7B2FF03-43F8-8D12-F4A2-1A5B0EB3623A}"/>
              </a:ext>
            </a:extLst>
          </p:cNvPr>
          <p:cNvSpPr>
            <a:spLocks noChangeArrowheads="1"/>
          </p:cNvSpPr>
          <p:nvPr/>
        </p:nvSpPr>
        <p:spPr bwMode="auto">
          <a:xfrm>
            <a:off x="2051050" y="2924175"/>
            <a:ext cx="576263" cy="51435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00" name="Rectangle 20">
            <a:extLst>
              <a:ext uri="{FF2B5EF4-FFF2-40B4-BE49-F238E27FC236}">
                <a16:creationId xmlns:a16="http://schemas.microsoft.com/office/drawing/2014/main" id="{6FEEA153-4198-198F-E196-84898E09CBED}"/>
              </a:ext>
            </a:extLst>
          </p:cNvPr>
          <p:cNvSpPr>
            <a:spLocks noChangeArrowheads="1"/>
          </p:cNvSpPr>
          <p:nvPr/>
        </p:nvSpPr>
        <p:spPr bwMode="auto">
          <a:xfrm>
            <a:off x="2051050" y="2852738"/>
            <a:ext cx="1081088"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01" name="Rectangle 21">
            <a:extLst>
              <a:ext uri="{FF2B5EF4-FFF2-40B4-BE49-F238E27FC236}">
                <a16:creationId xmlns:a16="http://schemas.microsoft.com/office/drawing/2014/main" id="{8202F707-CE8D-7310-28C5-FE741716A4B4}"/>
              </a:ext>
            </a:extLst>
          </p:cNvPr>
          <p:cNvSpPr>
            <a:spLocks noChangeArrowheads="1"/>
          </p:cNvSpPr>
          <p:nvPr/>
        </p:nvSpPr>
        <p:spPr bwMode="auto">
          <a:xfrm>
            <a:off x="250825" y="3933825"/>
            <a:ext cx="2376488" cy="64770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02" name="Rectangle 22">
            <a:extLst>
              <a:ext uri="{FF2B5EF4-FFF2-40B4-BE49-F238E27FC236}">
                <a16:creationId xmlns:a16="http://schemas.microsoft.com/office/drawing/2014/main" id="{773AD21C-1E08-2769-065B-1E21FF1B1AF9}"/>
              </a:ext>
            </a:extLst>
          </p:cNvPr>
          <p:cNvSpPr>
            <a:spLocks noChangeArrowheads="1"/>
          </p:cNvSpPr>
          <p:nvPr/>
        </p:nvSpPr>
        <p:spPr bwMode="auto">
          <a:xfrm>
            <a:off x="323850" y="3933825"/>
            <a:ext cx="216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Bookman Old Style" panose="02050604050505020204" pitchFamily="18" charset="0"/>
                <a:ea typeface="ＭＳ ゴシック" panose="020B0609070205080204" pitchFamily="49" charset="-128"/>
              </a:rPr>
              <a:t>(    </a:t>
            </a:r>
            <a:r>
              <a:rPr kumimoji="0" lang="en-US" altLang="ja-JP" sz="3200" b="0" i="1">
                <a:latin typeface="Bookman Old Style" panose="02050604050505020204" pitchFamily="18" charset="0"/>
                <a:ea typeface="ＭＳ ゴシック" panose="020B0609070205080204" pitchFamily="49" charset="-128"/>
              </a:rPr>
              <a:t>+     </a:t>
            </a:r>
            <a:r>
              <a:rPr kumimoji="0" lang="en-US" altLang="ja-JP" sz="3200" b="0">
                <a:latin typeface="Bookman Old Style" panose="02050604050505020204" pitchFamily="18" charset="0"/>
                <a:ea typeface="ＭＳ ゴシック" panose="020B0609070205080204" pitchFamily="49" charset="-128"/>
              </a:rPr>
              <a:t>)  </a:t>
            </a:r>
            <a:endParaRPr kumimoji="0" lang="en-US" altLang="ja-JP" sz="3200" b="0" i="1">
              <a:latin typeface="Bookman Old Style" panose="02050604050505020204" pitchFamily="18" charset="0"/>
            </a:endParaRPr>
          </a:p>
        </p:txBody>
      </p:sp>
      <p:sp>
        <p:nvSpPr>
          <p:cNvPr id="404503" name="Rectangle 23">
            <a:extLst>
              <a:ext uri="{FF2B5EF4-FFF2-40B4-BE49-F238E27FC236}">
                <a16:creationId xmlns:a16="http://schemas.microsoft.com/office/drawing/2014/main" id="{5B4EF7CC-36E2-2B8A-3F69-F28531122606}"/>
              </a:ext>
            </a:extLst>
          </p:cNvPr>
          <p:cNvSpPr>
            <a:spLocks noChangeArrowheads="1"/>
          </p:cNvSpPr>
          <p:nvPr/>
        </p:nvSpPr>
        <p:spPr bwMode="auto">
          <a:xfrm>
            <a:off x="2555875" y="3933825"/>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04" name="Rectangle 24">
            <a:extLst>
              <a:ext uri="{FF2B5EF4-FFF2-40B4-BE49-F238E27FC236}">
                <a16:creationId xmlns:a16="http://schemas.microsoft.com/office/drawing/2014/main" id="{3A7F73C6-1E63-AD8C-8EC2-BA83D27AAA7C}"/>
              </a:ext>
            </a:extLst>
          </p:cNvPr>
          <p:cNvSpPr>
            <a:spLocks noChangeArrowheads="1"/>
          </p:cNvSpPr>
          <p:nvPr/>
        </p:nvSpPr>
        <p:spPr bwMode="auto">
          <a:xfrm>
            <a:off x="2987675" y="3933825"/>
            <a:ext cx="1008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 </a:t>
            </a:r>
            <a:r>
              <a:rPr kumimoji="0" lang="en-US" altLang="ja-JP" sz="3200" b="0" i="1">
                <a:latin typeface="Bookman Old Style" panose="02050604050505020204" pitchFamily="18" charset="0"/>
                <a:ea typeface="ＭＳ ゴシック" panose="020B0609070205080204" pitchFamily="49" charset="-128"/>
              </a:rPr>
              <a:t>g</a:t>
            </a:r>
          </a:p>
        </p:txBody>
      </p:sp>
      <p:sp>
        <p:nvSpPr>
          <p:cNvPr id="404505" name="Rectangle 25">
            <a:extLst>
              <a:ext uri="{FF2B5EF4-FFF2-40B4-BE49-F238E27FC236}">
                <a16:creationId xmlns:a16="http://schemas.microsoft.com/office/drawing/2014/main" id="{028D4D72-3695-383E-C553-E9C5F91DBA97}"/>
              </a:ext>
            </a:extLst>
          </p:cNvPr>
          <p:cNvSpPr>
            <a:spLocks noChangeArrowheads="1"/>
          </p:cNvSpPr>
          <p:nvPr/>
        </p:nvSpPr>
        <p:spPr bwMode="auto">
          <a:xfrm>
            <a:off x="2051050" y="2852738"/>
            <a:ext cx="1000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 </a:t>
            </a:r>
            <a:r>
              <a:rPr kumimoji="0" lang="en-US" altLang="ja-JP" sz="3200" b="0" i="1">
                <a:latin typeface="Bookman Old Style" panose="02050604050505020204" pitchFamily="18" charset="0"/>
                <a:ea typeface="ＭＳ ゴシック" panose="020B0609070205080204" pitchFamily="49" charset="-128"/>
              </a:rPr>
              <a:t>g</a:t>
            </a:r>
            <a:endParaRPr kumimoji="0" lang="en-US" altLang="ja-JP" sz="3200" b="0" i="1"/>
          </a:p>
        </p:txBody>
      </p:sp>
      <p:sp>
        <p:nvSpPr>
          <p:cNvPr id="404506" name="Rectangle 26">
            <a:extLst>
              <a:ext uri="{FF2B5EF4-FFF2-40B4-BE49-F238E27FC236}">
                <a16:creationId xmlns:a16="http://schemas.microsoft.com/office/drawing/2014/main" id="{509263D0-B8FB-674C-0879-064EBA966498}"/>
              </a:ext>
            </a:extLst>
          </p:cNvPr>
          <p:cNvSpPr>
            <a:spLocks noChangeArrowheads="1"/>
          </p:cNvSpPr>
          <p:nvPr/>
        </p:nvSpPr>
        <p:spPr bwMode="auto">
          <a:xfrm>
            <a:off x="1317625" y="2868613"/>
            <a:ext cx="517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t>N</a:t>
            </a:r>
          </a:p>
        </p:txBody>
      </p:sp>
      <p:sp>
        <p:nvSpPr>
          <p:cNvPr id="404507" name="Rectangle 27">
            <a:extLst>
              <a:ext uri="{FF2B5EF4-FFF2-40B4-BE49-F238E27FC236}">
                <a16:creationId xmlns:a16="http://schemas.microsoft.com/office/drawing/2014/main" id="{878EA739-1090-80C8-3107-14A3858A9D10}"/>
              </a:ext>
            </a:extLst>
          </p:cNvPr>
          <p:cNvSpPr>
            <a:spLocks noChangeArrowheads="1"/>
          </p:cNvSpPr>
          <p:nvPr/>
        </p:nvSpPr>
        <p:spPr bwMode="auto">
          <a:xfrm>
            <a:off x="1692275" y="2852738"/>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08" name="Rectangle 28">
            <a:extLst>
              <a:ext uri="{FF2B5EF4-FFF2-40B4-BE49-F238E27FC236}">
                <a16:creationId xmlns:a16="http://schemas.microsoft.com/office/drawing/2014/main" id="{3FCD2FCC-FD5F-178F-02E8-67E9DC2BA4FA}"/>
              </a:ext>
            </a:extLst>
          </p:cNvPr>
          <p:cNvSpPr>
            <a:spLocks noChangeArrowheads="1"/>
          </p:cNvSpPr>
          <p:nvPr/>
        </p:nvSpPr>
        <p:spPr bwMode="auto">
          <a:xfrm>
            <a:off x="684213" y="4897438"/>
            <a:ext cx="358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09" name="Rectangle 29">
            <a:extLst>
              <a:ext uri="{FF2B5EF4-FFF2-40B4-BE49-F238E27FC236}">
                <a16:creationId xmlns:a16="http://schemas.microsoft.com/office/drawing/2014/main" id="{97BE2BF5-EA95-838D-2AE1-B06B05F9FDB2}"/>
              </a:ext>
            </a:extLst>
          </p:cNvPr>
          <p:cNvSpPr>
            <a:spLocks noChangeArrowheads="1"/>
          </p:cNvSpPr>
          <p:nvPr/>
        </p:nvSpPr>
        <p:spPr bwMode="auto">
          <a:xfrm>
            <a:off x="1908175" y="4610100"/>
            <a:ext cx="504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g</a:t>
            </a:r>
          </a:p>
        </p:txBody>
      </p:sp>
      <p:sp>
        <p:nvSpPr>
          <p:cNvPr id="404510" name="Line 30">
            <a:extLst>
              <a:ext uri="{FF2B5EF4-FFF2-40B4-BE49-F238E27FC236}">
                <a16:creationId xmlns:a16="http://schemas.microsoft.com/office/drawing/2014/main" id="{30AD3DBF-DEA5-02A4-65DE-F326DAEF8967}"/>
              </a:ext>
            </a:extLst>
          </p:cNvPr>
          <p:cNvSpPr>
            <a:spLocks noChangeShapeType="1"/>
          </p:cNvSpPr>
          <p:nvPr/>
        </p:nvSpPr>
        <p:spPr bwMode="auto">
          <a:xfrm>
            <a:off x="1042988" y="5257800"/>
            <a:ext cx="1512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11" name="Rectangle 31">
            <a:extLst>
              <a:ext uri="{FF2B5EF4-FFF2-40B4-BE49-F238E27FC236}">
                <a16:creationId xmlns:a16="http://schemas.microsoft.com/office/drawing/2014/main" id="{B6C603BD-B011-BBD3-DEB4-0D016819A4C3}"/>
              </a:ext>
            </a:extLst>
          </p:cNvPr>
          <p:cNvSpPr>
            <a:spLocks noChangeArrowheads="1"/>
          </p:cNvSpPr>
          <p:nvPr/>
        </p:nvSpPr>
        <p:spPr bwMode="auto">
          <a:xfrm>
            <a:off x="2555875" y="4897438"/>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12" name="Line 32">
            <a:extLst>
              <a:ext uri="{FF2B5EF4-FFF2-40B4-BE49-F238E27FC236}">
                <a16:creationId xmlns:a16="http://schemas.microsoft.com/office/drawing/2014/main" id="{F1F71DCE-02AF-7FFA-81E7-EB69C66722BB}"/>
              </a:ext>
            </a:extLst>
          </p:cNvPr>
          <p:cNvSpPr>
            <a:spLocks noChangeShapeType="1"/>
          </p:cNvSpPr>
          <p:nvPr/>
        </p:nvSpPr>
        <p:spPr bwMode="auto">
          <a:xfrm>
            <a:off x="2987675" y="5257800"/>
            <a:ext cx="2592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13" name="Rectangle 33">
            <a:extLst>
              <a:ext uri="{FF2B5EF4-FFF2-40B4-BE49-F238E27FC236}">
                <a16:creationId xmlns:a16="http://schemas.microsoft.com/office/drawing/2014/main" id="{B0731D31-8604-9EE9-0571-65FCDCA03ED4}"/>
              </a:ext>
            </a:extLst>
          </p:cNvPr>
          <p:cNvSpPr>
            <a:spLocks noChangeArrowheads="1"/>
          </p:cNvSpPr>
          <p:nvPr/>
        </p:nvSpPr>
        <p:spPr bwMode="auto">
          <a:xfrm>
            <a:off x="5580063" y="4897438"/>
            <a:ext cx="4333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14" name="Rectangle 34">
            <a:extLst>
              <a:ext uri="{FF2B5EF4-FFF2-40B4-BE49-F238E27FC236}">
                <a16:creationId xmlns:a16="http://schemas.microsoft.com/office/drawing/2014/main" id="{A2A0F13E-68A7-4CC6-9AD8-3578F8B4A0CB}"/>
              </a:ext>
            </a:extLst>
          </p:cNvPr>
          <p:cNvSpPr>
            <a:spLocks noChangeArrowheads="1"/>
          </p:cNvSpPr>
          <p:nvPr/>
        </p:nvSpPr>
        <p:spPr bwMode="auto">
          <a:xfrm>
            <a:off x="2916238" y="4754563"/>
            <a:ext cx="2735262" cy="10080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15" name="Rectangle 35">
            <a:extLst>
              <a:ext uri="{FF2B5EF4-FFF2-40B4-BE49-F238E27FC236}">
                <a16:creationId xmlns:a16="http://schemas.microsoft.com/office/drawing/2014/main" id="{CC0CA156-4EA2-BBE0-F647-52979A4F1C1C}"/>
              </a:ext>
            </a:extLst>
          </p:cNvPr>
          <p:cNvSpPr>
            <a:spLocks noChangeArrowheads="1"/>
          </p:cNvSpPr>
          <p:nvPr/>
        </p:nvSpPr>
        <p:spPr bwMode="auto">
          <a:xfrm>
            <a:off x="971550" y="4754563"/>
            <a:ext cx="1655763" cy="10080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16" name="Rectangle 36">
            <a:extLst>
              <a:ext uri="{FF2B5EF4-FFF2-40B4-BE49-F238E27FC236}">
                <a16:creationId xmlns:a16="http://schemas.microsoft.com/office/drawing/2014/main" id="{CDB7ED8C-8BCE-F69F-DBD4-4DD348FAA8AB}"/>
              </a:ext>
            </a:extLst>
          </p:cNvPr>
          <p:cNvSpPr>
            <a:spLocks noChangeArrowheads="1"/>
          </p:cNvSpPr>
          <p:nvPr/>
        </p:nvSpPr>
        <p:spPr bwMode="auto">
          <a:xfrm>
            <a:off x="5867400" y="4897438"/>
            <a:ext cx="1584325" cy="649287"/>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17" name="Rectangle 37">
            <a:extLst>
              <a:ext uri="{FF2B5EF4-FFF2-40B4-BE49-F238E27FC236}">
                <a16:creationId xmlns:a16="http://schemas.microsoft.com/office/drawing/2014/main" id="{7005CABD-3976-DA5F-0BE7-0B6E299B4AE6}"/>
              </a:ext>
            </a:extLst>
          </p:cNvPr>
          <p:cNvSpPr>
            <a:spLocks noChangeArrowheads="1"/>
          </p:cNvSpPr>
          <p:nvPr/>
        </p:nvSpPr>
        <p:spPr bwMode="auto">
          <a:xfrm>
            <a:off x="6011863" y="4394200"/>
            <a:ext cx="1368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chemeClr val="accent1"/>
                </a:solidFill>
              </a:rPr>
              <a:t>(</a:t>
            </a:r>
            <a:r>
              <a:rPr kumimoji="0" lang="ja-JP" altLang="en-US" sz="3200" b="0">
                <a:solidFill>
                  <a:schemeClr val="accent1"/>
                </a:solidFill>
              </a:rPr>
              <a:t>計算</a:t>
            </a:r>
            <a:r>
              <a:rPr lang="en-US" altLang="ja-JP" sz="3200" b="0">
                <a:solidFill>
                  <a:schemeClr val="accent1"/>
                </a:solidFill>
              </a:rPr>
              <a:t>)</a:t>
            </a:r>
          </a:p>
        </p:txBody>
      </p:sp>
      <p:sp>
        <p:nvSpPr>
          <p:cNvPr id="404518" name="Rectangle 38">
            <a:extLst>
              <a:ext uri="{FF2B5EF4-FFF2-40B4-BE49-F238E27FC236}">
                <a16:creationId xmlns:a16="http://schemas.microsoft.com/office/drawing/2014/main" id="{EC0F0A4B-F7C2-93A0-DCBB-9A22D1FBFB39}"/>
              </a:ext>
            </a:extLst>
          </p:cNvPr>
          <p:cNvSpPr>
            <a:spLocks noChangeArrowheads="1"/>
          </p:cNvSpPr>
          <p:nvPr/>
        </p:nvSpPr>
        <p:spPr bwMode="auto">
          <a:xfrm>
            <a:off x="0" y="4897438"/>
            <a:ext cx="900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2400" b="0">
                <a:latin typeface="Bookman Old Style" panose="02050604050505020204" pitchFamily="18" charset="0"/>
              </a:rPr>
              <a:t>∴</a:t>
            </a:r>
            <a:r>
              <a:rPr kumimoji="0" lang="en-US" altLang="ja-JP" sz="3200" b="0" i="1">
                <a:latin typeface="Bookman Old Style" panose="02050604050505020204" pitchFamily="18" charset="0"/>
              </a:rPr>
              <a:t>a</a:t>
            </a:r>
          </a:p>
        </p:txBody>
      </p:sp>
      <p:sp>
        <p:nvSpPr>
          <p:cNvPr id="404519" name="Rectangle 39">
            <a:extLst>
              <a:ext uri="{FF2B5EF4-FFF2-40B4-BE49-F238E27FC236}">
                <a16:creationId xmlns:a16="http://schemas.microsoft.com/office/drawing/2014/main" id="{A004AE49-155A-FCFE-A609-2F4BB777B139}"/>
              </a:ext>
            </a:extLst>
          </p:cNvPr>
          <p:cNvSpPr>
            <a:spLocks noChangeArrowheads="1"/>
          </p:cNvSpPr>
          <p:nvPr/>
        </p:nvSpPr>
        <p:spPr bwMode="auto">
          <a:xfrm>
            <a:off x="8459788" y="5445125"/>
            <a:ext cx="6842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答</a:t>
            </a:r>
          </a:p>
        </p:txBody>
      </p:sp>
      <p:sp>
        <p:nvSpPr>
          <p:cNvPr id="404520" name="Rectangle 40">
            <a:extLst>
              <a:ext uri="{FF2B5EF4-FFF2-40B4-BE49-F238E27FC236}">
                <a16:creationId xmlns:a16="http://schemas.microsoft.com/office/drawing/2014/main" id="{E1174B71-0BE1-CBD8-EC1A-F56D6F72E227}"/>
              </a:ext>
            </a:extLst>
          </p:cNvPr>
          <p:cNvSpPr>
            <a:spLocks noChangeArrowheads="1"/>
          </p:cNvSpPr>
          <p:nvPr/>
        </p:nvSpPr>
        <p:spPr bwMode="auto">
          <a:xfrm>
            <a:off x="1258888" y="3357563"/>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chemeClr val="accent1"/>
                </a:solidFill>
              </a:rPr>
              <a:t>(</a:t>
            </a:r>
            <a:r>
              <a:rPr kumimoji="0" lang="en-US" altLang="ja-JP" sz="3200" b="0" i="1">
                <a:solidFill>
                  <a:schemeClr val="accent1"/>
                </a:solidFill>
                <a:latin typeface="Bookman Old Style" panose="02050604050505020204" pitchFamily="18" charset="0"/>
              </a:rPr>
              <a:t>T</a:t>
            </a:r>
            <a:r>
              <a:rPr kumimoji="0" lang="ja-JP" altLang="en-US" sz="3200" b="0">
                <a:solidFill>
                  <a:schemeClr val="accent1"/>
                </a:solidFill>
              </a:rPr>
              <a:t>消去</a:t>
            </a:r>
            <a:r>
              <a:rPr lang="en-US" altLang="ja-JP" sz="3200" b="0">
                <a:solidFill>
                  <a:schemeClr val="accent1"/>
                </a:solidFill>
              </a:rPr>
              <a:t>)</a:t>
            </a:r>
          </a:p>
        </p:txBody>
      </p:sp>
      <p:sp>
        <p:nvSpPr>
          <p:cNvPr id="404521" name="Rectangle 41">
            <a:extLst>
              <a:ext uri="{FF2B5EF4-FFF2-40B4-BE49-F238E27FC236}">
                <a16:creationId xmlns:a16="http://schemas.microsoft.com/office/drawing/2014/main" id="{C824DA7B-EEC5-C93A-F40E-AD62122B455C}"/>
              </a:ext>
            </a:extLst>
          </p:cNvPr>
          <p:cNvSpPr>
            <a:spLocks noChangeArrowheads="1"/>
          </p:cNvSpPr>
          <p:nvPr/>
        </p:nvSpPr>
        <p:spPr bwMode="auto">
          <a:xfrm>
            <a:off x="2916238" y="3933825"/>
            <a:ext cx="1223962" cy="64770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22" name="Rectangle 42">
            <a:extLst>
              <a:ext uri="{FF2B5EF4-FFF2-40B4-BE49-F238E27FC236}">
                <a16:creationId xmlns:a16="http://schemas.microsoft.com/office/drawing/2014/main" id="{56DA6A61-7F74-AAD1-C4BC-1F87B56B21CA}"/>
              </a:ext>
            </a:extLst>
          </p:cNvPr>
          <p:cNvSpPr>
            <a:spLocks noChangeArrowheads="1"/>
          </p:cNvSpPr>
          <p:nvPr/>
        </p:nvSpPr>
        <p:spPr bwMode="auto">
          <a:xfrm>
            <a:off x="0" y="4465638"/>
            <a:ext cx="11160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chemeClr val="accent1"/>
                </a:solidFill>
              </a:rPr>
              <a:t>(</a:t>
            </a:r>
            <a:r>
              <a:rPr kumimoji="0" lang="ja-JP" altLang="en-US" sz="3200" b="0">
                <a:solidFill>
                  <a:schemeClr val="accent1"/>
                </a:solidFill>
              </a:rPr>
              <a:t>解く</a:t>
            </a:r>
            <a:r>
              <a:rPr lang="en-US" altLang="ja-JP" sz="3200" b="0">
                <a:solidFill>
                  <a:schemeClr val="accent1"/>
                </a:solidFill>
              </a:rPr>
              <a:t>)</a:t>
            </a:r>
          </a:p>
        </p:txBody>
      </p:sp>
      <p:sp>
        <p:nvSpPr>
          <p:cNvPr id="404523" name="Rectangle 43">
            <a:extLst>
              <a:ext uri="{FF2B5EF4-FFF2-40B4-BE49-F238E27FC236}">
                <a16:creationId xmlns:a16="http://schemas.microsoft.com/office/drawing/2014/main" id="{7D670A4A-BFF2-DDF6-347F-6588283CE081}"/>
              </a:ext>
            </a:extLst>
          </p:cNvPr>
          <p:cNvSpPr>
            <a:spLocks noChangeArrowheads="1"/>
          </p:cNvSpPr>
          <p:nvPr/>
        </p:nvSpPr>
        <p:spPr bwMode="auto">
          <a:xfrm>
            <a:off x="684213" y="6092825"/>
            <a:ext cx="1223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 </a:t>
            </a:r>
            <a:r>
              <a:rPr kumimoji="0" lang="en-US" altLang="ja-JP" sz="3200" b="0" i="1">
                <a:latin typeface="Bookman Old Style" panose="02050604050505020204" pitchFamily="18" charset="0"/>
              </a:rPr>
              <a:t>a</a:t>
            </a:r>
          </a:p>
        </p:txBody>
      </p:sp>
      <p:sp>
        <p:nvSpPr>
          <p:cNvPr id="404524" name="Rectangle 44">
            <a:extLst>
              <a:ext uri="{FF2B5EF4-FFF2-40B4-BE49-F238E27FC236}">
                <a16:creationId xmlns:a16="http://schemas.microsoft.com/office/drawing/2014/main" id="{EAA470F6-C116-C75C-33AD-48AB7A9D6796}"/>
              </a:ext>
            </a:extLst>
          </p:cNvPr>
          <p:cNvSpPr>
            <a:spLocks noChangeArrowheads="1"/>
          </p:cNvSpPr>
          <p:nvPr/>
        </p:nvSpPr>
        <p:spPr bwMode="auto">
          <a:xfrm>
            <a:off x="0" y="6092825"/>
            <a:ext cx="9001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 </a:t>
            </a:r>
            <a:r>
              <a:rPr kumimoji="0" lang="en-US" altLang="ja-JP" sz="3200" b="0">
                <a:latin typeface="Symbol" panose="05050102010706020507" pitchFamily="18" charset="2"/>
                <a:ea typeface="ＭＳ ゴシック" panose="020B0609070205080204" pitchFamily="49" charset="-128"/>
              </a:rPr>
              <a:t>=</a:t>
            </a:r>
          </a:p>
        </p:txBody>
      </p:sp>
      <p:sp>
        <p:nvSpPr>
          <p:cNvPr id="404525" name="Rectangle 45">
            <a:extLst>
              <a:ext uri="{FF2B5EF4-FFF2-40B4-BE49-F238E27FC236}">
                <a16:creationId xmlns:a16="http://schemas.microsoft.com/office/drawing/2014/main" id="{058C6950-AEE0-1DF6-A72F-52567F9949A0}"/>
              </a:ext>
            </a:extLst>
          </p:cNvPr>
          <p:cNvSpPr>
            <a:spLocks noChangeArrowheads="1"/>
          </p:cNvSpPr>
          <p:nvPr/>
        </p:nvSpPr>
        <p:spPr bwMode="auto">
          <a:xfrm>
            <a:off x="5364163" y="6164263"/>
            <a:ext cx="5762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26" name="Rectangle 46">
            <a:extLst>
              <a:ext uri="{FF2B5EF4-FFF2-40B4-BE49-F238E27FC236}">
                <a16:creationId xmlns:a16="http://schemas.microsoft.com/office/drawing/2014/main" id="{A6C74260-FC9D-1575-F23A-1EEBBACB5E21}"/>
              </a:ext>
            </a:extLst>
          </p:cNvPr>
          <p:cNvSpPr>
            <a:spLocks noChangeArrowheads="1"/>
          </p:cNvSpPr>
          <p:nvPr/>
        </p:nvSpPr>
        <p:spPr bwMode="auto">
          <a:xfrm>
            <a:off x="3635375" y="6164263"/>
            <a:ext cx="1800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4.36m/s</a:t>
            </a:r>
            <a:r>
              <a:rPr kumimoji="0" lang="en-US" altLang="ja-JP" sz="3200" b="0" baseline="30000"/>
              <a:t>2</a:t>
            </a:r>
            <a:endParaRPr kumimoji="0" lang="en-US" altLang="ja-JP" sz="3200" b="0"/>
          </a:p>
        </p:txBody>
      </p:sp>
      <p:sp>
        <p:nvSpPr>
          <p:cNvPr id="404527" name="Rectangle 47">
            <a:extLst>
              <a:ext uri="{FF2B5EF4-FFF2-40B4-BE49-F238E27FC236}">
                <a16:creationId xmlns:a16="http://schemas.microsoft.com/office/drawing/2014/main" id="{D6DF0DF5-61BD-72DF-5F7C-A1041BB1123C}"/>
              </a:ext>
            </a:extLst>
          </p:cNvPr>
          <p:cNvSpPr>
            <a:spLocks noChangeArrowheads="1"/>
          </p:cNvSpPr>
          <p:nvPr/>
        </p:nvSpPr>
        <p:spPr bwMode="auto">
          <a:xfrm>
            <a:off x="2339975" y="6164263"/>
            <a:ext cx="3024188"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28" name="Rectangle 48">
            <a:extLst>
              <a:ext uri="{FF2B5EF4-FFF2-40B4-BE49-F238E27FC236}">
                <a16:creationId xmlns:a16="http://schemas.microsoft.com/office/drawing/2014/main" id="{43FBFB85-C069-A0C2-C31E-323F7858EEE9}"/>
              </a:ext>
            </a:extLst>
          </p:cNvPr>
          <p:cNvSpPr>
            <a:spLocks noChangeArrowheads="1"/>
          </p:cNvSpPr>
          <p:nvPr/>
        </p:nvSpPr>
        <p:spPr bwMode="auto">
          <a:xfrm>
            <a:off x="684213" y="6164263"/>
            <a:ext cx="1295400"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29" name="Rectangle 49">
            <a:extLst>
              <a:ext uri="{FF2B5EF4-FFF2-40B4-BE49-F238E27FC236}">
                <a16:creationId xmlns:a16="http://schemas.microsoft.com/office/drawing/2014/main" id="{ADAD0658-CFF5-B486-9715-B05BBFFB34E9}"/>
              </a:ext>
            </a:extLst>
          </p:cNvPr>
          <p:cNvSpPr>
            <a:spLocks noChangeArrowheads="1"/>
          </p:cNvSpPr>
          <p:nvPr/>
        </p:nvSpPr>
        <p:spPr bwMode="auto">
          <a:xfrm>
            <a:off x="1908175" y="61642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30" name="Rectangle 50">
            <a:extLst>
              <a:ext uri="{FF2B5EF4-FFF2-40B4-BE49-F238E27FC236}">
                <a16:creationId xmlns:a16="http://schemas.microsoft.com/office/drawing/2014/main" id="{7DAD10BF-152A-F859-42B3-8492C6F5237E}"/>
              </a:ext>
            </a:extLst>
          </p:cNvPr>
          <p:cNvSpPr>
            <a:spLocks noChangeArrowheads="1"/>
          </p:cNvSpPr>
          <p:nvPr/>
        </p:nvSpPr>
        <p:spPr bwMode="auto">
          <a:xfrm>
            <a:off x="5795963" y="6164263"/>
            <a:ext cx="1368425"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31" name="Rectangle 51">
            <a:extLst>
              <a:ext uri="{FF2B5EF4-FFF2-40B4-BE49-F238E27FC236}">
                <a16:creationId xmlns:a16="http://schemas.microsoft.com/office/drawing/2014/main" id="{50740BC6-F2A6-2483-0FAC-5975E3C5DA89}"/>
              </a:ext>
            </a:extLst>
          </p:cNvPr>
          <p:cNvSpPr>
            <a:spLocks noChangeArrowheads="1"/>
          </p:cNvSpPr>
          <p:nvPr/>
        </p:nvSpPr>
        <p:spPr bwMode="auto">
          <a:xfrm>
            <a:off x="5580063" y="5732463"/>
            <a:ext cx="1439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chemeClr val="accent1"/>
                </a:solidFill>
              </a:rPr>
              <a:t>(</a:t>
            </a:r>
            <a:r>
              <a:rPr kumimoji="0" lang="ja-JP" altLang="en-US" sz="3200" b="0">
                <a:solidFill>
                  <a:schemeClr val="accent1"/>
                </a:solidFill>
              </a:rPr>
              <a:t>計算</a:t>
            </a:r>
            <a:r>
              <a:rPr lang="en-US" altLang="ja-JP" sz="3200" b="0">
                <a:solidFill>
                  <a:schemeClr val="accent1"/>
                </a:solidFill>
              </a:rPr>
              <a:t>)</a:t>
            </a:r>
          </a:p>
        </p:txBody>
      </p:sp>
      <p:sp>
        <p:nvSpPr>
          <p:cNvPr id="404532" name="Rectangle 52">
            <a:extLst>
              <a:ext uri="{FF2B5EF4-FFF2-40B4-BE49-F238E27FC236}">
                <a16:creationId xmlns:a16="http://schemas.microsoft.com/office/drawing/2014/main" id="{93806D61-1419-096F-D19F-0F6F6738F8FF}"/>
              </a:ext>
            </a:extLst>
          </p:cNvPr>
          <p:cNvSpPr>
            <a:spLocks noChangeArrowheads="1"/>
          </p:cNvSpPr>
          <p:nvPr/>
        </p:nvSpPr>
        <p:spPr bwMode="auto">
          <a:xfrm>
            <a:off x="8459788" y="6092825"/>
            <a:ext cx="6842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答</a:t>
            </a:r>
          </a:p>
        </p:txBody>
      </p:sp>
      <p:sp>
        <p:nvSpPr>
          <p:cNvPr id="404533" name="Rectangle 53">
            <a:extLst>
              <a:ext uri="{FF2B5EF4-FFF2-40B4-BE49-F238E27FC236}">
                <a16:creationId xmlns:a16="http://schemas.microsoft.com/office/drawing/2014/main" id="{1650946E-7675-BE48-16CD-446C2AC6F525}"/>
              </a:ext>
            </a:extLst>
          </p:cNvPr>
          <p:cNvSpPr>
            <a:spLocks noChangeArrowheads="1"/>
          </p:cNvSpPr>
          <p:nvPr/>
        </p:nvSpPr>
        <p:spPr bwMode="auto">
          <a:xfrm>
            <a:off x="0" y="2847975"/>
            <a:ext cx="1331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(3)</a:t>
            </a:r>
            <a:r>
              <a:rPr kumimoji="0" lang="ja-JP" altLang="en-US" sz="3200" b="0"/>
              <a:t>より</a:t>
            </a:r>
          </a:p>
        </p:txBody>
      </p:sp>
      <p:sp>
        <p:nvSpPr>
          <p:cNvPr id="404534" name="Rectangle 54">
            <a:extLst>
              <a:ext uri="{FF2B5EF4-FFF2-40B4-BE49-F238E27FC236}">
                <a16:creationId xmlns:a16="http://schemas.microsoft.com/office/drawing/2014/main" id="{CF16A76C-1B8F-8C6B-1124-7CE24D50B52E}"/>
              </a:ext>
            </a:extLst>
          </p:cNvPr>
          <p:cNvSpPr>
            <a:spLocks noChangeArrowheads="1"/>
          </p:cNvSpPr>
          <p:nvPr/>
        </p:nvSpPr>
        <p:spPr bwMode="auto">
          <a:xfrm>
            <a:off x="0" y="3357563"/>
            <a:ext cx="1619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(1)</a:t>
            </a:r>
            <a:r>
              <a:rPr kumimoji="0" lang="en-US" altLang="ja-JP" sz="3200" b="0">
                <a:latin typeface="Symbol" panose="05050102010706020507" pitchFamily="18" charset="2"/>
              </a:rPr>
              <a:t>+</a:t>
            </a:r>
            <a:r>
              <a:rPr kumimoji="0" lang="en-US" altLang="ja-JP" sz="3200" b="0"/>
              <a:t>(2)</a:t>
            </a:r>
          </a:p>
        </p:txBody>
      </p:sp>
      <p:sp>
        <p:nvSpPr>
          <p:cNvPr id="404535" name="Rectangle 55">
            <a:extLst>
              <a:ext uri="{FF2B5EF4-FFF2-40B4-BE49-F238E27FC236}">
                <a16:creationId xmlns:a16="http://schemas.microsoft.com/office/drawing/2014/main" id="{087EE5CE-8B23-4FAD-2162-9FD9002E65B3}"/>
              </a:ext>
            </a:extLst>
          </p:cNvPr>
          <p:cNvSpPr>
            <a:spLocks noChangeArrowheads="1"/>
          </p:cNvSpPr>
          <p:nvPr/>
        </p:nvSpPr>
        <p:spPr bwMode="auto">
          <a:xfrm>
            <a:off x="3059113" y="2852738"/>
            <a:ext cx="360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36" name="Rectangle 56">
            <a:extLst>
              <a:ext uri="{FF2B5EF4-FFF2-40B4-BE49-F238E27FC236}">
                <a16:creationId xmlns:a16="http://schemas.microsoft.com/office/drawing/2014/main" id="{E5938206-7919-2E73-A34A-4BFCAD1324E9}"/>
              </a:ext>
            </a:extLst>
          </p:cNvPr>
          <p:cNvSpPr>
            <a:spLocks noChangeArrowheads="1"/>
          </p:cNvSpPr>
          <p:nvPr/>
        </p:nvSpPr>
        <p:spPr bwMode="auto">
          <a:xfrm>
            <a:off x="3419475" y="2852738"/>
            <a:ext cx="1152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a:t>5.0kg</a:t>
            </a:r>
            <a:endParaRPr kumimoji="0" lang="en-US" altLang="ja-JP" sz="3200" b="0"/>
          </a:p>
        </p:txBody>
      </p:sp>
      <p:sp>
        <p:nvSpPr>
          <p:cNvPr id="404537" name="Rectangle 57">
            <a:extLst>
              <a:ext uri="{FF2B5EF4-FFF2-40B4-BE49-F238E27FC236}">
                <a16:creationId xmlns:a16="http://schemas.microsoft.com/office/drawing/2014/main" id="{1E2A0997-DC0B-2EC4-8727-4997EE50238C}"/>
              </a:ext>
            </a:extLst>
          </p:cNvPr>
          <p:cNvSpPr>
            <a:spLocks noChangeArrowheads="1"/>
          </p:cNvSpPr>
          <p:nvPr/>
        </p:nvSpPr>
        <p:spPr bwMode="auto">
          <a:xfrm>
            <a:off x="3419475" y="2852738"/>
            <a:ext cx="2952750"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38" name="Rectangle 58">
            <a:extLst>
              <a:ext uri="{FF2B5EF4-FFF2-40B4-BE49-F238E27FC236}">
                <a16:creationId xmlns:a16="http://schemas.microsoft.com/office/drawing/2014/main" id="{63282D92-3868-5A54-E7F1-60F381875A5B}"/>
              </a:ext>
            </a:extLst>
          </p:cNvPr>
          <p:cNvSpPr>
            <a:spLocks noChangeArrowheads="1"/>
          </p:cNvSpPr>
          <p:nvPr/>
        </p:nvSpPr>
        <p:spPr bwMode="auto">
          <a:xfrm>
            <a:off x="4859338" y="2852738"/>
            <a:ext cx="1441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9.8m/s</a:t>
            </a:r>
            <a:r>
              <a:rPr kumimoji="0" lang="en-US" altLang="ja-JP" sz="3200" b="0" baseline="30000"/>
              <a:t>2</a:t>
            </a:r>
            <a:endParaRPr kumimoji="0" lang="en-US" altLang="ja-JP" sz="3200" b="0"/>
          </a:p>
        </p:txBody>
      </p:sp>
      <p:sp>
        <p:nvSpPr>
          <p:cNvPr id="404539" name="Rectangle 59">
            <a:extLst>
              <a:ext uri="{FF2B5EF4-FFF2-40B4-BE49-F238E27FC236}">
                <a16:creationId xmlns:a16="http://schemas.microsoft.com/office/drawing/2014/main" id="{CDA21186-1540-9AD3-F21E-0ACA51FB7114}"/>
              </a:ext>
            </a:extLst>
          </p:cNvPr>
          <p:cNvSpPr>
            <a:spLocks noChangeArrowheads="1"/>
          </p:cNvSpPr>
          <p:nvPr/>
        </p:nvSpPr>
        <p:spPr bwMode="auto">
          <a:xfrm>
            <a:off x="0" y="5661025"/>
            <a:ext cx="1311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t>(2)</a:t>
            </a:r>
            <a:r>
              <a:rPr kumimoji="0" lang="ja-JP" altLang="en-US" sz="3200" b="0"/>
              <a:t>より</a:t>
            </a:r>
          </a:p>
        </p:txBody>
      </p:sp>
      <p:sp>
        <p:nvSpPr>
          <p:cNvPr id="404540" name="Rectangle 60">
            <a:extLst>
              <a:ext uri="{FF2B5EF4-FFF2-40B4-BE49-F238E27FC236}">
                <a16:creationId xmlns:a16="http://schemas.microsoft.com/office/drawing/2014/main" id="{EC04F6D8-6428-7478-C34E-303A43A506B7}"/>
              </a:ext>
            </a:extLst>
          </p:cNvPr>
          <p:cNvSpPr>
            <a:spLocks noChangeArrowheads="1"/>
          </p:cNvSpPr>
          <p:nvPr/>
        </p:nvSpPr>
        <p:spPr bwMode="auto">
          <a:xfrm>
            <a:off x="1187450" y="4610100"/>
            <a:ext cx="792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p>
        </p:txBody>
      </p:sp>
      <p:sp>
        <p:nvSpPr>
          <p:cNvPr id="404541" name="Rectangle 61">
            <a:extLst>
              <a:ext uri="{FF2B5EF4-FFF2-40B4-BE49-F238E27FC236}">
                <a16:creationId xmlns:a16="http://schemas.microsoft.com/office/drawing/2014/main" id="{5936EE11-9F69-DA28-F7B7-D71B39A14024}"/>
              </a:ext>
            </a:extLst>
          </p:cNvPr>
          <p:cNvSpPr>
            <a:spLocks noChangeArrowheads="1"/>
          </p:cNvSpPr>
          <p:nvPr/>
        </p:nvSpPr>
        <p:spPr bwMode="auto">
          <a:xfrm>
            <a:off x="971550" y="5114925"/>
            <a:ext cx="158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 </a:t>
            </a:r>
            <a:r>
              <a:rPr kumimoji="0" lang="en-US" altLang="ja-JP" sz="3200" b="0">
                <a:latin typeface="Symbol" panose="05050102010706020507" pitchFamily="18" charset="2"/>
                <a:ea typeface="ＭＳ ゴシック" panose="020B0609070205080204" pitchFamily="49" charset="-128"/>
              </a:rPr>
              <a:t>+ </a:t>
            </a:r>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p>
        </p:txBody>
      </p:sp>
      <p:sp>
        <p:nvSpPr>
          <p:cNvPr id="404542" name="Rectangle 62">
            <a:extLst>
              <a:ext uri="{FF2B5EF4-FFF2-40B4-BE49-F238E27FC236}">
                <a16:creationId xmlns:a16="http://schemas.microsoft.com/office/drawing/2014/main" id="{20AA21FC-89AD-2872-1CBC-88D329FB9BC8}"/>
              </a:ext>
            </a:extLst>
          </p:cNvPr>
          <p:cNvSpPr>
            <a:spLocks noChangeArrowheads="1"/>
          </p:cNvSpPr>
          <p:nvPr/>
        </p:nvSpPr>
        <p:spPr bwMode="auto">
          <a:xfrm>
            <a:off x="5867400" y="4970463"/>
            <a:ext cx="172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4.36m/s</a:t>
            </a:r>
            <a:r>
              <a:rPr kumimoji="0" lang="en-US" altLang="ja-JP" sz="3200" b="0" baseline="30000"/>
              <a:t>2</a:t>
            </a:r>
            <a:endParaRPr lang="en-US" altLang="ja-JP" sz="3200" b="0" baseline="30000"/>
          </a:p>
        </p:txBody>
      </p:sp>
      <p:sp>
        <p:nvSpPr>
          <p:cNvPr id="404543" name="Rectangle 63">
            <a:extLst>
              <a:ext uri="{FF2B5EF4-FFF2-40B4-BE49-F238E27FC236}">
                <a16:creationId xmlns:a16="http://schemas.microsoft.com/office/drawing/2014/main" id="{41AC140A-698F-5BB3-4D59-9C2C5EAEB07E}"/>
              </a:ext>
            </a:extLst>
          </p:cNvPr>
          <p:cNvSpPr>
            <a:spLocks noChangeArrowheads="1"/>
          </p:cNvSpPr>
          <p:nvPr/>
        </p:nvSpPr>
        <p:spPr bwMode="auto">
          <a:xfrm>
            <a:off x="5795963" y="6164263"/>
            <a:ext cx="1368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21.8N</a:t>
            </a:r>
            <a:endParaRPr lang="en-US" altLang="ja-JP" sz="3200" b="0" baseline="30000"/>
          </a:p>
        </p:txBody>
      </p:sp>
      <p:sp>
        <p:nvSpPr>
          <p:cNvPr id="404544" name="Line 64">
            <a:extLst>
              <a:ext uri="{FF2B5EF4-FFF2-40B4-BE49-F238E27FC236}">
                <a16:creationId xmlns:a16="http://schemas.microsoft.com/office/drawing/2014/main" id="{4566D351-E6BE-E354-4706-F2B53D0B9886}"/>
              </a:ext>
            </a:extLst>
          </p:cNvPr>
          <p:cNvSpPr>
            <a:spLocks noChangeShapeType="1"/>
          </p:cNvSpPr>
          <p:nvPr/>
        </p:nvSpPr>
        <p:spPr bwMode="auto">
          <a:xfrm>
            <a:off x="468313" y="476250"/>
            <a:ext cx="1795462" cy="2525713"/>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45" name="Line 65">
            <a:extLst>
              <a:ext uri="{FF2B5EF4-FFF2-40B4-BE49-F238E27FC236}">
                <a16:creationId xmlns:a16="http://schemas.microsoft.com/office/drawing/2014/main" id="{390E245F-9884-0248-25F5-4067581115CB}"/>
              </a:ext>
            </a:extLst>
          </p:cNvPr>
          <p:cNvSpPr>
            <a:spLocks noChangeShapeType="1"/>
          </p:cNvSpPr>
          <p:nvPr/>
        </p:nvSpPr>
        <p:spPr bwMode="auto">
          <a:xfrm>
            <a:off x="1270000" y="381000"/>
            <a:ext cx="2365375" cy="2471738"/>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46" name="Line 66">
            <a:extLst>
              <a:ext uri="{FF2B5EF4-FFF2-40B4-BE49-F238E27FC236}">
                <a16:creationId xmlns:a16="http://schemas.microsoft.com/office/drawing/2014/main" id="{CFF2FD94-0E3B-12C4-BFC6-AB4FF5775DE7}"/>
              </a:ext>
            </a:extLst>
          </p:cNvPr>
          <p:cNvSpPr>
            <a:spLocks noChangeShapeType="1"/>
          </p:cNvSpPr>
          <p:nvPr/>
        </p:nvSpPr>
        <p:spPr bwMode="auto">
          <a:xfrm flipH="1">
            <a:off x="1476375" y="549275"/>
            <a:ext cx="792163" cy="4175125"/>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47" name="Line 67">
            <a:extLst>
              <a:ext uri="{FF2B5EF4-FFF2-40B4-BE49-F238E27FC236}">
                <a16:creationId xmlns:a16="http://schemas.microsoft.com/office/drawing/2014/main" id="{80842C63-8CA8-880A-4CE5-60FC781276C8}"/>
              </a:ext>
            </a:extLst>
          </p:cNvPr>
          <p:cNvSpPr>
            <a:spLocks noChangeShapeType="1"/>
          </p:cNvSpPr>
          <p:nvPr/>
        </p:nvSpPr>
        <p:spPr bwMode="auto">
          <a:xfrm>
            <a:off x="3276600" y="549275"/>
            <a:ext cx="142875" cy="4248150"/>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48" name="Line 68">
            <a:extLst>
              <a:ext uri="{FF2B5EF4-FFF2-40B4-BE49-F238E27FC236}">
                <a16:creationId xmlns:a16="http://schemas.microsoft.com/office/drawing/2014/main" id="{9F1AF003-0BE4-84F8-CAC2-689E1FFA2211}"/>
              </a:ext>
            </a:extLst>
          </p:cNvPr>
          <p:cNvSpPr>
            <a:spLocks noChangeShapeType="1"/>
          </p:cNvSpPr>
          <p:nvPr/>
        </p:nvSpPr>
        <p:spPr bwMode="auto">
          <a:xfrm>
            <a:off x="323850" y="549275"/>
            <a:ext cx="1079500" cy="4751388"/>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49" name="Line 69">
            <a:extLst>
              <a:ext uri="{FF2B5EF4-FFF2-40B4-BE49-F238E27FC236}">
                <a16:creationId xmlns:a16="http://schemas.microsoft.com/office/drawing/2014/main" id="{586D732E-14A3-B5CF-3A12-EBD20B202159}"/>
              </a:ext>
            </a:extLst>
          </p:cNvPr>
          <p:cNvSpPr>
            <a:spLocks noChangeShapeType="1"/>
          </p:cNvSpPr>
          <p:nvPr/>
        </p:nvSpPr>
        <p:spPr bwMode="auto">
          <a:xfrm>
            <a:off x="1270000" y="512763"/>
            <a:ext cx="2222500" cy="486092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0" name="Line 70">
            <a:extLst>
              <a:ext uri="{FF2B5EF4-FFF2-40B4-BE49-F238E27FC236}">
                <a16:creationId xmlns:a16="http://schemas.microsoft.com/office/drawing/2014/main" id="{BEC14ECD-E757-4239-DF22-11BA99D0D5ED}"/>
              </a:ext>
            </a:extLst>
          </p:cNvPr>
          <p:cNvSpPr>
            <a:spLocks noChangeShapeType="1"/>
          </p:cNvSpPr>
          <p:nvPr/>
        </p:nvSpPr>
        <p:spPr bwMode="auto">
          <a:xfrm flipH="1">
            <a:off x="2195513" y="549275"/>
            <a:ext cx="73025" cy="4751388"/>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1" name="Line 71">
            <a:extLst>
              <a:ext uri="{FF2B5EF4-FFF2-40B4-BE49-F238E27FC236}">
                <a16:creationId xmlns:a16="http://schemas.microsoft.com/office/drawing/2014/main" id="{9AF80319-F007-DB95-B5D1-85966BA68453}"/>
              </a:ext>
            </a:extLst>
          </p:cNvPr>
          <p:cNvSpPr>
            <a:spLocks noChangeShapeType="1"/>
          </p:cNvSpPr>
          <p:nvPr/>
        </p:nvSpPr>
        <p:spPr bwMode="auto">
          <a:xfrm>
            <a:off x="3348038" y="476250"/>
            <a:ext cx="1439862" cy="4824413"/>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2" name="Line 72">
            <a:extLst>
              <a:ext uri="{FF2B5EF4-FFF2-40B4-BE49-F238E27FC236}">
                <a16:creationId xmlns:a16="http://schemas.microsoft.com/office/drawing/2014/main" id="{25B52E03-3CF2-E885-F9E1-564D09A99617}"/>
              </a:ext>
            </a:extLst>
          </p:cNvPr>
          <p:cNvSpPr>
            <a:spLocks noChangeShapeType="1"/>
          </p:cNvSpPr>
          <p:nvPr/>
        </p:nvSpPr>
        <p:spPr bwMode="auto">
          <a:xfrm>
            <a:off x="1116013" y="1773238"/>
            <a:ext cx="106362" cy="4433887"/>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3" name="Line 73">
            <a:extLst>
              <a:ext uri="{FF2B5EF4-FFF2-40B4-BE49-F238E27FC236}">
                <a16:creationId xmlns:a16="http://schemas.microsoft.com/office/drawing/2014/main" id="{6986F0F7-497B-5965-1C1D-B66375A3D1AA}"/>
              </a:ext>
            </a:extLst>
          </p:cNvPr>
          <p:cNvSpPr>
            <a:spLocks noChangeShapeType="1"/>
          </p:cNvSpPr>
          <p:nvPr/>
        </p:nvSpPr>
        <p:spPr bwMode="auto">
          <a:xfrm>
            <a:off x="611188" y="5373688"/>
            <a:ext cx="720725" cy="792162"/>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4" name="Line 74">
            <a:extLst>
              <a:ext uri="{FF2B5EF4-FFF2-40B4-BE49-F238E27FC236}">
                <a16:creationId xmlns:a16="http://schemas.microsoft.com/office/drawing/2014/main" id="{C2B03C9C-D352-348B-3FF6-B5DD398FBE5A}"/>
              </a:ext>
            </a:extLst>
          </p:cNvPr>
          <p:cNvSpPr>
            <a:spLocks noChangeShapeType="1"/>
          </p:cNvSpPr>
          <p:nvPr/>
        </p:nvSpPr>
        <p:spPr bwMode="auto">
          <a:xfrm flipH="1">
            <a:off x="4827588" y="5500688"/>
            <a:ext cx="1563687" cy="755650"/>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5" name="Line 75">
            <a:extLst>
              <a:ext uri="{FF2B5EF4-FFF2-40B4-BE49-F238E27FC236}">
                <a16:creationId xmlns:a16="http://schemas.microsoft.com/office/drawing/2014/main" id="{43BFB3C1-0423-CFB0-0557-16387BC2389E}"/>
              </a:ext>
            </a:extLst>
          </p:cNvPr>
          <p:cNvSpPr>
            <a:spLocks noChangeShapeType="1"/>
          </p:cNvSpPr>
          <p:nvPr/>
        </p:nvSpPr>
        <p:spPr bwMode="auto">
          <a:xfrm flipH="1">
            <a:off x="365125" y="1700213"/>
            <a:ext cx="1974850" cy="4545012"/>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6" name="Rectangle 76">
            <a:extLst>
              <a:ext uri="{FF2B5EF4-FFF2-40B4-BE49-F238E27FC236}">
                <a16:creationId xmlns:a16="http://schemas.microsoft.com/office/drawing/2014/main" id="{CB88CC24-0433-E225-95C8-1A47ADD3CD76}"/>
              </a:ext>
            </a:extLst>
          </p:cNvPr>
          <p:cNvSpPr>
            <a:spLocks noChangeArrowheads="1"/>
          </p:cNvSpPr>
          <p:nvPr/>
        </p:nvSpPr>
        <p:spPr bwMode="auto">
          <a:xfrm>
            <a:off x="6372225" y="2852738"/>
            <a:ext cx="504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57" name="Rectangle 77">
            <a:extLst>
              <a:ext uri="{FF2B5EF4-FFF2-40B4-BE49-F238E27FC236}">
                <a16:creationId xmlns:a16="http://schemas.microsoft.com/office/drawing/2014/main" id="{5E8538C0-D011-8F3B-E5E3-59CB8B2EF508}"/>
              </a:ext>
            </a:extLst>
          </p:cNvPr>
          <p:cNvSpPr>
            <a:spLocks noChangeArrowheads="1"/>
          </p:cNvSpPr>
          <p:nvPr/>
        </p:nvSpPr>
        <p:spPr bwMode="auto">
          <a:xfrm>
            <a:off x="7092950" y="2852738"/>
            <a:ext cx="935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49N</a:t>
            </a:r>
            <a:endParaRPr lang="en-US" altLang="ja-JP" sz="3200" b="0" baseline="30000"/>
          </a:p>
        </p:txBody>
      </p:sp>
      <p:sp>
        <p:nvSpPr>
          <p:cNvPr id="404558" name="Rectangle 78">
            <a:extLst>
              <a:ext uri="{FF2B5EF4-FFF2-40B4-BE49-F238E27FC236}">
                <a16:creationId xmlns:a16="http://schemas.microsoft.com/office/drawing/2014/main" id="{FA14889A-B4C1-EA6F-A022-ED7EE778DCFF}"/>
              </a:ext>
            </a:extLst>
          </p:cNvPr>
          <p:cNvSpPr>
            <a:spLocks noChangeArrowheads="1"/>
          </p:cNvSpPr>
          <p:nvPr/>
        </p:nvSpPr>
        <p:spPr bwMode="auto">
          <a:xfrm>
            <a:off x="7019925" y="2852738"/>
            <a:ext cx="1152525"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59" name="Rectangle 79">
            <a:extLst>
              <a:ext uri="{FF2B5EF4-FFF2-40B4-BE49-F238E27FC236}">
                <a16:creationId xmlns:a16="http://schemas.microsoft.com/office/drawing/2014/main" id="{1007E848-E5E2-07A6-19B9-B1B06860CB38}"/>
              </a:ext>
            </a:extLst>
          </p:cNvPr>
          <p:cNvSpPr>
            <a:spLocks noChangeArrowheads="1"/>
          </p:cNvSpPr>
          <p:nvPr/>
        </p:nvSpPr>
        <p:spPr bwMode="auto">
          <a:xfrm>
            <a:off x="8243888" y="2852738"/>
            <a:ext cx="64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答</a:t>
            </a:r>
          </a:p>
        </p:txBody>
      </p:sp>
      <p:sp>
        <p:nvSpPr>
          <p:cNvPr id="404560" name="Line 80">
            <a:extLst>
              <a:ext uri="{FF2B5EF4-FFF2-40B4-BE49-F238E27FC236}">
                <a16:creationId xmlns:a16="http://schemas.microsoft.com/office/drawing/2014/main" id="{2F23AE0C-22AB-B467-8912-03CD6D15DC96}"/>
              </a:ext>
            </a:extLst>
          </p:cNvPr>
          <p:cNvSpPr>
            <a:spLocks noChangeShapeType="1"/>
          </p:cNvSpPr>
          <p:nvPr/>
        </p:nvSpPr>
        <p:spPr bwMode="auto">
          <a:xfrm flipH="1">
            <a:off x="2987675" y="569913"/>
            <a:ext cx="1457325" cy="2354262"/>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61" name="Line 81">
            <a:extLst>
              <a:ext uri="{FF2B5EF4-FFF2-40B4-BE49-F238E27FC236}">
                <a16:creationId xmlns:a16="http://schemas.microsoft.com/office/drawing/2014/main" id="{B0B8F8AD-634E-2928-31A8-841186B0D2B8}"/>
              </a:ext>
            </a:extLst>
          </p:cNvPr>
          <p:cNvSpPr>
            <a:spLocks noChangeShapeType="1"/>
          </p:cNvSpPr>
          <p:nvPr/>
        </p:nvSpPr>
        <p:spPr bwMode="auto">
          <a:xfrm flipH="1">
            <a:off x="5303838" y="581025"/>
            <a:ext cx="101600" cy="235267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62" name="Line 82">
            <a:extLst>
              <a:ext uri="{FF2B5EF4-FFF2-40B4-BE49-F238E27FC236}">
                <a16:creationId xmlns:a16="http://schemas.microsoft.com/office/drawing/2014/main" id="{06777D96-9F98-4286-4651-D8660EC09A6B}"/>
              </a:ext>
            </a:extLst>
          </p:cNvPr>
          <p:cNvSpPr>
            <a:spLocks noChangeShapeType="1"/>
          </p:cNvSpPr>
          <p:nvPr/>
        </p:nvSpPr>
        <p:spPr bwMode="auto">
          <a:xfrm flipH="1">
            <a:off x="1738313" y="2454275"/>
            <a:ext cx="1427162" cy="531813"/>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63" name="Line 83">
            <a:extLst>
              <a:ext uri="{FF2B5EF4-FFF2-40B4-BE49-F238E27FC236}">
                <a16:creationId xmlns:a16="http://schemas.microsoft.com/office/drawing/2014/main" id="{75B01ED7-C58D-4414-B7F4-B2A172A185DD}"/>
              </a:ext>
            </a:extLst>
          </p:cNvPr>
          <p:cNvSpPr>
            <a:spLocks noChangeShapeType="1"/>
          </p:cNvSpPr>
          <p:nvPr/>
        </p:nvSpPr>
        <p:spPr bwMode="auto">
          <a:xfrm>
            <a:off x="2339975" y="2492375"/>
            <a:ext cx="215900" cy="431800"/>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64" name="Line 84">
            <a:extLst>
              <a:ext uri="{FF2B5EF4-FFF2-40B4-BE49-F238E27FC236}">
                <a16:creationId xmlns:a16="http://schemas.microsoft.com/office/drawing/2014/main" id="{6F5F5AD0-A61E-163A-926E-26B3A35578A9}"/>
              </a:ext>
            </a:extLst>
          </p:cNvPr>
          <p:cNvSpPr>
            <a:spLocks noChangeShapeType="1"/>
          </p:cNvSpPr>
          <p:nvPr/>
        </p:nvSpPr>
        <p:spPr bwMode="auto">
          <a:xfrm flipH="1">
            <a:off x="2268538" y="549275"/>
            <a:ext cx="2236787" cy="4248150"/>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65" name="Line 85">
            <a:extLst>
              <a:ext uri="{FF2B5EF4-FFF2-40B4-BE49-F238E27FC236}">
                <a16:creationId xmlns:a16="http://schemas.microsoft.com/office/drawing/2014/main" id="{D02D374B-C310-E254-4A56-9C6714367CDE}"/>
              </a:ext>
            </a:extLst>
          </p:cNvPr>
          <p:cNvSpPr>
            <a:spLocks noChangeShapeType="1"/>
          </p:cNvSpPr>
          <p:nvPr/>
        </p:nvSpPr>
        <p:spPr bwMode="auto">
          <a:xfrm flipH="1">
            <a:off x="4735513" y="557213"/>
            <a:ext cx="704850" cy="4138612"/>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66" name="Rectangle 86">
            <a:extLst>
              <a:ext uri="{FF2B5EF4-FFF2-40B4-BE49-F238E27FC236}">
                <a16:creationId xmlns:a16="http://schemas.microsoft.com/office/drawing/2014/main" id="{41EA5554-61E8-D2B5-A2DF-3A9CE8BE951A}"/>
              </a:ext>
            </a:extLst>
          </p:cNvPr>
          <p:cNvSpPr>
            <a:spLocks noChangeArrowheads="1"/>
          </p:cNvSpPr>
          <p:nvPr/>
        </p:nvSpPr>
        <p:spPr bwMode="auto">
          <a:xfrm>
            <a:off x="7308850" y="50419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2400" b="0">
                <a:latin typeface="Bookman Old Style" panose="02050604050505020204" pitchFamily="18" charset="0"/>
                <a:ea typeface="ＭＳ ゴシック" panose="020B0609070205080204" pitchFamily="49" charset="-128"/>
              </a:rPr>
              <a:t>≒</a:t>
            </a:r>
          </a:p>
        </p:txBody>
      </p:sp>
      <p:sp>
        <p:nvSpPr>
          <p:cNvPr id="404567" name="Rectangle 87">
            <a:extLst>
              <a:ext uri="{FF2B5EF4-FFF2-40B4-BE49-F238E27FC236}">
                <a16:creationId xmlns:a16="http://schemas.microsoft.com/office/drawing/2014/main" id="{7CCF0041-3B87-F29F-A6DD-7059380D951D}"/>
              </a:ext>
            </a:extLst>
          </p:cNvPr>
          <p:cNvSpPr>
            <a:spLocks noChangeArrowheads="1"/>
          </p:cNvSpPr>
          <p:nvPr/>
        </p:nvSpPr>
        <p:spPr bwMode="auto">
          <a:xfrm>
            <a:off x="7667625" y="4897438"/>
            <a:ext cx="1476375" cy="649287"/>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68" name="Rectangle 88">
            <a:extLst>
              <a:ext uri="{FF2B5EF4-FFF2-40B4-BE49-F238E27FC236}">
                <a16:creationId xmlns:a16="http://schemas.microsoft.com/office/drawing/2014/main" id="{A5550851-DB7B-F3C5-5499-4D711B77AD55}"/>
              </a:ext>
            </a:extLst>
          </p:cNvPr>
          <p:cNvSpPr>
            <a:spLocks noChangeArrowheads="1"/>
          </p:cNvSpPr>
          <p:nvPr/>
        </p:nvSpPr>
        <p:spPr bwMode="auto">
          <a:xfrm>
            <a:off x="7667625" y="4970463"/>
            <a:ext cx="1476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4.4m/s</a:t>
            </a:r>
            <a:r>
              <a:rPr kumimoji="0" lang="en-US" altLang="ja-JP" sz="3200" b="0" baseline="30000"/>
              <a:t>2</a:t>
            </a:r>
            <a:endParaRPr lang="en-US" altLang="ja-JP" sz="3200" b="0" baseline="30000"/>
          </a:p>
        </p:txBody>
      </p:sp>
      <p:sp>
        <p:nvSpPr>
          <p:cNvPr id="404569" name="Rectangle 89">
            <a:extLst>
              <a:ext uri="{FF2B5EF4-FFF2-40B4-BE49-F238E27FC236}">
                <a16:creationId xmlns:a16="http://schemas.microsoft.com/office/drawing/2014/main" id="{DB5C3080-62C4-E4D9-852B-EE2B48B373A3}"/>
              </a:ext>
            </a:extLst>
          </p:cNvPr>
          <p:cNvSpPr>
            <a:spLocks noChangeArrowheads="1"/>
          </p:cNvSpPr>
          <p:nvPr/>
        </p:nvSpPr>
        <p:spPr bwMode="auto">
          <a:xfrm>
            <a:off x="7524750" y="4394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chemeClr val="accent1"/>
                </a:solidFill>
              </a:rPr>
              <a:t>(2</a:t>
            </a:r>
            <a:r>
              <a:rPr kumimoji="0" lang="ja-JP" altLang="en-US" sz="3200" b="0">
                <a:solidFill>
                  <a:schemeClr val="accent1"/>
                </a:solidFill>
              </a:rPr>
              <a:t>桁</a:t>
            </a:r>
            <a:r>
              <a:rPr lang="en-US" altLang="ja-JP" sz="3200" b="0">
                <a:solidFill>
                  <a:schemeClr val="accent1"/>
                </a:solidFill>
              </a:rPr>
              <a:t>)</a:t>
            </a:r>
          </a:p>
        </p:txBody>
      </p:sp>
      <p:sp>
        <p:nvSpPr>
          <p:cNvPr id="404570" name="Line 90">
            <a:extLst>
              <a:ext uri="{FF2B5EF4-FFF2-40B4-BE49-F238E27FC236}">
                <a16:creationId xmlns:a16="http://schemas.microsoft.com/office/drawing/2014/main" id="{E686DAF7-D11D-3C7D-F204-00164482294D}"/>
              </a:ext>
            </a:extLst>
          </p:cNvPr>
          <p:cNvSpPr>
            <a:spLocks noChangeShapeType="1"/>
          </p:cNvSpPr>
          <p:nvPr/>
        </p:nvSpPr>
        <p:spPr bwMode="auto">
          <a:xfrm>
            <a:off x="401638" y="468313"/>
            <a:ext cx="642937" cy="5722937"/>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71" name="Line 91">
            <a:extLst>
              <a:ext uri="{FF2B5EF4-FFF2-40B4-BE49-F238E27FC236}">
                <a16:creationId xmlns:a16="http://schemas.microsoft.com/office/drawing/2014/main" id="{50FAAE46-2CE1-B2C1-2A42-36679638AB55}"/>
              </a:ext>
            </a:extLst>
          </p:cNvPr>
          <p:cNvSpPr>
            <a:spLocks noChangeShapeType="1"/>
          </p:cNvSpPr>
          <p:nvPr/>
        </p:nvSpPr>
        <p:spPr bwMode="auto">
          <a:xfrm>
            <a:off x="1258888" y="404813"/>
            <a:ext cx="1533525" cy="5770562"/>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72" name="Rectangle 92">
            <a:extLst>
              <a:ext uri="{FF2B5EF4-FFF2-40B4-BE49-F238E27FC236}">
                <a16:creationId xmlns:a16="http://schemas.microsoft.com/office/drawing/2014/main" id="{79A39FF7-AF53-FE45-9B87-BB63407DB868}"/>
              </a:ext>
            </a:extLst>
          </p:cNvPr>
          <p:cNvSpPr>
            <a:spLocks noChangeArrowheads="1"/>
          </p:cNvSpPr>
          <p:nvPr/>
        </p:nvSpPr>
        <p:spPr bwMode="auto">
          <a:xfrm>
            <a:off x="2339975" y="6164263"/>
            <a:ext cx="158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a:t>5.0kg</a:t>
            </a:r>
            <a:endParaRPr kumimoji="0" lang="en-US" altLang="ja-JP" sz="3200" b="0"/>
          </a:p>
        </p:txBody>
      </p:sp>
      <p:sp>
        <p:nvSpPr>
          <p:cNvPr id="404573" name="Rectangle 93">
            <a:extLst>
              <a:ext uri="{FF2B5EF4-FFF2-40B4-BE49-F238E27FC236}">
                <a16:creationId xmlns:a16="http://schemas.microsoft.com/office/drawing/2014/main" id="{5C7BA4BD-8563-3457-45C0-7EC30305571E}"/>
              </a:ext>
            </a:extLst>
          </p:cNvPr>
          <p:cNvSpPr>
            <a:spLocks noChangeArrowheads="1"/>
          </p:cNvSpPr>
          <p:nvPr/>
        </p:nvSpPr>
        <p:spPr bwMode="auto">
          <a:xfrm>
            <a:off x="6948488" y="6237288"/>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2400" b="0" i="1">
                <a:latin typeface="Bookman Old Style" panose="02050604050505020204" pitchFamily="18" charset="0"/>
                <a:ea typeface="ＭＳ ゴシック" panose="020B0609070205080204" pitchFamily="49" charset="-128"/>
              </a:rPr>
              <a:t> </a:t>
            </a:r>
            <a:r>
              <a:rPr kumimoji="0" lang="en-US" altLang="ja-JP" sz="2400" b="0">
                <a:latin typeface="Bookman Old Style" panose="02050604050505020204" pitchFamily="18" charset="0"/>
                <a:ea typeface="ＭＳ ゴシック" panose="020B0609070205080204" pitchFamily="49" charset="-128"/>
              </a:rPr>
              <a:t>≒</a:t>
            </a:r>
          </a:p>
        </p:txBody>
      </p:sp>
      <p:sp>
        <p:nvSpPr>
          <p:cNvPr id="404574" name="Rectangle 94">
            <a:extLst>
              <a:ext uri="{FF2B5EF4-FFF2-40B4-BE49-F238E27FC236}">
                <a16:creationId xmlns:a16="http://schemas.microsoft.com/office/drawing/2014/main" id="{4580D3A6-5618-A155-CB5C-64E848920359}"/>
              </a:ext>
            </a:extLst>
          </p:cNvPr>
          <p:cNvSpPr>
            <a:spLocks noChangeArrowheads="1"/>
          </p:cNvSpPr>
          <p:nvPr/>
        </p:nvSpPr>
        <p:spPr bwMode="auto">
          <a:xfrm>
            <a:off x="7380288" y="6164263"/>
            <a:ext cx="1152525"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75" name="Rectangle 95">
            <a:extLst>
              <a:ext uri="{FF2B5EF4-FFF2-40B4-BE49-F238E27FC236}">
                <a16:creationId xmlns:a16="http://schemas.microsoft.com/office/drawing/2014/main" id="{B4BA8949-1AD7-6D91-7135-6CF3EBD728FF}"/>
              </a:ext>
            </a:extLst>
          </p:cNvPr>
          <p:cNvSpPr>
            <a:spLocks noChangeArrowheads="1"/>
          </p:cNvSpPr>
          <p:nvPr/>
        </p:nvSpPr>
        <p:spPr bwMode="auto">
          <a:xfrm>
            <a:off x="7019925" y="5732463"/>
            <a:ext cx="1223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chemeClr val="accent1"/>
                </a:solidFill>
              </a:rPr>
              <a:t>(2</a:t>
            </a:r>
            <a:r>
              <a:rPr kumimoji="0" lang="ja-JP" altLang="en-US" sz="3200" b="0">
                <a:solidFill>
                  <a:schemeClr val="accent1"/>
                </a:solidFill>
              </a:rPr>
              <a:t>桁</a:t>
            </a:r>
            <a:r>
              <a:rPr lang="en-US" altLang="ja-JP" sz="3200" b="0">
                <a:solidFill>
                  <a:schemeClr val="accent1"/>
                </a:solidFill>
              </a:rPr>
              <a:t>)</a:t>
            </a:r>
          </a:p>
        </p:txBody>
      </p:sp>
      <p:sp>
        <p:nvSpPr>
          <p:cNvPr id="404576" name="Rectangle 96">
            <a:extLst>
              <a:ext uri="{FF2B5EF4-FFF2-40B4-BE49-F238E27FC236}">
                <a16:creationId xmlns:a16="http://schemas.microsoft.com/office/drawing/2014/main" id="{4C7984C5-F28B-3BC8-E253-6B68693A25B6}"/>
              </a:ext>
            </a:extLst>
          </p:cNvPr>
          <p:cNvSpPr>
            <a:spLocks noChangeArrowheads="1"/>
          </p:cNvSpPr>
          <p:nvPr/>
        </p:nvSpPr>
        <p:spPr bwMode="auto">
          <a:xfrm>
            <a:off x="7524750" y="6164263"/>
            <a:ext cx="935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22N</a:t>
            </a:r>
            <a:endParaRPr lang="en-US" altLang="ja-JP" sz="3200" b="0" baseline="30000"/>
          </a:p>
        </p:txBody>
      </p:sp>
      <p:sp>
        <p:nvSpPr>
          <p:cNvPr id="404577" name="Line 97">
            <a:extLst>
              <a:ext uri="{FF2B5EF4-FFF2-40B4-BE49-F238E27FC236}">
                <a16:creationId xmlns:a16="http://schemas.microsoft.com/office/drawing/2014/main" id="{350742BF-54E8-594E-3098-98FE2DCD6BFB}"/>
              </a:ext>
            </a:extLst>
          </p:cNvPr>
          <p:cNvSpPr>
            <a:spLocks noChangeShapeType="1"/>
          </p:cNvSpPr>
          <p:nvPr/>
        </p:nvSpPr>
        <p:spPr bwMode="auto">
          <a:xfrm>
            <a:off x="179388" y="1916113"/>
            <a:ext cx="3529012" cy="0"/>
          </a:xfrm>
          <a:prstGeom prst="line">
            <a:avLst/>
          </a:prstGeom>
          <a:noFill/>
          <a:ln w="19050">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78" name="Rectangle 98">
            <a:extLst>
              <a:ext uri="{FF2B5EF4-FFF2-40B4-BE49-F238E27FC236}">
                <a16:creationId xmlns:a16="http://schemas.microsoft.com/office/drawing/2014/main" id="{3DF0C5C0-A862-4CF1-FD6A-2DED953E3B78}"/>
              </a:ext>
            </a:extLst>
          </p:cNvPr>
          <p:cNvSpPr>
            <a:spLocks noChangeArrowheads="1"/>
          </p:cNvSpPr>
          <p:nvPr/>
        </p:nvSpPr>
        <p:spPr bwMode="auto">
          <a:xfrm>
            <a:off x="0" y="1268413"/>
            <a:ext cx="6111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rgbClr val="FF9966"/>
                </a:solidFill>
                <a:latin typeface="Symbol" panose="05050102010706020507" pitchFamily="18" charset="2"/>
              </a:rPr>
              <a:t>+</a:t>
            </a:r>
            <a:r>
              <a:rPr kumimoji="0" lang="en-US" altLang="ja-JP" sz="3200" b="0">
                <a:solidFill>
                  <a:srgbClr val="FF9966"/>
                </a:solidFill>
              </a:rPr>
              <a:t>)</a:t>
            </a:r>
          </a:p>
        </p:txBody>
      </p:sp>
      <p:sp>
        <p:nvSpPr>
          <p:cNvPr id="404579" name="Line 99">
            <a:extLst>
              <a:ext uri="{FF2B5EF4-FFF2-40B4-BE49-F238E27FC236}">
                <a16:creationId xmlns:a16="http://schemas.microsoft.com/office/drawing/2014/main" id="{B52B0ECD-33D4-4843-5375-4B8830FA4DDF}"/>
              </a:ext>
            </a:extLst>
          </p:cNvPr>
          <p:cNvSpPr>
            <a:spLocks noChangeShapeType="1"/>
          </p:cNvSpPr>
          <p:nvPr/>
        </p:nvSpPr>
        <p:spPr bwMode="auto">
          <a:xfrm flipH="1">
            <a:off x="2268538" y="1412875"/>
            <a:ext cx="400050" cy="228600"/>
          </a:xfrm>
          <a:prstGeom prst="line">
            <a:avLst/>
          </a:prstGeom>
          <a:noFill/>
          <a:ln w="38100">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80" name="Line 100">
            <a:extLst>
              <a:ext uri="{FF2B5EF4-FFF2-40B4-BE49-F238E27FC236}">
                <a16:creationId xmlns:a16="http://schemas.microsoft.com/office/drawing/2014/main" id="{ECC3F233-0551-6B13-0A7E-C169B36048AE}"/>
              </a:ext>
            </a:extLst>
          </p:cNvPr>
          <p:cNvSpPr>
            <a:spLocks noChangeShapeType="1"/>
          </p:cNvSpPr>
          <p:nvPr/>
        </p:nvSpPr>
        <p:spPr bwMode="auto">
          <a:xfrm flipH="1">
            <a:off x="3182938" y="874713"/>
            <a:ext cx="400050" cy="228600"/>
          </a:xfrm>
          <a:prstGeom prst="line">
            <a:avLst/>
          </a:prstGeom>
          <a:noFill/>
          <a:ln w="38100">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81" name="Line 101">
            <a:extLst>
              <a:ext uri="{FF2B5EF4-FFF2-40B4-BE49-F238E27FC236}">
                <a16:creationId xmlns:a16="http://schemas.microsoft.com/office/drawing/2014/main" id="{933C013D-EDA0-C7BC-6947-82962270E446}"/>
              </a:ext>
            </a:extLst>
          </p:cNvPr>
          <p:cNvSpPr>
            <a:spLocks noChangeShapeType="1"/>
          </p:cNvSpPr>
          <p:nvPr/>
        </p:nvSpPr>
        <p:spPr bwMode="auto">
          <a:xfrm>
            <a:off x="3059113" y="1844675"/>
            <a:ext cx="73025" cy="201612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82" name="Line 102">
            <a:extLst>
              <a:ext uri="{FF2B5EF4-FFF2-40B4-BE49-F238E27FC236}">
                <a16:creationId xmlns:a16="http://schemas.microsoft.com/office/drawing/2014/main" id="{156DE2B2-03DA-586B-1139-F8A0E5365AAC}"/>
              </a:ext>
            </a:extLst>
          </p:cNvPr>
          <p:cNvSpPr>
            <a:spLocks noChangeShapeType="1"/>
          </p:cNvSpPr>
          <p:nvPr/>
        </p:nvSpPr>
        <p:spPr bwMode="auto">
          <a:xfrm flipH="1">
            <a:off x="1042988" y="1844675"/>
            <a:ext cx="0" cy="201612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83" name="AutoShape 103">
            <a:extLst>
              <a:ext uri="{FF2B5EF4-FFF2-40B4-BE49-F238E27FC236}">
                <a16:creationId xmlns:a16="http://schemas.microsoft.com/office/drawing/2014/main" id="{09C0C52A-569D-6C86-601A-1A00DFC796A2}"/>
              </a:ext>
            </a:extLst>
          </p:cNvPr>
          <p:cNvSpPr>
            <a:spLocks noChangeArrowheads="1"/>
          </p:cNvSpPr>
          <p:nvPr/>
        </p:nvSpPr>
        <p:spPr bwMode="auto">
          <a:xfrm>
            <a:off x="395288" y="3933825"/>
            <a:ext cx="3817937" cy="647700"/>
          </a:xfrm>
          <a:prstGeom prst="roundRect">
            <a:avLst>
              <a:gd name="adj" fmla="val 36676"/>
            </a:avLst>
          </a:prstGeom>
          <a:noFill/>
          <a:ln w="19050">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84" name="Line 104">
            <a:extLst>
              <a:ext uri="{FF2B5EF4-FFF2-40B4-BE49-F238E27FC236}">
                <a16:creationId xmlns:a16="http://schemas.microsoft.com/office/drawing/2014/main" id="{58CA7200-5A4F-5130-2FB9-2BBD6E4A3469}"/>
              </a:ext>
            </a:extLst>
          </p:cNvPr>
          <p:cNvSpPr>
            <a:spLocks noChangeShapeType="1"/>
          </p:cNvSpPr>
          <p:nvPr/>
        </p:nvSpPr>
        <p:spPr bwMode="auto">
          <a:xfrm flipH="1">
            <a:off x="755650" y="4365625"/>
            <a:ext cx="1368425" cy="647700"/>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585" name="Rectangle 105">
            <a:extLst>
              <a:ext uri="{FF2B5EF4-FFF2-40B4-BE49-F238E27FC236}">
                <a16:creationId xmlns:a16="http://schemas.microsoft.com/office/drawing/2014/main" id="{E7A0392B-762A-C7A8-23CB-C31B36848DD9}"/>
              </a:ext>
            </a:extLst>
          </p:cNvPr>
          <p:cNvSpPr>
            <a:spLocks noChangeArrowheads="1"/>
          </p:cNvSpPr>
          <p:nvPr/>
        </p:nvSpPr>
        <p:spPr bwMode="auto">
          <a:xfrm>
            <a:off x="6443663" y="47625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spcBef>
                <a:spcPct val="0"/>
              </a:spcBef>
            </a:pPr>
            <a:r>
              <a:rPr kumimoji="0" lang="ja-JP" altLang="en-US" sz="3200" b="0">
                <a:solidFill>
                  <a:srgbClr val="FF00FF"/>
                </a:solidFill>
              </a:rPr>
              <a:t>未知数</a:t>
            </a:r>
          </a:p>
        </p:txBody>
      </p:sp>
      <p:sp>
        <p:nvSpPr>
          <p:cNvPr id="404586" name="Freeform 106">
            <a:extLst>
              <a:ext uri="{FF2B5EF4-FFF2-40B4-BE49-F238E27FC236}">
                <a16:creationId xmlns:a16="http://schemas.microsoft.com/office/drawing/2014/main" id="{0E0FA4F2-2E24-FBA2-6EDE-2F715E485519}"/>
              </a:ext>
            </a:extLst>
          </p:cNvPr>
          <p:cNvSpPr>
            <a:spLocks/>
          </p:cNvSpPr>
          <p:nvPr/>
        </p:nvSpPr>
        <p:spPr bwMode="auto">
          <a:xfrm>
            <a:off x="339725" y="4677568"/>
            <a:ext cx="7077075" cy="874713"/>
          </a:xfrm>
          <a:custGeom>
            <a:avLst/>
            <a:gdLst>
              <a:gd name="T0" fmla="*/ 41 w 4571"/>
              <a:gd name="T1" fmla="*/ 188 h 551"/>
              <a:gd name="T2" fmla="*/ 223 w 4571"/>
              <a:gd name="T3" fmla="*/ 96 h 551"/>
              <a:gd name="T4" fmla="*/ 454 w 4571"/>
              <a:gd name="T5" fmla="*/ 34 h 551"/>
              <a:gd name="T6" fmla="*/ 884 w 4571"/>
              <a:gd name="T7" fmla="*/ 4 h 551"/>
              <a:gd name="T8" fmla="*/ 1986 w 4571"/>
              <a:gd name="T9" fmla="*/ 12 h 551"/>
              <a:gd name="T10" fmla="*/ 3005 w 4571"/>
              <a:gd name="T11" fmla="*/ 4 h 551"/>
              <a:gd name="T12" fmla="*/ 3478 w 4571"/>
              <a:gd name="T13" fmla="*/ 29 h 551"/>
              <a:gd name="T14" fmla="*/ 3700 w 4571"/>
              <a:gd name="T15" fmla="*/ 143 h 551"/>
              <a:gd name="T16" fmla="*/ 4432 w 4571"/>
              <a:gd name="T17" fmla="*/ 173 h 551"/>
              <a:gd name="T18" fmla="*/ 4537 w 4571"/>
              <a:gd name="T19" fmla="*/ 380 h 551"/>
              <a:gd name="T20" fmla="*/ 4438 w 4571"/>
              <a:gd name="T21" fmla="*/ 515 h 551"/>
              <a:gd name="T22" fmla="*/ 3922 w 4571"/>
              <a:gd name="T23" fmla="*/ 521 h 551"/>
              <a:gd name="T24" fmla="*/ 3634 w 4571"/>
              <a:gd name="T25" fmla="*/ 479 h 551"/>
              <a:gd name="T26" fmla="*/ 3478 w 4571"/>
              <a:gd name="T27" fmla="*/ 89 h 551"/>
              <a:gd name="T28" fmla="*/ 2887 w 4571"/>
              <a:gd name="T29" fmla="*/ 48 h 551"/>
              <a:gd name="T30" fmla="*/ 2000 w 4571"/>
              <a:gd name="T31" fmla="*/ 51 h 551"/>
              <a:gd name="T32" fmla="*/ 1061 w 4571"/>
              <a:gd name="T33" fmla="*/ 51 h 551"/>
              <a:gd name="T34" fmla="*/ 646 w 4571"/>
              <a:gd name="T35" fmla="*/ 53 h 551"/>
              <a:gd name="T36" fmla="*/ 285 w 4571"/>
              <a:gd name="T37" fmla="*/ 127 h 551"/>
              <a:gd name="T38" fmla="*/ 204 w 4571"/>
              <a:gd name="T39" fmla="*/ 425 h 551"/>
              <a:gd name="T40" fmla="*/ 27 w 4571"/>
              <a:gd name="T41" fmla="*/ 425 h 551"/>
              <a:gd name="T42" fmla="*/ 41 w 4571"/>
              <a:gd name="T43" fmla="*/ 18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1" h="551">
                <a:moveTo>
                  <a:pt x="41" y="188"/>
                </a:moveTo>
                <a:cubicBezTo>
                  <a:pt x="74" y="134"/>
                  <a:pt x="153" y="121"/>
                  <a:pt x="223" y="96"/>
                </a:cubicBezTo>
                <a:cubicBezTo>
                  <a:pt x="291" y="70"/>
                  <a:pt x="344" y="50"/>
                  <a:pt x="454" y="34"/>
                </a:cubicBezTo>
                <a:cubicBezTo>
                  <a:pt x="565" y="19"/>
                  <a:pt x="629" y="8"/>
                  <a:pt x="884" y="4"/>
                </a:cubicBezTo>
                <a:cubicBezTo>
                  <a:pt x="1140" y="0"/>
                  <a:pt x="1632" y="12"/>
                  <a:pt x="1986" y="12"/>
                </a:cubicBezTo>
                <a:cubicBezTo>
                  <a:pt x="2340" y="12"/>
                  <a:pt x="2756" y="1"/>
                  <a:pt x="3005" y="4"/>
                </a:cubicBezTo>
                <a:cubicBezTo>
                  <a:pt x="3254" y="7"/>
                  <a:pt x="3362" y="6"/>
                  <a:pt x="3478" y="29"/>
                </a:cubicBezTo>
                <a:cubicBezTo>
                  <a:pt x="3594" y="52"/>
                  <a:pt x="3541" y="119"/>
                  <a:pt x="3700" y="143"/>
                </a:cubicBezTo>
                <a:cubicBezTo>
                  <a:pt x="3859" y="167"/>
                  <a:pt x="4293" y="134"/>
                  <a:pt x="4432" y="173"/>
                </a:cubicBezTo>
                <a:cubicBezTo>
                  <a:pt x="4571" y="212"/>
                  <a:pt x="4536" y="323"/>
                  <a:pt x="4537" y="380"/>
                </a:cubicBezTo>
                <a:cubicBezTo>
                  <a:pt x="4538" y="437"/>
                  <a:pt x="4540" y="492"/>
                  <a:pt x="4438" y="515"/>
                </a:cubicBezTo>
                <a:cubicBezTo>
                  <a:pt x="4336" y="538"/>
                  <a:pt x="4056" y="527"/>
                  <a:pt x="3922" y="521"/>
                </a:cubicBezTo>
                <a:cubicBezTo>
                  <a:pt x="3788" y="515"/>
                  <a:pt x="3708" y="551"/>
                  <a:pt x="3634" y="479"/>
                </a:cubicBezTo>
                <a:cubicBezTo>
                  <a:pt x="3560" y="407"/>
                  <a:pt x="3602" y="161"/>
                  <a:pt x="3478" y="89"/>
                </a:cubicBezTo>
                <a:cubicBezTo>
                  <a:pt x="3354" y="17"/>
                  <a:pt x="3133" y="54"/>
                  <a:pt x="2887" y="48"/>
                </a:cubicBezTo>
                <a:cubicBezTo>
                  <a:pt x="2641" y="42"/>
                  <a:pt x="2304" y="51"/>
                  <a:pt x="2000" y="51"/>
                </a:cubicBezTo>
                <a:cubicBezTo>
                  <a:pt x="1696" y="51"/>
                  <a:pt x="1287" y="51"/>
                  <a:pt x="1061" y="51"/>
                </a:cubicBezTo>
                <a:cubicBezTo>
                  <a:pt x="836" y="51"/>
                  <a:pt x="776" y="40"/>
                  <a:pt x="646" y="53"/>
                </a:cubicBezTo>
                <a:cubicBezTo>
                  <a:pt x="517" y="65"/>
                  <a:pt x="359" y="64"/>
                  <a:pt x="285" y="127"/>
                </a:cubicBezTo>
                <a:cubicBezTo>
                  <a:pt x="212" y="189"/>
                  <a:pt x="246" y="376"/>
                  <a:pt x="204" y="425"/>
                </a:cubicBezTo>
                <a:cubicBezTo>
                  <a:pt x="161" y="475"/>
                  <a:pt x="54" y="465"/>
                  <a:pt x="27" y="425"/>
                </a:cubicBezTo>
                <a:cubicBezTo>
                  <a:pt x="0" y="385"/>
                  <a:pt x="8" y="243"/>
                  <a:pt x="41" y="188"/>
                </a:cubicBezTo>
                <a:close/>
              </a:path>
            </a:pathLst>
          </a:custGeom>
          <a:noFill/>
          <a:ln w="28575" cap="flat" cmpd="sng">
            <a:solidFill>
              <a:srgbClr val="FFCC66"/>
            </a:solidFill>
            <a:prstDash val="dash"/>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nvGrpSpPr>
          <p:cNvPr id="404587" name="Group 107">
            <a:extLst>
              <a:ext uri="{FF2B5EF4-FFF2-40B4-BE49-F238E27FC236}">
                <a16:creationId xmlns:a16="http://schemas.microsoft.com/office/drawing/2014/main" id="{3B17418B-D755-61D9-CCA4-C01D0135FB11}"/>
              </a:ext>
            </a:extLst>
          </p:cNvPr>
          <p:cNvGrpSpPr>
            <a:grpSpLocks/>
          </p:cNvGrpSpPr>
          <p:nvPr/>
        </p:nvGrpSpPr>
        <p:grpSpPr bwMode="auto">
          <a:xfrm>
            <a:off x="0" y="0"/>
            <a:ext cx="6659563" cy="2568575"/>
            <a:chOff x="0" y="0"/>
            <a:chExt cx="4195" cy="1618"/>
          </a:xfrm>
        </p:grpSpPr>
        <p:grpSp>
          <p:nvGrpSpPr>
            <p:cNvPr id="404588" name="Group 108">
              <a:extLst>
                <a:ext uri="{FF2B5EF4-FFF2-40B4-BE49-F238E27FC236}">
                  <a16:creationId xmlns:a16="http://schemas.microsoft.com/office/drawing/2014/main" id="{02037C38-5E74-FE22-1001-B49FD9962D58}"/>
                </a:ext>
              </a:extLst>
            </p:cNvPr>
            <p:cNvGrpSpPr>
              <a:grpSpLocks/>
            </p:cNvGrpSpPr>
            <p:nvPr/>
          </p:nvGrpSpPr>
          <p:grpSpPr bwMode="auto">
            <a:xfrm>
              <a:off x="295" y="1253"/>
              <a:ext cx="2177" cy="365"/>
              <a:chOff x="295" y="1253"/>
              <a:chExt cx="2177" cy="365"/>
            </a:xfrm>
          </p:grpSpPr>
          <p:sp>
            <p:nvSpPr>
              <p:cNvPr id="404589" name="Rectangle 109">
                <a:extLst>
                  <a:ext uri="{FF2B5EF4-FFF2-40B4-BE49-F238E27FC236}">
                    <a16:creationId xmlns:a16="http://schemas.microsoft.com/office/drawing/2014/main" id="{DA741C90-EC8B-6833-BB6B-A8E3AAB5E602}"/>
                  </a:ext>
                </a:extLst>
              </p:cNvPr>
              <p:cNvSpPr>
                <a:spLocks noChangeArrowheads="1"/>
              </p:cNvSpPr>
              <p:nvPr/>
            </p:nvSpPr>
            <p:spPr bwMode="auto">
              <a:xfrm>
                <a:off x="930" y="1253"/>
                <a:ext cx="31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4590" name="Rectangle 110">
                <a:extLst>
                  <a:ext uri="{FF2B5EF4-FFF2-40B4-BE49-F238E27FC236}">
                    <a16:creationId xmlns:a16="http://schemas.microsoft.com/office/drawing/2014/main" id="{301FA8D3-0A2D-2258-F0EB-8639C946BC39}"/>
                  </a:ext>
                </a:extLst>
              </p:cNvPr>
              <p:cNvSpPr>
                <a:spLocks noChangeArrowheads="1"/>
              </p:cNvSpPr>
              <p:nvPr/>
            </p:nvSpPr>
            <p:spPr bwMode="auto">
              <a:xfrm>
                <a:off x="1247" y="1253"/>
                <a:ext cx="12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r>
                  <a:rPr kumimoji="0" lang="en-US" altLang="ja-JP" sz="3200" b="0" i="1">
                    <a:latin typeface="Bookman Old Style" panose="02050604050505020204" pitchFamily="18" charset="0"/>
                    <a:ea typeface="ＭＳ ゴシック" panose="020B0609070205080204" pitchFamily="49" charset="-128"/>
                  </a:rPr>
                  <a:t>g </a:t>
                </a:r>
                <a:r>
                  <a:rPr lang="en-US" altLang="ja-JP" sz="3200" b="0"/>
                  <a:t>–</a:t>
                </a:r>
                <a:r>
                  <a:rPr kumimoji="0" lang="en-US" altLang="ja-JP" sz="3200" b="0" i="1"/>
                  <a:t> N</a:t>
                </a:r>
              </a:p>
            </p:txBody>
          </p:sp>
          <p:sp>
            <p:nvSpPr>
              <p:cNvPr id="404591" name="Rectangle 111">
                <a:extLst>
                  <a:ext uri="{FF2B5EF4-FFF2-40B4-BE49-F238E27FC236}">
                    <a16:creationId xmlns:a16="http://schemas.microsoft.com/office/drawing/2014/main" id="{A868E4E1-A243-C02D-B743-116F239878D4}"/>
                  </a:ext>
                </a:extLst>
              </p:cNvPr>
              <p:cNvSpPr>
                <a:spLocks noChangeArrowheads="1"/>
              </p:cNvSpPr>
              <p:nvPr/>
            </p:nvSpPr>
            <p:spPr bwMode="auto">
              <a:xfrm>
                <a:off x="703" y="125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0</a:t>
                </a:r>
              </a:p>
            </p:txBody>
          </p:sp>
          <p:sp>
            <p:nvSpPr>
              <p:cNvPr id="404592" name="Rectangle 112">
                <a:extLst>
                  <a:ext uri="{FF2B5EF4-FFF2-40B4-BE49-F238E27FC236}">
                    <a16:creationId xmlns:a16="http://schemas.microsoft.com/office/drawing/2014/main" id="{D41359BD-BFCF-0D29-6924-25066C417A7C}"/>
                  </a:ext>
                </a:extLst>
              </p:cNvPr>
              <p:cNvSpPr>
                <a:spLocks noChangeArrowheads="1"/>
              </p:cNvSpPr>
              <p:nvPr/>
            </p:nvSpPr>
            <p:spPr bwMode="auto">
              <a:xfrm>
                <a:off x="295" y="1253"/>
                <a:ext cx="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p>
            </p:txBody>
          </p:sp>
        </p:grpSp>
        <p:sp>
          <p:nvSpPr>
            <p:cNvPr id="404593" name="Rectangle 113">
              <a:extLst>
                <a:ext uri="{FF2B5EF4-FFF2-40B4-BE49-F238E27FC236}">
                  <a16:creationId xmlns:a16="http://schemas.microsoft.com/office/drawing/2014/main" id="{BA386CCA-73F9-4D0B-6486-348838304DFC}"/>
                </a:ext>
              </a:extLst>
            </p:cNvPr>
            <p:cNvSpPr>
              <a:spLocks noChangeArrowheads="1"/>
            </p:cNvSpPr>
            <p:nvPr/>
          </p:nvSpPr>
          <p:spPr bwMode="auto">
            <a:xfrm>
              <a:off x="0" y="0"/>
              <a:ext cx="13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i="1">
                  <a:latin typeface="Bookman Old Style" panose="02050604050505020204" pitchFamily="18" charset="0"/>
                </a:rPr>
                <a:t>m</a:t>
              </a:r>
              <a:r>
                <a:rPr lang="en-US" altLang="ja-JP" sz="3200" b="0" baseline="-25000"/>
                <a:t>1</a:t>
              </a:r>
              <a:r>
                <a:rPr lang="en-US" altLang="ja-JP" sz="3200" b="0"/>
                <a:t> =5.0kg,</a:t>
              </a:r>
            </a:p>
          </p:txBody>
        </p:sp>
        <p:sp>
          <p:nvSpPr>
            <p:cNvPr id="404594" name="Rectangle 114">
              <a:extLst>
                <a:ext uri="{FF2B5EF4-FFF2-40B4-BE49-F238E27FC236}">
                  <a16:creationId xmlns:a16="http://schemas.microsoft.com/office/drawing/2014/main" id="{84B590CD-9116-C844-8C12-B420F1103838}"/>
                </a:ext>
              </a:extLst>
            </p:cNvPr>
            <p:cNvSpPr>
              <a:spLocks noChangeArrowheads="1"/>
            </p:cNvSpPr>
            <p:nvPr/>
          </p:nvSpPr>
          <p:spPr bwMode="auto">
            <a:xfrm>
              <a:off x="1247" y="0"/>
              <a:ext cx="154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i="1">
                  <a:latin typeface="Bookman Old Style" panose="02050604050505020204" pitchFamily="18" charset="0"/>
                </a:rPr>
                <a:t>m</a:t>
              </a:r>
              <a:r>
                <a:rPr lang="en-US" altLang="ja-JP" sz="3200" b="0" baseline="-25000"/>
                <a:t>2</a:t>
              </a:r>
              <a:r>
                <a:rPr lang="en-US" altLang="ja-JP" sz="3200" b="0"/>
                <a:t> =4.0kg,</a:t>
              </a:r>
            </a:p>
          </p:txBody>
        </p:sp>
        <p:grpSp>
          <p:nvGrpSpPr>
            <p:cNvPr id="404595" name="Group 115">
              <a:extLst>
                <a:ext uri="{FF2B5EF4-FFF2-40B4-BE49-F238E27FC236}">
                  <a16:creationId xmlns:a16="http://schemas.microsoft.com/office/drawing/2014/main" id="{01FCB293-078B-58F8-8CF5-FEE7872E5991}"/>
                </a:ext>
              </a:extLst>
            </p:cNvPr>
            <p:cNvGrpSpPr>
              <a:grpSpLocks/>
            </p:cNvGrpSpPr>
            <p:nvPr/>
          </p:nvGrpSpPr>
          <p:grpSpPr bwMode="auto">
            <a:xfrm>
              <a:off x="295" y="799"/>
              <a:ext cx="1496" cy="365"/>
              <a:chOff x="295" y="799"/>
              <a:chExt cx="1496" cy="365"/>
            </a:xfrm>
          </p:grpSpPr>
          <p:sp>
            <p:nvSpPr>
              <p:cNvPr id="404596" name="Rectangle 116">
                <a:extLst>
                  <a:ext uri="{FF2B5EF4-FFF2-40B4-BE49-F238E27FC236}">
                    <a16:creationId xmlns:a16="http://schemas.microsoft.com/office/drawing/2014/main" id="{A0E76A92-07B8-5469-FF95-65479C7D6F68}"/>
                  </a:ext>
                </a:extLst>
              </p:cNvPr>
              <p:cNvSpPr>
                <a:spLocks noChangeArrowheads="1"/>
              </p:cNvSpPr>
              <p:nvPr/>
            </p:nvSpPr>
            <p:spPr bwMode="auto">
              <a:xfrm>
                <a:off x="295" y="799"/>
                <a:ext cx="4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endParaRPr kumimoji="0" lang="en-US" altLang="ja-JP" sz="3200" b="0" i="1">
                  <a:latin typeface="Bookman Old Style" panose="02050604050505020204" pitchFamily="18" charset="0"/>
                </a:endParaRPr>
              </a:p>
            </p:txBody>
          </p:sp>
          <p:sp>
            <p:nvSpPr>
              <p:cNvPr id="404597" name="Rectangle 117">
                <a:extLst>
                  <a:ext uri="{FF2B5EF4-FFF2-40B4-BE49-F238E27FC236}">
                    <a16:creationId xmlns:a16="http://schemas.microsoft.com/office/drawing/2014/main" id="{38E378ED-BEEF-430F-AAD2-3DAF04F31C4B}"/>
                  </a:ext>
                </a:extLst>
              </p:cNvPr>
              <p:cNvSpPr>
                <a:spLocks noChangeArrowheads="1"/>
              </p:cNvSpPr>
              <p:nvPr/>
            </p:nvSpPr>
            <p:spPr bwMode="auto">
              <a:xfrm>
                <a:off x="1383" y="799"/>
                <a:ext cx="4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4598" name="Rectangle 118">
                <a:extLst>
                  <a:ext uri="{FF2B5EF4-FFF2-40B4-BE49-F238E27FC236}">
                    <a16:creationId xmlns:a16="http://schemas.microsoft.com/office/drawing/2014/main" id="{CE519821-1969-4405-579A-3A69BBC6EA6B}"/>
                  </a:ext>
                </a:extLst>
              </p:cNvPr>
              <p:cNvSpPr>
                <a:spLocks noChangeArrowheads="1"/>
              </p:cNvSpPr>
              <p:nvPr/>
            </p:nvSpPr>
            <p:spPr bwMode="auto">
              <a:xfrm>
                <a:off x="657" y="799"/>
                <a:ext cx="31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4599" name="Rectangle 119">
                <a:extLst>
                  <a:ext uri="{FF2B5EF4-FFF2-40B4-BE49-F238E27FC236}">
                    <a16:creationId xmlns:a16="http://schemas.microsoft.com/office/drawing/2014/main" id="{E063DF02-6F98-9852-0D45-93F13DBE326C}"/>
                  </a:ext>
                </a:extLst>
              </p:cNvPr>
              <p:cNvSpPr>
                <a:spLocks noChangeArrowheads="1"/>
              </p:cNvSpPr>
              <p:nvPr/>
            </p:nvSpPr>
            <p:spPr bwMode="auto">
              <a:xfrm>
                <a:off x="930" y="799"/>
                <a:ext cx="31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grpSp>
        <p:grpSp>
          <p:nvGrpSpPr>
            <p:cNvPr id="404600" name="Group 120">
              <a:extLst>
                <a:ext uri="{FF2B5EF4-FFF2-40B4-BE49-F238E27FC236}">
                  <a16:creationId xmlns:a16="http://schemas.microsoft.com/office/drawing/2014/main" id="{52559211-FCA9-D6BF-B468-B693AC960DD2}"/>
                </a:ext>
              </a:extLst>
            </p:cNvPr>
            <p:cNvGrpSpPr>
              <a:grpSpLocks/>
            </p:cNvGrpSpPr>
            <p:nvPr/>
          </p:nvGrpSpPr>
          <p:grpSpPr bwMode="auto">
            <a:xfrm>
              <a:off x="295" y="436"/>
              <a:ext cx="2086" cy="365"/>
              <a:chOff x="295" y="436"/>
              <a:chExt cx="2086" cy="365"/>
            </a:xfrm>
          </p:grpSpPr>
          <p:sp>
            <p:nvSpPr>
              <p:cNvPr id="404601" name="Rectangle 121">
                <a:extLst>
                  <a:ext uri="{FF2B5EF4-FFF2-40B4-BE49-F238E27FC236}">
                    <a16:creationId xmlns:a16="http://schemas.microsoft.com/office/drawing/2014/main" id="{86D510B4-AF36-D941-99C7-3C0DBFB8433E}"/>
                  </a:ext>
                </a:extLst>
              </p:cNvPr>
              <p:cNvSpPr>
                <a:spLocks noChangeArrowheads="1"/>
              </p:cNvSpPr>
              <p:nvPr/>
            </p:nvSpPr>
            <p:spPr bwMode="auto">
              <a:xfrm>
                <a:off x="1202" y="436"/>
                <a:ext cx="11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r>
                  <a:rPr kumimoji="0" lang="en-US" altLang="ja-JP" sz="3200" b="0" i="1">
                    <a:latin typeface="Bookman Old Style" panose="02050604050505020204" pitchFamily="18" charset="0"/>
                    <a:ea typeface="ＭＳ ゴシック" panose="020B0609070205080204" pitchFamily="49" charset="-128"/>
                  </a:rPr>
                  <a:t>g</a:t>
                </a:r>
                <a:r>
                  <a:rPr kumimoji="0" lang="en-US" altLang="ja-JP" sz="3200" b="0" baseline="-25000">
                    <a:ea typeface="ＭＳ ゴシック" panose="020B0609070205080204" pitchFamily="49" charset="-128"/>
                  </a:rPr>
                  <a:t>  </a:t>
                </a:r>
                <a:r>
                  <a:rPr kumimoji="0" lang="en-US" altLang="ja-JP" sz="3200" b="0">
                    <a:latin typeface="Symbol" panose="05050102010706020507" pitchFamily="18" charset="2"/>
                    <a:ea typeface="ＭＳ ゴシック" panose="020B0609070205080204" pitchFamily="49" charset="-128"/>
                  </a:rPr>
                  <a:t>-</a:t>
                </a:r>
                <a:r>
                  <a:rPr kumimoji="0" lang="en-US" altLang="ja-JP" sz="3200" b="0"/>
                  <a:t> </a:t>
                </a:r>
                <a:r>
                  <a:rPr kumimoji="0" lang="en-US" altLang="ja-JP" sz="3200" b="0" i="1">
                    <a:latin typeface="Bookman Old Style" panose="02050604050505020204" pitchFamily="18" charset="0"/>
                    <a:ea typeface="ＭＳ ゴシック" panose="020B0609070205080204" pitchFamily="49" charset="-128"/>
                  </a:rPr>
                  <a:t>T</a:t>
                </a:r>
              </a:p>
            </p:txBody>
          </p:sp>
          <p:grpSp>
            <p:nvGrpSpPr>
              <p:cNvPr id="404602" name="Group 122">
                <a:extLst>
                  <a:ext uri="{FF2B5EF4-FFF2-40B4-BE49-F238E27FC236}">
                    <a16:creationId xmlns:a16="http://schemas.microsoft.com/office/drawing/2014/main" id="{86AE9C7B-5639-B831-CF1A-DAFC2DB6ECAB}"/>
                  </a:ext>
                </a:extLst>
              </p:cNvPr>
              <p:cNvGrpSpPr>
                <a:grpSpLocks/>
              </p:cNvGrpSpPr>
              <p:nvPr/>
            </p:nvGrpSpPr>
            <p:grpSpPr bwMode="auto">
              <a:xfrm>
                <a:off x="295" y="436"/>
                <a:ext cx="892" cy="365"/>
                <a:chOff x="295" y="436"/>
                <a:chExt cx="892" cy="365"/>
              </a:xfrm>
            </p:grpSpPr>
            <p:sp>
              <p:nvSpPr>
                <p:cNvPr id="404603" name="Rectangle 123">
                  <a:extLst>
                    <a:ext uri="{FF2B5EF4-FFF2-40B4-BE49-F238E27FC236}">
                      <a16:creationId xmlns:a16="http://schemas.microsoft.com/office/drawing/2014/main" id="{FCA262C5-49E6-994A-A92F-80C9FEC80917}"/>
                    </a:ext>
                  </a:extLst>
                </p:cNvPr>
                <p:cNvSpPr>
                  <a:spLocks noChangeArrowheads="1"/>
                </p:cNvSpPr>
                <p:nvPr/>
              </p:nvSpPr>
              <p:spPr bwMode="auto">
                <a:xfrm>
                  <a:off x="295" y="436"/>
                  <a:ext cx="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endParaRPr kumimoji="0" lang="en-US" altLang="ja-JP" sz="3200" b="0" i="1">
                    <a:latin typeface="Bookman Old Style" panose="02050604050505020204" pitchFamily="18" charset="0"/>
                  </a:endParaRPr>
                </a:p>
              </p:txBody>
            </p:sp>
            <p:sp>
              <p:nvSpPr>
                <p:cNvPr id="404604" name="Rectangle 124">
                  <a:extLst>
                    <a:ext uri="{FF2B5EF4-FFF2-40B4-BE49-F238E27FC236}">
                      <a16:creationId xmlns:a16="http://schemas.microsoft.com/office/drawing/2014/main" id="{2AC6F7C4-398F-C6CD-E66D-512FE7BE07F6}"/>
                    </a:ext>
                  </a:extLst>
                </p:cNvPr>
                <p:cNvSpPr>
                  <a:spLocks noChangeArrowheads="1"/>
                </p:cNvSpPr>
                <p:nvPr/>
              </p:nvSpPr>
              <p:spPr bwMode="auto">
                <a:xfrm>
                  <a:off x="657" y="436"/>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4605" name="Rectangle 125">
                  <a:extLst>
                    <a:ext uri="{FF2B5EF4-FFF2-40B4-BE49-F238E27FC236}">
                      <a16:creationId xmlns:a16="http://schemas.microsoft.com/office/drawing/2014/main" id="{576AA458-C940-28B1-4853-5ED872DB9E33}"/>
                    </a:ext>
                  </a:extLst>
                </p:cNvPr>
                <p:cNvSpPr>
                  <a:spLocks noChangeArrowheads="1"/>
                </p:cNvSpPr>
                <p:nvPr/>
              </p:nvSpPr>
              <p:spPr bwMode="auto">
                <a:xfrm>
                  <a:off x="930" y="436"/>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latin typeface="Symbol" panose="05050102010706020507" pitchFamily="18" charset="2"/>
                      <a:ea typeface="ＭＳ ゴシック" panose="020B0609070205080204" pitchFamily="49" charset="-128"/>
                    </a:rPr>
                    <a:t>=</a:t>
                  </a:r>
                </a:p>
              </p:txBody>
            </p:sp>
          </p:grpSp>
        </p:grpSp>
        <p:sp>
          <p:nvSpPr>
            <p:cNvPr id="404606" name="Rectangle 126">
              <a:extLst>
                <a:ext uri="{FF2B5EF4-FFF2-40B4-BE49-F238E27FC236}">
                  <a16:creationId xmlns:a16="http://schemas.microsoft.com/office/drawing/2014/main" id="{5105FE52-CF5A-BBE0-CC09-AC6153D00AE6}"/>
                </a:ext>
              </a:extLst>
            </p:cNvPr>
            <p:cNvSpPr>
              <a:spLocks noChangeArrowheads="1"/>
            </p:cNvSpPr>
            <p:nvPr/>
          </p:nvSpPr>
          <p:spPr bwMode="auto">
            <a:xfrm>
              <a:off x="2744" y="0"/>
              <a:ext cx="145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g</a:t>
              </a:r>
              <a:r>
                <a:rPr kumimoji="0" lang="en-US" altLang="ja-JP" sz="3200" b="0" i="1">
                  <a:latin typeface="Bookman Old Style" panose="02050604050505020204" pitchFamily="18" charset="0"/>
                  <a:ea typeface="ＭＳ ゴシック" panose="020B0609070205080204" pitchFamily="49" charset="-128"/>
                </a:rPr>
                <a:t> = </a:t>
              </a:r>
              <a:r>
                <a:rPr kumimoji="0" lang="en-US" altLang="ja-JP" sz="3200" b="0"/>
                <a:t>9.8m/s</a:t>
              </a:r>
              <a:r>
                <a:rPr kumimoji="0" lang="en-US" altLang="ja-JP" sz="3200" b="0" baseline="30000"/>
                <a:t>2</a:t>
              </a:r>
              <a:endParaRPr kumimoji="0" lang="en-US" altLang="ja-JP" sz="3200" b="0">
                <a:latin typeface="Bookman Old Style" panose="02050604050505020204" pitchFamily="18" charset="0"/>
              </a:endParaRPr>
            </a:p>
          </p:txBody>
        </p:sp>
      </p:grpSp>
      <p:sp>
        <p:nvSpPr>
          <p:cNvPr id="404607" name="Rectangle 127">
            <a:extLst>
              <a:ext uri="{FF2B5EF4-FFF2-40B4-BE49-F238E27FC236}">
                <a16:creationId xmlns:a16="http://schemas.microsoft.com/office/drawing/2014/main" id="{334024F8-38B6-8BB8-0CA9-3A417DF4351E}"/>
              </a:ext>
            </a:extLst>
          </p:cNvPr>
          <p:cNvSpPr>
            <a:spLocks noChangeArrowheads="1"/>
          </p:cNvSpPr>
          <p:nvPr/>
        </p:nvSpPr>
        <p:spPr bwMode="auto">
          <a:xfrm>
            <a:off x="4427538" y="29241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b="0">
                <a:ea typeface="ＭＳ 明朝" panose="02020609040205080304" pitchFamily="17" charset="-128"/>
              </a:rPr>
              <a:t>×</a:t>
            </a:r>
          </a:p>
        </p:txBody>
      </p:sp>
      <p:sp>
        <p:nvSpPr>
          <p:cNvPr id="404608" name="Rectangle 128">
            <a:extLst>
              <a:ext uri="{FF2B5EF4-FFF2-40B4-BE49-F238E27FC236}">
                <a16:creationId xmlns:a16="http://schemas.microsoft.com/office/drawing/2014/main" id="{780F8C30-9CB0-6851-A65C-4ADD47834A6A}"/>
              </a:ext>
            </a:extLst>
          </p:cNvPr>
          <p:cNvSpPr>
            <a:spLocks noChangeArrowheads="1"/>
          </p:cNvSpPr>
          <p:nvPr/>
        </p:nvSpPr>
        <p:spPr bwMode="auto">
          <a:xfrm>
            <a:off x="3851275" y="4754563"/>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b="0">
                <a:ea typeface="ＭＳ 明朝" panose="02020609040205080304" pitchFamily="17" charset="-128"/>
              </a:rPr>
              <a:t>×</a:t>
            </a:r>
          </a:p>
        </p:txBody>
      </p:sp>
      <p:sp>
        <p:nvSpPr>
          <p:cNvPr id="404609" name="Rectangle 129">
            <a:extLst>
              <a:ext uri="{FF2B5EF4-FFF2-40B4-BE49-F238E27FC236}">
                <a16:creationId xmlns:a16="http://schemas.microsoft.com/office/drawing/2014/main" id="{74EFBC38-8697-71C9-FBDE-78A04DCA23A1}"/>
              </a:ext>
            </a:extLst>
          </p:cNvPr>
          <p:cNvSpPr>
            <a:spLocks noChangeArrowheads="1"/>
          </p:cNvSpPr>
          <p:nvPr/>
        </p:nvSpPr>
        <p:spPr bwMode="auto">
          <a:xfrm>
            <a:off x="3276600" y="623728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b="0">
                <a:ea typeface="ＭＳ 明朝" panose="02020609040205080304" pitchFamily="17" charset="-128"/>
              </a:rPr>
              <a:t>×</a:t>
            </a:r>
          </a:p>
        </p:txBody>
      </p:sp>
      <p:sp>
        <p:nvSpPr>
          <p:cNvPr id="404610" name="AutoShape 130">
            <a:extLst>
              <a:ext uri="{FF2B5EF4-FFF2-40B4-BE49-F238E27FC236}">
                <a16:creationId xmlns:a16="http://schemas.microsoft.com/office/drawing/2014/main" id="{F1C4308A-C8F1-563B-D96C-DCF6C440D0B2}"/>
              </a:ext>
            </a:extLst>
          </p:cNvPr>
          <p:cNvSpPr>
            <a:spLocks noChangeArrowheads="1"/>
          </p:cNvSpPr>
          <p:nvPr/>
        </p:nvSpPr>
        <p:spPr bwMode="auto">
          <a:xfrm>
            <a:off x="468313" y="765175"/>
            <a:ext cx="1079500" cy="1077913"/>
          </a:xfrm>
          <a:prstGeom prst="roundRect">
            <a:avLst>
              <a:gd name="adj" fmla="val 20273"/>
            </a:avLst>
          </a:prstGeom>
          <a:noFill/>
          <a:ln w="19050">
            <a:solidFill>
              <a:srgbClr val="FF9933"/>
            </a:solidFill>
            <a:round/>
            <a:headEnd/>
            <a:tailEnd/>
          </a:ln>
          <a:effectLst/>
          <a:extLst>
            <a:ext uri="{909E8E84-426E-40DD-AFC4-6F175D3DCCD1}">
              <a14:hiddenFill xmlns:a14="http://schemas.microsoft.com/office/drawing/2010/main">
                <a:solidFill>
                  <a:schemeClr val="bg1">
                    <a:alpha val="89999"/>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11" name="AutoShape 131">
            <a:extLst>
              <a:ext uri="{FF2B5EF4-FFF2-40B4-BE49-F238E27FC236}">
                <a16:creationId xmlns:a16="http://schemas.microsoft.com/office/drawing/2014/main" id="{E8709BB3-99E4-885A-6946-CA598B300395}"/>
              </a:ext>
            </a:extLst>
          </p:cNvPr>
          <p:cNvSpPr>
            <a:spLocks noChangeArrowheads="1"/>
          </p:cNvSpPr>
          <p:nvPr/>
        </p:nvSpPr>
        <p:spPr bwMode="auto">
          <a:xfrm>
            <a:off x="1908175" y="765175"/>
            <a:ext cx="1871663" cy="1077913"/>
          </a:xfrm>
          <a:prstGeom prst="roundRect">
            <a:avLst>
              <a:gd name="adj" fmla="val 20273"/>
            </a:avLst>
          </a:prstGeom>
          <a:noFill/>
          <a:ln w="19050">
            <a:solidFill>
              <a:srgbClr val="FF9933"/>
            </a:solidFill>
            <a:round/>
            <a:headEnd/>
            <a:tailEnd/>
          </a:ln>
          <a:effectLst/>
          <a:extLst>
            <a:ext uri="{909E8E84-426E-40DD-AFC4-6F175D3DCCD1}">
              <a14:hiddenFill xmlns:a14="http://schemas.microsoft.com/office/drawing/2010/main">
                <a:solidFill>
                  <a:schemeClr val="bg1">
                    <a:alpha val="89999"/>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12" name="Rectangle 132">
            <a:extLst>
              <a:ext uri="{FF2B5EF4-FFF2-40B4-BE49-F238E27FC236}">
                <a16:creationId xmlns:a16="http://schemas.microsoft.com/office/drawing/2014/main" id="{BD0964A1-DC90-A8E9-AAEB-C52C0DD2BEEB}"/>
              </a:ext>
            </a:extLst>
          </p:cNvPr>
          <p:cNvSpPr>
            <a:spLocks noChangeArrowheads="1"/>
          </p:cNvSpPr>
          <p:nvPr/>
        </p:nvSpPr>
        <p:spPr bwMode="auto">
          <a:xfrm>
            <a:off x="538163" y="3933825"/>
            <a:ext cx="674687"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p>
        </p:txBody>
      </p:sp>
      <p:sp>
        <p:nvSpPr>
          <p:cNvPr id="404613" name="Rectangle 133">
            <a:extLst>
              <a:ext uri="{FF2B5EF4-FFF2-40B4-BE49-F238E27FC236}">
                <a16:creationId xmlns:a16="http://schemas.microsoft.com/office/drawing/2014/main" id="{AEA849A7-8C2F-59A8-437E-EE83D636C399}"/>
              </a:ext>
            </a:extLst>
          </p:cNvPr>
          <p:cNvSpPr>
            <a:spLocks noChangeArrowheads="1"/>
          </p:cNvSpPr>
          <p:nvPr/>
        </p:nvSpPr>
        <p:spPr bwMode="auto">
          <a:xfrm>
            <a:off x="1258888" y="3933825"/>
            <a:ext cx="674687"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p>
        </p:txBody>
      </p:sp>
      <p:sp>
        <p:nvSpPr>
          <p:cNvPr id="404614" name="Rectangle 134">
            <a:extLst>
              <a:ext uri="{FF2B5EF4-FFF2-40B4-BE49-F238E27FC236}">
                <a16:creationId xmlns:a16="http://schemas.microsoft.com/office/drawing/2014/main" id="{2AFEC326-17DC-F317-6ACB-0F83E8A13390}"/>
              </a:ext>
            </a:extLst>
          </p:cNvPr>
          <p:cNvSpPr>
            <a:spLocks noChangeArrowheads="1"/>
          </p:cNvSpPr>
          <p:nvPr/>
        </p:nvSpPr>
        <p:spPr bwMode="auto">
          <a:xfrm>
            <a:off x="1979613" y="3933825"/>
            <a:ext cx="436562"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0" lang="en-US" altLang="ja-JP" sz="3200" b="0" i="1">
                <a:latin typeface="Bookman Old Style" panose="02050604050505020204" pitchFamily="18" charset="0"/>
              </a:rPr>
              <a:t>a</a:t>
            </a:r>
          </a:p>
        </p:txBody>
      </p:sp>
      <p:sp>
        <p:nvSpPr>
          <p:cNvPr id="404615" name="Line 135">
            <a:extLst>
              <a:ext uri="{FF2B5EF4-FFF2-40B4-BE49-F238E27FC236}">
                <a16:creationId xmlns:a16="http://schemas.microsoft.com/office/drawing/2014/main" id="{CBA2690C-59A6-2B54-335F-5920AD6BF33D}"/>
              </a:ext>
            </a:extLst>
          </p:cNvPr>
          <p:cNvSpPr>
            <a:spLocks noChangeShapeType="1"/>
          </p:cNvSpPr>
          <p:nvPr/>
        </p:nvSpPr>
        <p:spPr bwMode="auto">
          <a:xfrm>
            <a:off x="1258888" y="4437063"/>
            <a:ext cx="433387" cy="1008062"/>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16" name="Line 136">
            <a:extLst>
              <a:ext uri="{FF2B5EF4-FFF2-40B4-BE49-F238E27FC236}">
                <a16:creationId xmlns:a16="http://schemas.microsoft.com/office/drawing/2014/main" id="{E221C955-A803-F7A3-D25E-674564CB4922}"/>
              </a:ext>
            </a:extLst>
          </p:cNvPr>
          <p:cNvSpPr>
            <a:spLocks noChangeShapeType="1"/>
          </p:cNvSpPr>
          <p:nvPr/>
        </p:nvSpPr>
        <p:spPr bwMode="auto">
          <a:xfrm flipH="1">
            <a:off x="2339975" y="4437063"/>
            <a:ext cx="1008063" cy="360362"/>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17" name="Rectangle 137">
            <a:extLst>
              <a:ext uri="{FF2B5EF4-FFF2-40B4-BE49-F238E27FC236}">
                <a16:creationId xmlns:a16="http://schemas.microsoft.com/office/drawing/2014/main" id="{99815AD2-411B-4047-B6DD-574F3D6556D9}"/>
              </a:ext>
            </a:extLst>
          </p:cNvPr>
          <p:cNvSpPr>
            <a:spLocks noChangeArrowheads="1"/>
          </p:cNvSpPr>
          <p:nvPr/>
        </p:nvSpPr>
        <p:spPr bwMode="auto">
          <a:xfrm>
            <a:off x="2916238" y="5229225"/>
            <a:ext cx="1098550"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sz="3200" b="0"/>
              <a:t>5.0kg</a:t>
            </a:r>
          </a:p>
        </p:txBody>
      </p:sp>
      <p:sp>
        <p:nvSpPr>
          <p:cNvPr id="404618" name="Rectangle 138">
            <a:extLst>
              <a:ext uri="{FF2B5EF4-FFF2-40B4-BE49-F238E27FC236}">
                <a16:creationId xmlns:a16="http://schemas.microsoft.com/office/drawing/2014/main" id="{04EA0ACF-061A-7A94-2299-5C55437586A7}"/>
              </a:ext>
            </a:extLst>
          </p:cNvPr>
          <p:cNvSpPr>
            <a:spLocks noChangeArrowheads="1"/>
          </p:cNvSpPr>
          <p:nvPr/>
        </p:nvSpPr>
        <p:spPr bwMode="auto">
          <a:xfrm>
            <a:off x="4284663" y="5229225"/>
            <a:ext cx="1098550"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sz="3200" b="0"/>
              <a:t>4.0kg</a:t>
            </a:r>
          </a:p>
        </p:txBody>
      </p:sp>
      <p:sp>
        <p:nvSpPr>
          <p:cNvPr id="404619" name="Oval 139">
            <a:extLst>
              <a:ext uri="{FF2B5EF4-FFF2-40B4-BE49-F238E27FC236}">
                <a16:creationId xmlns:a16="http://schemas.microsoft.com/office/drawing/2014/main" id="{1D4D301F-0B4C-9DAD-FC70-69EF108F7E7D}"/>
              </a:ext>
            </a:extLst>
          </p:cNvPr>
          <p:cNvSpPr>
            <a:spLocks noChangeArrowheads="1"/>
          </p:cNvSpPr>
          <p:nvPr/>
        </p:nvSpPr>
        <p:spPr bwMode="auto">
          <a:xfrm>
            <a:off x="1042988" y="765175"/>
            <a:ext cx="433387" cy="431800"/>
          </a:xfrm>
          <a:prstGeom prst="ellipse">
            <a:avLst/>
          </a:prstGeom>
          <a:noFill/>
          <a:ln w="28575" algn="ctr">
            <a:solidFill>
              <a:srgbClr val="FF66CC"/>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20" name="Oval 140">
            <a:extLst>
              <a:ext uri="{FF2B5EF4-FFF2-40B4-BE49-F238E27FC236}">
                <a16:creationId xmlns:a16="http://schemas.microsoft.com/office/drawing/2014/main" id="{5E489AF4-2A09-2E81-0DA6-1413EA24AB2A}"/>
              </a:ext>
            </a:extLst>
          </p:cNvPr>
          <p:cNvSpPr>
            <a:spLocks noChangeArrowheads="1"/>
          </p:cNvSpPr>
          <p:nvPr/>
        </p:nvSpPr>
        <p:spPr bwMode="auto">
          <a:xfrm>
            <a:off x="1042988" y="1341438"/>
            <a:ext cx="433387" cy="431800"/>
          </a:xfrm>
          <a:prstGeom prst="ellipse">
            <a:avLst/>
          </a:prstGeom>
          <a:noFill/>
          <a:ln w="28575" algn="ctr">
            <a:solidFill>
              <a:srgbClr val="FF66CC"/>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21" name="Oval 141">
            <a:extLst>
              <a:ext uri="{FF2B5EF4-FFF2-40B4-BE49-F238E27FC236}">
                <a16:creationId xmlns:a16="http://schemas.microsoft.com/office/drawing/2014/main" id="{21C21612-C3EF-3795-BAC4-8710A98BEDCC}"/>
              </a:ext>
            </a:extLst>
          </p:cNvPr>
          <p:cNvSpPr>
            <a:spLocks noChangeArrowheads="1"/>
          </p:cNvSpPr>
          <p:nvPr/>
        </p:nvSpPr>
        <p:spPr bwMode="auto">
          <a:xfrm>
            <a:off x="3132138" y="2060575"/>
            <a:ext cx="431800" cy="431800"/>
          </a:xfrm>
          <a:prstGeom prst="ellipse">
            <a:avLst/>
          </a:prstGeom>
          <a:noFill/>
          <a:ln w="28575" algn="ctr">
            <a:solidFill>
              <a:srgbClr val="FF66CC"/>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22" name="Oval 142">
            <a:extLst>
              <a:ext uri="{FF2B5EF4-FFF2-40B4-BE49-F238E27FC236}">
                <a16:creationId xmlns:a16="http://schemas.microsoft.com/office/drawing/2014/main" id="{8DB3B0AE-E2E7-C93D-8CFD-92AC31DEE6AB}"/>
              </a:ext>
            </a:extLst>
          </p:cNvPr>
          <p:cNvSpPr>
            <a:spLocks noChangeArrowheads="1"/>
          </p:cNvSpPr>
          <p:nvPr/>
        </p:nvSpPr>
        <p:spPr bwMode="auto">
          <a:xfrm>
            <a:off x="3132138" y="765175"/>
            <a:ext cx="431800" cy="431800"/>
          </a:xfrm>
          <a:prstGeom prst="ellipse">
            <a:avLst/>
          </a:prstGeom>
          <a:noFill/>
          <a:ln w="28575" algn="ctr">
            <a:solidFill>
              <a:srgbClr val="FF66CC"/>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23" name="Oval 143">
            <a:extLst>
              <a:ext uri="{FF2B5EF4-FFF2-40B4-BE49-F238E27FC236}">
                <a16:creationId xmlns:a16="http://schemas.microsoft.com/office/drawing/2014/main" id="{304E19F9-98AE-E186-9DE8-A2BEB20D1CC3}"/>
              </a:ext>
            </a:extLst>
          </p:cNvPr>
          <p:cNvSpPr>
            <a:spLocks noChangeArrowheads="1"/>
          </p:cNvSpPr>
          <p:nvPr/>
        </p:nvSpPr>
        <p:spPr bwMode="auto">
          <a:xfrm>
            <a:off x="2268538" y="1341438"/>
            <a:ext cx="431800" cy="431800"/>
          </a:xfrm>
          <a:prstGeom prst="ellipse">
            <a:avLst/>
          </a:prstGeom>
          <a:noFill/>
          <a:ln w="28575" algn="ctr">
            <a:solidFill>
              <a:srgbClr val="FF66CC"/>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24" name="Oval 144">
            <a:extLst>
              <a:ext uri="{FF2B5EF4-FFF2-40B4-BE49-F238E27FC236}">
                <a16:creationId xmlns:a16="http://schemas.microsoft.com/office/drawing/2014/main" id="{8F98E6FE-5B15-C93B-DCDE-ACD332C90119}"/>
              </a:ext>
            </a:extLst>
          </p:cNvPr>
          <p:cNvSpPr>
            <a:spLocks noChangeArrowheads="1"/>
          </p:cNvSpPr>
          <p:nvPr/>
        </p:nvSpPr>
        <p:spPr bwMode="auto">
          <a:xfrm>
            <a:off x="6011863" y="620713"/>
            <a:ext cx="431800" cy="431800"/>
          </a:xfrm>
          <a:prstGeom prst="ellipse">
            <a:avLst/>
          </a:prstGeom>
          <a:noFill/>
          <a:ln w="28575" algn="ctr">
            <a:solidFill>
              <a:srgbClr val="FF66CC"/>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25" name="Rectangle 145">
            <a:extLst>
              <a:ext uri="{FF2B5EF4-FFF2-40B4-BE49-F238E27FC236}">
                <a16:creationId xmlns:a16="http://schemas.microsoft.com/office/drawing/2014/main" id="{36F4B322-27D2-86BE-C352-E99012B5046B}"/>
              </a:ext>
            </a:extLst>
          </p:cNvPr>
          <p:cNvSpPr>
            <a:spLocks noChangeArrowheads="1"/>
          </p:cNvSpPr>
          <p:nvPr/>
        </p:nvSpPr>
        <p:spPr bwMode="auto">
          <a:xfrm>
            <a:off x="4787900" y="476250"/>
            <a:ext cx="996950"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sz="3200" b="0">
                <a:solidFill>
                  <a:schemeClr val="accent1"/>
                </a:solidFill>
              </a:rPr>
              <a:t>方針</a:t>
            </a:r>
          </a:p>
        </p:txBody>
      </p:sp>
      <p:sp>
        <p:nvSpPr>
          <p:cNvPr id="404626" name="Rectangle 146">
            <a:extLst>
              <a:ext uri="{FF2B5EF4-FFF2-40B4-BE49-F238E27FC236}">
                <a16:creationId xmlns:a16="http://schemas.microsoft.com/office/drawing/2014/main" id="{14D58E18-702A-0941-0964-33AA5BD983D6}"/>
              </a:ext>
            </a:extLst>
          </p:cNvPr>
          <p:cNvSpPr>
            <a:spLocks noChangeArrowheads="1"/>
          </p:cNvSpPr>
          <p:nvPr/>
        </p:nvSpPr>
        <p:spPr bwMode="auto">
          <a:xfrm>
            <a:off x="6191250" y="162877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solidFill>
                  <a:srgbClr val="0099FF"/>
                </a:solidFill>
                <a:latin typeface="Bookman Old Style" panose="02050604050505020204" pitchFamily="18" charset="0"/>
              </a:rPr>
              <a:t>T</a:t>
            </a:r>
            <a:r>
              <a:rPr kumimoji="0" lang="ja-JP" altLang="en-US" sz="3200" b="0">
                <a:solidFill>
                  <a:srgbClr val="0099FF"/>
                </a:solidFill>
              </a:rPr>
              <a:t>消去</a:t>
            </a:r>
            <a:endParaRPr lang="ja-JP" altLang="en-US" sz="3200" b="0">
              <a:solidFill>
                <a:srgbClr val="0099FF"/>
              </a:solidFill>
            </a:endParaRPr>
          </a:p>
        </p:txBody>
      </p:sp>
      <p:sp>
        <p:nvSpPr>
          <p:cNvPr id="404627" name="Rectangle 147">
            <a:extLst>
              <a:ext uri="{FF2B5EF4-FFF2-40B4-BE49-F238E27FC236}">
                <a16:creationId xmlns:a16="http://schemas.microsoft.com/office/drawing/2014/main" id="{59636410-58F7-999B-71C8-6D2A335FFAA1}"/>
              </a:ext>
            </a:extLst>
          </p:cNvPr>
          <p:cNvSpPr>
            <a:spLocks noChangeArrowheads="1"/>
          </p:cNvSpPr>
          <p:nvPr/>
        </p:nvSpPr>
        <p:spPr bwMode="auto">
          <a:xfrm>
            <a:off x="4932363" y="1628775"/>
            <a:ext cx="1619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rgbClr val="0099FF"/>
                </a:solidFill>
              </a:rPr>
              <a:t>(1)</a:t>
            </a:r>
            <a:r>
              <a:rPr kumimoji="0" lang="en-US" altLang="ja-JP" sz="3200" b="0">
                <a:solidFill>
                  <a:srgbClr val="0099FF"/>
                </a:solidFill>
                <a:latin typeface="Symbol" panose="05050102010706020507" pitchFamily="18" charset="2"/>
              </a:rPr>
              <a:t>+</a:t>
            </a:r>
            <a:r>
              <a:rPr kumimoji="0" lang="en-US" altLang="ja-JP" sz="3200" b="0">
                <a:solidFill>
                  <a:srgbClr val="0099FF"/>
                </a:solidFill>
              </a:rPr>
              <a:t>(2)</a:t>
            </a:r>
          </a:p>
        </p:txBody>
      </p:sp>
      <p:sp>
        <p:nvSpPr>
          <p:cNvPr id="404628" name="Rectangle 148">
            <a:extLst>
              <a:ext uri="{FF2B5EF4-FFF2-40B4-BE49-F238E27FC236}">
                <a16:creationId xmlns:a16="http://schemas.microsoft.com/office/drawing/2014/main" id="{EC9C4E74-988D-8EEA-0112-8E58899EEB63}"/>
              </a:ext>
            </a:extLst>
          </p:cNvPr>
          <p:cNvSpPr>
            <a:spLocks noChangeArrowheads="1"/>
          </p:cNvSpPr>
          <p:nvPr/>
        </p:nvSpPr>
        <p:spPr bwMode="auto">
          <a:xfrm>
            <a:off x="6249988" y="1073150"/>
            <a:ext cx="1993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solidFill>
                  <a:srgbClr val="0099FF"/>
                </a:solidFill>
              </a:rPr>
              <a:t>N</a:t>
            </a:r>
            <a:r>
              <a:rPr kumimoji="0" lang="ja-JP" altLang="en-US" sz="3200" b="0">
                <a:solidFill>
                  <a:srgbClr val="0099FF"/>
                </a:solidFill>
              </a:rPr>
              <a:t>求める</a:t>
            </a:r>
          </a:p>
        </p:txBody>
      </p:sp>
      <p:sp>
        <p:nvSpPr>
          <p:cNvPr id="404629" name="Rectangle 149">
            <a:extLst>
              <a:ext uri="{FF2B5EF4-FFF2-40B4-BE49-F238E27FC236}">
                <a16:creationId xmlns:a16="http://schemas.microsoft.com/office/drawing/2014/main" id="{FB1ECD29-F2C8-1437-0DF1-61CFDA379A17}"/>
              </a:ext>
            </a:extLst>
          </p:cNvPr>
          <p:cNvSpPr>
            <a:spLocks noChangeArrowheads="1"/>
          </p:cNvSpPr>
          <p:nvPr/>
        </p:nvSpPr>
        <p:spPr bwMode="auto">
          <a:xfrm>
            <a:off x="4932363" y="1052513"/>
            <a:ext cx="13319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solidFill>
                  <a:srgbClr val="0099FF"/>
                </a:solidFill>
              </a:rPr>
              <a:t>(3)</a:t>
            </a:r>
            <a:r>
              <a:rPr kumimoji="0" lang="ja-JP" altLang="en-US" sz="3200" b="0">
                <a:solidFill>
                  <a:srgbClr val="0099FF"/>
                </a:solidFill>
              </a:rPr>
              <a:t>より</a:t>
            </a:r>
          </a:p>
        </p:txBody>
      </p:sp>
      <p:sp>
        <p:nvSpPr>
          <p:cNvPr id="404630" name="Rectangle 150">
            <a:extLst>
              <a:ext uri="{FF2B5EF4-FFF2-40B4-BE49-F238E27FC236}">
                <a16:creationId xmlns:a16="http://schemas.microsoft.com/office/drawing/2014/main" id="{AAE261A1-0B8F-D4A6-DF6F-8B971D437310}"/>
              </a:ext>
            </a:extLst>
          </p:cNvPr>
          <p:cNvSpPr>
            <a:spLocks noChangeArrowheads="1"/>
          </p:cNvSpPr>
          <p:nvPr/>
        </p:nvSpPr>
        <p:spPr bwMode="auto">
          <a:xfrm>
            <a:off x="4932363" y="2205038"/>
            <a:ext cx="1311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solidFill>
                  <a:srgbClr val="0099FF"/>
                </a:solidFill>
              </a:rPr>
              <a:t>(2)</a:t>
            </a:r>
            <a:r>
              <a:rPr kumimoji="0" lang="ja-JP" altLang="en-US" sz="3200" b="0">
                <a:solidFill>
                  <a:srgbClr val="0099FF"/>
                </a:solidFill>
              </a:rPr>
              <a:t>より</a:t>
            </a:r>
          </a:p>
        </p:txBody>
      </p:sp>
      <p:sp>
        <p:nvSpPr>
          <p:cNvPr id="404631" name="Rectangle 151">
            <a:extLst>
              <a:ext uri="{FF2B5EF4-FFF2-40B4-BE49-F238E27FC236}">
                <a16:creationId xmlns:a16="http://schemas.microsoft.com/office/drawing/2014/main" id="{2A786127-646B-472F-7143-1F28E846266B}"/>
              </a:ext>
            </a:extLst>
          </p:cNvPr>
          <p:cNvSpPr>
            <a:spLocks noChangeArrowheads="1"/>
          </p:cNvSpPr>
          <p:nvPr/>
        </p:nvSpPr>
        <p:spPr bwMode="auto">
          <a:xfrm>
            <a:off x="7486650" y="162877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solidFill>
                  <a:srgbClr val="0099FF"/>
                </a:solidFill>
                <a:latin typeface="Bookman Old Style" panose="02050604050505020204" pitchFamily="18" charset="0"/>
              </a:rPr>
              <a:t>a</a:t>
            </a:r>
            <a:r>
              <a:rPr kumimoji="0" lang="ja-JP" altLang="en-US" sz="3200" b="0">
                <a:solidFill>
                  <a:srgbClr val="0099FF"/>
                </a:solidFill>
              </a:rPr>
              <a:t>求める</a:t>
            </a:r>
            <a:endParaRPr lang="ja-JP" altLang="en-US" sz="3200" b="0">
              <a:solidFill>
                <a:srgbClr val="0099FF"/>
              </a:solidFill>
            </a:endParaRPr>
          </a:p>
        </p:txBody>
      </p:sp>
      <p:sp>
        <p:nvSpPr>
          <p:cNvPr id="404632" name="Rectangle 152">
            <a:extLst>
              <a:ext uri="{FF2B5EF4-FFF2-40B4-BE49-F238E27FC236}">
                <a16:creationId xmlns:a16="http://schemas.microsoft.com/office/drawing/2014/main" id="{EFDF2E0F-39EE-3213-1121-673383E48499}"/>
              </a:ext>
            </a:extLst>
          </p:cNvPr>
          <p:cNvSpPr>
            <a:spLocks noChangeArrowheads="1"/>
          </p:cNvSpPr>
          <p:nvPr/>
        </p:nvSpPr>
        <p:spPr bwMode="auto">
          <a:xfrm>
            <a:off x="6156325" y="2205038"/>
            <a:ext cx="1800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solidFill>
                  <a:srgbClr val="0099FF"/>
                </a:solidFill>
                <a:latin typeface="Bookman Old Style" panose="02050604050505020204" pitchFamily="18" charset="0"/>
              </a:rPr>
              <a:t>T</a:t>
            </a:r>
            <a:r>
              <a:rPr kumimoji="0" lang="ja-JP" altLang="en-US" sz="3200" b="0">
                <a:solidFill>
                  <a:srgbClr val="0099FF"/>
                </a:solidFill>
              </a:rPr>
              <a:t>求める</a:t>
            </a:r>
          </a:p>
        </p:txBody>
      </p:sp>
      <p:sp>
        <p:nvSpPr>
          <p:cNvPr id="404633" name="AutoShape 153">
            <a:extLst>
              <a:ext uri="{FF2B5EF4-FFF2-40B4-BE49-F238E27FC236}">
                <a16:creationId xmlns:a16="http://schemas.microsoft.com/office/drawing/2014/main" id="{9ECEFBBD-BA90-DD99-5ABE-4EAAAB5F4A7F}"/>
              </a:ext>
            </a:extLst>
          </p:cNvPr>
          <p:cNvSpPr>
            <a:spLocks noChangeArrowheads="1"/>
          </p:cNvSpPr>
          <p:nvPr/>
        </p:nvSpPr>
        <p:spPr bwMode="auto">
          <a:xfrm>
            <a:off x="395288" y="1989138"/>
            <a:ext cx="4105275" cy="647700"/>
          </a:xfrm>
          <a:prstGeom prst="roundRect">
            <a:avLst>
              <a:gd name="adj" fmla="val 48528"/>
            </a:avLst>
          </a:prstGeom>
          <a:noFill/>
          <a:ln w="19050">
            <a:solidFill>
              <a:srgbClr val="0099FF"/>
            </a:solidFill>
            <a:round/>
            <a:headEnd/>
            <a:tailEnd/>
          </a:ln>
          <a:effectLst/>
          <a:extLst>
            <a:ext uri="{909E8E84-426E-40DD-AFC4-6F175D3DCCD1}">
              <a14:hiddenFill xmlns:a14="http://schemas.microsoft.com/office/drawing/2010/main">
                <a:solidFill>
                  <a:schemeClr val="bg1">
                    <a:alpha val="89999"/>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34" name="AutoShape 154">
            <a:extLst>
              <a:ext uri="{FF2B5EF4-FFF2-40B4-BE49-F238E27FC236}">
                <a16:creationId xmlns:a16="http://schemas.microsoft.com/office/drawing/2014/main" id="{35128679-6D1F-199D-3B2E-53D5827615E7}"/>
              </a:ext>
            </a:extLst>
          </p:cNvPr>
          <p:cNvSpPr>
            <a:spLocks noChangeArrowheads="1"/>
          </p:cNvSpPr>
          <p:nvPr/>
        </p:nvSpPr>
        <p:spPr bwMode="auto">
          <a:xfrm>
            <a:off x="0" y="692150"/>
            <a:ext cx="4498975" cy="1296988"/>
          </a:xfrm>
          <a:prstGeom prst="roundRect">
            <a:avLst>
              <a:gd name="adj" fmla="val 23722"/>
            </a:avLst>
          </a:prstGeom>
          <a:noFill/>
          <a:ln w="19050">
            <a:solidFill>
              <a:srgbClr val="0099FF"/>
            </a:solidFill>
            <a:round/>
            <a:headEnd/>
            <a:tailEnd/>
          </a:ln>
          <a:effectLst/>
          <a:extLst>
            <a:ext uri="{909E8E84-426E-40DD-AFC4-6F175D3DCCD1}">
              <a14:hiddenFill xmlns:a14="http://schemas.microsoft.com/office/drawing/2010/main">
                <a:solidFill>
                  <a:schemeClr val="bg1">
                    <a:alpha val="89999"/>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35" name="AutoShape 155">
            <a:extLst>
              <a:ext uri="{FF2B5EF4-FFF2-40B4-BE49-F238E27FC236}">
                <a16:creationId xmlns:a16="http://schemas.microsoft.com/office/drawing/2014/main" id="{33A2EDD0-6DBF-DAB5-7896-8D77AAD71E29}"/>
              </a:ext>
            </a:extLst>
          </p:cNvPr>
          <p:cNvSpPr>
            <a:spLocks noChangeArrowheads="1"/>
          </p:cNvSpPr>
          <p:nvPr/>
        </p:nvSpPr>
        <p:spPr bwMode="auto">
          <a:xfrm>
            <a:off x="395288" y="1268413"/>
            <a:ext cx="4105275" cy="647700"/>
          </a:xfrm>
          <a:prstGeom prst="roundRect">
            <a:avLst>
              <a:gd name="adj" fmla="val 50000"/>
            </a:avLst>
          </a:prstGeom>
          <a:noFill/>
          <a:ln w="19050">
            <a:solidFill>
              <a:srgbClr val="0099FF"/>
            </a:solidFill>
            <a:round/>
            <a:headEnd/>
            <a:tailEnd/>
          </a:ln>
          <a:effectLst/>
          <a:extLst>
            <a:ext uri="{909E8E84-426E-40DD-AFC4-6F175D3DCCD1}">
              <a14:hiddenFill xmlns:a14="http://schemas.microsoft.com/office/drawing/2010/main">
                <a:solidFill>
                  <a:schemeClr val="bg1">
                    <a:alpha val="89999"/>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36" name="Line 156">
            <a:extLst>
              <a:ext uri="{FF2B5EF4-FFF2-40B4-BE49-F238E27FC236}">
                <a16:creationId xmlns:a16="http://schemas.microsoft.com/office/drawing/2014/main" id="{B97733BD-5562-A8C3-82CA-7905AEB0DDD0}"/>
              </a:ext>
            </a:extLst>
          </p:cNvPr>
          <p:cNvSpPr>
            <a:spLocks noChangeShapeType="1"/>
          </p:cNvSpPr>
          <p:nvPr/>
        </p:nvSpPr>
        <p:spPr bwMode="auto">
          <a:xfrm flipV="1">
            <a:off x="4427538" y="1557338"/>
            <a:ext cx="576262" cy="503237"/>
          </a:xfrm>
          <a:prstGeom prst="line">
            <a:avLst/>
          </a:prstGeom>
          <a:noFill/>
          <a:ln w="57150">
            <a:solidFill>
              <a:srgbClr val="0099FF"/>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37" name="Line 157">
            <a:extLst>
              <a:ext uri="{FF2B5EF4-FFF2-40B4-BE49-F238E27FC236}">
                <a16:creationId xmlns:a16="http://schemas.microsoft.com/office/drawing/2014/main" id="{58906D01-A1FC-0D09-9192-CBFF470D9735}"/>
              </a:ext>
            </a:extLst>
          </p:cNvPr>
          <p:cNvSpPr>
            <a:spLocks noChangeShapeType="1"/>
          </p:cNvSpPr>
          <p:nvPr/>
        </p:nvSpPr>
        <p:spPr bwMode="auto">
          <a:xfrm>
            <a:off x="4500563" y="1412875"/>
            <a:ext cx="576262" cy="503238"/>
          </a:xfrm>
          <a:prstGeom prst="line">
            <a:avLst/>
          </a:prstGeom>
          <a:noFill/>
          <a:ln w="57150">
            <a:solidFill>
              <a:srgbClr val="0099FF"/>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38" name="Line 158">
            <a:extLst>
              <a:ext uri="{FF2B5EF4-FFF2-40B4-BE49-F238E27FC236}">
                <a16:creationId xmlns:a16="http://schemas.microsoft.com/office/drawing/2014/main" id="{1159572B-FD2A-F40A-77FE-DE6D3DAC23AA}"/>
              </a:ext>
            </a:extLst>
          </p:cNvPr>
          <p:cNvSpPr>
            <a:spLocks noChangeShapeType="1"/>
          </p:cNvSpPr>
          <p:nvPr/>
        </p:nvSpPr>
        <p:spPr bwMode="auto">
          <a:xfrm>
            <a:off x="4427538" y="1844675"/>
            <a:ext cx="649287" cy="574675"/>
          </a:xfrm>
          <a:prstGeom prst="line">
            <a:avLst/>
          </a:prstGeom>
          <a:noFill/>
          <a:ln w="57150">
            <a:solidFill>
              <a:srgbClr val="0099FF"/>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39" name="AutoShape 159">
            <a:extLst>
              <a:ext uri="{FF2B5EF4-FFF2-40B4-BE49-F238E27FC236}">
                <a16:creationId xmlns:a16="http://schemas.microsoft.com/office/drawing/2014/main" id="{5F8A74DD-3325-F60F-0658-9117CEB5CCCB}"/>
              </a:ext>
            </a:extLst>
          </p:cNvPr>
          <p:cNvSpPr>
            <a:spLocks noChangeArrowheads="1"/>
          </p:cNvSpPr>
          <p:nvPr/>
        </p:nvSpPr>
        <p:spPr bwMode="auto">
          <a:xfrm>
            <a:off x="468313" y="1341438"/>
            <a:ext cx="2374900" cy="503237"/>
          </a:xfrm>
          <a:prstGeom prst="roundRect">
            <a:avLst>
              <a:gd name="adj" fmla="val 50000"/>
            </a:avLst>
          </a:prstGeom>
          <a:noFill/>
          <a:ln w="38100">
            <a:solidFill>
              <a:srgbClr val="FFCC66"/>
            </a:solidFill>
            <a:prstDash val="sysDot"/>
            <a:round/>
            <a:headEnd/>
            <a:tailEnd/>
          </a:ln>
          <a:effectLst/>
          <a:extLst>
            <a:ext uri="{909E8E84-426E-40DD-AFC4-6F175D3DCCD1}">
              <a14:hiddenFill xmlns:a14="http://schemas.microsoft.com/office/drawing/2010/main">
                <a:solidFill>
                  <a:schemeClr val="bg1">
                    <a:alpha val="89999"/>
                  </a:scheme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nvGrpSpPr>
          <p:cNvPr id="404640" name="Group 160">
            <a:extLst>
              <a:ext uri="{FF2B5EF4-FFF2-40B4-BE49-F238E27FC236}">
                <a16:creationId xmlns:a16="http://schemas.microsoft.com/office/drawing/2014/main" id="{F1588123-DDFC-315D-42EF-84AD95796338}"/>
              </a:ext>
            </a:extLst>
          </p:cNvPr>
          <p:cNvGrpSpPr>
            <a:grpSpLocks/>
          </p:cNvGrpSpPr>
          <p:nvPr/>
        </p:nvGrpSpPr>
        <p:grpSpPr bwMode="auto">
          <a:xfrm>
            <a:off x="6732588" y="2852738"/>
            <a:ext cx="287337" cy="430212"/>
            <a:chOff x="1474" y="1570"/>
            <a:chExt cx="1134" cy="1633"/>
          </a:xfrm>
        </p:grpSpPr>
        <p:sp>
          <p:nvSpPr>
            <p:cNvPr id="404641" name="AutoShape 161">
              <a:extLst>
                <a:ext uri="{FF2B5EF4-FFF2-40B4-BE49-F238E27FC236}">
                  <a16:creationId xmlns:a16="http://schemas.microsoft.com/office/drawing/2014/main" id="{7C0251A8-91C7-2EF0-A64C-7A6AE838348F}"/>
                </a:ext>
              </a:extLst>
            </p:cNvPr>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2" name="AutoShape 162">
              <a:extLst>
                <a:ext uri="{FF2B5EF4-FFF2-40B4-BE49-F238E27FC236}">
                  <a16:creationId xmlns:a16="http://schemas.microsoft.com/office/drawing/2014/main" id="{BDBF45B7-545E-7669-C83D-9B86E35B4D00}"/>
                </a:ext>
              </a:extLst>
            </p:cNvPr>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3" name="AutoShape 163">
              <a:extLst>
                <a:ext uri="{FF2B5EF4-FFF2-40B4-BE49-F238E27FC236}">
                  <a16:creationId xmlns:a16="http://schemas.microsoft.com/office/drawing/2014/main" id="{40CFA1EF-DFAE-62AE-C990-9E9949B46EC6}"/>
                </a:ext>
              </a:extLst>
            </p:cNvPr>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4" name="AutoShape 164">
              <a:extLst>
                <a:ext uri="{FF2B5EF4-FFF2-40B4-BE49-F238E27FC236}">
                  <a16:creationId xmlns:a16="http://schemas.microsoft.com/office/drawing/2014/main" id="{FBD096DD-A0B4-E744-7CC6-73ACA4CCB770}"/>
                </a:ext>
              </a:extLst>
            </p:cNvPr>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5" name="AutoShape 165">
              <a:extLst>
                <a:ext uri="{FF2B5EF4-FFF2-40B4-BE49-F238E27FC236}">
                  <a16:creationId xmlns:a16="http://schemas.microsoft.com/office/drawing/2014/main" id="{6CF3E544-A91C-1CF4-9B1E-82A9FA1E71A2}"/>
                </a:ext>
              </a:extLst>
            </p:cNvPr>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6" name="AutoShape 166">
              <a:extLst>
                <a:ext uri="{FF2B5EF4-FFF2-40B4-BE49-F238E27FC236}">
                  <a16:creationId xmlns:a16="http://schemas.microsoft.com/office/drawing/2014/main" id="{7134A96E-E84C-39E1-8B52-960987F17A9D}"/>
                </a:ext>
              </a:extLst>
            </p:cNvPr>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7" name="AutoShape 167">
              <a:extLst>
                <a:ext uri="{FF2B5EF4-FFF2-40B4-BE49-F238E27FC236}">
                  <a16:creationId xmlns:a16="http://schemas.microsoft.com/office/drawing/2014/main" id="{BEF585FA-FFF7-A960-552C-EB1F421C5C59}"/>
                </a:ext>
              </a:extLst>
            </p:cNvPr>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8" name="AutoShape 168">
              <a:extLst>
                <a:ext uri="{FF2B5EF4-FFF2-40B4-BE49-F238E27FC236}">
                  <a16:creationId xmlns:a16="http://schemas.microsoft.com/office/drawing/2014/main" id="{98C4DF08-4F84-B04A-6467-D9C4496E1608}"/>
                </a:ext>
              </a:extLst>
            </p:cNvPr>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49" name="AutoShape 169">
              <a:extLst>
                <a:ext uri="{FF2B5EF4-FFF2-40B4-BE49-F238E27FC236}">
                  <a16:creationId xmlns:a16="http://schemas.microsoft.com/office/drawing/2014/main" id="{8B608CBB-FE04-4F7F-FF47-11C09F478562}"/>
                </a:ext>
              </a:extLst>
            </p:cNvPr>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0" name="AutoShape 170">
              <a:extLst>
                <a:ext uri="{FF2B5EF4-FFF2-40B4-BE49-F238E27FC236}">
                  <a16:creationId xmlns:a16="http://schemas.microsoft.com/office/drawing/2014/main" id="{1D039C09-2B17-E23D-DDD0-3F3D802B2E26}"/>
                </a:ext>
              </a:extLst>
            </p:cNvPr>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1" name="AutoShape 171">
              <a:extLst>
                <a:ext uri="{FF2B5EF4-FFF2-40B4-BE49-F238E27FC236}">
                  <a16:creationId xmlns:a16="http://schemas.microsoft.com/office/drawing/2014/main" id="{5744ABD7-AB8F-C600-0109-A38D938AD990}"/>
                </a:ext>
              </a:extLst>
            </p:cNvPr>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2" name="AutoShape 172">
              <a:extLst>
                <a:ext uri="{FF2B5EF4-FFF2-40B4-BE49-F238E27FC236}">
                  <a16:creationId xmlns:a16="http://schemas.microsoft.com/office/drawing/2014/main" id="{15676DC5-5568-4C88-48B5-4CC67D1814E8}"/>
                </a:ext>
              </a:extLst>
            </p:cNvPr>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3" name="AutoShape 173">
              <a:extLst>
                <a:ext uri="{FF2B5EF4-FFF2-40B4-BE49-F238E27FC236}">
                  <a16:creationId xmlns:a16="http://schemas.microsoft.com/office/drawing/2014/main" id="{C642B0B4-9BEF-AE2E-4C66-C7A87424AFAE}"/>
                </a:ext>
              </a:extLst>
            </p:cNvPr>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4" name="AutoShape 174">
              <a:extLst>
                <a:ext uri="{FF2B5EF4-FFF2-40B4-BE49-F238E27FC236}">
                  <a16:creationId xmlns:a16="http://schemas.microsoft.com/office/drawing/2014/main" id="{EE06D01B-4F7B-7093-17E2-FE23D1511A83}"/>
                </a:ext>
              </a:extLst>
            </p:cNvPr>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grpSp>
        <p:nvGrpSpPr>
          <p:cNvPr id="404655" name="Group 175">
            <a:extLst>
              <a:ext uri="{FF2B5EF4-FFF2-40B4-BE49-F238E27FC236}">
                <a16:creationId xmlns:a16="http://schemas.microsoft.com/office/drawing/2014/main" id="{D461C5B4-6067-E89B-8005-0D55A7928AB5}"/>
              </a:ext>
            </a:extLst>
          </p:cNvPr>
          <p:cNvGrpSpPr>
            <a:grpSpLocks/>
          </p:cNvGrpSpPr>
          <p:nvPr/>
        </p:nvGrpSpPr>
        <p:grpSpPr bwMode="auto">
          <a:xfrm>
            <a:off x="5795963" y="4581525"/>
            <a:ext cx="287337" cy="430213"/>
            <a:chOff x="1474" y="1570"/>
            <a:chExt cx="1134" cy="1633"/>
          </a:xfrm>
        </p:grpSpPr>
        <p:sp>
          <p:nvSpPr>
            <p:cNvPr id="404656" name="AutoShape 176">
              <a:extLst>
                <a:ext uri="{FF2B5EF4-FFF2-40B4-BE49-F238E27FC236}">
                  <a16:creationId xmlns:a16="http://schemas.microsoft.com/office/drawing/2014/main" id="{9881E56F-5E80-AAE7-41CF-A23B41E26377}"/>
                </a:ext>
              </a:extLst>
            </p:cNvPr>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7" name="AutoShape 177">
              <a:extLst>
                <a:ext uri="{FF2B5EF4-FFF2-40B4-BE49-F238E27FC236}">
                  <a16:creationId xmlns:a16="http://schemas.microsoft.com/office/drawing/2014/main" id="{591830D9-7940-E13B-7D66-470A2E687F37}"/>
                </a:ext>
              </a:extLst>
            </p:cNvPr>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8" name="AutoShape 178">
              <a:extLst>
                <a:ext uri="{FF2B5EF4-FFF2-40B4-BE49-F238E27FC236}">
                  <a16:creationId xmlns:a16="http://schemas.microsoft.com/office/drawing/2014/main" id="{41FD5C81-8D11-F650-1D23-E8B44262507E}"/>
                </a:ext>
              </a:extLst>
            </p:cNvPr>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59" name="AutoShape 179">
              <a:extLst>
                <a:ext uri="{FF2B5EF4-FFF2-40B4-BE49-F238E27FC236}">
                  <a16:creationId xmlns:a16="http://schemas.microsoft.com/office/drawing/2014/main" id="{DD7F81DE-34CA-B52E-D5B9-2CC0A8CEA602}"/>
                </a:ext>
              </a:extLst>
            </p:cNvPr>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0" name="AutoShape 180">
              <a:extLst>
                <a:ext uri="{FF2B5EF4-FFF2-40B4-BE49-F238E27FC236}">
                  <a16:creationId xmlns:a16="http://schemas.microsoft.com/office/drawing/2014/main" id="{96ECD615-A35C-E44D-D5FA-33820FDDAD5B}"/>
                </a:ext>
              </a:extLst>
            </p:cNvPr>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1" name="AutoShape 181">
              <a:extLst>
                <a:ext uri="{FF2B5EF4-FFF2-40B4-BE49-F238E27FC236}">
                  <a16:creationId xmlns:a16="http://schemas.microsoft.com/office/drawing/2014/main" id="{0C901B1A-9CF5-CFD9-D3FC-4494EA2A3E83}"/>
                </a:ext>
              </a:extLst>
            </p:cNvPr>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2" name="AutoShape 182">
              <a:extLst>
                <a:ext uri="{FF2B5EF4-FFF2-40B4-BE49-F238E27FC236}">
                  <a16:creationId xmlns:a16="http://schemas.microsoft.com/office/drawing/2014/main" id="{FBD96F21-3DFC-9632-9789-AC127064ED62}"/>
                </a:ext>
              </a:extLst>
            </p:cNvPr>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3" name="AutoShape 183">
              <a:extLst>
                <a:ext uri="{FF2B5EF4-FFF2-40B4-BE49-F238E27FC236}">
                  <a16:creationId xmlns:a16="http://schemas.microsoft.com/office/drawing/2014/main" id="{C3124973-278F-51E1-E117-4D98DDF24B89}"/>
                </a:ext>
              </a:extLst>
            </p:cNvPr>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4" name="AutoShape 184">
              <a:extLst>
                <a:ext uri="{FF2B5EF4-FFF2-40B4-BE49-F238E27FC236}">
                  <a16:creationId xmlns:a16="http://schemas.microsoft.com/office/drawing/2014/main" id="{C99E6E54-A109-05BD-3376-687691F936DF}"/>
                </a:ext>
              </a:extLst>
            </p:cNvPr>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5" name="AutoShape 185">
              <a:extLst>
                <a:ext uri="{FF2B5EF4-FFF2-40B4-BE49-F238E27FC236}">
                  <a16:creationId xmlns:a16="http://schemas.microsoft.com/office/drawing/2014/main" id="{7F6A91C2-5643-A245-2129-1D16EA7442E5}"/>
                </a:ext>
              </a:extLst>
            </p:cNvPr>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6" name="AutoShape 186">
              <a:extLst>
                <a:ext uri="{FF2B5EF4-FFF2-40B4-BE49-F238E27FC236}">
                  <a16:creationId xmlns:a16="http://schemas.microsoft.com/office/drawing/2014/main" id="{6899C14E-B025-0FEA-A93A-FCB117A814C6}"/>
                </a:ext>
              </a:extLst>
            </p:cNvPr>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7" name="AutoShape 187">
              <a:extLst>
                <a:ext uri="{FF2B5EF4-FFF2-40B4-BE49-F238E27FC236}">
                  <a16:creationId xmlns:a16="http://schemas.microsoft.com/office/drawing/2014/main" id="{3E49F27C-8B39-E9A1-F22F-15991DD8D9F0}"/>
                </a:ext>
              </a:extLst>
            </p:cNvPr>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8" name="AutoShape 188">
              <a:extLst>
                <a:ext uri="{FF2B5EF4-FFF2-40B4-BE49-F238E27FC236}">
                  <a16:creationId xmlns:a16="http://schemas.microsoft.com/office/drawing/2014/main" id="{342590D5-6FA4-1BC9-1485-A30F84B71ABA}"/>
                </a:ext>
              </a:extLst>
            </p:cNvPr>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69" name="AutoShape 189">
              <a:extLst>
                <a:ext uri="{FF2B5EF4-FFF2-40B4-BE49-F238E27FC236}">
                  <a16:creationId xmlns:a16="http://schemas.microsoft.com/office/drawing/2014/main" id="{6437D3BB-C250-3B51-8C34-0B9003B26033}"/>
                </a:ext>
              </a:extLst>
            </p:cNvPr>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grpSp>
        <p:nvGrpSpPr>
          <p:cNvPr id="404670" name="Group 190">
            <a:extLst>
              <a:ext uri="{FF2B5EF4-FFF2-40B4-BE49-F238E27FC236}">
                <a16:creationId xmlns:a16="http://schemas.microsoft.com/office/drawing/2014/main" id="{0C5273E0-9845-93D0-87E5-FAF6BCC2BC02}"/>
              </a:ext>
            </a:extLst>
          </p:cNvPr>
          <p:cNvGrpSpPr>
            <a:grpSpLocks/>
          </p:cNvGrpSpPr>
          <p:nvPr/>
        </p:nvGrpSpPr>
        <p:grpSpPr bwMode="auto">
          <a:xfrm>
            <a:off x="5508625" y="5949950"/>
            <a:ext cx="287338" cy="430213"/>
            <a:chOff x="1474" y="1570"/>
            <a:chExt cx="1134" cy="1633"/>
          </a:xfrm>
        </p:grpSpPr>
        <p:sp>
          <p:nvSpPr>
            <p:cNvPr id="404671" name="AutoShape 191">
              <a:extLst>
                <a:ext uri="{FF2B5EF4-FFF2-40B4-BE49-F238E27FC236}">
                  <a16:creationId xmlns:a16="http://schemas.microsoft.com/office/drawing/2014/main" id="{9C592A54-CD2A-D65F-1465-FE17DCBF32F0}"/>
                </a:ext>
              </a:extLst>
            </p:cNvPr>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2" name="AutoShape 192">
              <a:extLst>
                <a:ext uri="{FF2B5EF4-FFF2-40B4-BE49-F238E27FC236}">
                  <a16:creationId xmlns:a16="http://schemas.microsoft.com/office/drawing/2014/main" id="{294EEF75-E050-C102-6E80-0F86A133A24F}"/>
                </a:ext>
              </a:extLst>
            </p:cNvPr>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3" name="AutoShape 193">
              <a:extLst>
                <a:ext uri="{FF2B5EF4-FFF2-40B4-BE49-F238E27FC236}">
                  <a16:creationId xmlns:a16="http://schemas.microsoft.com/office/drawing/2014/main" id="{660D813D-0EEB-E500-F865-963A738B3786}"/>
                </a:ext>
              </a:extLst>
            </p:cNvPr>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4" name="AutoShape 194">
              <a:extLst>
                <a:ext uri="{FF2B5EF4-FFF2-40B4-BE49-F238E27FC236}">
                  <a16:creationId xmlns:a16="http://schemas.microsoft.com/office/drawing/2014/main" id="{0582D6CD-1659-39E6-8E73-1378B927B026}"/>
                </a:ext>
              </a:extLst>
            </p:cNvPr>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5" name="AutoShape 195">
              <a:extLst>
                <a:ext uri="{FF2B5EF4-FFF2-40B4-BE49-F238E27FC236}">
                  <a16:creationId xmlns:a16="http://schemas.microsoft.com/office/drawing/2014/main" id="{1A4DFA9C-5F6F-18D0-F55B-7FE11C62A740}"/>
                </a:ext>
              </a:extLst>
            </p:cNvPr>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6" name="AutoShape 196">
              <a:extLst>
                <a:ext uri="{FF2B5EF4-FFF2-40B4-BE49-F238E27FC236}">
                  <a16:creationId xmlns:a16="http://schemas.microsoft.com/office/drawing/2014/main" id="{D2E34BCE-0BE8-A78A-B63C-5A5C461BE446}"/>
                </a:ext>
              </a:extLst>
            </p:cNvPr>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7" name="AutoShape 197">
              <a:extLst>
                <a:ext uri="{FF2B5EF4-FFF2-40B4-BE49-F238E27FC236}">
                  <a16:creationId xmlns:a16="http://schemas.microsoft.com/office/drawing/2014/main" id="{3E8334B1-A6FF-6CE3-336A-AE77ED0657FB}"/>
                </a:ext>
              </a:extLst>
            </p:cNvPr>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8" name="AutoShape 198">
              <a:extLst>
                <a:ext uri="{FF2B5EF4-FFF2-40B4-BE49-F238E27FC236}">
                  <a16:creationId xmlns:a16="http://schemas.microsoft.com/office/drawing/2014/main" id="{92E21BF2-AAC4-FBEB-5D52-C63D975553A3}"/>
                </a:ext>
              </a:extLst>
            </p:cNvPr>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79" name="AutoShape 199">
              <a:extLst>
                <a:ext uri="{FF2B5EF4-FFF2-40B4-BE49-F238E27FC236}">
                  <a16:creationId xmlns:a16="http://schemas.microsoft.com/office/drawing/2014/main" id="{2D9BE37A-FC48-DE07-0D06-BC25599C5A03}"/>
                </a:ext>
              </a:extLst>
            </p:cNvPr>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80" name="AutoShape 200">
              <a:extLst>
                <a:ext uri="{FF2B5EF4-FFF2-40B4-BE49-F238E27FC236}">
                  <a16:creationId xmlns:a16="http://schemas.microsoft.com/office/drawing/2014/main" id="{02AD68A3-567C-9FBE-1892-B67BB2509CAA}"/>
                </a:ext>
              </a:extLst>
            </p:cNvPr>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81" name="AutoShape 201">
              <a:extLst>
                <a:ext uri="{FF2B5EF4-FFF2-40B4-BE49-F238E27FC236}">
                  <a16:creationId xmlns:a16="http://schemas.microsoft.com/office/drawing/2014/main" id="{E1B8D113-47FD-E73F-EBA1-50F7E04F4AC2}"/>
                </a:ext>
              </a:extLst>
            </p:cNvPr>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82" name="AutoShape 202">
              <a:extLst>
                <a:ext uri="{FF2B5EF4-FFF2-40B4-BE49-F238E27FC236}">
                  <a16:creationId xmlns:a16="http://schemas.microsoft.com/office/drawing/2014/main" id="{704C03B8-8167-534A-DECE-A3E8D29C1CAA}"/>
                </a:ext>
              </a:extLst>
            </p:cNvPr>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83" name="AutoShape 203">
              <a:extLst>
                <a:ext uri="{FF2B5EF4-FFF2-40B4-BE49-F238E27FC236}">
                  <a16:creationId xmlns:a16="http://schemas.microsoft.com/office/drawing/2014/main" id="{75C066E9-7087-95B4-50A4-64F9B0AC8BD8}"/>
                </a:ext>
              </a:extLst>
            </p:cNvPr>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4684" name="AutoShape 204">
              <a:extLst>
                <a:ext uri="{FF2B5EF4-FFF2-40B4-BE49-F238E27FC236}">
                  <a16:creationId xmlns:a16="http://schemas.microsoft.com/office/drawing/2014/main" id="{2CD4A28B-E456-1EE0-137F-74C0D05DB033}"/>
                </a:ext>
              </a:extLst>
            </p:cNvPr>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4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6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46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45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46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46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46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046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046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46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46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463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462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4627"/>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40463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04636"/>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046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463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462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463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4630"/>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40463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04637"/>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40463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463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463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nodeType="clickEffect">
                                  <p:stCondLst>
                                    <p:cond delay="0"/>
                                  </p:stCondLst>
                                  <p:childTnLst>
                                    <p:set>
                                      <p:cBhvr>
                                        <p:cTn id="90" dur="1" fill="hold">
                                          <p:stCondLst>
                                            <p:cond delay="0"/>
                                          </p:stCondLst>
                                        </p:cTn>
                                        <p:tgtEl>
                                          <p:spTgt spid="40463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0463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mph" presetSubtype="0" grpId="1" nodeType="clickEffect">
                                  <p:stCondLst>
                                    <p:cond delay="0"/>
                                  </p:stCondLst>
                                  <p:childTnLst>
                                    <p:set>
                                      <p:cBhvr rctx="PPT">
                                        <p:cTn id="96" dur="indefinite"/>
                                        <p:tgtEl>
                                          <p:spTgt spid="404626"/>
                                        </p:tgtEl>
                                        <p:attrNameLst>
                                          <p:attrName>style.opacity</p:attrName>
                                        </p:attrNameLst>
                                      </p:cBhvr>
                                      <p:to>
                                        <p:strVal val="0.25"/>
                                      </p:to>
                                    </p:set>
                                    <p:animEffect filter="image" prLst="opacity: 0.25">
                                      <p:cBhvr rctx="IE">
                                        <p:cTn id="97" dur="indefinite"/>
                                        <p:tgtEl>
                                          <p:spTgt spid="404626"/>
                                        </p:tgtEl>
                                      </p:cBhvr>
                                    </p:animEffect>
                                  </p:childTnLst>
                                </p:cTn>
                              </p:par>
                              <p:par>
                                <p:cTn id="98" presetID="9" presetClass="emph" presetSubtype="0" grpId="1" nodeType="withEffect">
                                  <p:stCondLst>
                                    <p:cond delay="0"/>
                                  </p:stCondLst>
                                  <p:childTnLst>
                                    <p:set>
                                      <p:cBhvr rctx="PPT">
                                        <p:cTn id="99" dur="indefinite"/>
                                        <p:tgtEl>
                                          <p:spTgt spid="404627"/>
                                        </p:tgtEl>
                                        <p:attrNameLst>
                                          <p:attrName>style.opacity</p:attrName>
                                        </p:attrNameLst>
                                      </p:cBhvr>
                                      <p:to>
                                        <p:strVal val="0.25"/>
                                      </p:to>
                                    </p:set>
                                    <p:animEffect filter="image" prLst="opacity: 0.25">
                                      <p:cBhvr rctx="IE">
                                        <p:cTn id="100" dur="indefinite"/>
                                        <p:tgtEl>
                                          <p:spTgt spid="404627"/>
                                        </p:tgtEl>
                                      </p:cBhvr>
                                    </p:animEffect>
                                  </p:childTnLst>
                                </p:cTn>
                              </p:par>
                              <p:par>
                                <p:cTn id="101" presetID="9" presetClass="emph" presetSubtype="0" grpId="1" nodeType="withEffect">
                                  <p:stCondLst>
                                    <p:cond delay="0"/>
                                  </p:stCondLst>
                                  <p:childTnLst>
                                    <p:set>
                                      <p:cBhvr rctx="PPT">
                                        <p:cTn id="102" dur="indefinite"/>
                                        <p:tgtEl>
                                          <p:spTgt spid="404630"/>
                                        </p:tgtEl>
                                        <p:attrNameLst>
                                          <p:attrName>style.opacity</p:attrName>
                                        </p:attrNameLst>
                                      </p:cBhvr>
                                      <p:to>
                                        <p:strVal val="0.25"/>
                                      </p:to>
                                    </p:set>
                                    <p:animEffect filter="image" prLst="opacity: 0.25">
                                      <p:cBhvr rctx="IE">
                                        <p:cTn id="103" dur="indefinite"/>
                                        <p:tgtEl>
                                          <p:spTgt spid="404630"/>
                                        </p:tgtEl>
                                      </p:cBhvr>
                                    </p:animEffect>
                                  </p:childTnLst>
                                </p:cTn>
                              </p:par>
                              <p:par>
                                <p:cTn id="104" presetID="9" presetClass="emph" presetSubtype="0" grpId="1" nodeType="withEffect">
                                  <p:stCondLst>
                                    <p:cond delay="0"/>
                                  </p:stCondLst>
                                  <p:childTnLst>
                                    <p:set>
                                      <p:cBhvr rctx="PPT">
                                        <p:cTn id="105" dur="indefinite"/>
                                        <p:tgtEl>
                                          <p:spTgt spid="404631"/>
                                        </p:tgtEl>
                                        <p:attrNameLst>
                                          <p:attrName>style.opacity</p:attrName>
                                        </p:attrNameLst>
                                      </p:cBhvr>
                                      <p:to>
                                        <p:strVal val="0.25"/>
                                      </p:to>
                                    </p:set>
                                    <p:animEffect filter="image" prLst="opacity: 0.25">
                                      <p:cBhvr rctx="IE">
                                        <p:cTn id="106" dur="indefinite"/>
                                        <p:tgtEl>
                                          <p:spTgt spid="404631"/>
                                        </p:tgtEl>
                                      </p:cBhvr>
                                    </p:animEffect>
                                  </p:childTnLst>
                                </p:cTn>
                              </p:par>
                              <p:par>
                                <p:cTn id="107" presetID="9" presetClass="emph" presetSubtype="0" grpId="1" nodeType="withEffect">
                                  <p:stCondLst>
                                    <p:cond delay="0"/>
                                  </p:stCondLst>
                                  <p:childTnLst>
                                    <p:set>
                                      <p:cBhvr rctx="PPT">
                                        <p:cTn id="108" dur="indefinite"/>
                                        <p:tgtEl>
                                          <p:spTgt spid="404632"/>
                                        </p:tgtEl>
                                        <p:attrNameLst>
                                          <p:attrName>style.opacity</p:attrName>
                                        </p:attrNameLst>
                                      </p:cBhvr>
                                      <p:to>
                                        <p:strVal val="0.25"/>
                                      </p:to>
                                    </p:set>
                                    <p:animEffect filter="image" prLst="opacity: 0.25">
                                      <p:cBhvr rctx="IE">
                                        <p:cTn id="109" dur="indefinite"/>
                                        <p:tgtEl>
                                          <p:spTgt spid="404632"/>
                                        </p:tgtEl>
                                      </p:cBhvr>
                                    </p:animEffect>
                                  </p:childTnLst>
                                </p:cTn>
                              </p:par>
                              <p:par>
                                <p:cTn id="110" presetID="1" presetClass="entr" presetSubtype="0" fill="hold" nodeType="withEffect">
                                  <p:stCondLst>
                                    <p:cond delay="0"/>
                                  </p:stCondLst>
                                  <p:childTnLst>
                                    <p:set>
                                      <p:cBhvr>
                                        <p:cTn id="111" dur="1" fill="hold">
                                          <p:stCondLst>
                                            <p:cond delay="0"/>
                                          </p:stCondLst>
                                        </p:cTn>
                                        <p:tgtEl>
                                          <p:spTgt spid="40463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4633"/>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40453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404506"/>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40450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404500"/>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nodeType="clickEffect">
                                  <p:stCondLst>
                                    <p:cond delay="0"/>
                                  </p:stCondLst>
                                  <p:childTnLst>
                                    <p:set>
                                      <p:cBhvr>
                                        <p:cTn id="127" dur="1" fill="hold">
                                          <p:stCondLst>
                                            <p:cond delay="0"/>
                                          </p:stCondLst>
                                        </p:cTn>
                                        <p:tgtEl>
                                          <p:spTgt spid="404492"/>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4" fill="hold" nodeType="clickEffect">
                                  <p:stCondLst>
                                    <p:cond delay="0"/>
                                  </p:stCondLst>
                                  <p:childTnLst>
                                    <p:set>
                                      <p:cBhvr>
                                        <p:cTn id="131" dur="1" fill="hold">
                                          <p:stCondLst>
                                            <p:cond delay="0"/>
                                          </p:stCondLst>
                                        </p:cTn>
                                        <p:tgtEl>
                                          <p:spTgt spid="404562"/>
                                        </p:tgtEl>
                                        <p:attrNameLst>
                                          <p:attrName>style.visibility</p:attrName>
                                        </p:attrNameLst>
                                      </p:cBhvr>
                                      <p:to>
                                        <p:strVal val="visible"/>
                                      </p:to>
                                    </p:set>
                                    <p:animEffect transition="in" filter="wipe(down)">
                                      <p:cBhvr>
                                        <p:cTn id="132" dur="500"/>
                                        <p:tgtEl>
                                          <p:spTgt spid="40456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1" fill="hold" nodeType="clickEffect">
                                  <p:stCondLst>
                                    <p:cond delay="0"/>
                                  </p:stCondLst>
                                  <p:childTnLst>
                                    <p:set>
                                      <p:cBhvr>
                                        <p:cTn id="136" dur="1" fill="hold">
                                          <p:stCondLst>
                                            <p:cond delay="0"/>
                                          </p:stCondLst>
                                        </p:cTn>
                                        <p:tgtEl>
                                          <p:spTgt spid="404563"/>
                                        </p:tgtEl>
                                        <p:attrNameLst>
                                          <p:attrName>style.visibility</p:attrName>
                                        </p:attrNameLst>
                                      </p:cBhvr>
                                      <p:to>
                                        <p:strVal val="visible"/>
                                      </p:to>
                                    </p:set>
                                    <p:animEffect transition="in" filter="wipe(up)">
                                      <p:cBhvr>
                                        <p:cTn id="137" dur="500"/>
                                        <p:tgtEl>
                                          <p:spTgt spid="404563"/>
                                        </p:tgtEl>
                                      </p:cBhvr>
                                    </p:animEffect>
                                  </p:childTnLst>
                                </p:cTn>
                              </p:par>
                              <p:par>
                                <p:cTn id="138" presetID="1" presetClass="entr" presetSubtype="0" fill="hold" grpId="0" nodeType="withEffect">
                                  <p:stCondLst>
                                    <p:cond delay="0"/>
                                  </p:stCondLst>
                                  <p:childTnLst>
                                    <p:set>
                                      <p:cBhvr>
                                        <p:cTn id="139" dur="1" fill="hold">
                                          <p:stCondLst>
                                            <p:cond delay="0"/>
                                          </p:stCondLst>
                                        </p:cTn>
                                        <p:tgtEl>
                                          <p:spTgt spid="404505"/>
                                        </p:tgtEl>
                                        <p:attrNameLst>
                                          <p:attrName>style.visibility</p:attrName>
                                        </p:attrNameLst>
                                      </p:cBhvr>
                                      <p:to>
                                        <p:strVal val="visible"/>
                                      </p:to>
                                    </p:set>
                                  </p:childTnLst>
                                </p:cTn>
                              </p:par>
                              <p:par>
                                <p:cTn id="140" presetID="64" presetClass="path" presetSubtype="0" accel="50000" decel="50000" fill="hold" grpId="1" nodeType="withEffect">
                                  <p:stCondLst>
                                    <p:cond delay="0"/>
                                  </p:stCondLst>
                                  <p:childTnLst>
                                    <p:animMotion origin="layout" path="M -3.05556E-6 4.81481E-6 L -0.01527 -0.1051 " pathEditMode="relative" rAng="0" ptsTypes="AA">
                                      <p:cBhvr>
                                        <p:cTn id="141" dur="500" spd="-100000" fill="hold"/>
                                        <p:tgtEl>
                                          <p:spTgt spid="404505"/>
                                        </p:tgtEl>
                                        <p:attrNameLst>
                                          <p:attrName>ppt_x</p:attrName>
                                          <p:attrName>ppt_y</p:attrName>
                                        </p:attrNameLst>
                                      </p:cBhvr>
                                      <p:rCtr x="-764" y="-5255"/>
                                    </p:animMotion>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xit" presetSubtype="0" fill="hold" nodeType="clickEffect">
                                  <p:stCondLst>
                                    <p:cond delay="0"/>
                                  </p:stCondLst>
                                  <p:childTnLst>
                                    <p:set>
                                      <p:cBhvr>
                                        <p:cTn id="145" dur="1" fill="hold">
                                          <p:stCondLst>
                                            <p:cond delay="0"/>
                                          </p:stCondLst>
                                        </p:cTn>
                                        <p:tgtEl>
                                          <p:spTgt spid="404492"/>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404562"/>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404563"/>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404535"/>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404537"/>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nodeType="clickEffect">
                                  <p:stCondLst>
                                    <p:cond delay="0"/>
                                  </p:stCondLst>
                                  <p:childTnLst>
                                    <p:set>
                                      <p:cBhvr>
                                        <p:cTn id="159" dur="1" fill="hold">
                                          <p:stCondLst>
                                            <p:cond delay="0"/>
                                          </p:stCondLst>
                                        </p:cTn>
                                        <p:tgtEl>
                                          <p:spTgt spid="404499"/>
                                        </p:tgtEl>
                                        <p:attrNameLst>
                                          <p:attrName>style.visibility</p:attrName>
                                        </p:attrNameLst>
                                      </p:cBhvr>
                                      <p:to>
                                        <p:strVal val="visibl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4" fill="hold" nodeType="clickEffect">
                                  <p:stCondLst>
                                    <p:cond delay="0"/>
                                  </p:stCondLst>
                                  <p:childTnLst>
                                    <p:set>
                                      <p:cBhvr>
                                        <p:cTn id="163" dur="1" fill="hold">
                                          <p:stCondLst>
                                            <p:cond delay="0"/>
                                          </p:stCondLst>
                                        </p:cTn>
                                        <p:tgtEl>
                                          <p:spTgt spid="404544"/>
                                        </p:tgtEl>
                                        <p:attrNameLst>
                                          <p:attrName>style.visibility</p:attrName>
                                        </p:attrNameLst>
                                      </p:cBhvr>
                                      <p:to>
                                        <p:strVal val="visible"/>
                                      </p:to>
                                    </p:set>
                                    <p:animEffect transition="in" filter="wipe(down)">
                                      <p:cBhvr>
                                        <p:cTn id="164" dur="500"/>
                                        <p:tgtEl>
                                          <p:spTgt spid="40454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1" fill="hold" nodeType="clickEffect">
                                  <p:stCondLst>
                                    <p:cond delay="0"/>
                                  </p:stCondLst>
                                  <p:childTnLst>
                                    <p:set>
                                      <p:cBhvr>
                                        <p:cTn id="168" dur="1" fill="hold">
                                          <p:stCondLst>
                                            <p:cond delay="0"/>
                                          </p:stCondLst>
                                        </p:cTn>
                                        <p:tgtEl>
                                          <p:spTgt spid="404545"/>
                                        </p:tgtEl>
                                        <p:attrNameLst>
                                          <p:attrName>style.visibility</p:attrName>
                                        </p:attrNameLst>
                                      </p:cBhvr>
                                      <p:to>
                                        <p:strVal val="visible"/>
                                      </p:to>
                                    </p:set>
                                    <p:animEffect transition="in" filter="wipe(up)">
                                      <p:cBhvr>
                                        <p:cTn id="169" dur="500"/>
                                        <p:tgtEl>
                                          <p:spTgt spid="404545"/>
                                        </p:tgtEl>
                                      </p:cBhvr>
                                    </p:animEffect>
                                  </p:childTnLst>
                                </p:cTn>
                              </p:par>
                              <p:par>
                                <p:cTn id="170" presetID="1" presetClass="entr" presetSubtype="0" fill="hold" grpId="0" nodeType="withEffect">
                                  <p:stCondLst>
                                    <p:cond delay="0"/>
                                  </p:stCondLst>
                                  <p:childTnLst>
                                    <p:set>
                                      <p:cBhvr>
                                        <p:cTn id="171" dur="1" fill="hold">
                                          <p:stCondLst>
                                            <p:cond delay="0"/>
                                          </p:stCondLst>
                                        </p:cTn>
                                        <p:tgtEl>
                                          <p:spTgt spid="404536"/>
                                        </p:tgtEl>
                                        <p:attrNameLst>
                                          <p:attrName>style.visibility</p:attrName>
                                        </p:attrNameLst>
                                      </p:cBhvr>
                                      <p:to>
                                        <p:strVal val="visible"/>
                                      </p:to>
                                    </p:set>
                                  </p:childTnLst>
                                </p:cTn>
                              </p:par>
                              <p:par>
                                <p:cTn id="172" presetID="64" presetClass="path" presetSubtype="0" accel="50000" decel="50000" fill="hold" grpId="1" nodeType="withEffect">
                                  <p:stCondLst>
                                    <p:cond delay="0"/>
                                  </p:stCondLst>
                                  <p:childTnLst>
                                    <p:animMotion origin="layout" path="M 8.33333E-7 4.81481E-6 L -0.28351 -0.39908 " pathEditMode="relative" rAng="0" ptsTypes="AA">
                                      <p:cBhvr>
                                        <p:cTn id="173" dur="500" spd="-100000" fill="hold"/>
                                        <p:tgtEl>
                                          <p:spTgt spid="404536"/>
                                        </p:tgtEl>
                                        <p:attrNameLst>
                                          <p:attrName>ppt_x</p:attrName>
                                          <p:attrName>ppt_y</p:attrName>
                                        </p:attrNameLst>
                                      </p:cBhvr>
                                      <p:rCtr x="-14184" y="-19954"/>
                                    </p:animMotion>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404607"/>
                                        </p:tgtEl>
                                        <p:attrNameLst>
                                          <p:attrName>style.visibility</p:attrName>
                                        </p:attrNameLst>
                                      </p:cBhvr>
                                      <p:to>
                                        <p:strVal val="visible"/>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 presetClass="exit" presetSubtype="0" fill="hold" nodeType="clickEffect">
                                  <p:stCondLst>
                                    <p:cond delay="0"/>
                                  </p:stCondLst>
                                  <p:childTnLst>
                                    <p:set>
                                      <p:cBhvr>
                                        <p:cTn id="181" dur="1" fill="hold">
                                          <p:stCondLst>
                                            <p:cond delay="0"/>
                                          </p:stCondLst>
                                        </p:cTn>
                                        <p:tgtEl>
                                          <p:spTgt spid="404499"/>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404544"/>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404545"/>
                                        </p:tgtEl>
                                        <p:attrNameLst>
                                          <p:attrName>style.visibility</p:attrName>
                                        </p:attrNameLst>
                                      </p:cBhvr>
                                      <p:to>
                                        <p:strVal val="hidden"/>
                                      </p:to>
                                    </p:set>
                                  </p:childTnLst>
                                </p:cTn>
                              </p:par>
                              <p:par>
                                <p:cTn id="186" presetID="1" presetClass="entr" presetSubtype="0" fill="hold" nodeType="withEffect">
                                  <p:stCondLst>
                                    <p:cond delay="0"/>
                                  </p:stCondLst>
                                  <p:childTnLst>
                                    <p:set>
                                      <p:cBhvr>
                                        <p:cTn id="187" dur="1" fill="hold">
                                          <p:stCondLst>
                                            <p:cond delay="0"/>
                                          </p:stCondLst>
                                        </p:cTn>
                                        <p:tgtEl>
                                          <p:spTgt spid="404493"/>
                                        </p:tgtEl>
                                        <p:attrNameLst>
                                          <p:attrName>style.visibility</p:attrName>
                                        </p:attrNameLst>
                                      </p:cBhvr>
                                      <p:to>
                                        <p:strVal val="visibl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4" fill="hold" nodeType="clickEffect">
                                  <p:stCondLst>
                                    <p:cond delay="0"/>
                                  </p:stCondLst>
                                  <p:childTnLst>
                                    <p:set>
                                      <p:cBhvr>
                                        <p:cTn id="191" dur="1" fill="hold">
                                          <p:stCondLst>
                                            <p:cond delay="0"/>
                                          </p:stCondLst>
                                        </p:cTn>
                                        <p:tgtEl>
                                          <p:spTgt spid="404560"/>
                                        </p:tgtEl>
                                        <p:attrNameLst>
                                          <p:attrName>style.visibility</p:attrName>
                                        </p:attrNameLst>
                                      </p:cBhvr>
                                      <p:to>
                                        <p:strVal val="visible"/>
                                      </p:to>
                                    </p:set>
                                    <p:animEffect transition="in" filter="wipe(down)">
                                      <p:cBhvr>
                                        <p:cTn id="192" dur="500"/>
                                        <p:tgtEl>
                                          <p:spTgt spid="404560"/>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1" fill="hold" nodeType="clickEffect">
                                  <p:stCondLst>
                                    <p:cond delay="0"/>
                                  </p:stCondLst>
                                  <p:childTnLst>
                                    <p:set>
                                      <p:cBhvr>
                                        <p:cTn id="196" dur="1" fill="hold">
                                          <p:stCondLst>
                                            <p:cond delay="0"/>
                                          </p:stCondLst>
                                        </p:cTn>
                                        <p:tgtEl>
                                          <p:spTgt spid="404561"/>
                                        </p:tgtEl>
                                        <p:attrNameLst>
                                          <p:attrName>style.visibility</p:attrName>
                                        </p:attrNameLst>
                                      </p:cBhvr>
                                      <p:to>
                                        <p:strVal val="visible"/>
                                      </p:to>
                                    </p:set>
                                    <p:animEffect transition="in" filter="wipe(up)">
                                      <p:cBhvr>
                                        <p:cTn id="197" dur="500"/>
                                        <p:tgtEl>
                                          <p:spTgt spid="404561"/>
                                        </p:tgtEl>
                                      </p:cBhvr>
                                    </p:animEffect>
                                  </p:childTnLst>
                                </p:cTn>
                              </p:par>
                              <p:par>
                                <p:cTn id="198" presetID="1" presetClass="entr" presetSubtype="0" fill="hold" grpId="0" nodeType="withEffect">
                                  <p:stCondLst>
                                    <p:cond delay="0"/>
                                  </p:stCondLst>
                                  <p:childTnLst>
                                    <p:set>
                                      <p:cBhvr>
                                        <p:cTn id="199" dur="1" fill="hold">
                                          <p:stCondLst>
                                            <p:cond delay="0"/>
                                          </p:stCondLst>
                                        </p:cTn>
                                        <p:tgtEl>
                                          <p:spTgt spid="404538"/>
                                        </p:tgtEl>
                                        <p:attrNameLst>
                                          <p:attrName>style.visibility</p:attrName>
                                        </p:attrNameLst>
                                      </p:cBhvr>
                                      <p:to>
                                        <p:strVal val="visible"/>
                                      </p:to>
                                    </p:set>
                                  </p:childTnLst>
                                </p:cTn>
                              </p:par>
                              <p:par>
                                <p:cTn id="200" presetID="64" presetClass="path" presetSubtype="0" accel="50000" decel="50000" fill="hold" grpId="1" nodeType="withEffect">
                                  <p:stCondLst>
                                    <p:cond delay="0"/>
                                  </p:stCondLst>
                                  <p:childTnLst>
                                    <p:animMotion origin="layout" path="M -3.05556E-6 4.81481E-6 L 0.02361 -0.39908 " pathEditMode="relative" rAng="0" ptsTypes="AA">
                                      <p:cBhvr>
                                        <p:cTn id="201" dur="500" spd="-100000" fill="hold"/>
                                        <p:tgtEl>
                                          <p:spTgt spid="404538"/>
                                        </p:tgtEl>
                                        <p:attrNameLst>
                                          <p:attrName>ppt_x</p:attrName>
                                          <p:attrName>ppt_y</p:attrName>
                                        </p:attrNameLst>
                                      </p:cBhvr>
                                      <p:rCtr x="1181" y="-19954"/>
                                    </p:animMotion>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xit" presetSubtype="0" fill="hold" nodeType="clickEffect">
                                  <p:stCondLst>
                                    <p:cond delay="0"/>
                                  </p:stCondLst>
                                  <p:childTnLst>
                                    <p:set>
                                      <p:cBhvr>
                                        <p:cTn id="205" dur="1" fill="hold">
                                          <p:stCondLst>
                                            <p:cond delay="0"/>
                                          </p:stCondLst>
                                        </p:cTn>
                                        <p:tgtEl>
                                          <p:spTgt spid="404493"/>
                                        </p:tgtEl>
                                        <p:attrNameLst>
                                          <p:attrName>style.visibility</p:attrName>
                                        </p:attrNameLst>
                                      </p:cBhvr>
                                      <p:to>
                                        <p:strVal val="hidden"/>
                                      </p:to>
                                    </p:set>
                                  </p:childTnLst>
                                </p:cTn>
                              </p:par>
                              <p:par>
                                <p:cTn id="206" presetID="1" presetClass="exit" presetSubtype="0" fill="hold" nodeType="withEffect">
                                  <p:stCondLst>
                                    <p:cond delay="0"/>
                                  </p:stCondLst>
                                  <p:childTnLst>
                                    <p:set>
                                      <p:cBhvr>
                                        <p:cTn id="207" dur="1" fill="hold">
                                          <p:stCondLst>
                                            <p:cond delay="0"/>
                                          </p:stCondLst>
                                        </p:cTn>
                                        <p:tgtEl>
                                          <p:spTgt spid="404560"/>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404561"/>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404556"/>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404558"/>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404640"/>
                                        </p:tgtEl>
                                        <p:attrNameLst>
                                          <p:attrName>style.visibility</p:attrName>
                                        </p:attrNameLst>
                                      </p:cBhvr>
                                      <p:to>
                                        <p:strVal val="visible"/>
                                      </p:to>
                                    </p:set>
                                  </p:childTnLst>
                                </p:cTn>
                              </p:par>
                              <p:par>
                                <p:cTn id="218" presetID="29" presetClass="path" presetSubtype="0" repeatCount="indefinite" fill="hold" nodeType="with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219" dur="500" fill="hold"/>
                                        <p:tgtEl>
                                          <p:spTgt spid="404640"/>
                                        </p:tgtEl>
                                        <p:attrNameLst>
                                          <p:attrName>ppt_x</p:attrName>
                                          <p:attrName>ppt_y</p:attrName>
                                        </p:attrNameLst>
                                      </p:cBhvr>
                                      <p:rCtr x="-69" y="-23"/>
                                    </p:animMotion>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404557"/>
                                        </p:tgtEl>
                                        <p:attrNameLst>
                                          <p:attrName>style.visibility</p:attrName>
                                        </p:attrNameLst>
                                      </p:cBhvr>
                                      <p:to>
                                        <p:strVal val="visible"/>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404559"/>
                                        </p:tgtEl>
                                        <p:attrNameLst>
                                          <p:attrName>style.visibility</p:attrName>
                                        </p:attrNameLst>
                                      </p:cBhvr>
                                      <p:to>
                                        <p:strVal val="visible"/>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 presetClass="exit" presetSubtype="0" fill="hold" nodeType="clickEffect">
                                  <p:stCondLst>
                                    <p:cond delay="0"/>
                                  </p:stCondLst>
                                  <p:childTnLst>
                                    <p:set>
                                      <p:cBhvr>
                                        <p:cTn id="231" dur="1" fill="hold">
                                          <p:stCondLst>
                                            <p:cond delay="0"/>
                                          </p:stCondLst>
                                        </p:cTn>
                                        <p:tgtEl>
                                          <p:spTgt spid="404636"/>
                                        </p:tgtEl>
                                        <p:attrNameLst>
                                          <p:attrName>style.visibility</p:attrName>
                                        </p:attrNameLst>
                                      </p:cBhvr>
                                      <p:to>
                                        <p:strVal val="hidden"/>
                                      </p:to>
                                    </p:set>
                                  </p:childTnLst>
                                </p:cTn>
                              </p:par>
                              <p:par>
                                <p:cTn id="232" presetID="1" presetClass="exit" presetSubtype="0" fill="hold" nodeType="withEffect">
                                  <p:stCondLst>
                                    <p:cond delay="0"/>
                                  </p:stCondLst>
                                  <p:childTnLst>
                                    <p:set>
                                      <p:cBhvr>
                                        <p:cTn id="233" dur="1" fill="hold">
                                          <p:stCondLst>
                                            <p:cond delay="0"/>
                                          </p:stCondLst>
                                        </p:cTn>
                                        <p:tgtEl>
                                          <p:spTgt spid="404633"/>
                                        </p:tgtEl>
                                        <p:attrNameLst>
                                          <p:attrName>style.visibility</p:attrName>
                                        </p:attrNameLst>
                                      </p:cBhvr>
                                      <p:to>
                                        <p:strVal val="hidden"/>
                                      </p:to>
                                    </p:set>
                                  </p:childTnLst>
                                </p:cTn>
                              </p:par>
                              <p:par>
                                <p:cTn id="234" presetID="1" presetClass="entr" presetSubtype="0" fill="hold" nodeType="withEffect">
                                  <p:stCondLst>
                                    <p:cond delay="0"/>
                                  </p:stCondLst>
                                  <p:childTnLst>
                                    <p:set>
                                      <p:cBhvr>
                                        <p:cTn id="235" dur="1" fill="hold">
                                          <p:stCondLst>
                                            <p:cond delay="0"/>
                                          </p:stCondLst>
                                        </p:cTn>
                                        <p:tgtEl>
                                          <p:spTgt spid="404634"/>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404637"/>
                                        </p:tgtEl>
                                        <p:attrNameLst>
                                          <p:attrName>style.visibility</p:attrName>
                                        </p:attrNameLst>
                                      </p:cBhvr>
                                      <p:to>
                                        <p:strVal val="visible"/>
                                      </p:to>
                                    </p:set>
                                  </p:childTnLst>
                                </p:cTn>
                              </p:par>
                              <p:par>
                                <p:cTn id="238" presetID="9" presetClass="emph" presetSubtype="0" grpId="1" nodeType="withEffect">
                                  <p:stCondLst>
                                    <p:cond delay="0"/>
                                  </p:stCondLst>
                                  <p:childTnLst>
                                    <p:set>
                                      <p:cBhvr rctx="PPT">
                                        <p:cTn id="239" dur="indefinite"/>
                                        <p:tgtEl>
                                          <p:spTgt spid="404628"/>
                                        </p:tgtEl>
                                        <p:attrNameLst>
                                          <p:attrName>style.opacity</p:attrName>
                                        </p:attrNameLst>
                                      </p:cBhvr>
                                      <p:to>
                                        <p:strVal val="0.25"/>
                                      </p:to>
                                    </p:set>
                                    <p:animEffect filter="image" prLst="opacity: 0.25">
                                      <p:cBhvr rctx="IE">
                                        <p:cTn id="240" dur="indefinite"/>
                                        <p:tgtEl>
                                          <p:spTgt spid="404628"/>
                                        </p:tgtEl>
                                      </p:cBhvr>
                                    </p:animEffect>
                                  </p:childTnLst>
                                </p:cTn>
                              </p:par>
                              <p:par>
                                <p:cTn id="241" presetID="9" presetClass="emph" presetSubtype="0" grpId="1" nodeType="withEffect">
                                  <p:stCondLst>
                                    <p:cond delay="0"/>
                                  </p:stCondLst>
                                  <p:childTnLst>
                                    <p:set>
                                      <p:cBhvr rctx="PPT">
                                        <p:cTn id="242" dur="indefinite"/>
                                        <p:tgtEl>
                                          <p:spTgt spid="404629"/>
                                        </p:tgtEl>
                                        <p:attrNameLst>
                                          <p:attrName>style.opacity</p:attrName>
                                        </p:attrNameLst>
                                      </p:cBhvr>
                                      <p:to>
                                        <p:strVal val="0.25"/>
                                      </p:to>
                                    </p:set>
                                    <p:animEffect filter="image" prLst="opacity: 0.25">
                                      <p:cBhvr rctx="IE">
                                        <p:cTn id="243" dur="indefinite"/>
                                        <p:tgtEl>
                                          <p:spTgt spid="404629"/>
                                        </p:tgtEl>
                                      </p:cBhvr>
                                    </p:animEffect>
                                  </p:childTnLst>
                                </p:cTn>
                              </p:par>
                              <p:par>
                                <p:cTn id="244" presetID="9" presetClass="emph" presetSubtype="0" grpId="2" nodeType="withEffect">
                                  <p:stCondLst>
                                    <p:cond delay="0"/>
                                  </p:stCondLst>
                                  <p:childTnLst>
                                    <p:set>
                                      <p:cBhvr rctx="PPT">
                                        <p:cTn id="245" dur="indefinite"/>
                                        <p:tgtEl>
                                          <p:spTgt spid="404626"/>
                                        </p:tgtEl>
                                        <p:attrNameLst>
                                          <p:attrName>style.opacity</p:attrName>
                                        </p:attrNameLst>
                                      </p:cBhvr>
                                      <p:to>
                                        <p:strVal val="1"/>
                                      </p:to>
                                    </p:set>
                                    <p:animEffect filter="image" prLst="opacity: 1">
                                      <p:cBhvr rctx="IE">
                                        <p:cTn id="246" dur="indefinite"/>
                                        <p:tgtEl>
                                          <p:spTgt spid="404626"/>
                                        </p:tgtEl>
                                      </p:cBhvr>
                                    </p:animEffect>
                                  </p:childTnLst>
                                </p:cTn>
                              </p:par>
                              <p:par>
                                <p:cTn id="247" presetID="9" presetClass="emph" presetSubtype="0" grpId="2" nodeType="withEffect">
                                  <p:stCondLst>
                                    <p:cond delay="0"/>
                                  </p:stCondLst>
                                  <p:childTnLst>
                                    <p:set>
                                      <p:cBhvr rctx="PPT">
                                        <p:cTn id="248" dur="indefinite"/>
                                        <p:tgtEl>
                                          <p:spTgt spid="404627"/>
                                        </p:tgtEl>
                                        <p:attrNameLst>
                                          <p:attrName>style.opacity</p:attrName>
                                        </p:attrNameLst>
                                      </p:cBhvr>
                                      <p:to>
                                        <p:strVal val="1"/>
                                      </p:to>
                                    </p:set>
                                    <p:animEffect filter="image" prLst="opacity: 1">
                                      <p:cBhvr rctx="IE">
                                        <p:cTn id="249" dur="indefinite"/>
                                        <p:tgtEl>
                                          <p:spTgt spid="404627"/>
                                        </p:tgtEl>
                                      </p:cBhvr>
                                    </p:animEffec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1" presetClass="entr" presetSubtype="0" fill="hold" nodeType="clickEffect">
                                  <p:stCondLst>
                                    <p:cond delay="0"/>
                                  </p:stCondLst>
                                  <p:childTnLst>
                                    <p:set>
                                      <p:cBhvr>
                                        <p:cTn id="253" dur="1" fill="hold">
                                          <p:stCondLst>
                                            <p:cond delay="0"/>
                                          </p:stCondLst>
                                        </p:cTn>
                                        <p:tgtEl>
                                          <p:spTgt spid="404534"/>
                                        </p:tgtEl>
                                        <p:attrNameLst>
                                          <p:attrName>style.visibility</p:attrName>
                                        </p:attrNameLst>
                                      </p:cBhvr>
                                      <p:to>
                                        <p:strVal val="visible"/>
                                      </p:to>
                                    </p:set>
                                  </p:childTnLst>
                                </p:cTn>
                              </p:par>
                              <p:par>
                                <p:cTn id="254" presetID="1" presetClass="entr" presetSubtype="0" fill="hold" nodeType="withEffect">
                                  <p:stCondLst>
                                    <p:cond delay="0"/>
                                  </p:stCondLst>
                                  <p:childTnLst>
                                    <p:set>
                                      <p:cBhvr>
                                        <p:cTn id="255" dur="1" fill="hold">
                                          <p:stCondLst>
                                            <p:cond delay="0"/>
                                          </p:stCondLst>
                                        </p:cTn>
                                        <p:tgtEl>
                                          <p:spTgt spid="404520"/>
                                        </p:tgtEl>
                                        <p:attrNameLst>
                                          <p:attrName>style.visibility</p:attrName>
                                        </p:attrNameLst>
                                      </p:cBhvr>
                                      <p:to>
                                        <p:strVal val="visible"/>
                                      </p:to>
                                    </p:se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1" presetClass="entr" presetSubtype="0" fill="hold" nodeType="clickEffect">
                                  <p:stCondLst>
                                    <p:cond delay="0"/>
                                  </p:stCondLst>
                                  <p:childTnLst>
                                    <p:set>
                                      <p:cBhvr>
                                        <p:cTn id="259" dur="1" fill="hold">
                                          <p:stCondLst>
                                            <p:cond delay="0"/>
                                          </p:stCondLst>
                                        </p:cTn>
                                        <p:tgtEl>
                                          <p:spTgt spid="404577"/>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404578"/>
                                        </p:tgtEl>
                                        <p:attrNameLst>
                                          <p:attrName>style.visibility</p:attrName>
                                        </p:attrNameLst>
                                      </p:cBhvr>
                                      <p:to>
                                        <p:strVal val="visible"/>
                                      </p:to>
                                    </p:se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1" presetClass="entr" presetSubtype="0" fill="hold" nodeType="clickEffect">
                                  <p:stCondLst>
                                    <p:cond delay="0"/>
                                  </p:stCondLst>
                                  <p:childTnLst>
                                    <p:set>
                                      <p:cBhvr>
                                        <p:cTn id="265" dur="1" fill="hold">
                                          <p:stCondLst>
                                            <p:cond delay="0"/>
                                          </p:stCondLst>
                                        </p:cTn>
                                        <p:tgtEl>
                                          <p:spTgt spid="404610"/>
                                        </p:tgtEl>
                                        <p:attrNameLst>
                                          <p:attrName>style.visibility</p:attrName>
                                        </p:attrNameLst>
                                      </p:cBhvr>
                                      <p:to>
                                        <p:strVal val="visible"/>
                                      </p:to>
                                    </p:se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22" presetClass="entr" presetSubtype="1" fill="hold" nodeType="clickEffect">
                                  <p:stCondLst>
                                    <p:cond delay="0"/>
                                  </p:stCondLst>
                                  <p:childTnLst>
                                    <p:set>
                                      <p:cBhvr>
                                        <p:cTn id="269" dur="1" fill="hold">
                                          <p:stCondLst>
                                            <p:cond delay="0"/>
                                          </p:stCondLst>
                                        </p:cTn>
                                        <p:tgtEl>
                                          <p:spTgt spid="404582"/>
                                        </p:tgtEl>
                                        <p:attrNameLst>
                                          <p:attrName>style.visibility</p:attrName>
                                        </p:attrNameLst>
                                      </p:cBhvr>
                                      <p:to>
                                        <p:strVal val="visible"/>
                                      </p:to>
                                    </p:set>
                                    <p:animEffect transition="in" filter="wipe(up)">
                                      <p:cBhvr>
                                        <p:cTn id="270" dur="500"/>
                                        <p:tgtEl>
                                          <p:spTgt spid="404582"/>
                                        </p:tgtEl>
                                      </p:cBhvr>
                                    </p:animEffect>
                                  </p:childTnLst>
                                </p:cTn>
                              </p:par>
                            </p:childTnLst>
                          </p:cTn>
                        </p:par>
                        <p:par>
                          <p:cTn id="271" fill="hold" nodeType="afterGroup">
                            <p:stCondLst>
                              <p:cond delay="500"/>
                            </p:stCondLst>
                            <p:childTnLst>
                              <p:par>
                                <p:cTn id="272" presetID="1" presetClass="entr" presetSubtype="0" fill="hold" nodeType="afterEffect">
                                  <p:stCondLst>
                                    <p:cond delay="0"/>
                                  </p:stCondLst>
                                  <p:childTnLst>
                                    <p:set>
                                      <p:cBhvr>
                                        <p:cTn id="273" dur="1" fill="hold">
                                          <p:stCondLst>
                                            <p:cond delay="0"/>
                                          </p:stCondLst>
                                        </p:cTn>
                                        <p:tgtEl>
                                          <p:spTgt spid="404501"/>
                                        </p:tgtEl>
                                        <p:attrNameLst>
                                          <p:attrName>style.visibility</p:attrName>
                                        </p:attrNameLst>
                                      </p:cBhvr>
                                      <p:to>
                                        <p:strVal val="visible"/>
                                      </p:to>
                                    </p:se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1" presetClass="entr" presetSubtype="0" fill="hold" nodeType="clickEffect">
                                  <p:stCondLst>
                                    <p:cond delay="0"/>
                                  </p:stCondLst>
                                  <p:childTnLst>
                                    <p:set>
                                      <p:cBhvr>
                                        <p:cTn id="277" dur="1" fill="hold">
                                          <p:stCondLst>
                                            <p:cond delay="0"/>
                                          </p:stCondLst>
                                        </p:cTn>
                                        <p:tgtEl>
                                          <p:spTgt spid="404612"/>
                                        </p:tgtEl>
                                        <p:attrNameLst>
                                          <p:attrName>style.visibility</p:attrName>
                                        </p:attrNameLst>
                                      </p:cBhvr>
                                      <p:to>
                                        <p:strVal val="visible"/>
                                      </p:to>
                                    </p:set>
                                  </p:childTnLst>
                                </p:cTn>
                              </p:par>
                              <p:par>
                                <p:cTn id="278" presetID="1" presetClass="entr" presetSubtype="0" fill="hold" grpId="0" nodeType="withEffect">
                                  <p:stCondLst>
                                    <p:cond delay="0"/>
                                  </p:stCondLst>
                                  <p:childTnLst>
                                    <p:set>
                                      <p:cBhvr>
                                        <p:cTn id="279" dur="1" fill="hold">
                                          <p:stCondLst>
                                            <p:cond delay="0"/>
                                          </p:stCondLst>
                                        </p:cTn>
                                        <p:tgtEl>
                                          <p:spTgt spid="404613"/>
                                        </p:tgtEl>
                                        <p:attrNameLst>
                                          <p:attrName>style.visibility</p:attrName>
                                        </p:attrNameLst>
                                      </p:cBhvr>
                                      <p:to>
                                        <p:strVal val="visible"/>
                                      </p:to>
                                    </p:set>
                                  </p:childTnLst>
                                </p:cTn>
                              </p:par>
                              <p:par>
                                <p:cTn id="280" presetID="1" presetClass="entr" presetSubtype="0" fill="hold" grpId="0" nodeType="withEffect">
                                  <p:stCondLst>
                                    <p:cond delay="0"/>
                                  </p:stCondLst>
                                  <p:childTnLst>
                                    <p:set>
                                      <p:cBhvr>
                                        <p:cTn id="281" dur="1" fill="hold">
                                          <p:stCondLst>
                                            <p:cond delay="0"/>
                                          </p:stCondLst>
                                        </p:cTn>
                                        <p:tgtEl>
                                          <p:spTgt spid="404614"/>
                                        </p:tgtEl>
                                        <p:attrNameLst>
                                          <p:attrName>style.visibility</p:attrName>
                                        </p:attrNameLst>
                                      </p:cBhvr>
                                      <p:to>
                                        <p:strVal val="visible"/>
                                      </p:to>
                                    </p:set>
                                  </p:childTnLst>
                                </p:cTn>
                              </p:par>
                              <p:par>
                                <p:cTn id="282" presetID="64" presetClass="path" presetSubtype="0" accel="50000" decel="50000" fill="hold" grpId="0" nodeType="withEffect">
                                  <p:stCondLst>
                                    <p:cond delay="0"/>
                                  </p:stCondLst>
                                  <p:childTnLst>
                                    <p:animMotion origin="layout" path="M 2.77778E-7 -7.40741E-7 L -0.01302 -0.38866 " pathEditMode="relative" rAng="0" ptsTypes="AA">
                                      <p:cBhvr>
                                        <p:cTn id="283" dur="500" spd="-100000" fill="hold"/>
                                        <p:tgtEl>
                                          <p:spTgt spid="404612"/>
                                        </p:tgtEl>
                                        <p:attrNameLst>
                                          <p:attrName>ppt_x</p:attrName>
                                          <p:attrName>ppt_y</p:attrName>
                                        </p:attrNameLst>
                                      </p:cBhvr>
                                      <p:rCtr x="-660" y="-19444"/>
                                    </p:animMotion>
                                  </p:childTnLst>
                                </p:cTn>
                              </p:par>
                              <p:par>
                                <p:cTn id="284" presetID="64" presetClass="path" presetSubtype="0" accel="50000" decel="50000" fill="hold" grpId="1" nodeType="withEffect">
                                  <p:stCondLst>
                                    <p:cond delay="0"/>
                                  </p:stCondLst>
                                  <p:childTnLst>
                                    <p:animMotion origin="layout" path="M 8.33333E-7 -7.40741E-7 L -0.08403 -0.46227 " pathEditMode="relative" rAng="0" ptsTypes="AA">
                                      <p:cBhvr>
                                        <p:cTn id="285" dur="500" spd="-100000" fill="hold"/>
                                        <p:tgtEl>
                                          <p:spTgt spid="404613"/>
                                        </p:tgtEl>
                                        <p:attrNameLst>
                                          <p:attrName>ppt_x</p:attrName>
                                          <p:attrName>ppt_y</p:attrName>
                                        </p:attrNameLst>
                                      </p:cBhvr>
                                      <p:rCtr x="-4201" y="-23125"/>
                                    </p:animMotion>
                                  </p:childTnLst>
                                </p:cTn>
                              </p:par>
                              <p:par>
                                <p:cTn id="286" presetID="64" presetClass="path" presetSubtype="0" accel="50000" decel="50000" fill="hold" grpId="1" nodeType="withEffect">
                                  <p:stCondLst>
                                    <p:cond delay="0"/>
                                  </p:stCondLst>
                                  <p:childTnLst>
                                    <p:animMotion origin="layout" path="M 2.22222E-6 -7.40741E-7 L -0.10261 -0.38866 " pathEditMode="relative" rAng="0" ptsTypes="AA">
                                      <p:cBhvr>
                                        <p:cTn id="287" dur="500" spd="-100000" fill="hold"/>
                                        <p:tgtEl>
                                          <p:spTgt spid="404614"/>
                                        </p:tgtEl>
                                        <p:attrNameLst>
                                          <p:attrName>ppt_x</p:attrName>
                                          <p:attrName>ppt_y</p:attrName>
                                        </p:attrNameLst>
                                      </p:cBhvr>
                                      <p:rCtr x="-5139" y="-19444"/>
                                    </p:animMotion>
                                  </p:childTnLst>
                                </p:cTn>
                              </p:par>
                            </p:childTnLst>
                          </p:cTn>
                        </p:par>
                        <p:par>
                          <p:cTn id="288" fill="hold" nodeType="afterGroup">
                            <p:stCondLst>
                              <p:cond delay="500"/>
                            </p:stCondLst>
                            <p:childTnLst>
                              <p:par>
                                <p:cTn id="289" presetID="1" presetClass="entr" presetSubtype="0" fill="hold" grpId="0" nodeType="afterEffect">
                                  <p:stCondLst>
                                    <p:cond delay="0"/>
                                  </p:stCondLst>
                                  <p:childTnLst>
                                    <p:set>
                                      <p:cBhvr>
                                        <p:cTn id="290" dur="1" fill="hold">
                                          <p:stCondLst>
                                            <p:cond delay="0"/>
                                          </p:stCondLst>
                                        </p:cTn>
                                        <p:tgtEl>
                                          <p:spTgt spid="404502"/>
                                        </p:tgtEl>
                                        <p:attrNameLst>
                                          <p:attrName>style.visibility</p:attrName>
                                        </p:attrNameLst>
                                      </p:cBhvr>
                                      <p:to>
                                        <p:strVal val="visible"/>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1" presetClass="exit" presetSubtype="0" fill="hold" nodeType="clickEffect">
                                  <p:stCondLst>
                                    <p:cond delay="0"/>
                                  </p:stCondLst>
                                  <p:childTnLst>
                                    <p:set>
                                      <p:cBhvr>
                                        <p:cTn id="294" dur="1" fill="hold">
                                          <p:stCondLst>
                                            <p:cond delay="0"/>
                                          </p:stCondLst>
                                        </p:cTn>
                                        <p:tgtEl>
                                          <p:spTgt spid="404582"/>
                                        </p:tgtEl>
                                        <p:attrNameLst>
                                          <p:attrName>style.visibility</p:attrName>
                                        </p:attrNameLst>
                                      </p:cBhvr>
                                      <p:to>
                                        <p:strVal val="hidden"/>
                                      </p:to>
                                    </p:set>
                                  </p:childTnLst>
                                </p:cTn>
                              </p:par>
                              <p:par>
                                <p:cTn id="295" presetID="1" presetClass="exit" presetSubtype="0" fill="hold" nodeType="withEffect">
                                  <p:stCondLst>
                                    <p:cond delay="0"/>
                                  </p:stCondLst>
                                  <p:childTnLst>
                                    <p:set>
                                      <p:cBhvr>
                                        <p:cTn id="296" dur="1" fill="hold">
                                          <p:stCondLst>
                                            <p:cond delay="0"/>
                                          </p:stCondLst>
                                        </p:cTn>
                                        <p:tgtEl>
                                          <p:spTgt spid="404610"/>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nodeType="clickEffect">
                                  <p:stCondLst>
                                    <p:cond delay="0"/>
                                  </p:stCondLst>
                                  <p:childTnLst>
                                    <p:set>
                                      <p:cBhvr>
                                        <p:cTn id="300" dur="1" fill="hold">
                                          <p:stCondLst>
                                            <p:cond delay="0"/>
                                          </p:stCondLst>
                                        </p:cTn>
                                        <p:tgtEl>
                                          <p:spTgt spid="404611"/>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404503"/>
                                        </p:tgtEl>
                                        <p:attrNameLst>
                                          <p:attrName>style.visibility</p:attrName>
                                        </p:attrNameLst>
                                      </p:cBhvr>
                                      <p:to>
                                        <p:strVal val="visible"/>
                                      </p:to>
                                    </p:set>
                                  </p:childTnLst>
                                </p:cTn>
                              </p:par>
                            </p:childTnLst>
                          </p:cTn>
                        </p:par>
                      </p:childTnLst>
                    </p:cTn>
                  </p:par>
                  <p:par>
                    <p:cTn id="303" fill="hold" nodeType="clickPar">
                      <p:stCondLst>
                        <p:cond delay="indefinite"/>
                      </p:stCondLst>
                      <p:childTnLst>
                        <p:par>
                          <p:cTn id="304" fill="hold" nodeType="withGroup">
                            <p:stCondLst>
                              <p:cond delay="0"/>
                            </p:stCondLst>
                            <p:childTnLst>
                              <p:par>
                                <p:cTn id="305" presetID="1" presetClass="entr" presetSubtype="0" fill="hold" nodeType="clickEffect">
                                  <p:stCondLst>
                                    <p:cond delay="0"/>
                                  </p:stCondLst>
                                  <p:childTnLst>
                                    <p:set>
                                      <p:cBhvr>
                                        <p:cTn id="306" dur="1" fill="hold">
                                          <p:stCondLst>
                                            <p:cond delay="0"/>
                                          </p:stCondLst>
                                        </p:cTn>
                                        <p:tgtEl>
                                          <p:spTgt spid="404579"/>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404580"/>
                                        </p:tgtEl>
                                        <p:attrNameLst>
                                          <p:attrName>style.visibility</p:attrName>
                                        </p:attrNameLst>
                                      </p:cBhvr>
                                      <p:to>
                                        <p:strVal val="visible"/>
                                      </p:to>
                                    </p:set>
                                  </p:childTnLst>
                                </p:cTn>
                              </p:par>
                            </p:childTnLst>
                          </p:cTn>
                        </p:par>
                      </p:childTnLst>
                    </p:cTn>
                  </p:par>
                  <p:par>
                    <p:cTn id="309" fill="hold" nodeType="clickPar">
                      <p:stCondLst>
                        <p:cond delay="indefinite"/>
                      </p:stCondLst>
                      <p:childTnLst>
                        <p:par>
                          <p:cTn id="310" fill="hold" nodeType="withGroup">
                            <p:stCondLst>
                              <p:cond delay="0"/>
                            </p:stCondLst>
                            <p:childTnLst>
                              <p:par>
                                <p:cTn id="311" presetID="22" presetClass="entr" presetSubtype="1" fill="hold" nodeType="clickEffect">
                                  <p:stCondLst>
                                    <p:cond delay="0"/>
                                  </p:stCondLst>
                                  <p:childTnLst>
                                    <p:set>
                                      <p:cBhvr>
                                        <p:cTn id="312" dur="1" fill="hold">
                                          <p:stCondLst>
                                            <p:cond delay="0"/>
                                          </p:stCondLst>
                                        </p:cTn>
                                        <p:tgtEl>
                                          <p:spTgt spid="404581"/>
                                        </p:tgtEl>
                                        <p:attrNameLst>
                                          <p:attrName>style.visibility</p:attrName>
                                        </p:attrNameLst>
                                      </p:cBhvr>
                                      <p:to>
                                        <p:strVal val="visible"/>
                                      </p:to>
                                    </p:set>
                                    <p:animEffect transition="in" filter="wipe(up)">
                                      <p:cBhvr>
                                        <p:cTn id="313" dur="500"/>
                                        <p:tgtEl>
                                          <p:spTgt spid="404581"/>
                                        </p:tgtEl>
                                      </p:cBhvr>
                                    </p:animEffect>
                                  </p:childTnLst>
                                </p:cTn>
                              </p:par>
                            </p:childTnLst>
                          </p:cTn>
                        </p:par>
                        <p:par>
                          <p:cTn id="314" fill="hold" nodeType="afterGroup">
                            <p:stCondLst>
                              <p:cond delay="500"/>
                            </p:stCondLst>
                            <p:childTnLst>
                              <p:par>
                                <p:cTn id="315" presetID="1" presetClass="entr" presetSubtype="0" fill="hold" nodeType="afterEffect">
                                  <p:stCondLst>
                                    <p:cond delay="0"/>
                                  </p:stCondLst>
                                  <p:childTnLst>
                                    <p:set>
                                      <p:cBhvr>
                                        <p:cTn id="316" dur="1" fill="hold">
                                          <p:stCondLst>
                                            <p:cond delay="0"/>
                                          </p:stCondLst>
                                        </p:cTn>
                                        <p:tgtEl>
                                          <p:spTgt spid="404521"/>
                                        </p:tgtEl>
                                        <p:attrNameLst>
                                          <p:attrName>style.visibility</p:attrName>
                                        </p:attrNameLst>
                                      </p:cBhvr>
                                      <p:to>
                                        <p:strVal val="visible"/>
                                      </p:to>
                                    </p:set>
                                  </p:childTnLst>
                                </p:cTn>
                              </p:par>
                            </p:childTnLst>
                          </p:cTn>
                        </p:par>
                      </p:childTnLst>
                    </p:cTn>
                  </p:par>
                  <p:par>
                    <p:cTn id="317" fill="hold" nodeType="clickPar">
                      <p:stCondLst>
                        <p:cond delay="indefinite"/>
                      </p:stCondLst>
                      <p:childTnLst>
                        <p:par>
                          <p:cTn id="318" fill="hold" nodeType="withGroup">
                            <p:stCondLst>
                              <p:cond delay="0"/>
                            </p:stCondLst>
                            <p:childTnLst>
                              <p:par>
                                <p:cTn id="319" presetID="1" presetClass="entr" presetSubtype="0" fill="hold" grpId="0" nodeType="clickEffect">
                                  <p:stCondLst>
                                    <p:cond delay="0"/>
                                  </p:stCondLst>
                                  <p:childTnLst>
                                    <p:set>
                                      <p:cBhvr>
                                        <p:cTn id="320" dur="1" fill="hold">
                                          <p:stCondLst>
                                            <p:cond delay="0"/>
                                          </p:stCondLst>
                                        </p:cTn>
                                        <p:tgtEl>
                                          <p:spTgt spid="404504"/>
                                        </p:tgtEl>
                                        <p:attrNameLst>
                                          <p:attrName>style.visibility</p:attrName>
                                        </p:attrNameLst>
                                      </p:cBhvr>
                                      <p:to>
                                        <p:strVal val="visible"/>
                                      </p:to>
                                    </p:set>
                                  </p:childTnLst>
                                </p:cTn>
                              </p:par>
                              <p:par>
                                <p:cTn id="321" presetID="64" presetClass="path" presetSubtype="0" accel="50000" decel="50000" fill="hold" grpId="1" nodeType="withEffect">
                                  <p:stCondLst>
                                    <p:cond delay="0"/>
                                  </p:stCondLst>
                                  <p:childTnLst>
                                    <p:animMotion origin="layout" path="M -8.33333E-7 -7.40741E-7 L -0.11805 -0.46227 " pathEditMode="relative" rAng="0" ptsTypes="AA">
                                      <p:cBhvr>
                                        <p:cTn id="322" dur="500" spd="-100000" fill="hold"/>
                                        <p:tgtEl>
                                          <p:spTgt spid="404504"/>
                                        </p:tgtEl>
                                        <p:attrNameLst>
                                          <p:attrName>ppt_x</p:attrName>
                                          <p:attrName>ppt_y</p:attrName>
                                        </p:attrNameLst>
                                      </p:cBhvr>
                                      <p:rCtr x="-5903" y="-23125"/>
                                    </p:animMotion>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nodeType="clickEffect">
                                  <p:stCondLst>
                                    <p:cond delay="0"/>
                                  </p:stCondLst>
                                  <p:childTnLst>
                                    <p:set>
                                      <p:cBhvr>
                                        <p:cTn id="326" dur="1" fill="hold">
                                          <p:stCondLst>
                                            <p:cond delay="0"/>
                                          </p:stCondLst>
                                        </p:cTn>
                                        <p:tgtEl>
                                          <p:spTgt spid="404581"/>
                                        </p:tgtEl>
                                        <p:attrNameLst>
                                          <p:attrName>style.visibility</p:attrName>
                                        </p:attrNameLst>
                                      </p:cBhvr>
                                      <p:to>
                                        <p:strVal val="hidden"/>
                                      </p:to>
                                    </p:set>
                                  </p:childTnLst>
                                </p:cTn>
                              </p:par>
                              <p:par>
                                <p:cTn id="327" presetID="1" presetClass="exit" presetSubtype="0" fill="hold" nodeType="withEffect">
                                  <p:stCondLst>
                                    <p:cond delay="0"/>
                                  </p:stCondLst>
                                  <p:childTnLst>
                                    <p:set>
                                      <p:cBhvr>
                                        <p:cTn id="328" dur="1" fill="hold">
                                          <p:stCondLst>
                                            <p:cond delay="0"/>
                                          </p:stCondLst>
                                        </p:cTn>
                                        <p:tgtEl>
                                          <p:spTgt spid="404579"/>
                                        </p:tgtEl>
                                        <p:attrNameLst>
                                          <p:attrName>style.visibility</p:attrName>
                                        </p:attrNameLst>
                                      </p:cBhvr>
                                      <p:to>
                                        <p:strVal val="hidden"/>
                                      </p:to>
                                    </p:set>
                                  </p:childTnLst>
                                </p:cTn>
                              </p:par>
                              <p:par>
                                <p:cTn id="329" presetID="1" presetClass="exit" presetSubtype="0" fill="hold" nodeType="withEffect">
                                  <p:stCondLst>
                                    <p:cond delay="0"/>
                                  </p:stCondLst>
                                  <p:childTnLst>
                                    <p:set>
                                      <p:cBhvr>
                                        <p:cTn id="330" dur="1" fill="hold">
                                          <p:stCondLst>
                                            <p:cond delay="0"/>
                                          </p:stCondLst>
                                        </p:cTn>
                                        <p:tgtEl>
                                          <p:spTgt spid="404580"/>
                                        </p:tgtEl>
                                        <p:attrNameLst>
                                          <p:attrName>style.visibility</p:attrName>
                                        </p:attrNameLst>
                                      </p:cBhvr>
                                      <p:to>
                                        <p:strVal val="hidden"/>
                                      </p:to>
                                    </p:set>
                                  </p:childTnLst>
                                </p:cTn>
                              </p:par>
                              <p:par>
                                <p:cTn id="331" presetID="1" presetClass="exit" presetSubtype="0" fill="hold" grpId="0" nodeType="withEffect">
                                  <p:stCondLst>
                                    <p:cond delay="0"/>
                                  </p:stCondLst>
                                  <p:childTnLst>
                                    <p:set>
                                      <p:cBhvr>
                                        <p:cTn id="332" dur="1" fill="hold">
                                          <p:stCondLst>
                                            <p:cond delay="0"/>
                                          </p:stCondLst>
                                        </p:cTn>
                                        <p:tgtEl>
                                          <p:spTgt spid="404578"/>
                                        </p:tgtEl>
                                        <p:attrNameLst>
                                          <p:attrName>style.visibility</p:attrName>
                                        </p:attrNameLst>
                                      </p:cBhvr>
                                      <p:to>
                                        <p:strVal val="hidden"/>
                                      </p:to>
                                    </p:set>
                                  </p:childTnLst>
                                </p:cTn>
                              </p:par>
                              <p:par>
                                <p:cTn id="333" presetID="1" presetClass="exit" presetSubtype="0" fill="hold" nodeType="withEffect">
                                  <p:stCondLst>
                                    <p:cond delay="0"/>
                                  </p:stCondLst>
                                  <p:childTnLst>
                                    <p:set>
                                      <p:cBhvr>
                                        <p:cTn id="334" dur="1" fill="hold">
                                          <p:stCondLst>
                                            <p:cond delay="0"/>
                                          </p:stCondLst>
                                        </p:cTn>
                                        <p:tgtEl>
                                          <p:spTgt spid="404577"/>
                                        </p:tgtEl>
                                        <p:attrNameLst>
                                          <p:attrName>style.visibility</p:attrName>
                                        </p:attrNameLst>
                                      </p:cBhvr>
                                      <p:to>
                                        <p:strVal val="hidden"/>
                                      </p:to>
                                    </p:set>
                                  </p:childTnLst>
                                </p:cTn>
                              </p:par>
                              <p:par>
                                <p:cTn id="335" presetID="1" presetClass="exit" presetSubtype="0" fill="hold" nodeType="withEffect">
                                  <p:stCondLst>
                                    <p:cond delay="0"/>
                                  </p:stCondLst>
                                  <p:childTnLst>
                                    <p:set>
                                      <p:cBhvr>
                                        <p:cTn id="336" dur="1" fill="hold">
                                          <p:stCondLst>
                                            <p:cond delay="0"/>
                                          </p:stCondLst>
                                        </p:cTn>
                                        <p:tgtEl>
                                          <p:spTgt spid="404611"/>
                                        </p:tgtEl>
                                        <p:attrNameLst>
                                          <p:attrName>style.visibility</p:attrName>
                                        </p:attrNameLst>
                                      </p:cBhvr>
                                      <p:to>
                                        <p:strVal val="hidden"/>
                                      </p:to>
                                    </p:set>
                                  </p:childTnLst>
                                </p:cTn>
                              </p:par>
                            </p:childTnLst>
                          </p:cTn>
                        </p:par>
                      </p:childTnLst>
                    </p:cTn>
                  </p:par>
                  <p:par>
                    <p:cTn id="337" fill="hold" nodeType="clickPar">
                      <p:stCondLst>
                        <p:cond delay="indefinite"/>
                      </p:stCondLst>
                      <p:childTnLst>
                        <p:par>
                          <p:cTn id="338" fill="hold" nodeType="withGroup">
                            <p:stCondLst>
                              <p:cond delay="0"/>
                            </p:stCondLst>
                            <p:childTnLst>
                              <p:par>
                                <p:cTn id="339" presetID="9" presetClass="emph" presetSubtype="0" grpId="2" nodeType="clickEffect">
                                  <p:stCondLst>
                                    <p:cond delay="0"/>
                                  </p:stCondLst>
                                  <p:childTnLst>
                                    <p:set>
                                      <p:cBhvr rctx="PPT">
                                        <p:cTn id="340" dur="indefinite"/>
                                        <p:tgtEl>
                                          <p:spTgt spid="404631"/>
                                        </p:tgtEl>
                                        <p:attrNameLst>
                                          <p:attrName>style.opacity</p:attrName>
                                        </p:attrNameLst>
                                      </p:cBhvr>
                                      <p:to>
                                        <p:strVal val="1"/>
                                      </p:to>
                                    </p:set>
                                    <p:animEffect filter="image" prLst="opacity: 1">
                                      <p:cBhvr rctx="IE">
                                        <p:cTn id="341" dur="indefinite"/>
                                        <p:tgtEl>
                                          <p:spTgt spid="404631"/>
                                        </p:tgtEl>
                                      </p:cBhvr>
                                    </p:animEffect>
                                  </p:childTnLst>
                                </p:cTn>
                              </p:par>
                            </p:childTnLst>
                          </p:cTn>
                        </p:par>
                      </p:childTnLst>
                    </p:cTn>
                  </p:par>
                  <p:par>
                    <p:cTn id="342" fill="hold" nodeType="clickPar">
                      <p:stCondLst>
                        <p:cond delay="indefinite"/>
                      </p:stCondLst>
                      <p:childTnLst>
                        <p:par>
                          <p:cTn id="343" fill="hold" nodeType="withGroup">
                            <p:stCondLst>
                              <p:cond delay="0"/>
                            </p:stCondLst>
                            <p:childTnLst>
                              <p:par>
                                <p:cTn id="344" presetID="1" presetClass="entr" presetSubtype="0" fill="hold" grpId="0" nodeType="clickEffect">
                                  <p:stCondLst>
                                    <p:cond delay="0"/>
                                  </p:stCondLst>
                                  <p:childTnLst>
                                    <p:set>
                                      <p:cBhvr>
                                        <p:cTn id="345" dur="1" fill="hold">
                                          <p:stCondLst>
                                            <p:cond delay="0"/>
                                          </p:stCondLst>
                                        </p:cTn>
                                        <p:tgtEl>
                                          <p:spTgt spid="404522"/>
                                        </p:tgtEl>
                                        <p:attrNameLst>
                                          <p:attrName>style.visibility</p:attrName>
                                        </p:attrNameLst>
                                      </p:cBhvr>
                                      <p:to>
                                        <p:strVal val="visible"/>
                                      </p:to>
                                    </p:set>
                                  </p:childTnLst>
                                </p:cTn>
                              </p:par>
                              <p:par>
                                <p:cTn id="346" presetID="1" presetClass="entr" presetSubtype="0" fill="hold" grpId="0" nodeType="withEffect">
                                  <p:stCondLst>
                                    <p:cond delay="0"/>
                                  </p:stCondLst>
                                  <p:childTnLst>
                                    <p:set>
                                      <p:cBhvr>
                                        <p:cTn id="347" dur="1" fill="hold">
                                          <p:stCondLst>
                                            <p:cond delay="0"/>
                                          </p:stCondLst>
                                        </p:cTn>
                                        <p:tgtEl>
                                          <p:spTgt spid="404518"/>
                                        </p:tgtEl>
                                        <p:attrNameLst>
                                          <p:attrName>style.visibility</p:attrName>
                                        </p:attrNameLst>
                                      </p:cBhvr>
                                      <p:to>
                                        <p:strVal val="visible"/>
                                      </p:to>
                                    </p:set>
                                  </p:childTnLst>
                                </p:cTn>
                              </p:par>
                              <p:par>
                                <p:cTn id="348" presetID="1" presetClass="entr" presetSubtype="0" fill="hold" nodeType="withEffect">
                                  <p:stCondLst>
                                    <p:cond delay="0"/>
                                  </p:stCondLst>
                                  <p:childTnLst>
                                    <p:set>
                                      <p:cBhvr>
                                        <p:cTn id="349" dur="1" fill="hold">
                                          <p:stCondLst>
                                            <p:cond delay="0"/>
                                          </p:stCondLst>
                                        </p:cTn>
                                        <p:tgtEl>
                                          <p:spTgt spid="404515"/>
                                        </p:tgtEl>
                                        <p:attrNameLst>
                                          <p:attrName>style.visibility</p:attrName>
                                        </p:attrNameLst>
                                      </p:cBhvr>
                                      <p:to>
                                        <p:strVal val="visible"/>
                                      </p:to>
                                    </p:set>
                                  </p:childTnLst>
                                </p:cTn>
                              </p:par>
                              <p:par>
                                <p:cTn id="350" presetID="1" presetClass="entr" presetSubtype="0" fill="hold" grpId="0" nodeType="withEffect">
                                  <p:stCondLst>
                                    <p:cond delay="0"/>
                                  </p:stCondLst>
                                  <p:childTnLst>
                                    <p:set>
                                      <p:cBhvr>
                                        <p:cTn id="351" dur="1" fill="hold">
                                          <p:stCondLst>
                                            <p:cond delay="0"/>
                                          </p:stCondLst>
                                        </p:cTn>
                                        <p:tgtEl>
                                          <p:spTgt spid="404508"/>
                                        </p:tgtEl>
                                        <p:attrNameLst>
                                          <p:attrName>style.visibility</p:attrName>
                                        </p:attrNameLst>
                                      </p:cBhvr>
                                      <p:to>
                                        <p:strVal val="visible"/>
                                      </p:to>
                                    </p:set>
                                  </p:childTnLst>
                                </p:cTn>
                              </p:par>
                            </p:childTnLst>
                          </p:cTn>
                        </p:par>
                      </p:childTnLst>
                    </p:cTn>
                  </p:par>
                  <p:par>
                    <p:cTn id="352" fill="hold" nodeType="clickPar">
                      <p:stCondLst>
                        <p:cond delay="indefinite"/>
                      </p:stCondLst>
                      <p:childTnLst>
                        <p:par>
                          <p:cTn id="353" fill="hold" nodeType="withGroup">
                            <p:stCondLst>
                              <p:cond delay="0"/>
                            </p:stCondLst>
                            <p:childTnLst>
                              <p:par>
                                <p:cTn id="354" presetID="1" presetClass="entr" presetSubtype="0" fill="hold" nodeType="clickEffect">
                                  <p:stCondLst>
                                    <p:cond delay="0"/>
                                  </p:stCondLst>
                                  <p:childTnLst>
                                    <p:set>
                                      <p:cBhvr>
                                        <p:cTn id="355" dur="1" fill="hold">
                                          <p:stCondLst>
                                            <p:cond delay="0"/>
                                          </p:stCondLst>
                                        </p:cTn>
                                        <p:tgtEl>
                                          <p:spTgt spid="404486"/>
                                        </p:tgtEl>
                                        <p:attrNameLst>
                                          <p:attrName>style.visibility</p:attrName>
                                        </p:attrNameLst>
                                      </p:cBhvr>
                                      <p:to>
                                        <p:strVal val="visible"/>
                                      </p:to>
                                    </p:set>
                                  </p:childTnLst>
                                </p:cTn>
                              </p:par>
                            </p:childTnLst>
                          </p:cTn>
                        </p:par>
                      </p:childTnLst>
                    </p:cTn>
                  </p:par>
                  <p:par>
                    <p:cTn id="356" fill="hold" nodeType="clickPar">
                      <p:stCondLst>
                        <p:cond delay="indefinite"/>
                      </p:stCondLst>
                      <p:childTnLst>
                        <p:par>
                          <p:cTn id="357" fill="hold" nodeType="withGroup">
                            <p:stCondLst>
                              <p:cond delay="0"/>
                            </p:stCondLst>
                            <p:childTnLst>
                              <p:par>
                                <p:cTn id="358" presetID="22" presetClass="entr" presetSubtype="4" fill="hold" nodeType="clickEffect">
                                  <p:stCondLst>
                                    <p:cond delay="0"/>
                                  </p:stCondLst>
                                  <p:childTnLst>
                                    <p:set>
                                      <p:cBhvr>
                                        <p:cTn id="359" dur="1" fill="hold">
                                          <p:stCondLst>
                                            <p:cond delay="0"/>
                                          </p:stCondLst>
                                        </p:cTn>
                                        <p:tgtEl>
                                          <p:spTgt spid="404584"/>
                                        </p:tgtEl>
                                        <p:attrNameLst>
                                          <p:attrName>style.visibility</p:attrName>
                                        </p:attrNameLst>
                                      </p:cBhvr>
                                      <p:to>
                                        <p:strVal val="visible"/>
                                      </p:to>
                                    </p:set>
                                    <p:animEffect transition="in" filter="wipe(down)">
                                      <p:cBhvr>
                                        <p:cTn id="360" dur="500"/>
                                        <p:tgtEl>
                                          <p:spTgt spid="404584"/>
                                        </p:tgtEl>
                                      </p:cBhvr>
                                    </p:animEffec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nodeType="clickEffect">
                                  <p:stCondLst>
                                    <p:cond delay="0"/>
                                  </p:stCondLst>
                                  <p:childTnLst>
                                    <p:set>
                                      <p:cBhvr>
                                        <p:cTn id="364" dur="1" fill="hold">
                                          <p:stCondLst>
                                            <p:cond delay="0"/>
                                          </p:stCondLst>
                                        </p:cTn>
                                        <p:tgtEl>
                                          <p:spTgt spid="404583"/>
                                        </p:tgtEl>
                                        <p:attrNameLst>
                                          <p:attrName>style.visibility</p:attrName>
                                        </p:attrNameLst>
                                      </p:cBhvr>
                                      <p:to>
                                        <p:strVal val="visible"/>
                                      </p:to>
                                    </p:set>
                                  </p:childTnLst>
                                </p:cTn>
                              </p:par>
                            </p:childTnLst>
                          </p:cTn>
                        </p:par>
                      </p:childTnLst>
                    </p:cTn>
                  </p:par>
                  <p:par>
                    <p:cTn id="365" fill="hold" nodeType="clickPar">
                      <p:stCondLst>
                        <p:cond delay="indefinite"/>
                      </p:stCondLst>
                      <p:childTnLst>
                        <p:par>
                          <p:cTn id="366" fill="hold" nodeType="withGroup">
                            <p:stCondLst>
                              <p:cond delay="0"/>
                            </p:stCondLst>
                            <p:childTnLst>
                              <p:par>
                                <p:cTn id="367" presetID="22" presetClass="entr" presetSubtype="1" fill="hold" nodeType="clickEffect">
                                  <p:stCondLst>
                                    <p:cond delay="0"/>
                                  </p:stCondLst>
                                  <p:childTnLst>
                                    <p:set>
                                      <p:cBhvr>
                                        <p:cTn id="368" dur="1" fill="hold">
                                          <p:stCondLst>
                                            <p:cond delay="0"/>
                                          </p:stCondLst>
                                        </p:cTn>
                                        <p:tgtEl>
                                          <p:spTgt spid="404616"/>
                                        </p:tgtEl>
                                        <p:attrNameLst>
                                          <p:attrName>style.visibility</p:attrName>
                                        </p:attrNameLst>
                                      </p:cBhvr>
                                      <p:to>
                                        <p:strVal val="visible"/>
                                      </p:to>
                                    </p:set>
                                    <p:animEffect transition="in" filter="wipe(up)">
                                      <p:cBhvr>
                                        <p:cTn id="369" dur="500"/>
                                        <p:tgtEl>
                                          <p:spTgt spid="404616"/>
                                        </p:tgtEl>
                                      </p:cBhvr>
                                    </p:animEffect>
                                  </p:childTnLst>
                                </p:cTn>
                              </p:par>
                              <p:par>
                                <p:cTn id="370" presetID="1" presetClass="entr" presetSubtype="0" fill="hold" grpId="0" nodeType="withEffect">
                                  <p:stCondLst>
                                    <p:cond delay="0"/>
                                  </p:stCondLst>
                                  <p:childTnLst>
                                    <p:set>
                                      <p:cBhvr>
                                        <p:cTn id="371" dur="1" fill="hold">
                                          <p:stCondLst>
                                            <p:cond delay="0"/>
                                          </p:stCondLst>
                                        </p:cTn>
                                        <p:tgtEl>
                                          <p:spTgt spid="404540"/>
                                        </p:tgtEl>
                                        <p:attrNameLst>
                                          <p:attrName>style.visibility</p:attrName>
                                        </p:attrNameLst>
                                      </p:cBhvr>
                                      <p:to>
                                        <p:strVal val="visible"/>
                                      </p:to>
                                    </p:set>
                                  </p:childTnLst>
                                </p:cTn>
                              </p:par>
                              <p:par>
                                <p:cTn id="372" presetID="1" presetClass="entr" presetSubtype="0" fill="hold" grpId="0" nodeType="withEffect">
                                  <p:stCondLst>
                                    <p:cond delay="0"/>
                                  </p:stCondLst>
                                  <p:childTnLst>
                                    <p:set>
                                      <p:cBhvr>
                                        <p:cTn id="373" dur="1" fill="hold">
                                          <p:stCondLst>
                                            <p:cond delay="0"/>
                                          </p:stCondLst>
                                        </p:cTn>
                                        <p:tgtEl>
                                          <p:spTgt spid="404509"/>
                                        </p:tgtEl>
                                        <p:attrNameLst>
                                          <p:attrName>style.visibility</p:attrName>
                                        </p:attrNameLst>
                                      </p:cBhvr>
                                      <p:to>
                                        <p:strVal val="visible"/>
                                      </p:to>
                                    </p:set>
                                  </p:childTnLst>
                                </p:cTn>
                              </p:par>
                              <p:par>
                                <p:cTn id="374" presetID="64" presetClass="path" presetSubtype="0" accel="50000" decel="50000" fill="hold" grpId="1" nodeType="withEffect">
                                  <p:stCondLst>
                                    <p:cond delay="0"/>
                                  </p:stCondLst>
                                  <p:childTnLst>
                                    <p:animMotion origin="layout" path="M -3.33333E-6 -1.85185E-6 L 0.19306 -0.09884 " pathEditMode="relative" rAng="0" ptsTypes="AA">
                                      <p:cBhvr>
                                        <p:cTn id="375" dur="500" spd="-100000" fill="hold"/>
                                        <p:tgtEl>
                                          <p:spTgt spid="404540"/>
                                        </p:tgtEl>
                                        <p:attrNameLst>
                                          <p:attrName>ppt_x</p:attrName>
                                          <p:attrName>ppt_y</p:attrName>
                                        </p:attrNameLst>
                                      </p:cBhvr>
                                      <p:rCtr x="9653" y="-4954"/>
                                    </p:animMotion>
                                  </p:childTnLst>
                                </p:cTn>
                              </p:par>
                              <p:par>
                                <p:cTn id="376" presetID="64" presetClass="path" presetSubtype="0" accel="50000" decel="50000" fill="hold" grpId="1" nodeType="withEffect">
                                  <p:stCondLst>
                                    <p:cond delay="0"/>
                                  </p:stCondLst>
                                  <p:childTnLst>
                                    <p:animMotion origin="layout" path="M -4.16667E-6 -1.85185E-6 L 0.17709 -0.09884 " pathEditMode="relative" rAng="0" ptsTypes="AA">
                                      <p:cBhvr>
                                        <p:cTn id="377" dur="500" spd="-100000" fill="hold"/>
                                        <p:tgtEl>
                                          <p:spTgt spid="404509"/>
                                        </p:tgtEl>
                                        <p:attrNameLst>
                                          <p:attrName>ppt_x</p:attrName>
                                          <p:attrName>ppt_y</p:attrName>
                                        </p:attrNameLst>
                                      </p:cBhvr>
                                      <p:rCtr x="8854" y="-4954"/>
                                    </p:animMotion>
                                  </p:childTnLst>
                                </p:cTn>
                              </p:par>
                            </p:childTnLst>
                          </p:cTn>
                        </p:par>
                      </p:childTnLst>
                    </p:cTn>
                  </p:par>
                  <p:par>
                    <p:cTn id="378" fill="hold" nodeType="clickPar">
                      <p:stCondLst>
                        <p:cond delay="indefinite"/>
                      </p:stCondLst>
                      <p:childTnLst>
                        <p:par>
                          <p:cTn id="379" fill="hold" nodeType="withGroup">
                            <p:stCondLst>
                              <p:cond delay="0"/>
                            </p:stCondLst>
                            <p:childTnLst>
                              <p:par>
                                <p:cTn id="380" presetID="22" presetClass="entr" presetSubtype="1" fill="hold" nodeType="clickEffect">
                                  <p:stCondLst>
                                    <p:cond delay="0"/>
                                  </p:stCondLst>
                                  <p:childTnLst>
                                    <p:set>
                                      <p:cBhvr>
                                        <p:cTn id="381" dur="1" fill="hold">
                                          <p:stCondLst>
                                            <p:cond delay="0"/>
                                          </p:stCondLst>
                                        </p:cTn>
                                        <p:tgtEl>
                                          <p:spTgt spid="404615"/>
                                        </p:tgtEl>
                                        <p:attrNameLst>
                                          <p:attrName>style.visibility</p:attrName>
                                        </p:attrNameLst>
                                      </p:cBhvr>
                                      <p:to>
                                        <p:strVal val="visible"/>
                                      </p:to>
                                    </p:set>
                                    <p:animEffect transition="in" filter="wipe(up)">
                                      <p:cBhvr>
                                        <p:cTn id="382" dur="500"/>
                                        <p:tgtEl>
                                          <p:spTgt spid="404615"/>
                                        </p:tgtEl>
                                      </p:cBhvr>
                                    </p:animEffect>
                                  </p:childTnLst>
                                </p:cTn>
                              </p:par>
                              <p:par>
                                <p:cTn id="383" presetID="1" presetClass="entr" presetSubtype="0" fill="hold" grpId="0" nodeType="withEffect">
                                  <p:stCondLst>
                                    <p:cond delay="0"/>
                                  </p:stCondLst>
                                  <p:childTnLst>
                                    <p:set>
                                      <p:cBhvr>
                                        <p:cTn id="384" dur="1" fill="hold">
                                          <p:stCondLst>
                                            <p:cond delay="0"/>
                                          </p:stCondLst>
                                        </p:cTn>
                                        <p:tgtEl>
                                          <p:spTgt spid="404541"/>
                                        </p:tgtEl>
                                        <p:attrNameLst>
                                          <p:attrName>style.visibility</p:attrName>
                                        </p:attrNameLst>
                                      </p:cBhvr>
                                      <p:to>
                                        <p:strVal val="visible"/>
                                      </p:to>
                                    </p:set>
                                  </p:childTnLst>
                                </p:cTn>
                              </p:par>
                              <p:par>
                                <p:cTn id="385" presetID="64" presetClass="path" presetSubtype="0" accel="50000" decel="50000" fill="hold" grpId="1" nodeType="withEffect">
                                  <p:stCondLst>
                                    <p:cond delay="0"/>
                                  </p:stCondLst>
                                  <p:childTnLst>
                                    <p:animMotion origin="layout" path="M -1.94444E-6 -2.96296E-6 L -0.05521 -0.17245 " pathEditMode="relative" rAng="0" ptsTypes="AA">
                                      <p:cBhvr>
                                        <p:cTn id="386" dur="500" spd="-100000" fill="hold"/>
                                        <p:tgtEl>
                                          <p:spTgt spid="404541"/>
                                        </p:tgtEl>
                                        <p:attrNameLst>
                                          <p:attrName>ppt_x</p:attrName>
                                          <p:attrName>ppt_y</p:attrName>
                                        </p:attrNameLst>
                                      </p:cBhvr>
                                      <p:rCtr x="-2760" y="-8634"/>
                                    </p:animMotion>
                                  </p:childTnLst>
                                </p:cTn>
                              </p:par>
                              <p:par>
                                <p:cTn id="387" presetID="1" presetClass="entr" presetSubtype="0" fill="hold" nodeType="withEffect">
                                  <p:stCondLst>
                                    <p:cond delay="0"/>
                                  </p:stCondLst>
                                  <p:childTnLst>
                                    <p:set>
                                      <p:cBhvr>
                                        <p:cTn id="388" dur="1" fill="hold">
                                          <p:stCondLst>
                                            <p:cond delay="0"/>
                                          </p:stCondLst>
                                        </p:cTn>
                                        <p:tgtEl>
                                          <p:spTgt spid="404510"/>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xit" presetSubtype="0" fill="hold" nodeType="clickEffect">
                                  <p:stCondLst>
                                    <p:cond delay="0"/>
                                  </p:stCondLst>
                                  <p:childTnLst>
                                    <p:set>
                                      <p:cBhvr>
                                        <p:cTn id="392" dur="1" fill="hold">
                                          <p:stCondLst>
                                            <p:cond delay="0"/>
                                          </p:stCondLst>
                                        </p:cTn>
                                        <p:tgtEl>
                                          <p:spTgt spid="404486"/>
                                        </p:tgtEl>
                                        <p:attrNameLst>
                                          <p:attrName>style.visibility</p:attrName>
                                        </p:attrNameLst>
                                      </p:cBhvr>
                                      <p:to>
                                        <p:strVal val="hidden"/>
                                      </p:to>
                                    </p:set>
                                  </p:childTnLst>
                                </p:cTn>
                              </p:par>
                              <p:par>
                                <p:cTn id="393" presetID="1" presetClass="exit" presetSubtype="0" fill="hold" nodeType="withEffect">
                                  <p:stCondLst>
                                    <p:cond delay="0"/>
                                  </p:stCondLst>
                                  <p:childTnLst>
                                    <p:set>
                                      <p:cBhvr>
                                        <p:cTn id="394" dur="1" fill="hold">
                                          <p:stCondLst>
                                            <p:cond delay="0"/>
                                          </p:stCondLst>
                                        </p:cTn>
                                        <p:tgtEl>
                                          <p:spTgt spid="404584"/>
                                        </p:tgtEl>
                                        <p:attrNameLst>
                                          <p:attrName>style.visibility</p:attrName>
                                        </p:attrNameLst>
                                      </p:cBhvr>
                                      <p:to>
                                        <p:strVal val="hidden"/>
                                      </p:to>
                                    </p:set>
                                  </p:childTnLst>
                                </p:cTn>
                              </p:par>
                              <p:par>
                                <p:cTn id="395" presetID="1" presetClass="exit" presetSubtype="0" fill="hold" nodeType="withEffect">
                                  <p:stCondLst>
                                    <p:cond delay="0"/>
                                  </p:stCondLst>
                                  <p:childTnLst>
                                    <p:set>
                                      <p:cBhvr>
                                        <p:cTn id="396" dur="1" fill="hold">
                                          <p:stCondLst>
                                            <p:cond delay="0"/>
                                          </p:stCondLst>
                                        </p:cTn>
                                        <p:tgtEl>
                                          <p:spTgt spid="404583"/>
                                        </p:tgtEl>
                                        <p:attrNameLst>
                                          <p:attrName>style.visibility</p:attrName>
                                        </p:attrNameLst>
                                      </p:cBhvr>
                                      <p:to>
                                        <p:strVal val="hidden"/>
                                      </p:to>
                                    </p:set>
                                  </p:childTnLst>
                                </p:cTn>
                              </p:par>
                              <p:par>
                                <p:cTn id="397" presetID="1" presetClass="exit" presetSubtype="0" fill="hold" nodeType="withEffect">
                                  <p:stCondLst>
                                    <p:cond delay="0"/>
                                  </p:stCondLst>
                                  <p:childTnLst>
                                    <p:set>
                                      <p:cBhvr>
                                        <p:cTn id="398" dur="1" fill="hold">
                                          <p:stCondLst>
                                            <p:cond delay="0"/>
                                          </p:stCondLst>
                                        </p:cTn>
                                        <p:tgtEl>
                                          <p:spTgt spid="404615"/>
                                        </p:tgtEl>
                                        <p:attrNameLst>
                                          <p:attrName>style.visibility</p:attrName>
                                        </p:attrNameLst>
                                      </p:cBhvr>
                                      <p:to>
                                        <p:strVal val="hidden"/>
                                      </p:to>
                                    </p:set>
                                  </p:childTnLst>
                                </p:cTn>
                              </p:par>
                              <p:par>
                                <p:cTn id="399" presetID="1" presetClass="exit" presetSubtype="0" fill="hold" nodeType="withEffect">
                                  <p:stCondLst>
                                    <p:cond delay="0"/>
                                  </p:stCondLst>
                                  <p:childTnLst>
                                    <p:set>
                                      <p:cBhvr>
                                        <p:cTn id="400" dur="1" fill="hold">
                                          <p:stCondLst>
                                            <p:cond delay="0"/>
                                          </p:stCondLst>
                                        </p:cTn>
                                        <p:tgtEl>
                                          <p:spTgt spid="404616"/>
                                        </p:tgtEl>
                                        <p:attrNameLst>
                                          <p:attrName>style.visibility</p:attrName>
                                        </p:attrNameLst>
                                      </p:cBhvr>
                                      <p:to>
                                        <p:strVal val="hidden"/>
                                      </p:to>
                                    </p:set>
                                  </p:childTnLst>
                                </p:cTn>
                              </p:par>
                            </p:childTnLst>
                          </p:cTn>
                        </p:par>
                      </p:childTnLst>
                    </p:cTn>
                  </p:par>
                  <p:par>
                    <p:cTn id="401" fill="hold" nodeType="clickPar">
                      <p:stCondLst>
                        <p:cond delay="indefinite"/>
                      </p:stCondLst>
                      <p:childTnLst>
                        <p:par>
                          <p:cTn id="402" fill="hold" nodeType="withGroup">
                            <p:stCondLst>
                              <p:cond delay="0"/>
                            </p:stCondLst>
                            <p:childTnLst>
                              <p:par>
                                <p:cTn id="403" presetID="1" presetClass="entr" presetSubtype="0" fill="hold" grpId="0" nodeType="clickEffect">
                                  <p:stCondLst>
                                    <p:cond delay="0"/>
                                  </p:stCondLst>
                                  <p:childTnLst>
                                    <p:set>
                                      <p:cBhvr>
                                        <p:cTn id="404" dur="1" fill="hold">
                                          <p:stCondLst>
                                            <p:cond delay="0"/>
                                          </p:stCondLst>
                                        </p:cTn>
                                        <p:tgtEl>
                                          <p:spTgt spid="404511"/>
                                        </p:tgtEl>
                                        <p:attrNameLst>
                                          <p:attrName>style.visibility</p:attrName>
                                        </p:attrNameLst>
                                      </p:cBhvr>
                                      <p:to>
                                        <p:strVal val="visible"/>
                                      </p:to>
                                    </p:set>
                                  </p:childTnLst>
                                </p:cTn>
                              </p:par>
                              <p:par>
                                <p:cTn id="405" presetID="1" presetClass="entr" presetSubtype="0" fill="hold" nodeType="withEffect">
                                  <p:stCondLst>
                                    <p:cond delay="0"/>
                                  </p:stCondLst>
                                  <p:childTnLst>
                                    <p:set>
                                      <p:cBhvr>
                                        <p:cTn id="406" dur="1" fill="hold">
                                          <p:stCondLst>
                                            <p:cond delay="0"/>
                                          </p:stCondLst>
                                        </p:cTn>
                                        <p:tgtEl>
                                          <p:spTgt spid="404514"/>
                                        </p:tgtEl>
                                        <p:attrNameLst>
                                          <p:attrName>style.visibility</p:attrName>
                                        </p:attrNameLst>
                                      </p:cBhvr>
                                      <p:to>
                                        <p:strVal val="visible"/>
                                      </p:to>
                                    </p:set>
                                  </p:childTnLst>
                                </p:cTn>
                              </p:par>
                            </p:childTnLst>
                          </p:cTn>
                        </p:par>
                      </p:childTnLst>
                    </p:cTn>
                  </p:par>
                  <p:par>
                    <p:cTn id="407" fill="hold" nodeType="clickPar">
                      <p:stCondLst>
                        <p:cond delay="indefinite"/>
                      </p:stCondLst>
                      <p:childTnLst>
                        <p:par>
                          <p:cTn id="408" fill="hold" nodeType="withGroup">
                            <p:stCondLst>
                              <p:cond delay="0"/>
                            </p:stCondLst>
                            <p:childTnLst>
                              <p:par>
                                <p:cTn id="409" presetID="1" presetClass="entr" presetSubtype="0" fill="hold" nodeType="clickEffect">
                                  <p:stCondLst>
                                    <p:cond delay="0"/>
                                  </p:stCondLst>
                                  <p:childTnLst>
                                    <p:set>
                                      <p:cBhvr>
                                        <p:cTn id="410" dur="1" fill="hold">
                                          <p:stCondLst>
                                            <p:cond delay="0"/>
                                          </p:stCondLst>
                                        </p:cTn>
                                        <p:tgtEl>
                                          <p:spTgt spid="404496"/>
                                        </p:tgtEl>
                                        <p:attrNameLst>
                                          <p:attrName>style.visibility</p:attrName>
                                        </p:attrNameLst>
                                      </p:cBhvr>
                                      <p:to>
                                        <p:strVal val="visible"/>
                                      </p:to>
                                    </p:set>
                                  </p:childTnLst>
                                </p:cTn>
                              </p:par>
                            </p:childTnLst>
                          </p:cTn>
                        </p:par>
                      </p:childTnLst>
                    </p:cTn>
                  </p:par>
                  <p:par>
                    <p:cTn id="411" fill="hold" nodeType="clickPar">
                      <p:stCondLst>
                        <p:cond delay="indefinite"/>
                      </p:stCondLst>
                      <p:childTnLst>
                        <p:par>
                          <p:cTn id="412" fill="hold" nodeType="withGroup">
                            <p:stCondLst>
                              <p:cond delay="0"/>
                            </p:stCondLst>
                            <p:childTnLst>
                              <p:par>
                                <p:cTn id="413" presetID="22" presetClass="entr" presetSubtype="4" fill="hold" nodeType="clickEffect">
                                  <p:stCondLst>
                                    <p:cond delay="0"/>
                                  </p:stCondLst>
                                  <p:childTnLst>
                                    <p:set>
                                      <p:cBhvr>
                                        <p:cTn id="414" dur="1" fill="hold">
                                          <p:stCondLst>
                                            <p:cond delay="0"/>
                                          </p:stCondLst>
                                        </p:cTn>
                                        <p:tgtEl>
                                          <p:spTgt spid="404546"/>
                                        </p:tgtEl>
                                        <p:attrNameLst>
                                          <p:attrName>style.visibility</p:attrName>
                                        </p:attrNameLst>
                                      </p:cBhvr>
                                      <p:to>
                                        <p:strVal val="visible"/>
                                      </p:to>
                                    </p:set>
                                    <p:animEffect transition="in" filter="wipe(down)">
                                      <p:cBhvr>
                                        <p:cTn id="415" dur="500"/>
                                        <p:tgtEl>
                                          <p:spTgt spid="404546"/>
                                        </p:tgtEl>
                                      </p:cBhvr>
                                    </p:animEffect>
                                  </p:childTnLst>
                                </p:cTn>
                              </p:par>
                            </p:childTnLst>
                          </p:cTn>
                        </p:par>
                      </p:childTnLst>
                    </p:cTn>
                  </p:par>
                  <p:par>
                    <p:cTn id="416" fill="hold" nodeType="clickPar">
                      <p:stCondLst>
                        <p:cond delay="indefinite"/>
                      </p:stCondLst>
                      <p:childTnLst>
                        <p:par>
                          <p:cTn id="417" fill="hold" nodeType="withGroup">
                            <p:stCondLst>
                              <p:cond delay="0"/>
                            </p:stCondLst>
                            <p:childTnLst>
                              <p:par>
                                <p:cTn id="418" presetID="22" presetClass="entr" presetSubtype="1" fill="hold" nodeType="clickEffect">
                                  <p:stCondLst>
                                    <p:cond delay="0"/>
                                  </p:stCondLst>
                                  <p:childTnLst>
                                    <p:set>
                                      <p:cBhvr>
                                        <p:cTn id="419" dur="1" fill="hold">
                                          <p:stCondLst>
                                            <p:cond delay="0"/>
                                          </p:stCondLst>
                                        </p:cTn>
                                        <p:tgtEl>
                                          <p:spTgt spid="404547"/>
                                        </p:tgtEl>
                                        <p:attrNameLst>
                                          <p:attrName>style.visibility</p:attrName>
                                        </p:attrNameLst>
                                      </p:cBhvr>
                                      <p:to>
                                        <p:strVal val="visible"/>
                                      </p:to>
                                    </p:set>
                                    <p:animEffect transition="in" filter="wipe(up)">
                                      <p:cBhvr>
                                        <p:cTn id="420" dur="500"/>
                                        <p:tgtEl>
                                          <p:spTgt spid="404547"/>
                                        </p:tgtEl>
                                      </p:cBhvr>
                                    </p:animEffect>
                                  </p:childTnLst>
                                </p:cTn>
                              </p:par>
                              <p:par>
                                <p:cTn id="421" presetID="1" presetClass="entr" presetSubtype="0" fill="hold" grpId="0" nodeType="withEffect">
                                  <p:stCondLst>
                                    <p:cond delay="0"/>
                                  </p:stCondLst>
                                  <p:childTnLst>
                                    <p:set>
                                      <p:cBhvr>
                                        <p:cTn id="422" dur="1" fill="hold">
                                          <p:stCondLst>
                                            <p:cond delay="0"/>
                                          </p:stCondLst>
                                        </p:cTn>
                                        <p:tgtEl>
                                          <p:spTgt spid="404489"/>
                                        </p:tgtEl>
                                        <p:attrNameLst>
                                          <p:attrName>style.visibility</p:attrName>
                                        </p:attrNameLst>
                                      </p:cBhvr>
                                      <p:to>
                                        <p:strVal val="visible"/>
                                      </p:to>
                                    </p:set>
                                  </p:childTnLst>
                                </p:cTn>
                              </p:par>
                              <p:par>
                                <p:cTn id="423" presetID="64" presetClass="path" presetSubtype="0" accel="50000" decel="50000" fill="hold" grpId="1" nodeType="withEffect">
                                  <p:stCondLst>
                                    <p:cond delay="0"/>
                                  </p:stCondLst>
                                  <p:childTnLst>
                                    <p:animMotion origin="layout" path="M -3.88889E-6 1.48148E-6 L -0.0118 -0.67616 " pathEditMode="relative" rAng="0" ptsTypes="AA">
                                      <p:cBhvr>
                                        <p:cTn id="424" dur="500" spd="-100000" fill="hold"/>
                                        <p:tgtEl>
                                          <p:spTgt spid="404489"/>
                                        </p:tgtEl>
                                        <p:attrNameLst>
                                          <p:attrName>ppt_x</p:attrName>
                                          <p:attrName>ppt_y</p:attrName>
                                        </p:attrNameLst>
                                      </p:cBhvr>
                                      <p:rCtr x="-590" y="-33819"/>
                                    </p:animMotion>
                                  </p:childTnLst>
                                </p:cTn>
                              </p:par>
                              <p:par>
                                <p:cTn id="425" presetID="1" presetClass="entr" presetSubtype="0" fill="hold" nodeType="withEffect">
                                  <p:stCondLst>
                                    <p:cond delay="0"/>
                                  </p:stCondLst>
                                  <p:childTnLst>
                                    <p:set>
                                      <p:cBhvr>
                                        <p:cTn id="426" dur="1" fill="hold">
                                          <p:stCondLst>
                                            <p:cond delay="0"/>
                                          </p:stCondLst>
                                        </p:cTn>
                                        <p:tgtEl>
                                          <p:spTgt spid="40451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404608"/>
                                        </p:tgtEl>
                                        <p:attrNameLst>
                                          <p:attrName>style.visibility</p:attrName>
                                        </p:attrNameLst>
                                      </p:cBhvr>
                                      <p:to>
                                        <p:strVal val="visible"/>
                                      </p:to>
                                    </p:set>
                                  </p:childTnLst>
                                </p:cTn>
                              </p:par>
                            </p:childTnLst>
                          </p:cTn>
                        </p:par>
                      </p:childTnLst>
                    </p:cTn>
                  </p:par>
                  <p:par>
                    <p:cTn id="429" fill="hold" nodeType="clickPar">
                      <p:stCondLst>
                        <p:cond delay="indefinite"/>
                      </p:stCondLst>
                      <p:childTnLst>
                        <p:par>
                          <p:cTn id="430" fill="hold" nodeType="withGroup">
                            <p:stCondLst>
                              <p:cond delay="0"/>
                            </p:stCondLst>
                            <p:childTnLst>
                              <p:par>
                                <p:cTn id="431" presetID="1" presetClass="exit" presetSubtype="0" fill="hold" nodeType="clickEffect">
                                  <p:stCondLst>
                                    <p:cond delay="0"/>
                                  </p:stCondLst>
                                  <p:childTnLst>
                                    <p:set>
                                      <p:cBhvr>
                                        <p:cTn id="432" dur="1" fill="hold">
                                          <p:stCondLst>
                                            <p:cond delay="0"/>
                                          </p:stCondLst>
                                        </p:cTn>
                                        <p:tgtEl>
                                          <p:spTgt spid="404496"/>
                                        </p:tgtEl>
                                        <p:attrNameLst>
                                          <p:attrName>style.visibility</p:attrName>
                                        </p:attrNameLst>
                                      </p:cBhvr>
                                      <p:to>
                                        <p:strVal val="hidden"/>
                                      </p:to>
                                    </p:set>
                                  </p:childTnLst>
                                </p:cTn>
                              </p:par>
                              <p:par>
                                <p:cTn id="433" presetID="1" presetClass="exit" presetSubtype="0" fill="hold" nodeType="withEffect">
                                  <p:stCondLst>
                                    <p:cond delay="0"/>
                                  </p:stCondLst>
                                  <p:childTnLst>
                                    <p:set>
                                      <p:cBhvr>
                                        <p:cTn id="434" dur="1" fill="hold">
                                          <p:stCondLst>
                                            <p:cond delay="0"/>
                                          </p:stCondLst>
                                        </p:cTn>
                                        <p:tgtEl>
                                          <p:spTgt spid="404546"/>
                                        </p:tgtEl>
                                        <p:attrNameLst>
                                          <p:attrName>style.visibility</p:attrName>
                                        </p:attrNameLst>
                                      </p:cBhvr>
                                      <p:to>
                                        <p:strVal val="hidden"/>
                                      </p:to>
                                    </p:set>
                                  </p:childTnLst>
                                </p:cTn>
                              </p:par>
                              <p:par>
                                <p:cTn id="435" presetID="1" presetClass="exit" presetSubtype="0" fill="hold" nodeType="withEffect">
                                  <p:stCondLst>
                                    <p:cond delay="0"/>
                                  </p:stCondLst>
                                  <p:childTnLst>
                                    <p:set>
                                      <p:cBhvr>
                                        <p:cTn id="436" dur="1" fill="hold">
                                          <p:stCondLst>
                                            <p:cond delay="0"/>
                                          </p:stCondLst>
                                        </p:cTn>
                                        <p:tgtEl>
                                          <p:spTgt spid="404547"/>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404491"/>
                                        </p:tgtEl>
                                        <p:attrNameLst>
                                          <p:attrName>style.visibility</p:attrName>
                                        </p:attrNameLst>
                                      </p:cBhvr>
                                      <p:to>
                                        <p:strVal val="visible"/>
                                      </p:to>
                                    </p:set>
                                  </p:childTnLst>
                                </p:cTn>
                              </p:par>
                            </p:childTnLst>
                          </p:cTn>
                        </p:par>
                      </p:childTnLst>
                    </p:cTn>
                  </p:par>
                  <p:par>
                    <p:cTn id="439" fill="hold" nodeType="clickPar">
                      <p:stCondLst>
                        <p:cond delay="indefinite"/>
                      </p:stCondLst>
                      <p:childTnLst>
                        <p:par>
                          <p:cTn id="440" fill="hold" nodeType="withGroup">
                            <p:stCondLst>
                              <p:cond delay="0"/>
                            </p:stCondLst>
                            <p:childTnLst>
                              <p:par>
                                <p:cTn id="441" presetID="22" presetClass="entr" presetSubtype="4" fill="hold" nodeType="clickEffect">
                                  <p:stCondLst>
                                    <p:cond delay="0"/>
                                  </p:stCondLst>
                                  <p:childTnLst>
                                    <p:set>
                                      <p:cBhvr>
                                        <p:cTn id="442" dur="1" fill="hold">
                                          <p:stCondLst>
                                            <p:cond delay="0"/>
                                          </p:stCondLst>
                                        </p:cTn>
                                        <p:tgtEl>
                                          <p:spTgt spid="404564"/>
                                        </p:tgtEl>
                                        <p:attrNameLst>
                                          <p:attrName>style.visibility</p:attrName>
                                        </p:attrNameLst>
                                      </p:cBhvr>
                                      <p:to>
                                        <p:strVal val="visible"/>
                                      </p:to>
                                    </p:set>
                                    <p:animEffect transition="in" filter="wipe(down)">
                                      <p:cBhvr>
                                        <p:cTn id="443" dur="500"/>
                                        <p:tgtEl>
                                          <p:spTgt spid="404564"/>
                                        </p:tgtEl>
                                      </p:cBhvr>
                                    </p:animEffect>
                                  </p:childTnLst>
                                </p:cTn>
                              </p:par>
                            </p:childTnLst>
                          </p:cTn>
                        </p:par>
                      </p:childTnLst>
                    </p:cTn>
                  </p:par>
                  <p:par>
                    <p:cTn id="444" fill="hold" nodeType="clickPar">
                      <p:stCondLst>
                        <p:cond delay="indefinite"/>
                      </p:stCondLst>
                      <p:childTnLst>
                        <p:par>
                          <p:cTn id="445" fill="hold" nodeType="withGroup">
                            <p:stCondLst>
                              <p:cond delay="0"/>
                            </p:stCondLst>
                            <p:childTnLst>
                              <p:par>
                                <p:cTn id="446" presetID="22" presetClass="entr" presetSubtype="1" fill="hold" nodeType="clickEffect">
                                  <p:stCondLst>
                                    <p:cond delay="0"/>
                                  </p:stCondLst>
                                  <p:childTnLst>
                                    <p:set>
                                      <p:cBhvr>
                                        <p:cTn id="447" dur="1" fill="hold">
                                          <p:stCondLst>
                                            <p:cond delay="0"/>
                                          </p:stCondLst>
                                        </p:cTn>
                                        <p:tgtEl>
                                          <p:spTgt spid="404565"/>
                                        </p:tgtEl>
                                        <p:attrNameLst>
                                          <p:attrName>style.visibility</p:attrName>
                                        </p:attrNameLst>
                                      </p:cBhvr>
                                      <p:to>
                                        <p:strVal val="visible"/>
                                      </p:to>
                                    </p:set>
                                    <p:animEffect transition="in" filter="wipe(up)">
                                      <p:cBhvr>
                                        <p:cTn id="448" dur="500"/>
                                        <p:tgtEl>
                                          <p:spTgt spid="404565"/>
                                        </p:tgtEl>
                                      </p:cBhvr>
                                    </p:animEffect>
                                  </p:childTnLst>
                                </p:cTn>
                              </p:par>
                              <p:par>
                                <p:cTn id="449" presetID="1" presetClass="entr" presetSubtype="0" fill="hold" grpId="0" nodeType="withEffect">
                                  <p:stCondLst>
                                    <p:cond delay="0"/>
                                  </p:stCondLst>
                                  <p:childTnLst>
                                    <p:set>
                                      <p:cBhvr>
                                        <p:cTn id="450" dur="1" fill="hold">
                                          <p:stCondLst>
                                            <p:cond delay="0"/>
                                          </p:stCondLst>
                                        </p:cTn>
                                        <p:tgtEl>
                                          <p:spTgt spid="404488"/>
                                        </p:tgtEl>
                                        <p:attrNameLst>
                                          <p:attrName>style.visibility</p:attrName>
                                        </p:attrNameLst>
                                      </p:cBhvr>
                                      <p:to>
                                        <p:strVal val="visible"/>
                                      </p:to>
                                    </p:set>
                                  </p:childTnLst>
                                </p:cTn>
                              </p:par>
                              <p:par>
                                <p:cTn id="451" presetID="64" presetClass="path" presetSubtype="0" accel="50000" decel="50000" fill="hold" grpId="1" nodeType="withEffect">
                                  <p:stCondLst>
                                    <p:cond delay="0"/>
                                  </p:stCondLst>
                                  <p:childTnLst>
                                    <p:animMotion origin="layout" path="M 8.33333E-7 1.48148E-6 L 0.09062 -0.67616 " pathEditMode="relative" rAng="0" ptsTypes="AA">
                                      <p:cBhvr>
                                        <p:cTn id="452" dur="500" spd="-100000" fill="hold"/>
                                        <p:tgtEl>
                                          <p:spTgt spid="404488"/>
                                        </p:tgtEl>
                                        <p:attrNameLst>
                                          <p:attrName>ppt_x</p:attrName>
                                          <p:attrName>ppt_y</p:attrName>
                                        </p:attrNameLst>
                                      </p:cBhvr>
                                      <p:rCtr x="4531" y="-33819"/>
                                    </p:animMotion>
                                  </p:childTnLst>
                                </p:cTn>
                              </p:par>
                            </p:childTnLst>
                          </p:cTn>
                        </p:par>
                      </p:childTnLst>
                    </p:cTn>
                  </p:par>
                  <p:par>
                    <p:cTn id="453" fill="hold" nodeType="clickPar">
                      <p:stCondLst>
                        <p:cond delay="indefinite"/>
                      </p:stCondLst>
                      <p:childTnLst>
                        <p:par>
                          <p:cTn id="454" fill="hold" nodeType="withGroup">
                            <p:stCondLst>
                              <p:cond delay="0"/>
                            </p:stCondLst>
                            <p:childTnLst>
                              <p:par>
                                <p:cTn id="455" presetID="1" presetClass="exit" presetSubtype="0" fill="hold" nodeType="clickEffect">
                                  <p:stCondLst>
                                    <p:cond delay="0"/>
                                  </p:stCondLst>
                                  <p:childTnLst>
                                    <p:set>
                                      <p:cBhvr>
                                        <p:cTn id="456" dur="1" fill="hold">
                                          <p:stCondLst>
                                            <p:cond delay="0"/>
                                          </p:stCondLst>
                                        </p:cTn>
                                        <p:tgtEl>
                                          <p:spTgt spid="404491"/>
                                        </p:tgtEl>
                                        <p:attrNameLst>
                                          <p:attrName>style.visibility</p:attrName>
                                        </p:attrNameLst>
                                      </p:cBhvr>
                                      <p:to>
                                        <p:strVal val="hidden"/>
                                      </p:to>
                                    </p:set>
                                  </p:childTnLst>
                                </p:cTn>
                              </p:par>
                              <p:par>
                                <p:cTn id="457" presetID="1" presetClass="exit" presetSubtype="0" fill="hold" nodeType="withEffect">
                                  <p:stCondLst>
                                    <p:cond delay="0"/>
                                  </p:stCondLst>
                                  <p:childTnLst>
                                    <p:set>
                                      <p:cBhvr>
                                        <p:cTn id="458" dur="1" fill="hold">
                                          <p:stCondLst>
                                            <p:cond delay="0"/>
                                          </p:stCondLst>
                                        </p:cTn>
                                        <p:tgtEl>
                                          <p:spTgt spid="404564"/>
                                        </p:tgtEl>
                                        <p:attrNameLst>
                                          <p:attrName>style.visibility</p:attrName>
                                        </p:attrNameLst>
                                      </p:cBhvr>
                                      <p:to>
                                        <p:strVal val="hidden"/>
                                      </p:to>
                                    </p:set>
                                  </p:childTnLst>
                                </p:cTn>
                              </p:par>
                              <p:par>
                                <p:cTn id="459" presetID="1" presetClass="exit" presetSubtype="0" fill="hold" nodeType="withEffect">
                                  <p:stCondLst>
                                    <p:cond delay="0"/>
                                  </p:stCondLst>
                                  <p:childTnLst>
                                    <p:set>
                                      <p:cBhvr>
                                        <p:cTn id="460" dur="1" fill="hold">
                                          <p:stCondLst>
                                            <p:cond delay="0"/>
                                          </p:stCondLst>
                                        </p:cTn>
                                        <p:tgtEl>
                                          <p:spTgt spid="404565"/>
                                        </p:tgtEl>
                                        <p:attrNameLst>
                                          <p:attrName>style.visibility</p:attrName>
                                        </p:attrNameLst>
                                      </p:cBhvr>
                                      <p:to>
                                        <p:strVal val="hidden"/>
                                      </p:to>
                                    </p:set>
                                  </p:childTnLst>
                                </p:cTn>
                              </p:par>
                            </p:childTnLst>
                          </p:cTn>
                        </p:par>
                      </p:childTnLst>
                    </p:cTn>
                  </p:par>
                  <p:par>
                    <p:cTn id="461" fill="hold" nodeType="clickPar">
                      <p:stCondLst>
                        <p:cond delay="indefinite"/>
                      </p:stCondLst>
                      <p:childTnLst>
                        <p:par>
                          <p:cTn id="462" fill="hold" nodeType="withGroup">
                            <p:stCondLst>
                              <p:cond delay="0"/>
                            </p:stCondLst>
                            <p:childTnLst>
                              <p:par>
                                <p:cTn id="463" presetID="1" presetClass="entr" presetSubtype="0" fill="hold" nodeType="clickEffect">
                                  <p:stCondLst>
                                    <p:cond delay="0"/>
                                  </p:stCondLst>
                                  <p:childTnLst>
                                    <p:set>
                                      <p:cBhvr>
                                        <p:cTn id="464" dur="1" fill="hold">
                                          <p:stCondLst>
                                            <p:cond delay="0"/>
                                          </p:stCondLst>
                                        </p:cTn>
                                        <p:tgtEl>
                                          <p:spTgt spid="404497"/>
                                        </p:tgtEl>
                                        <p:attrNameLst>
                                          <p:attrName>style.visibility</p:attrName>
                                        </p:attrNameLst>
                                      </p:cBhvr>
                                      <p:to>
                                        <p:strVal val="visible"/>
                                      </p:to>
                                    </p:set>
                                  </p:childTnLst>
                                </p:cTn>
                              </p:par>
                              <p:par>
                                <p:cTn id="465" presetID="1" presetClass="entr" presetSubtype="0" fill="hold" nodeType="withEffect">
                                  <p:stCondLst>
                                    <p:cond delay="0"/>
                                  </p:stCondLst>
                                  <p:childTnLst>
                                    <p:set>
                                      <p:cBhvr>
                                        <p:cTn id="466" dur="1" fill="hold">
                                          <p:stCondLst>
                                            <p:cond delay="0"/>
                                          </p:stCondLst>
                                        </p:cTn>
                                        <p:tgtEl>
                                          <p:spTgt spid="404498"/>
                                        </p:tgtEl>
                                        <p:attrNameLst>
                                          <p:attrName>style.visibility</p:attrName>
                                        </p:attrNameLst>
                                      </p:cBhvr>
                                      <p:to>
                                        <p:strVal val="visible"/>
                                      </p:to>
                                    </p:set>
                                  </p:childTnLst>
                                </p:cTn>
                              </p:par>
                            </p:childTnLst>
                          </p:cTn>
                        </p:par>
                      </p:childTnLst>
                    </p:cTn>
                  </p:par>
                  <p:par>
                    <p:cTn id="467" fill="hold" nodeType="clickPar">
                      <p:stCondLst>
                        <p:cond delay="indefinite"/>
                      </p:stCondLst>
                      <p:childTnLst>
                        <p:par>
                          <p:cTn id="468" fill="hold" nodeType="withGroup">
                            <p:stCondLst>
                              <p:cond delay="0"/>
                            </p:stCondLst>
                            <p:childTnLst>
                              <p:par>
                                <p:cTn id="469" presetID="22" presetClass="entr" presetSubtype="4" fill="hold" nodeType="clickEffect">
                                  <p:stCondLst>
                                    <p:cond delay="0"/>
                                  </p:stCondLst>
                                  <p:childTnLst>
                                    <p:set>
                                      <p:cBhvr>
                                        <p:cTn id="470" dur="1" fill="hold">
                                          <p:stCondLst>
                                            <p:cond delay="0"/>
                                          </p:stCondLst>
                                        </p:cTn>
                                        <p:tgtEl>
                                          <p:spTgt spid="404548"/>
                                        </p:tgtEl>
                                        <p:attrNameLst>
                                          <p:attrName>style.visibility</p:attrName>
                                        </p:attrNameLst>
                                      </p:cBhvr>
                                      <p:to>
                                        <p:strVal val="visible"/>
                                      </p:to>
                                    </p:set>
                                    <p:animEffect transition="in" filter="wipe(down)">
                                      <p:cBhvr>
                                        <p:cTn id="471" dur="500"/>
                                        <p:tgtEl>
                                          <p:spTgt spid="404548"/>
                                        </p:tgtEl>
                                      </p:cBhvr>
                                    </p:animEffect>
                                  </p:childTnLst>
                                </p:cTn>
                              </p:par>
                              <p:par>
                                <p:cTn id="472" presetID="22" presetClass="entr" presetSubtype="4" fill="hold" nodeType="withEffect">
                                  <p:stCondLst>
                                    <p:cond delay="0"/>
                                  </p:stCondLst>
                                  <p:childTnLst>
                                    <p:set>
                                      <p:cBhvr>
                                        <p:cTn id="473" dur="1" fill="hold">
                                          <p:stCondLst>
                                            <p:cond delay="0"/>
                                          </p:stCondLst>
                                        </p:cTn>
                                        <p:tgtEl>
                                          <p:spTgt spid="404550"/>
                                        </p:tgtEl>
                                        <p:attrNameLst>
                                          <p:attrName>style.visibility</p:attrName>
                                        </p:attrNameLst>
                                      </p:cBhvr>
                                      <p:to>
                                        <p:strVal val="visible"/>
                                      </p:to>
                                    </p:set>
                                    <p:animEffect transition="in" filter="wipe(down)">
                                      <p:cBhvr>
                                        <p:cTn id="474" dur="500"/>
                                        <p:tgtEl>
                                          <p:spTgt spid="404550"/>
                                        </p:tgtEl>
                                      </p:cBhvr>
                                    </p:animEffect>
                                  </p:childTnLst>
                                </p:cTn>
                              </p:par>
                            </p:childTnLst>
                          </p:cTn>
                        </p:par>
                      </p:childTnLst>
                    </p:cTn>
                  </p:par>
                  <p:par>
                    <p:cTn id="475" fill="hold" nodeType="clickPar">
                      <p:stCondLst>
                        <p:cond delay="indefinite"/>
                      </p:stCondLst>
                      <p:childTnLst>
                        <p:par>
                          <p:cTn id="476" fill="hold" nodeType="withGroup">
                            <p:stCondLst>
                              <p:cond delay="0"/>
                            </p:stCondLst>
                            <p:childTnLst>
                              <p:par>
                                <p:cTn id="477" presetID="22" presetClass="entr" presetSubtype="1" fill="hold" nodeType="clickEffect">
                                  <p:stCondLst>
                                    <p:cond delay="0"/>
                                  </p:stCondLst>
                                  <p:childTnLst>
                                    <p:set>
                                      <p:cBhvr>
                                        <p:cTn id="478" dur="1" fill="hold">
                                          <p:stCondLst>
                                            <p:cond delay="0"/>
                                          </p:stCondLst>
                                        </p:cTn>
                                        <p:tgtEl>
                                          <p:spTgt spid="404549"/>
                                        </p:tgtEl>
                                        <p:attrNameLst>
                                          <p:attrName>style.visibility</p:attrName>
                                        </p:attrNameLst>
                                      </p:cBhvr>
                                      <p:to>
                                        <p:strVal val="visible"/>
                                      </p:to>
                                    </p:set>
                                    <p:animEffect transition="in" filter="wipe(up)">
                                      <p:cBhvr>
                                        <p:cTn id="479" dur="500"/>
                                        <p:tgtEl>
                                          <p:spTgt spid="404549"/>
                                        </p:tgtEl>
                                      </p:cBhvr>
                                    </p:animEffect>
                                  </p:childTnLst>
                                </p:cTn>
                              </p:par>
                              <p:par>
                                <p:cTn id="480" presetID="22" presetClass="entr" presetSubtype="1" fill="hold" nodeType="withEffect">
                                  <p:stCondLst>
                                    <p:cond delay="0"/>
                                  </p:stCondLst>
                                  <p:childTnLst>
                                    <p:set>
                                      <p:cBhvr>
                                        <p:cTn id="481" dur="1" fill="hold">
                                          <p:stCondLst>
                                            <p:cond delay="0"/>
                                          </p:stCondLst>
                                        </p:cTn>
                                        <p:tgtEl>
                                          <p:spTgt spid="404551"/>
                                        </p:tgtEl>
                                        <p:attrNameLst>
                                          <p:attrName>style.visibility</p:attrName>
                                        </p:attrNameLst>
                                      </p:cBhvr>
                                      <p:to>
                                        <p:strVal val="visible"/>
                                      </p:to>
                                    </p:set>
                                    <p:animEffect transition="in" filter="wipe(up)">
                                      <p:cBhvr>
                                        <p:cTn id="482" dur="500"/>
                                        <p:tgtEl>
                                          <p:spTgt spid="404551"/>
                                        </p:tgtEl>
                                      </p:cBhvr>
                                    </p:animEffect>
                                  </p:childTnLst>
                                </p:cTn>
                              </p:par>
                              <p:par>
                                <p:cTn id="483" presetID="1" presetClass="entr" presetSubtype="0" fill="hold" grpId="0" nodeType="withEffect">
                                  <p:stCondLst>
                                    <p:cond delay="0"/>
                                  </p:stCondLst>
                                  <p:childTnLst>
                                    <p:set>
                                      <p:cBhvr>
                                        <p:cTn id="484" dur="1" fill="hold">
                                          <p:stCondLst>
                                            <p:cond delay="0"/>
                                          </p:stCondLst>
                                        </p:cTn>
                                        <p:tgtEl>
                                          <p:spTgt spid="404487"/>
                                        </p:tgtEl>
                                        <p:attrNameLst>
                                          <p:attrName>style.visibility</p:attrName>
                                        </p:attrNameLst>
                                      </p:cBhvr>
                                      <p:to>
                                        <p:strVal val="visible"/>
                                      </p:to>
                                    </p:set>
                                  </p:childTnLst>
                                </p:cTn>
                              </p:par>
                              <p:par>
                                <p:cTn id="485" presetID="1" presetClass="entr" presetSubtype="0" fill="hold" grpId="1" nodeType="withEffect">
                                  <p:stCondLst>
                                    <p:cond delay="0"/>
                                  </p:stCondLst>
                                  <p:childTnLst>
                                    <p:set>
                                      <p:cBhvr>
                                        <p:cTn id="486" dur="1" fill="hold">
                                          <p:stCondLst>
                                            <p:cond delay="0"/>
                                          </p:stCondLst>
                                        </p:cTn>
                                        <p:tgtEl>
                                          <p:spTgt spid="404617"/>
                                        </p:tgtEl>
                                        <p:attrNameLst>
                                          <p:attrName>style.visibility</p:attrName>
                                        </p:attrNameLst>
                                      </p:cBhvr>
                                      <p:to>
                                        <p:strVal val="visible"/>
                                      </p:to>
                                    </p:set>
                                  </p:childTnLst>
                                </p:cTn>
                              </p:par>
                              <p:par>
                                <p:cTn id="487" presetID="1" presetClass="entr" presetSubtype="0" fill="hold" grpId="1" nodeType="withEffect">
                                  <p:stCondLst>
                                    <p:cond delay="0"/>
                                  </p:stCondLst>
                                  <p:childTnLst>
                                    <p:set>
                                      <p:cBhvr>
                                        <p:cTn id="488" dur="1" fill="hold">
                                          <p:stCondLst>
                                            <p:cond delay="0"/>
                                          </p:stCondLst>
                                        </p:cTn>
                                        <p:tgtEl>
                                          <p:spTgt spid="404618"/>
                                        </p:tgtEl>
                                        <p:attrNameLst>
                                          <p:attrName>style.visibility</p:attrName>
                                        </p:attrNameLst>
                                      </p:cBhvr>
                                      <p:to>
                                        <p:strVal val="visible"/>
                                      </p:to>
                                    </p:set>
                                  </p:childTnLst>
                                </p:cTn>
                              </p:par>
                              <p:par>
                                <p:cTn id="489" presetID="64" presetClass="path" presetSubtype="0" accel="50000" decel="50000" fill="hold" grpId="0" nodeType="withEffect">
                                  <p:stCondLst>
                                    <p:cond delay="0"/>
                                  </p:stCondLst>
                                  <p:childTnLst>
                                    <p:animMotion origin="layout" path="M -3.05556E-6 3.7037E-7 L -0.22552 -0.75602 " pathEditMode="relative" rAng="0" ptsTypes="AA">
                                      <p:cBhvr>
                                        <p:cTn id="490" dur="500" spd="-100000" fill="hold"/>
                                        <p:tgtEl>
                                          <p:spTgt spid="404617"/>
                                        </p:tgtEl>
                                        <p:attrNameLst>
                                          <p:attrName>ppt_x</p:attrName>
                                          <p:attrName>ppt_y</p:attrName>
                                        </p:attrNameLst>
                                      </p:cBhvr>
                                      <p:rCtr x="-11285" y="-37801"/>
                                    </p:animMotion>
                                  </p:childTnLst>
                                </p:cTn>
                              </p:par>
                              <p:par>
                                <p:cTn id="491" presetID="64" presetClass="path" presetSubtype="0" accel="50000" decel="50000" fill="hold" grpId="0" nodeType="withEffect">
                                  <p:stCondLst>
                                    <p:cond delay="0"/>
                                  </p:stCondLst>
                                  <p:childTnLst>
                                    <p:animMotion origin="layout" path="M 4.16667E-6 3.7037E-7 L -0.15469 -0.75602 " pathEditMode="relative" rAng="0" ptsTypes="AA">
                                      <p:cBhvr>
                                        <p:cTn id="492" dur="500" spd="-100000" fill="hold"/>
                                        <p:tgtEl>
                                          <p:spTgt spid="404618"/>
                                        </p:tgtEl>
                                        <p:attrNameLst>
                                          <p:attrName>ppt_x</p:attrName>
                                          <p:attrName>ppt_y</p:attrName>
                                        </p:attrNameLst>
                                      </p:cBhvr>
                                      <p:rCtr x="-7743" y="-37801"/>
                                    </p:animMotion>
                                  </p:childTnLst>
                                </p:cTn>
                              </p:par>
                            </p:childTnLst>
                          </p:cTn>
                        </p:par>
                      </p:childTnLst>
                    </p:cTn>
                  </p:par>
                  <p:par>
                    <p:cTn id="493" fill="hold" nodeType="clickPar">
                      <p:stCondLst>
                        <p:cond delay="indefinite"/>
                      </p:stCondLst>
                      <p:childTnLst>
                        <p:par>
                          <p:cTn id="494" fill="hold" nodeType="withGroup">
                            <p:stCondLst>
                              <p:cond delay="0"/>
                            </p:stCondLst>
                            <p:childTnLst>
                              <p:par>
                                <p:cTn id="495" presetID="1" presetClass="exit" presetSubtype="0" fill="hold" nodeType="clickEffect">
                                  <p:stCondLst>
                                    <p:cond delay="0"/>
                                  </p:stCondLst>
                                  <p:childTnLst>
                                    <p:set>
                                      <p:cBhvr>
                                        <p:cTn id="496" dur="1" fill="hold">
                                          <p:stCondLst>
                                            <p:cond delay="0"/>
                                          </p:stCondLst>
                                        </p:cTn>
                                        <p:tgtEl>
                                          <p:spTgt spid="404497"/>
                                        </p:tgtEl>
                                        <p:attrNameLst>
                                          <p:attrName>style.visibility</p:attrName>
                                        </p:attrNameLst>
                                      </p:cBhvr>
                                      <p:to>
                                        <p:strVal val="hidden"/>
                                      </p:to>
                                    </p:set>
                                  </p:childTnLst>
                                </p:cTn>
                              </p:par>
                              <p:par>
                                <p:cTn id="497" presetID="1" presetClass="exit" presetSubtype="0" fill="hold" nodeType="withEffect">
                                  <p:stCondLst>
                                    <p:cond delay="0"/>
                                  </p:stCondLst>
                                  <p:childTnLst>
                                    <p:set>
                                      <p:cBhvr>
                                        <p:cTn id="498" dur="1" fill="hold">
                                          <p:stCondLst>
                                            <p:cond delay="0"/>
                                          </p:stCondLst>
                                        </p:cTn>
                                        <p:tgtEl>
                                          <p:spTgt spid="404548"/>
                                        </p:tgtEl>
                                        <p:attrNameLst>
                                          <p:attrName>style.visibility</p:attrName>
                                        </p:attrNameLst>
                                      </p:cBhvr>
                                      <p:to>
                                        <p:strVal val="hidden"/>
                                      </p:to>
                                    </p:set>
                                  </p:childTnLst>
                                </p:cTn>
                              </p:par>
                              <p:par>
                                <p:cTn id="499" presetID="1" presetClass="exit" presetSubtype="0" fill="hold" nodeType="withEffect">
                                  <p:stCondLst>
                                    <p:cond delay="0"/>
                                  </p:stCondLst>
                                  <p:childTnLst>
                                    <p:set>
                                      <p:cBhvr>
                                        <p:cTn id="500" dur="1" fill="hold">
                                          <p:stCondLst>
                                            <p:cond delay="0"/>
                                          </p:stCondLst>
                                        </p:cTn>
                                        <p:tgtEl>
                                          <p:spTgt spid="404549"/>
                                        </p:tgtEl>
                                        <p:attrNameLst>
                                          <p:attrName>style.visibility</p:attrName>
                                        </p:attrNameLst>
                                      </p:cBhvr>
                                      <p:to>
                                        <p:strVal val="hidden"/>
                                      </p:to>
                                    </p:set>
                                  </p:childTnLst>
                                </p:cTn>
                              </p:par>
                              <p:par>
                                <p:cTn id="501" presetID="1" presetClass="exit" presetSubtype="0" fill="hold" nodeType="withEffect">
                                  <p:stCondLst>
                                    <p:cond delay="0"/>
                                  </p:stCondLst>
                                  <p:childTnLst>
                                    <p:set>
                                      <p:cBhvr>
                                        <p:cTn id="502" dur="1" fill="hold">
                                          <p:stCondLst>
                                            <p:cond delay="0"/>
                                          </p:stCondLst>
                                        </p:cTn>
                                        <p:tgtEl>
                                          <p:spTgt spid="404498"/>
                                        </p:tgtEl>
                                        <p:attrNameLst>
                                          <p:attrName>style.visibility</p:attrName>
                                        </p:attrNameLst>
                                      </p:cBhvr>
                                      <p:to>
                                        <p:strVal val="hidden"/>
                                      </p:to>
                                    </p:set>
                                  </p:childTnLst>
                                </p:cTn>
                              </p:par>
                              <p:par>
                                <p:cTn id="503" presetID="1" presetClass="exit" presetSubtype="0" fill="hold" nodeType="withEffect">
                                  <p:stCondLst>
                                    <p:cond delay="0"/>
                                  </p:stCondLst>
                                  <p:childTnLst>
                                    <p:set>
                                      <p:cBhvr>
                                        <p:cTn id="504" dur="1" fill="hold">
                                          <p:stCondLst>
                                            <p:cond delay="0"/>
                                          </p:stCondLst>
                                        </p:cTn>
                                        <p:tgtEl>
                                          <p:spTgt spid="404550"/>
                                        </p:tgtEl>
                                        <p:attrNameLst>
                                          <p:attrName>style.visibility</p:attrName>
                                        </p:attrNameLst>
                                      </p:cBhvr>
                                      <p:to>
                                        <p:strVal val="hidden"/>
                                      </p:to>
                                    </p:set>
                                  </p:childTnLst>
                                </p:cTn>
                              </p:par>
                              <p:par>
                                <p:cTn id="505" presetID="1" presetClass="exit" presetSubtype="0" fill="hold" nodeType="withEffect">
                                  <p:stCondLst>
                                    <p:cond delay="0"/>
                                  </p:stCondLst>
                                  <p:childTnLst>
                                    <p:set>
                                      <p:cBhvr>
                                        <p:cTn id="506" dur="1" fill="hold">
                                          <p:stCondLst>
                                            <p:cond delay="0"/>
                                          </p:stCondLst>
                                        </p:cTn>
                                        <p:tgtEl>
                                          <p:spTgt spid="404551"/>
                                        </p:tgtEl>
                                        <p:attrNameLst>
                                          <p:attrName>style.visibility</p:attrName>
                                        </p:attrNameLst>
                                      </p:cBhvr>
                                      <p:to>
                                        <p:strVal val="hidden"/>
                                      </p:to>
                                    </p:set>
                                  </p:childTnLst>
                                </p:cTn>
                              </p:par>
                            </p:childTnLst>
                          </p:cTn>
                        </p:par>
                      </p:childTnLst>
                    </p:cTn>
                  </p:par>
                  <p:par>
                    <p:cTn id="507" fill="hold" nodeType="clickPar">
                      <p:stCondLst>
                        <p:cond delay="indefinite"/>
                      </p:stCondLst>
                      <p:childTnLst>
                        <p:par>
                          <p:cTn id="508" fill="hold" nodeType="withGroup">
                            <p:stCondLst>
                              <p:cond delay="0"/>
                            </p:stCondLst>
                            <p:childTnLst>
                              <p:par>
                                <p:cTn id="509" presetID="1" presetClass="entr" presetSubtype="0" fill="hold" grpId="0" nodeType="clickEffect">
                                  <p:stCondLst>
                                    <p:cond delay="0"/>
                                  </p:stCondLst>
                                  <p:childTnLst>
                                    <p:set>
                                      <p:cBhvr>
                                        <p:cTn id="510" dur="1" fill="hold">
                                          <p:stCondLst>
                                            <p:cond delay="0"/>
                                          </p:stCondLst>
                                        </p:cTn>
                                        <p:tgtEl>
                                          <p:spTgt spid="404513"/>
                                        </p:tgtEl>
                                        <p:attrNameLst>
                                          <p:attrName>style.visibility</p:attrName>
                                        </p:attrNameLst>
                                      </p:cBhvr>
                                      <p:to>
                                        <p:strVal val="visible"/>
                                      </p:to>
                                    </p:set>
                                  </p:childTnLst>
                                </p:cTn>
                              </p:par>
                              <p:par>
                                <p:cTn id="511" presetID="1" presetClass="entr" presetSubtype="0" fill="hold" nodeType="withEffect">
                                  <p:stCondLst>
                                    <p:cond delay="0"/>
                                  </p:stCondLst>
                                  <p:childTnLst>
                                    <p:set>
                                      <p:cBhvr>
                                        <p:cTn id="512" dur="1" fill="hold">
                                          <p:stCondLst>
                                            <p:cond delay="0"/>
                                          </p:stCondLst>
                                        </p:cTn>
                                        <p:tgtEl>
                                          <p:spTgt spid="404516"/>
                                        </p:tgtEl>
                                        <p:attrNameLst>
                                          <p:attrName>style.visibility</p:attrName>
                                        </p:attrNameLst>
                                      </p:cBhvr>
                                      <p:to>
                                        <p:strVal val="visible"/>
                                      </p:to>
                                    </p:set>
                                  </p:childTnLst>
                                </p:cTn>
                              </p:par>
                              <p:par>
                                <p:cTn id="513" presetID="1" presetClass="entr" presetSubtype="0" fill="hold" grpId="0" nodeType="withEffect">
                                  <p:stCondLst>
                                    <p:cond delay="0"/>
                                  </p:stCondLst>
                                  <p:childTnLst>
                                    <p:set>
                                      <p:cBhvr>
                                        <p:cTn id="514" dur="1" fill="hold">
                                          <p:stCondLst>
                                            <p:cond delay="0"/>
                                          </p:stCondLst>
                                        </p:cTn>
                                        <p:tgtEl>
                                          <p:spTgt spid="404517"/>
                                        </p:tgtEl>
                                        <p:attrNameLst>
                                          <p:attrName>style.visibility</p:attrName>
                                        </p:attrNameLst>
                                      </p:cBhvr>
                                      <p:to>
                                        <p:strVal val="visible"/>
                                      </p:to>
                                    </p:set>
                                  </p:childTnLst>
                                </p:cTn>
                              </p:par>
                              <p:par>
                                <p:cTn id="515" presetID="1" presetClass="entr" presetSubtype="0" fill="hold" nodeType="withEffect">
                                  <p:stCondLst>
                                    <p:cond delay="0"/>
                                  </p:stCondLst>
                                  <p:childTnLst>
                                    <p:set>
                                      <p:cBhvr>
                                        <p:cTn id="516" dur="1" fill="hold">
                                          <p:stCondLst>
                                            <p:cond delay="0"/>
                                          </p:stCondLst>
                                        </p:cTn>
                                        <p:tgtEl>
                                          <p:spTgt spid="404655"/>
                                        </p:tgtEl>
                                        <p:attrNameLst>
                                          <p:attrName>style.visibility</p:attrName>
                                        </p:attrNameLst>
                                      </p:cBhvr>
                                      <p:to>
                                        <p:strVal val="visible"/>
                                      </p:to>
                                    </p:set>
                                  </p:childTnLst>
                                </p:cTn>
                              </p:par>
                              <p:par>
                                <p:cTn id="517" presetID="29" presetClass="path" presetSubtype="0" repeatCount="indefinite" fill="hold" nodeType="with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518" dur="500" fill="hold"/>
                                        <p:tgtEl>
                                          <p:spTgt spid="404655"/>
                                        </p:tgtEl>
                                        <p:attrNameLst>
                                          <p:attrName>ppt_x</p:attrName>
                                          <p:attrName>ppt_y</p:attrName>
                                        </p:attrNameLst>
                                      </p:cBhvr>
                                      <p:rCtr x="-69" y="-23"/>
                                    </p:animMotion>
                                  </p:childTnLst>
                                </p:cTn>
                              </p:par>
                            </p:childTnLst>
                          </p:cTn>
                        </p:par>
                      </p:childTnLst>
                    </p:cTn>
                  </p:par>
                  <p:par>
                    <p:cTn id="519" fill="hold" nodeType="clickPar">
                      <p:stCondLst>
                        <p:cond delay="indefinite"/>
                      </p:stCondLst>
                      <p:childTnLst>
                        <p:par>
                          <p:cTn id="520" fill="hold" nodeType="withGroup">
                            <p:stCondLst>
                              <p:cond delay="0"/>
                            </p:stCondLst>
                            <p:childTnLst>
                              <p:par>
                                <p:cTn id="521" presetID="1" presetClass="entr" presetSubtype="0" fill="hold" grpId="0" nodeType="clickEffect">
                                  <p:stCondLst>
                                    <p:cond delay="0"/>
                                  </p:stCondLst>
                                  <p:childTnLst>
                                    <p:set>
                                      <p:cBhvr>
                                        <p:cTn id="522" dur="1" fill="hold">
                                          <p:stCondLst>
                                            <p:cond delay="0"/>
                                          </p:stCondLst>
                                        </p:cTn>
                                        <p:tgtEl>
                                          <p:spTgt spid="404542"/>
                                        </p:tgtEl>
                                        <p:attrNameLst>
                                          <p:attrName>style.visibility</p:attrName>
                                        </p:attrNameLst>
                                      </p:cBhvr>
                                      <p:to>
                                        <p:strVal val="visible"/>
                                      </p:to>
                                    </p:set>
                                  </p:childTnLst>
                                </p:cTn>
                              </p:par>
                            </p:childTnLst>
                          </p:cTn>
                        </p:par>
                      </p:childTnLst>
                    </p:cTn>
                  </p:par>
                  <p:par>
                    <p:cTn id="523" fill="hold" nodeType="clickPar">
                      <p:stCondLst>
                        <p:cond delay="indefinite"/>
                      </p:stCondLst>
                      <p:childTnLst>
                        <p:par>
                          <p:cTn id="524" fill="hold" nodeType="withGroup">
                            <p:stCondLst>
                              <p:cond delay="0"/>
                            </p:stCondLst>
                            <p:childTnLst>
                              <p:par>
                                <p:cTn id="525" presetID="1" presetClass="entr" presetSubtype="0" fill="hold" grpId="0" nodeType="clickEffect">
                                  <p:stCondLst>
                                    <p:cond delay="0"/>
                                  </p:stCondLst>
                                  <p:childTnLst>
                                    <p:set>
                                      <p:cBhvr>
                                        <p:cTn id="526" dur="1" fill="hold">
                                          <p:stCondLst>
                                            <p:cond delay="0"/>
                                          </p:stCondLst>
                                        </p:cTn>
                                        <p:tgtEl>
                                          <p:spTgt spid="404566"/>
                                        </p:tgtEl>
                                        <p:attrNameLst>
                                          <p:attrName>style.visibility</p:attrName>
                                        </p:attrNameLst>
                                      </p:cBhvr>
                                      <p:to>
                                        <p:strVal val="visible"/>
                                      </p:to>
                                    </p:set>
                                  </p:childTnLst>
                                </p:cTn>
                              </p:par>
                              <p:par>
                                <p:cTn id="527" presetID="1" presetClass="entr" presetSubtype="0" fill="hold" nodeType="withEffect">
                                  <p:stCondLst>
                                    <p:cond delay="0"/>
                                  </p:stCondLst>
                                  <p:childTnLst>
                                    <p:set>
                                      <p:cBhvr>
                                        <p:cTn id="528" dur="1" fill="hold">
                                          <p:stCondLst>
                                            <p:cond delay="0"/>
                                          </p:stCondLst>
                                        </p:cTn>
                                        <p:tgtEl>
                                          <p:spTgt spid="404567"/>
                                        </p:tgtEl>
                                        <p:attrNameLst>
                                          <p:attrName>style.visibility</p:attrName>
                                        </p:attrNameLst>
                                      </p:cBhvr>
                                      <p:to>
                                        <p:strVal val="visible"/>
                                      </p:to>
                                    </p:set>
                                  </p:childTnLst>
                                </p:cTn>
                              </p:par>
                              <p:par>
                                <p:cTn id="529" presetID="1" presetClass="entr" presetSubtype="0" fill="hold" grpId="0" nodeType="withEffect">
                                  <p:stCondLst>
                                    <p:cond delay="0"/>
                                  </p:stCondLst>
                                  <p:childTnLst>
                                    <p:set>
                                      <p:cBhvr>
                                        <p:cTn id="530" dur="1" fill="hold">
                                          <p:stCondLst>
                                            <p:cond delay="0"/>
                                          </p:stCondLst>
                                        </p:cTn>
                                        <p:tgtEl>
                                          <p:spTgt spid="404569"/>
                                        </p:tgtEl>
                                        <p:attrNameLst>
                                          <p:attrName>style.visibility</p:attrName>
                                        </p:attrNameLst>
                                      </p:cBhvr>
                                      <p:to>
                                        <p:strVal val="visible"/>
                                      </p:to>
                                    </p:set>
                                  </p:childTnLst>
                                </p:cTn>
                              </p:par>
                            </p:childTnLst>
                          </p:cTn>
                        </p:par>
                      </p:childTnLst>
                    </p:cTn>
                  </p:par>
                  <p:par>
                    <p:cTn id="531" fill="hold" nodeType="clickPar">
                      <p:stCondLst>
                        <p:cond delay="indefinite"/>
                      </p:stCondLst>
                      <p:childTnLst>
                        <p:par>
                          <p:cTn id="532" fill="hold" nodeType="withGroup">
                            <p:stCondLst>
                              <p:cond delay="0"/>
                            </p:stCondLst>
                            <p:childTnLst>
                              <p:par>
                                <p:cTn id="533" presetID="1" presetClass="entr" presetSubtype="0" fill="hold" grpId="0" nodeType="clickEffect">
                                  <p:stCondLst>
                                    <p:cond delay="0"/>
                                  </p:stCondLst>
                                  <p:childTnLst>
                                    <p:set>
                                      <p:cBhvr>
                                        <p:cTn id="534" dur="1" fill="hold">
                                          <p:stCondLst>
                                            <p:cond delay="0"/>
                                          </p:stCondLst>
                                        </p:cTn>
                                        <p:tgtEl>
                                          <p:spTgt spid="404568"/>
                                        </p:tgtEl>
                                        <p:attrNameLst>
                                          <p:attrName>style.visibility</p:attrName>
                                        </p:attrNameLst>
                                      </p:cBhvr>
                                      <p:to>
                                        <p:strVal val="visible"/>
                                      </p:to>
                                    </p:set>
                                  </p:childTnLst>
                                </p:cTn>
                              </p:par>
                            </p:childTnLst>
                          </p:cTn>
                        </p:par>
                      </p:childTnLst>
                    </p:cTn>
                  </p:par>
                  <p:par>
                    <p:cTn id="535" fill="hold" nodeType="clickPar">
                      <p:stCondLst>
                        <p:cond delay="indefinite"/>
                      </p:stCondLst>
                      <p:childTnLst>
                        <p:par>
                          <p:cTn id="536" fill="hold" nodeType="withGroup">
                            <p:stCondLst>
                              <p:cond delay="0"/>
                            </p:stCondLst>
                            <p:childTnLst>
                              <p:par>
                                <p:cTn id="537" presetID="1" presetClass="entr" presetSubtype="0" fill="hold" grpId="0" nodeType="clickEffect">
                                  <p:stCondLst>
                                    <p:cond delay="0"/>
                                  </p:stCondLst>
                                  <p:childTnLst>
                                    <p:set>
                                      <p:cBhvr>
                                        <p:cTn id="538" dur="1" fill="hold">
                                          <p:stCondLst>
                                            <p:cond delay="0"/>
                                          </p:stCondLst>
                                        </p:cTn>
                                        <p:tgtEl>
                                          <p:spTgt spid="404519"/>
                                        </p:tgtEl>
                                        <p:attrNameLst>
                                          <p:attrName>style.visibility</p:attrName>
                                        </p:attrNameLst>
                                      </p:cBhvr>
                                      <p:to>
                                        <p:strVal val="visible"/>
                                      </p:to>
                                    </p:set>
                                  </p:childTnLst>
                                </p:cTn>
                              </p:par>
                            </p:childTnLst>
                          </p:cTn>
                        </p:par>
                      </p:childTnLst>
                    </p:cTn>
                  </p:par>
                  <p:par>
                    <p:cTn id="539" fill="hold" nodeType="clickPar">
                      <p:stCondLst>
                        <p:cond delay="indefinite"/>
                      </p:stCondLst>
                      <p:childTnLst>
                        <p:par>
                          <p:cTn id="540" fill="hold" nodeType="withGroup">
                            <p:stCondLst>
                              <p:cond delay="0"/>
                            </p:stCondLst>
                            <p:childTnLst>
                              <p:par>
                                <p:cTn id="541" presetID="1" presetClass="exit" presetSubtype="0" fill="hold" nodeType="clickEffect">
                                  <p:stCondLst>
                                    <p:cond delay="0"/>
                                  </p:stCondLst>
                                  <p:childTnLst>
                                    <p:set>
                                      <p:cBhvr>
                                        <p:cTn id="542" dur="1" fill="hold">
                                          <p:stCondLst>
                                            <p:cond delay="0"/>
                                          </p:stCondLst>
                                        </p:cTn>
                                        <p:tgtEl>
                                          <p:spTgt spid="404634"/>
                                        </p:tgtEl>
                                        <p:attrNameLst>
                                          <p:attrName>style.visibility</p:attrName>
                                        </p:attrNameLst>
                                      </p:cBhvr>
                                      <p:to>
                                        <p:strVal val="hidden"/>
                                      </p:to>
                                    </p:set>
                                  </p:childTnLst>
                                </p:cTn>
                              </p:par>
                              <p:par>
                                <p:cTn id="543" presetID="1" presetClass="exit" presetSubtype="0" fill="hold" nodeType="withEffect">
                                  <p:stCondLst>
                                    <p:cond delay="0"/>
                                  </p:stCondLst>
                                  <p:childTnLst>
                                    <p:set>
                                      <p:cBhvr>
                                        <p:cTn id="544" dur="1" fill="hold">
                                          <p:stCondLst>
                                            <p:cond delay="0"/>
                                          </p:stCondLst>
                                        </p:cTn>
                                        <p:tgtEl>
                                          <p:spTgt spid="404637"/>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404635"/>
                                        </p:tgtEl>
                                        <p:attrNameLst>
                                          <p:attrName>style.visibility</p:attrName>
                                        </p:attrNameLst>
                                      </p:cBhvr>
                                      <p:to>
                                        <p:strVal val="visible"/>
                                      </p:to>
                                    </p:set>
                                  </p:childTnLst>
                                </p:cTn>
                              </p:par>
                              <p:par>
                                <p:cTn id="547" presetID="1" presetClass="entr" presetSubtype="0" fill="hold" nodeType="withEffect">
                                  <p:stCondLst>
                                    <p:cond delay="0"/>
                                  </p:stCondLst>
                                  <p:childTnLst>
                                    <p:set>
                                      <p:cBhvr>
                                        <p:cTn id="548" dur="1" fill="hold">
                                          <p:stCondLst>
                                            <p:cond delay="0"/>
                                          </p:stCondLst>
                                        </p:cTn>
                                        <p:tgtEl>
                                          <p:spTgt spid="404638"/>
                                        </p:tgtEl>
                                        <p:attrNameLst>
                                          <p:attrName>style.visibility</p:attrName>
                                        </p:attrNameLst>
                                      </p:cBhvr>
                                      <p:to>
                                        <p:strVal val="visible"/>
                                      </p:to>
                                    </p:set>
                                  </p:childTnLst>
                                </p:cTn>
                              </p:par>
                              <p:par>
                                <p:cTn id="549" presetID="9" presetClass="emph" presetSubtype="0" grpId="3" nodeType="withEffect">
                                  <p:stCondLst>
                                    <p:cond delay="0"/>
                                  </p:stCondLst>
                                  <p:childTnLst>
                                    <p:set>
                                      <p:cBhvr rctx="PPT">
                                        <p:cTn id="550" dur="indefinite"/>
                                        <p:tgtEl>
                                          <p:spTgt spid="404626"/>
                                        </p:tgtEl>
                                        <p:attrNameLst>
                                          <p:attrName>style.opacity</p:attrName>
                                        </p:attrNameLst>
                                      </p:cBhvr>
                                      <p:to>
                                        <p:strVal val="0.25"/>
                                      </p:to>
                                    </p:set>
                                    <p:animEffect filter="image" prLst="opacity: 0.25">
                                      <p:cBhvr rctx="IE">
                                        <p:cTn id="551" dur="indefinite"/>
                                        <p:tgtEl>
                                          <p:spTgt spid="404626"/>
                                        </p:tgtEl>
                                      </p:cBhvr>
                                    </p:animEffect>
                                  </p:childTnLst>
                                </p:cTn>
                              </p:par>
                              <p:par>
                                <p:cTn id="552" presetID="9" presetClass="emph" presetSubtype="0" grpId="3" nodeType="withEffect">
                                  <p:stCondLst>
                                    <p:cond delay="0"/>
                                  </p:stCondLst>
                                  <p:childTnLst>
                                    <p:set>
                                      <p:cBhvr rctx="PPT">
                                        <p:cTn id="553" dur="indefinite"/>
                                        <p:tgtEl>
                                          <p:spTgt spid="404627"/>
                                        </p:tgtEl>
                                        <p:attrNameLst>
                                          <p:attrName>style.opacity</p:attrName>
                                        </p:attrNameLst>
                                      </p:cBhvr>
                                      <p:to>
                                        <p:strVal val="0.25"/>
                                      </p:to>
                                    </p:set>
                                    <p:animEffect filter="image" prLst="opacity: 0.25">
                                      <p:cBhvr rctx="IE">
                                        <p:cTn id="554" dur="indefinite"/>
                                        <p:tgtEl>
                                          <p:spTgt spid="404627"/>
                                        </p:tgtEl>
                                      </p:cBhvr>
                                    </p:animEffect>
                                  </p:childTnLst>
                                </p:cTn>
                              </p:par>
                              <p:par>
                                <p:cTn id="555" presetID="9" presetClass="emph" presetSubtype="0" grpId="3" nodeType="withEffect">
                                  <p:stCondLst>
                                    <p:cond delay="0"/>
                                  </p:stCondLst>
                                  <p:childTnLst>
                                    <p:set>
                                      <p:cBhvr rctx="PPT">
                                        <p:cTn id="556" dur="indefinite"/>
                                        <p:tgtEl>
                                          <p:spTgt spid="404631"/>
                                        </p:tgtEl>
                                        <p:attrNameLst>
                                          <p:attrName>style.opacity</p:attrName>
                                        </p:attrNameLst>
                                      </p:cBhvr>
                                      <p:to>
                                        <p:strVal val="0.25"/>
                                      </p:to>
                                    </p:set>
                                    <p:animEffect filter="image" prLst="opacity: 0.25">
                                      <p:cBhvr rctx="IE">
                                        <p:cTn id="557" dur="indefinite"/>
                                        <p:tgtEl>
                                          <p:spTgt spid="404631"/>
                                        </p:tgtEl>
                                      </p:cBhvr>
                                    </p:animEffect>
                                  </p:childTnLst>
                                </p:cTn>
                              </p:par>
                              <p:par>
                                <p:cTn id="558" presetID="9" presetClass="emph" presetSubtype="0" grpId="2" nodeType="withEffect">
                                  <p:stCondLst>
                                    <p:cond delay="0"/>
                                  </p:stCondLst>
                                  <p:childTnLst>
                                    <p:set>
                                      <p:cBhvr rctx="PPT">
                                        <p:cTn id="559" dur="indefinite"/>
                                        <p:tgtEl>
                                          <p:spTgt spid="404630"/>
                                        </p:tgtEl>
                                        <p:attrNameLst>
                                          <p:attrName>style.opacity</p:attrName>
                                        </p:attrNameLst>
                                      </p:cBhvr>
                                      <p:to>
                                        <p:strVal val="1"/>
                                      </p:to>
                                    </p:set>
                                    <p:animEffect filter="image" prLst="opacity: 1">
                                      <p:cBhvr rctx="IE">
                                        <p:cTn id="560" dur="indefinite"/>
                                        <p:tgtEl>
                                          <p:spTgt spid="404630"/>
                                        </p:tgtEl>
                                      </p:cBhvr>
                                    </p:animEffect>
                                  </p:childTnLst>
                                </p:cTn>
                              </p:par>
                              <p:par>
                                <p:cTn id="561" presetID="9" presetClass="emph" presetSubtype="0" grpId="2" nodeType="withEffect">
                                  <p:stCondLst>
                                    <p:cond delay="0"/>
                                  </p:stCondLst>
                                  <p:childTnLst>
                                    <p:set>
                                      <p:cBhvr rctx="PPT">
                                        <p:cTn id="562" dur="indefinite"/>
                                        <p:tgtEl>
                                          <p:spTgt spid="404632"/>
                                        </p:tgtEl>
                                        <p:attrNameLst>
                                          <p:attrName>style.opacity</p:attrName>
                                        </p:attrNameLst>
                                      </p:cBhvr>
                                      <p:to>
                                        <p:strVal val="1"/>
                                      </p:to>
                                    </p:set>
                                    <p:animEffect filter="image" prLst="opacity: 1">
                                      <p:cBhvr rctx="IE">
                                        <p:cTn id="563" dur="indefinite"/>
                                        <p:tgtEl>
                                          <p:spTgt spid="404632"/>
                                        </p:tgtEl>
                                      </p:cBhvr>
                                    </p:animEffect>
                                  </p:childTnLst>
                                </p:cTn>
                              </p:par>
                            </p:childTnLst>
                          </p:cTn>
                        </p:par>
                      </p:childTnLst>
                    </p:cTn>
                  </p:par>
                  <p:par>
                    <p:cTn id="564" fill="hold" nodeType="clickPar">
                      <p:stCondLst>
                        <p:cond delay="indefinite"/>
                      </p:stCondLst>
                      <p:childTnLst>
                        <p:par>
                          <p:cTn id="565" fill="hold" nodeType="withGroup">
                            <p:stCondLst>
                              <p:cond delay="0"/>
                            </p:stCondLst>
                            <p:childTnLst>
                              <p:par>
                                <p:cTn id="566" presetID="1" presetClass="entr" presetSubtype="0" fill="hold" grpId="0" nodeType="clickEffect">
                                  <p:stCondLst>
                                    <p:cond delay="0"/>
                                  </p:stCondLst>
                                  <p:childTnLst>
                                    <p:set>
                                      <p:cBhvr>
                                        <p:cTn id="567" dur="1" fill="hold">
                                          <p:stCondLst>
                                            <p:cond delay="0"/>
                                          </p:stCondLst>
                                        </p:cTn>
                                        <p:tgtEl>
                                          <p:spTgt spid="404524"/>
                                        </p:tgtEl>
                                        <p:attrNameLst>
                                          <p:attrName>style.visibility</p:attrName>
                                        </p:attrNameLst>
                                      </p:cBhvr>
                                      <p:to>
                                        <p:strVal val="visible"/>
                                      </p:to>
                                    </p:set>
                                  </p:childTnLst>
                                </p:cTn>
                              </p:par>
                              <p:par>
                                <p:cTn id="568" presetID="1" presetClass="entr" presetSubtype="0" fill="hold" grpId="0" nodeType="withEffect">
                                  <p:stCondLst>
                                    <p:cond delay="0"/>
                                  </p:stCondLst>
                                  <p:childTnLst>
                                    <p:set>
                                      <p:cBhvr>
                                        <p:cTn id="569" dur="1" fill="hold">
                                          <p:stCondLst>
                                            <p:cond delay="0"/>
                                          </p:stCondLst>
                                        </p:cTn>
                                        <p:tgtEl>
                                          <p:spTgt spid="404539"/>
                                        </p:tgtEl>
                                        <p:attrNameLst>
                                          <p:attrName>style.visibility</p:attrName>
                                        </p:attrNameLst>
                                      </p:cBhvr>
                                      <p:to>
                                        <p:strVal val="visible"/>
                                      </p:to>
                                    </p:set>
                                  </p:childTnLst>
                                </p:cTn>
                              </p:par>
                              <p:par>
                                <p:cTn id="570" presetID="1" presetClass="entr" presetSubtype="0" fill="hold" nodeType="withEffect">
                                  <p:stCondLst>
                                    <p:cond delay="0"/>
                                  </p:stCondLst>
                                  <p:childTnLst>
                                    <p:set>
                                      <p:cBhvr>
                                        <p:cTn id="571" dur="1" fill="hold">
                                          <p:stCondLst>
                                            <p:cond delay="0"/>
                                          </p:stCondLst>
                                        </p:cTn>
                                        <p:tgtEl>
                                          <p:spTgt spid="404528"/>
                                        </p:tgtEl>
                                        <p:attrNameLst>
                                          <p:attrName>style.visibility</p:attrName>
                                        </p:attrNameLst>
                                      </p:cBhvr>
                                      <p:to>
                                        <p:strVal val="visible"/>
                                      </p:to>
                                    </p:set>
                                  </p:childTnLst>
                                </p:cTn>
                              </p:par>
                            </p:childTnLst>
                          </p:cTn>
                        </p:par>
                      </p:childTnLst>
                    </p:cTn>
                  </p:par>
                  <p:par>
                    <p:cTn id="572" fill="hold" nodeType="clickPar">
                      <p:stCondLst>
                        <p:cond delay="indefinite"/>
                      </p:stCondLst>
                      <p:childTnLst>
                        <p:par>
                          <p:cTn id="573" fill="hold" nodeType="withGroup">
                            <p:stCondLst>
                              <p:cond delay="0"/>
                            </p:stCondLst>
                            <p:childTnLst>
                              <p:par>
                                <p:cTn id="574" presetID="1" presetClass="entr" presetSubtype="0" fill="hold" nodeType="clickEffect">
                                  <p:stCondLst>
                                    <p:cond delay="0"/>
                                  </p:stCondLst>
                                  <p:childTnLst>
                                    <p:set>
                                      <p:cBhvr>
                                        <p:cTn id="575" dur="1" fill="hold">
                                          <p:stCondLst>
                                            <p:cond delay="0"/>
                                          </p:stCondLst>
                                        </p:cTn>
                                        <p:tgtEl>
                                          <p:spTgt spid="404494"/>
                                        </p:tgtEl>
                                        <p:attrNameLst>
                                          <p:attrName>style.visibility</p:attrName>
                                        </p:attrNameLst>
                                      </p:cBhvr>
                                      <p:to>
                                        <p:strVal val="visible"/>
                                      </p:to>
                                    </p:set>
                                  </p:childTnLst>
                                </p:cTn>
                              </p:par>
                            </p:childTnLst>
                          </p:cTn>
                        </p:par>
                      </p:childTnLst>
                    </p:cTn>
                  </p:par>
                  <p:par>
                    <p:cTn id="576" fill="hold" nodeType="clickPar">
                      <p:stCondLst>
                        <p:cond delay="indefinite"/>
                      </p:stCondLst>
                      <p:childTnLst>
                        <p:par>
                          <p:cTn id="577" fill="hold" nodeType="withGroup">
                            <p:stCondLst>
                              <p:cond delay="0"/>
                            </p:stCondLst>
                            <p:childTnLst>
                              <p:par>
                                <p:cTn id="578" presetID="22" presetClass="entr" presetSubtype="4" fill="hold" nodeType="clickEffect">
                                  <p:stCondLst>
                                    <p:cond delay="0"/>
                                  </p:stCondLst>
                                  <p:childTnLst>
                                    <p:set>
                                      <p:cBhvr>
                                        <p:cTn id="579" dur="1" fill="hold">
                                          <p:stCondLst>
                                            <p:cond delay="0"/>
                                          </p:stCondLst>
                                        </p:cTn>
                                        <p:tgtEl>
                                          <p:spTgt spid="404555"/>
                                        </p:tgtEl>
                                        <p:attrNameLst>
                                          <p:attrName>style.visibility</p:attrName>
                                        </p:attrNameLst>
                                      </p:cBhvr>
                                      <p:to>
                                        <p:strVal val="visible"/>
                                      </p:to>
                                    </p:set>
                                    <p:animEffect transition="in" filter="wipe(down)">
                                      <p:cBhvr>
                                        <p:cTn id="580" dur="500"/>
                                        <p:tgtEl>
                                          <p:spTgt spid="404555"/>
                                        </p:tgtEl>
                                      </p:cBhvr>
                                    </p:animEffect>
                                  </p:childTnLst>
                                </p:cTn>
                              </p:par>
                            </p:childTnLst>
                          </p:cTn>
                        </p:par>
                      </p:childTnLst>
                    </p:cTn>
                  </p:par>
                  <p:par>
                    <p:cTn id="581" fill="hold" nodeType="clickPar">
                      <p:stCondLst>
                        <p:cond delay="indefinite"/>
                      </p:stCondLst>
                      <p:childTnLst>
                        <p:par>
                          <p:cTn id="582" fill="hold" nodeType="withGroup">
                            <p:stCondLst>
                              <p:cond delay="0"/>
                            </p:stCondLst>
                            <p:childTnLst>
                              <p:par>
                                <p:cTn id="583" presetID="22" presetClass="entr" presetSubtype="2" fill="hold" nodeType="clickEffect">
                                  <p:stCondLst>
                                    <p:cond delay="0"/>
                                  </p:stCondLst>
                                  <p:childTnLst>
                                    <p:set>
                                      <p:cBhvr>
                                        <p:cTn id="584" dur="1" fill="hold">
                                          <p:stCondLst>
                                            <p:cond delay="0"/>
                                          </p:stCondLst>
                                        </p:cTn>
                                        <p:tgtEl>
                                          <p:spTgt spid="404639"/>
                                        </p:tgtEl>
                                        <p:attrNameLst>
                                          <p:attrName>style.visibility</p:attrName>
                                        </p:attrNameLst>
                                      </p:cBhvr>
                                      <p:to>
                                        <p:strVal val="visible"/>
                                      </p:to>
                                    </p:set>
                                    <p:animEffect transition="in" filter="wipe(right)">
                                      <p:cBhvr>
                                        <p:cTn id="585" dur="500"/>
                                        <p:tgtEl>
                                          <p:spTgt spid="404639"/>
                                        </p:tgtEl>
                                      </p:cBhvr>
                                    </p:animEffect>
                                  </p:childTnLst>
                                </p:cTn>
                              </p:par>
                            </p:childTnLst>
                          </p:cTn>
                        </p:par>
                      </p:childTnLst>
                    </p:cTn>
                  </p:par>
                  <p:par>
                    <p:cTn id="586" fill="hold" nodeType="clickPar">
                      <p:stCondLst>
                        <p:cond delay="indefinite"/>
                      </p:stCondLst>
                      <p:childTnLst>
                        <p:par>
                          <p:cTn id="587" fill="hold" nodeType="withGroup">
                            <p:stCondLst>
                              <p:cond delay="0"/>
                            </p:stCondLst>
                            <p:childTnLst>
                              <p:par>
                                <p:cTn id="588" presetID="22" presetClass="entr" presetSubtype="1" fill="hold" nodeType="clickEffect">
                                  <p:stCondLst>
                                    <p:cond delay="0"/>
                                  </p:stCondLst>
                                  <p:childTnLst>
                                    <p:set>
                                      <p:cBhvr>
                                        <p:cTn id="589" dur="1" fill="hold">
                                          <p:stCondLst>
                                            <p:cond delay="0"/>
                                          </p:stCondLst>
                                        </p:cTn>
                                        <p:tgtEl>
                                          <p:spTgt spid="404552"/>
                                        </p:tgtEl>
                                        <p:attrNameLst>
                                          <p:attrName>style.visibility</p:attrName>
                                        </p:attrNameLst>
                                      </p:cBhvr>
                                      <p:to>
                                        <p:strVal val="visible"/>
                                      </p:to>
                                    </p:set>
                                    <p:animEffect transition="in" filter="wipe(up)">
                                      <p:cBhvr>
                                        <p:cTn id="590" dur="500"/>
                                        <p:tgtEl>
                                          <p:spTgt spid="404552"/>
                                        </p:tgtEl>
                                      </p:cBhvr>
                                    </p:animEffect>
                                  </p:childTnLst>
                                </p:cTn>
                              </p:par>
                              <p:par>
                                <p:cTn id="591" presetID="1" presetClass="entr" presetSubtype="0" fill="hold" grpId="0" nodeType="withEffect">
                                  <p:stCondLst>
                                    <p:cond delay="0"/>
                                  </p:stCondLst>
                                  <p:childTnLst>
                                    <p:set>
                                      <p:cBhvr>
                                        <p:cTn id="592" dur="1" fill="hold">
                                          <p:stCondLst>
                                            <p:cond delay="0"/>
                                          </p:stCondLst>
                                        </p:cTn>
                                        <p:tgtEl>
                                          <p:spTgt spid="404523"/>
                                        </p:tgtEl>
                                        <p:attrNameLst>
                                          <p:attrName>style.visibility</p:attrName>
                                        </p:attrNameLst>
                                      </p:cBhvr>
                                      <p:to>
                                        <p:strVal val="visible"/>
                                      </p:to>
                                    </p:set>
                                  </p:childTnLst>
                                </p:cTn>
                              </p:par>
                              <p:par>
                                <p:cTn id="593" presetID="64" presetClass="path" presetSubtype="0" accel="50000" decel="50000" fill="hold" grpId="1" nodeType="withEffect">
                                  <p:stCondLst>
                                    <p:cond delay="0"/>
                                  </p:stCondLst>
                                  <p:childTnLst>
                                    <p:animMotion origin="layout" path="M 3.33333E-6 4.44444E-6 L -0.01962 -0.68264 " pathEditMode="relative" rAng="0" ptsTypes="AA">
                                      <p:cBhvr>
                                        <p:cTn id="594" dur="500" spd="-100000" fill="hold"/>
                                        <p:tgtEl>
                                          <p:spTgt spid="404523"/>
                                        </p:tgtEl>
                                        <p:attrNameLst>
                                          <p:attrName>ppt_x</p:attrName>
                                          <p:attrName>ppt_y</p:attrName>
                                        </p:attrNameLst>
                                      </p:cBhvr>
                                      <p:rCtr x="-990" y="-34144"/>
                                    </p:animMotion>
                                  </p:childTnLst>
                                </p:cTn>
                              </p:par>
                            </p:childTnLst>
                          </p:cTn>
                        </p:par>
                      </p:childTnLst>
                    </p:cTn>
                  </p:par>
                  <p:par>
                    <p:cTn id="595" fill="hold" nodeType="clickPar">
                      <p:stCondLst>
                        <p:cond delay="indefinite"/>
                      </p:stCondLst>
                      <p:childTnLst>
                        <p:par>
                          <p:cTn id="596" fill="hold" nodeType="withGroup">
                            <p:stCondLst>
                              <p:cond delay="0"/>
                            </p:stCondLst>
                            <p:childTnLst>
                              <p:par>
                                <p:cTn id="597" presetID="1" presetClass="exit" presetSubtype="0" fill="hold" nodeType="clickEffect">
                                  <p:stCondLst>
                                    <p:cond delay="0"/>
                                  </p:stCondLst>
                                  <p:childTnLst>
                                    <p:set>
                                      <p:cBhvr>
                                        <p:cTn id="598" dur="1" fill="hold">
                                          <p:stCondLst>
                                            <p:cond delay="0"/>
                                          </p:stCondLst>
                                        </p:cTn>
                                        <p:tgtEl>
                                          <p:spTgt spid="404494"/>
                                        </p:tgtEl>
                                        <p:attrNameLst>
                                          <p:attrName>style.visibility</p:attrName>
                                        </p:attrNameLst>
                                      </p:cBhvr>
                                      <p:to>
                                        <p:strVal val="hidden"/>
                                      </p:to>
                                    </p:set>
                                  </p:childTnLst>
                                </p:cTn>
                              </p:par>
                              <p:par>
                                <p:cTn id="599" presetID="1" presetClass="exit" presetSubtype="0" fill="hold" nodeType="withEffect">
                                  <p:stCondLst>
                                    <p:cond delay="0"/>
                                  </p:stCondLst>
                                  <p:childTnLst>
                                    <p:set>
                                      <p:cBhvr>
                                        <p:cTn id="600" dur="1" fill="hold">
                                          <p:stCondLst>
                                            <p:cond delay="0"/>
                                          </p:stCondLst>
                                        </p:cTn>
                                        <p:tgtEl>
                                          <p:spTgt spid="404555"/>
                                        </p:tgtEl>
                                        <p:attrNameLst>
                                          <p:attrName>style.visibility</p:attrName>
                                        </p:attrNameLst>
                                      </p:cBhvr>
                                      <p:to>
                                        <p:strVal val="hidden"/>
                                      </p:to>
                                    </p:set>
                                  </p:childTnLst>
                                </p:cTn>
                              </p:par>
                              <p:par>
                                <p:cTn id="601" presetID="1" presetClass="exit" presetSubtype="0" fill="hold" nodeType="withEffect">
                                  <p:stCondLst>
                                    <p:cond delay="0"/>
                                  </p:stCondLst>
                                  <p:childTnLst>
                                    <p:set>
                                      <p:cBhvr>
                                        <p:cTn id="602" dur="1" fill="hold">
                                          <p:stCondLst>
                                            <p:cond delay="0"/>
                                          </p:stCondLst>
                                        </p:cTn>
                                        <p:tgtEl>
                                          <p:spTgt spid="404552"/>
                                        </p:tgtEl>
                                        <p:attrNameLst>
                                          <p:attrName>style.visibility</p:attrName>
                                        </p:attrNameLst>
                                      </p:cBhvr>
                                      <p:to>
                                        <p:strVal val="hidden"/>
                                      </p:to>
                                    </p:set>
                                  </p:childTnLst>
                                </p:cTn>
                              </p:par>
                              <p:par>
                                <p:cTn id="603" presetID="1" presetClass="exit" presetSubtype="0" fill="hold" nodeType="withEffect">
                                  <p:stCondLst>
                                    <p:cond delay="0"/>
                                  </p:stCondLst>
                                  <p:childTnLst>
                                    <p:set>
                                      <p:cBhvr>
                                        <p:cTn id="604" dur="1" fill="hold">
                                          <p:stCondLst>
                                            <p:cond delay="0"/>
                                          </p:stCondLst>
                                        </p:cTn>
                                        <p:tgtEl>
                                          <p:spTgt spid="404639"/>
                                        </p:tgtEl>
                                        <p:attrNameLst>
                                          <p:attrName>style.visibility</p:attrName>
                                        </p:attrNameLst>
                                      </p:cBhvr>
                                      <p:to>
                                        <p:strVal val="hidden"/>
                                      </p:to>
                                    </p:set>
                                  </p:childTnLst>
                                </p:cTn>
                              </p:par>
                              <p:par>
                                <p:cTn id="605" presetID="1" presetClass="entr" presetSubtype="0" fill="hold" grpId="0" nodeType="withEffect">
                                  <p:stCondLst>
                                    <p:cond delay="0"/>
                                  </p:stCondLst>
                                  <p:childTnLst>
                                    <p:set>
                                      <p:cBhvr>
                                        <p:cTn id="606" dur="1" fill="hold">
                                          <p:stCondLst>
                                            <p:cond delay="0"/>
                                          </p:stCondLst>
                                        </p:cTn>
                                        <p:tgtEl>
                                          <p:spTgt spid="404529"/>
                                        </p:tgtEl>
                                        <p:attrNameLst>
                                          <p:attrName>style.visibility</p:attrName>
                                        </p:attrNameLst>
                                      </p:cBhvr>
                                      <p:to>
                                        <p:strVal val="visible"/>
                                      </p:to>
                                    </p:set>
                                  </p:childTnLst>
                                </p:cTn>
                              </p:par>
                              <p:par>
                                <p:cTn id="607" presetID="1" presetClass="entr" presetSubtype="0" fill="hold" nodeType="withEffect">
                                  <p:stCondLst>
                                    <p:cond delay="0"/>
                                  </p:stCondLst>
                                  <p:childTnLst>
                                    <p:set>
                                      <p:cBhvr>
                                        <p:cTn id="608" dur="1" fill="hold">
                                          <p:stCondLst>
                                            <p:cond delay="0"/>
                                          </p:stCondLst>
                                        </p:cTn>
                                        <p:tgtEl>
                                          <p:spTgt spid="404527"/>
                                        </p:tgtEl>
                                        <p:attrNameLst>
                                          <p:attrName>style.visibility</p:attrName>
                                        </p:attrNameLst>
                                      </p:cBhvr>
                                      <p:to>
                                        <p:strVal val="visible"/>
                                      </p:to>
                                    </p:set>
                                  </p:childTnLst>
                                </p:cTn>
                              </p:par>
                            </p:childTnLst>
                          </p:cTn>
                        </p:par>
                      </p:childTnLst>
                    </p:cTn>
                  </p:par>
                  <p:par>
                    <p:cTn id="609" fill="hold" nodeType="clickPar">
                      <p:stCondLst>
                        <p:cond delay="indefinite"/>
                      </p:stCondLst>
                      <p:childTnLst>
                        <p:par>
                          <p:cTn id="610" fill="hold" nodeType="withGroup">
                            <p:stCondLst>
                              <p:cond delay="0"/>
                            </p:stCondLst>
                            <p:childTnLst>
                              <p:par>
                                <p:cTn id="611" presetID="1" presetClass="entr" presetSubtype="0" fill="hold" nodeType="clickEffect">
                                  <p:stCondLst>
                                    <p:cond delay="0"/>
                                  </p:stCondLst>
                                  <p:childTnLst>
                                    <p:set>
                                      <p:cBhvr>
                                        <p:cTn id="612" dur="1" fill="hold">
                                          <p:stCondLst>
                                            <p:cond delay="0"/>
                                          </p:stCondLst>
                                        </p:cTn>
                                        <p:tgtEl>
                                          <p:spTgt spid="404490"/>
                                        </p:tgtEl>
                                        <p:attrNameLst>
                                          <p:attrName>style.visibility</p:attrName>
                                        </p:attrNameLst>
                                      </p:cBhvr>
                                      <p:to>
                                        <p:strVal val="visible"/>
                                      </p:to>
                                    </p:set>
                                  </p:childTnLst>
                                </p:cTn>
                              </p:par>
                            </p:childTnLst>
                          </p:cTn>
                        </p:par>
                      </p:childTnLst>
                    </p:cTn>
                  </p:par>
                  <p:par>
                    <p:cTn id="613" fill="hold" nodeType="clickPar">
                      <p:stCondLst>
                        <p:cond delay="indefinite"/>
                      </p:stCondLst>
                      <p:childTnLst>
                        <p:par>
                          <p:cTn id="614" fill="hold" nodeType="withGroup">
                            <p:stCondLst>
                              <p:cond delay="0"/>
                            </p:stCondLst>
                            <p:childTnLst>
                              <p:par>
                                <p:cTn id="615" presetID="22" presetClass="entr" presetSubtype="4" fill="hold" nodeType="clickEffect">
                                  <p:stCondLst>
                                    <p:cond delay="0"/>
                                  </p:stCondLst>
                                  <p:childTnLst>
                                    <p:set>
                                      <p:cBhvr>
                                        <p:cTn id="616" dur="1" fill="hold">
                                          <p:stCondLst>
                                            <p:cond delay="0"/>
                                          </p:stCondLst>
                                        </p:cTn>
                                        <p:tgtEl>
                                          <p:spTgt spid="404570"/>
                                        </p:tgtEl>
                                        <p:attrNameLst>
                                          <p:attrName>style.visibility</p:attrName>
                                        </p:attrNameLst>
                                      </p:cBhvr>
                                      <p:to>
                                        <p:strVal val="visible"/>
                                      </p:to>
                                    </p:set>
                                    <p:animEffect transition="in" filter="wipe(down)">
                                      <p:cBhvr>
                                        <p:cTn id="617" dur="500"/>
                                        <p:tgtEl>
                                          <p:spTgt spid="404570"/>
                                        </p:tgtEl>
                                      </p:cBhvr>
                                    </p:animEffect>
                                  </p:childTnLst>
                                </p:cTn>
                              </p:par>
                            </p:childTnLst>
                          </p:cTn>
                        </p:par>
                      </p:childTnLst>
                    </p:cTn>
                  </p:par>
                  <p:par>
                    <p:cTn id="618" fill="hold" nodeType="clickPar">
                      <p:stCondLst>
                        <p:cond delay="indefinite"/>
                      </p:stCondLst>
                      <p:childTnLst>
                        <p:par>
                          <p:cTn id="619" fill="hold" nodeType="withGroup">
                            <p:stCondLst>
                              <p:cond delay="0"/>
                            </p:stCondLst>
                            <p:childTnLst>
                              <p:par>
                                <p:cTn id="620" presetID="22" presetClass="entr" presetSubtype="1" fill="hold" nodeType="clickEffect">
                                  <p:stCondLst>
                                    <p:cond delay="0"/>
                                  </p:stCondLst>
                                  <p:childTnLst>
                                    <p:set>
                                      <p:cBhvr>
                                        <p:cTn id="621" dur="1" fill="hold">
                                          <p:stCondLst>
                                            <p:cond delay="0"/>
                                          </p:stCondLst>
                                        </p:cTn>
                                        <p:tgtEl>
                                          <p:spTgt spid="404571"/>
                                        </p:tgtEl>
                                        <p:attrNameLst>
                                          <p:attrName>style.visibility</p:attrName>
                                        </p:attrNameLst>
                                      </p:cBhvr>
                                      <p:to>
                                        <p:strVal val="visible"/>
                                      </p:to>
                                    </p:set>
                                    <p:animEffect transition="in" filter="wipe(up)">
                                      <p:cBhvr>
                                        <p:cTn id="622" dur="500"/>
                                        <p:tgtEl>
                                          <p:spTgt spid="404571"/>
                                        </p:tgtEl>
                                      </p:cBhvr>
                                    </p:animEffect>
                                  </p:childTnLst>
                                </p:cTn>
                              </p:par>
                              <p:par>
                                <p:cTn id="623" presetID="1" presetClass="entr" presetSubtype="0" fill="hold" grpId="0" nodeType="withEffect">
                                  <p:stCondLst>
                                    <p:cond delay="0"/>
                                  </p:stCondLst>
                                  <p:childTnLst>
                                    <p:set>
                                      <p:cBhvr>
                                        <p:cTn id="624" dur="1" fill="hold">
                                          <p:stCondLst>
                                            <p:cond delay="0"/>
                                          </p:stCondLst>
                                        </p:cTn>
                                        <p:tgtEl>
                                          <p:spTgt spid="404572"/>
                                        </p:tgtEl>
                                        <p:attrNameLst>
                                          <p:attrName>style.visibility</p:attrName>
                                        </p:attrNameLst>
                                      </p:cBhvr>
                                      <p:to>
                                        <p:strVal val="visible"/>
                                      </p:to>
                                    </p:set>
                                  </p:childTnLst>
                                </p:cTn>
                              </p:par>
                              <p:par>
                                <p:cTn id="625" presetID="64" presetClass="path" presetSubtype="0" accel="50000" decel="50000" fill="hold" grpId="1" nodeType="withEffect">
                                  <p:stCondLst>
                                    <p:cond delay="0"/>
                                  </p:stCondLst>
                                  <p:childTnLst>
                                    <p:animMotion origin="layout" path="M -4.72222E-6 -2.22222E-6 L -0.17326 -0.89236 " pathEditMode="relative" rAng="0" ptsTypes="AA">
                                      <p:cBhvr>
                                        <p:cTn id="626" dur="500" spd="-100000" fill="hold"/>
                                        <p:tgtEl>
                                          <p:spTgt spid="404572"/>
                                        </p:tgtEl>
                                        <p:attrNameLst>
                                          <p:attrName>ppt_x</p:attrName>
                                          <p:attrName>ppt_y</p:attrName>
                                        </p:attrNameLst>
                                      </p:cBhvr>
                                      <p:rCtr x="-8663" y="-44630"/>
                                    </p:animMotion>
                                  </p:childTnLst>
                                </p:cTn>
                              </p:par>
                              <p:par>
                                <p:cTn id="627" presetID="1" presetClass="entr" presetSubtype="0" fill="hold" grpId="0" nodeType="withEffect">
                                  <p:stCondLst>
                                    <p:cond delay="0"/>
                                  </p:stCondLst>
                                  <p:childTnLst>
                                    <p:set>
                                      <p:cBhvr>
                                        <p:cTn id="628" dur="1" fill="hold">
                                          <p:stCondLst>
                                            <p:cond delay="0"/>
                                          </p:stCondLst>
                                        </p:cTn>
                                        <p:tgtEl>
                                          <p:spTgt spid="404609"/>
                                        </p:tgtEl>
                                        <p:attrNameLst>
                                          <p:attrName>style.visibility</p:attrName>
                                        </p:attrNameLst>
                                      </p:cBhvr>
                                      <p:to>
                                        <p:strVal val="visible"/>
                                      </p:to>
                                    </p:set>
                                  </p:childTnLst>
                                </p:cTn>
                              </p:par>
                            </p:childTnLst>
                          </p:cTn>
                        </p:par>
                      </p:childTnLst>
                    </p:cTn>
                  </p:par>
                  <p:par>
                    <p:cTn id="629" fill="hold" nodeType="clickPar">
                      <p:stCondLst>
                        <p:cond delay="indefinite"/>
                      </p:stCondLst>
                      <p:childTnLst>
                        <p:par>
                          <p:cTn id="630" fill="hold" nodeType="withGroup">
                            <p:stCondLst>
                              <p:cond delay="0"/>
                            </p:stCondLst>
                            <p:childTnLst>
                              <p:par>
                                <p:cTn id="631" presetID="1" presetClass="exit" presetSubtype="0" fill="hold" nodeType="clickEffect">
                                  <p:stCondLst>
                                    <p:cond delay="0"/>
                                  </p:stCondLst>
                                  <p:childTnLst>
                                    <p:set>
                                      <p:cBhvr>
                                        <p:cTn id="632" dur="1" fill="hold">
                                          <p:stCondLst>
                                            <p:cond delay="0"/>
                                          </p:stCondLst>
                                        </p:cTn>
                                        <p:tgtEl>
                                          <p:spTgt spid="404490"/>
                                        </p:tgtEl>
                                        <p:attrNameLst>
                                          <p:attrName>style.visibility</p:attrName>
                                        </p:attrNameLst>
                                      </p:cBhvr>
                                      <p:to>
                                        <p:strVal val="hidden"/>
                                      </p:to>
                                    </p:set>
                                  </p:childTnLst>
                                </p:cTn>
                              </p:par>
                              <p:par>
                                <p:cTn id="633" presetID="1" presetClass="exit" presetSubtype="0" fill="hold" nodeType="withEffect">
                                  <p:stCondLst>
                                    <p:cond delay="0"/>
                                  </p:stCondLst>
                                  <p:childTnLst>
                                    <p:set>
                                      <p:cBhvr>
                                        <p:cTn id="634" dur="1" fill="hold">
                                          <p:stCondLst>
                                            <p:cond delay="0"/>
                                          </p:stCondLst>
                                        </p:cTn>
                                        <p:tgtEl>
                                          <p:spTgt spid="404570"/>
                                        </p:tgtEl>
                                        <p:attrNameLst>
                                          <p:attrName>style.visibility</p:attrName>
                                        </p:attrNameLst>
                                      </p:cBhvr>
                                      <p:to>
                                        <p:strVal val="hidden"/>
                                      </p:to>
                                    </p:set>
                                  </p:childTnLst>
                                </p:cTn>
                              </p:par>
                              <p:par>
                                <p:cTn id="635" presetID="1" presetClass="exit" presetSubtype="0" fill="hold" nodeType="withEffect">
                                  <p:stCondLst>
                                    <p:cond delay="0"/>
                                  </p:stCondLst>
                                  <p:childTnLst>
                                    <p:set>
                                      <p:cBhvr>
                                        <p:cTn id="636" dur="1" fill="hold">
                                          <p:stCondLst>
                                            <p:cond delay="0"/>
                                          </p:stCondLst>
                                        </p:cTn>
                                        <p:tgtEl>
                                          <p:spTgt spid="404571"/>
                                        </p:tgtEl>
                                        <p:attrNameLst>
                                          <p:attrName>style.visibility</p:attrName>
                                        </p:attrNameLst>
                                      </p:cBhvr>
                                      <p:to>
                                        <p:strVal val="hidden"/>
                                      </p:to>
                                    </p:set>
                                  </p:childTnLst>
                                </p:cTn>
                              </p:par>
                              <p:par>
                                <p:cTn id="637" presetID="1" presetClass="entr" presetSubtype="0" fill="hold" nodeType="withEffect">
                                  <p:stCondLst>
                                    <p:cond delay="0"/>
                                  </p:stCondLst>
                                  <p:childTnLst>
                                    <p:set>
                                      <p:cBhvr>
                                        <p:cTn id="638" dur="1" fill="hold">
                                          <p:stCondLst>
                                            <p:cond delay="0"/>
                                          </p:stCondLst>
                                        </p:cTn>
                                        <p:tgtEl>
                                          <p:spTgt spid="404495"/>
                                        </p:tgtEl>
                                        <p:attrNameLst>
                                          <p:attrName>style.visibility</p:attrName>
                                        </p:attrNameLst>
                                      </p:cBhvr>
                                      <p:to>
                                        <p:strVal val="visible"/>
                                      </p:to>
                                    </p:set>
                                  </p:childTnLst>
                                </p:cTn>
                              </p:par>
                            </p:childTnLst>
                          </p:cTn>
                        </p:par>
                      </p:childTnLst>
                    </p:cTn>
                  </p:par>
                  <p:par>
                    <p:cTn id="639" fill="hold" nodeType="clickPar">
                      <p:stCondLst>
                        <p:cond delay="indefinite"/>
                      </p:stCondLst>
                      <p:childTnLst>
                        <p:par>
                          <p:cTn id="640" fill="hold" nodeType="withGroup">
                            <p:stCondLst>
                              <p:cond delay="0"/>
                            </p:stCondLst>
                            <p:childTnLst>
                              <p:par>
                                <p:cTn id="641" presetID="22" presetClass="entr" presetSubtype="4" fill="hold" nodeType="clickEffect">
                                  <p:stCondLst>
                                    <p:cond delay="0"/>
                                  </p:stCondLst>
                                  <p:childTnLst>
                                    <p:set>
                                      <p:cBhvr>
                                        <p:cTn id="642" dur="1" fill="hold">
                                          <p:stCondLst>
                                            <p:cond delay="0"/>
                                          </p:stCondLst>
                                        </p:cTn>
                                        <p:tgtEl>
                                          <p:spTgt spid="404553"/>
                                        </p:tgtEl>
                                        <p:attrNameLst>
                                          <p:attrName>style.visibility</p:attrName>
                                        </p:attrNameLst>
                                      </p:cBhvr>
                                      <p:to>
                                        <p:strVal val="visible"/>
                                      </p:to>
                                    </p:set>
                                    <p:animEffect transition="in" filter="wipe(down)">
                                      <p:cBhvr>
                                        <p:cTn id="643" dur="500"/>
                                        <p:tgtEl>
                                          <p:spTgt spid="404553"/>
                                        </p:tgtEl>
                                      </p:cBhvr>
                                    </p:animEffect>
                                  </p:childTnLst>
                                </p:cTn>
                              </p:par>
                            </p:childTnLst>
                          </p:cTn>
                        </p:par>
                      </p:childTnLst>
                    </p:cTn>
                  </p:par>
                  <p:par>
                    <p:cTn id="644" fill="hold" nodeType="clickPar">
                      <p:stCondLst>
                        <p:cond delay="indefinite"/>
                      </p:stCondLst>
                      <p:childTnLst>
                        <p:par>
                          <p:cTn id="645" fill="hold" nodeType="withGroup">
                            <p:stCondLst>
                              <p:cond delay="0"/>
                            </p:stCondLst>
                            <p:childTnLst>
                              <p:par>
                                <p:cTn id="646" presetID="22" presetClass="entr" presetSubtype="8" fill="hold" nodeType="clickEffect">
                                  <p:stCondLst>
                                    <p:cond delay="0"/>
                                  </p:stCondLst>
                                  <p:childTnLst>
                                    <p:set>
                                      <p:cBhvr>
                                        <p:cTn id="647" dur="1" fill="hold">
                                          <p:stCondLst>
                                            <p:cond delay="0"/>
                                          </p:stCondLst>
                                        </p:cTn>
                                        <p:tgtEl>
                                          <p:spTgt spid="404586"/>
                                        </p:tgtEl>
                                        <p:attrNameLst>
                                          <p:attrName>style.visibility</p:attrName>
                                        </p:attrNameLst>
                                      </p:cBhvr>
                                      <p:to>
                                        <p:strVal val="visible"/>
                                      </p:to>
                                    </p:set>
                                    <p:animEffect transition="in" filter="wipe(left)">
                                      <p:cBhvr>
                                        <p:cTn id="648" dur="500"/>
                                        <p:tgtEl>
                                          <p:spTgt spid="404586"/>
                                        </p:tgtEl>
                                      </p:cBhvr>
                                    </p:animEffect>
                                  </p:childTnLst>
                                </p:cTn>
                              </p:par>
                            </p:childTnLst>
                          </p:cTn>
                        </p:par>
                      </p:childTnLst>
                    </p:cTn>
                  </p:par>
                  <p:par>
                    <p:cTn id="649" fill="hold" nodeType="clickPar">
                      <p:stCondLst>
                        <p:cond delay="indefinite"/>
                      </p:stCondLst>
                      <p:childTnLst>
                        <p:par>
                          <p:cTn id="650" fill="hold" nodeType="withGroup">
                            <p:stCondLst>
                              <p:cond delay="0"/>
                            </p:stCondLst>
                            <p:childTnLst>
                              <p:par>
                                <p:cTn id="651" presetID="22" presetClass="entr" presetSubtype="1" fill="hold" nodeType="clickEffect">
                                  <p:stCondLst>
                                    <p:cond delay="0"/>
                                  </p:stCondLst>
                                  <p:childTnLst>
                                    <p:set>
                                      <p:cBhvr>
                                        <p:cTn id="652" dur="1" fill="hold">
                                          <p:stCondLst>
                                            <p:cond delay="0"/>
                                          </p:stCondLst>
                                        </p:cTn>
                                        <p:tgtEl>
                                          <p:spTgt spid="404554"/>
                                        </p:tgtEl>
                                        <p:attrNameLst>
                                          <p:attrName>style.visibility</p:attrName>
                                        </p:attrNameLst>
                                      </p:cBhvr>
                                      <p:to>
                                        <p:strVal val="visible"/>
                                      </p:to>
                                    </p:set>
                                    <p:animEffect transition="in" filter="wipe(up)">
                                      <p:cBhvr>
                                        <p:cTn id="653" dur="500"/>
                                        <p:tgtEl>
                                          <p:spTgt spid="404554"/>
                                        </p:tgtEl>
                                      </p:cBhvr>
                                    </p:animEffect>
                                  </p:childTnLst>
                                </p:cTn>
                              </p:par>
                            </p:childTnLst>
                          </p:cTn>
                        </p:par>
                      </p:childTnLst>
                    </p:cTn>
                  </p:par>
                  <p:par>
                    <p:cTn id="654" fill="hold" nodeType="clickPar">
                      <p:stCondLst>
                        <p:cond delay="indefinite"/>
                      </p:stCondLst>
                      <p:childTnLst>
                        <p:par>
                          <p:cTn id="655" fill="hold" nodeType="withGroup">
                            <p:stCondLst>
                              <p:cond delay="0"/>
                            </p:stCondLst>
                            <p:childTnLst>
                              <p:par>
                                <p:cTn id="656" presetID="1" presetClass="entr" presetSubtype="0" fill="hold" grpId="0" nodeType="clickEffect">
                                  <p:stCondLst>
                                    <p:cond delay="0"/>
                                  </p:stCondLst>
                                  <p:childTnLst>
                                    <p:set>
                                      <p:cBhvr>
                                        <p:cTn id="657" dur="1" fill="hold">
                                          <p:stCondLst>
                                            <p:cond delay="0"/>
                                          </p:stCondLst>
                                        </p:cTn>
                                        <p:tgtEl>
                                          <p:spTgt spid="404526"/>
                                        </p:tgtEl>
                                        <p:attrNameLst>
                                          <p:attrName>style.visibility</p:attrName>
                                        </p:attrNameLst>
                                      </p:cBhvr>
                                      <p:to>
                                        <p:strVal val="visible"/>
                                      </p:to>
                                    </p:set>
                                  </p:childTnLst>
                                </p:cTn>
                              </p:par>
                              <p:par>
                                <p:cTn id="658" presetID="64" presetClass="path" presetSubtype="0" accel="50000" decel="50000" fill="hold" grpId="1" nodeType="withEffect">
                                  <p:stCondLst>
                                    <p:cond delay="0"/>
                                  </p:stCondLst>
                                  <p:childTnLst>
                                    <p:animMotion origin="layout" path="M 3.05556E-6 -2.22222E-6 L 0.25607 -0.17847 " pathEditMode="relative" rAng="0" ptsTypes="AA">
                                      <p:cBhvr>
                                        <p:cTn id="659" dur="500" spd="-100000" fill="hold"/>
                                        <p:tgtEl>
                                          <p:spTgt spid="404526"/>
                                        </p:tgtEl>
                                        <p:attrNameLst>
                                          <p:attrName>ppt_x</p:attrName>
                                          <p:attrName>ppt_y</p:attrName>
                                        </p:attrNameLst>
                                      </p:cBhvr>
                                      <p:rCtr x="12795" y="-8935"/>
                                    </p:animMotion>
                                  </p:childTnLst>
                                </p:cTn>
                              </p:par>
                            </p:childTnLst>
                          </p:cTn>
                        </p:par>
                      </p:childTnLst>
                    </p:cTn>
                  </p:par>
                  <p:par>
                    <p:cTn id="660" fill="hold" nodeType="clickPar">
                      <p:stCondLst>
                        <p:cond delay="indefinite"/>
                      </p:stCondLst>
                      <p:childTnLst>
                        <p:par>
                          <p:cTn id="661" fill="hold" nodeType="withGroup">
                            <p:stCondLst>
                              <p:cond delay="0"/>
                            </p:stCondLst>
                            <p:childTnLst>
                              <p:par>
                                <p:cTn id="662" presetID="1" presetClass="exit" presetSubtype="0" fill="hold" nodeType="clickEffect">
                                  <p:stCondLst>
                                    <p:cond delay="0"/>
                                  </p:stCondLst>
                                  <p:childTnLst>
                                    <p:set>
                                      <p:cBhvr>
                                        <p:cTn id="663" dur="1" fill="hold">
                                          <p:stCondLst>
                                            <p:cond delay="0"/>
                                          </p:stCondLst>
                                        </p:cTn>
                                        <p:tgtEl>
                                          <p:spTgt spid="404495"/>
                                        </p:tgtEl>
                                        <p:attrNameLst>
                                          <p:attrName>style.visibility</p:attrName>
                                        </p:attrNameLst>
                                      </p:cBhvr>
                                      <p:to>
                                        <p:strVal val="hidden"/>
                                      </p:to>
                                    </p:set>
                                  </p:childTnLst>
                                </p:cTn>
                              </p:par>
                              <p:par>
                                <p:cTn id="664" presetID="1" presetClass="exit" presetSubtype="0" fill="hold" nodeType="withEffect">
                                  <p:stCondLst>
                                    <p:cond delay="0"/>
                                  </p:stCondLst>
                                  <p:childTnLst>
                                    <p:set>
                                      <p:cBhvr>
                                        <p:cTn id="665" dur="1" fill="hold">
                                          <p:stCondLst>
                                            <p:cond delay="0"/>
                                          </p:stCondLst>
                                        </p:cTn>
                                        <p:tgtEl>
                                          <p:spTgt spid="404553"/>
                                        </p:tgtEl>
                                        <p:attrNameLst>
                                          <p:attrName>style.visibility</p:attrName>
                                        </p:attrNameLst>
                                      </p:cBhvr>
                                      <p:to>
                                        <p:strVal val="hidden"/>
                                      </p:to>
                                    </p:set>
                                  </p:childTnLst>
                                </p:cTn>
                              </p:par>
                              <p:par>
                                <p:cTn id="666" presetID="1" presetClass="exit" presetSubtype="0" fill="hold" nodeType="withEffect">
                                  <p:stCondLst>
                                    <p:cond delay="0"/>
                                  </p:stCondLst>
                                  <p:childTnLst>
                                    <p:set>
                                      <p:cBhvr>
                                        <p:cTn id="667" dur="1" fill="hold">
                                          <p:stCondLst>
                                            <p:cond delay="0"/>
                                          </p:stCondLst>
                                        </p:cTn>
                                        <p:tgtEl>
                                          <p:spTgt spid="404554"/>
                                        </p:tgtEl>
                                        <p:attrNameLst>
                                          <p:attrName>style.visibility</p:attrName>
                                        </p:attrNameLst>
                                      </p:cBhvr>
                                      <p:to>
                                        <p:strVal val="hidden"/>
                                      </p:to>
                                    </p:set>
                                  </p:childTnLst>
                                </p:cTn>
                              </p:par>
                              <p:par>
                                <p:cTn id="668" presetID="1" presetClass="exit" presetSubtype="0" fill="hold" nodeType="withEffect">
                                  <p:stCondLst>
                                    <p:cond delay="0"/>
                                  </p:stCondLst>
                                  <p:childTnLst>
                                    <p:set>
                                      <p:cBhvr>
                                        <p:cTn id="669" dur="1" fill="hold">
                                          <p:stCondLst>
                                            <p:cond delay="0"/>
                                          </p:stCondLst>
                                        </p:cTn>
                                        <p:tgtEl>
                                          <p:spTgt spid="404586"/>
                                        </p:tgtEl>
                                        <p:attrNameLst>
                                          <p:attrName>style.visibility</p:attrName>
                                        </p:attrNameLst>
                                      </p:cBhvr>
                                      <p:to>
                                        <p:strVal val="hidden"/>
                                      </p:to>
                                    </p:set>
                                  </p:childTnLst>
                                </p:cTn>
                              </p:par>
                            </p:childTnLst>
                          </p:cTn>
                        </p:par>
                      </p:childTnLst>
                    </p:cTn>
                  </p:par>
                  <p:par>
                    <p:cTn id="670" fill="hold" nodeType="clickPar">
                      <p:stCondLst>
                        <p:cond delay="indefinite"/>
                      </p:stCondLst>
                      <p:childTnLst>
                        <p:par>
                          <p:cTn id="671" fill="hold" nodeType="withGroup">
                            <p:stCondLst>
                              <p:cond delay="0"/>
                            </p:stCondLst>
                            <p:childTnLst>
                              <p:par>
                                <p:cTn id="672" presetID="1" presetClass="entr" presetSubtype="0" fill="hold" grpId="0" nodeType="clickEffect">
                                  <p:stCondLst>
                                    <p:cond delay="0"/>
                                  </p:stCondLst>
                                  <p:childTnLst>
                                    <p:set>
                                      <p:cBhvr>
                                        <p:cTn id="673" dur="1" fill="hold">
                                          <p:stCondLst>
                                            <p:cond delay="0"/>
                                          </p:stCondLst>
                                        </p:cTn>
                                        <p:tgtEl>
                                          <p:spTgt spid="404525"/>
                                        </p:tgtEl>
                                        <p:attrNameLst>
                                          <p:attrName>style.visibility</p:attrName>
                                        </p:attrNameLst>
                                      </p:cBhvr>
                                      <p:to>
                                        <p:strVal val="visible"/>
                                      </p:to>
                                    </p:set>
                                  </p:childTnLst>
                                </p:cTn>
                              </p:par>
                              <p:par>
                                <p:cTn id="674" presetID="1" presetClass="entr" presetSubtype="0" fill="hold" grpId="0" nodeType="withEffect">
                                  <p:stCondLst>
                                    <p:cond delay="0"/>
                                  </p:stCondLst>
                                  <p:childTnLst>
                                    <p:set>
                                      <p:cBhvr>
                                        <p:cTn id="675" dur="1" fill="hold">
                                          <p:stCondLst>
                                            <p:cond delay="0"/>
                                          </p:stCondLst>
                                        </p:cTn>
                                        <p:tgtEl>
                                          <p:spTgt spid="404531"/>
                                        </p:tgtEl>
                                        <p:attrNameLst>
                                          <p:attrName>style.visibility</p:attrName>
                                        </p:attrNameLst>
                                      </p:cBhvr>
                                      <p:to>
                                        <p:strVal val="visible"/>
                                      </p:to>
                                    </p:set>
                                  </p:childTnLst>
                                </p:cTn>
                              </p:par>
                              <p:par>
                                <p:cTn id="676" presetID="1" presetClass="entr" presetSubtype="0" fill="hold" nodeType="withEffect">
                                  <p:stCondLst>
                                    <p:cond delay="0"/>
                                  </p:stCondLst>
                                  <p:childTnLst>
                                    <p:set>
                                      <p:cBhvr>
                                        <p:cTn id="677" dur="1" fill="hold">
                                          <p:stCondLst>
                                            <p:cond delay="0"/>
                                          </p:stCondLst>
                                        </p:cTn>
                                        <p:tgtEl>
                                          <p:spTgt spid="404530"/>
                                        </p:tgtEl>
                                        <p:attrNameLst>
                                          <p:attrName>style.visibility</p:attrName>
                                        </p:attrNameLst>
                                      </p:cBhvr>
                                      <p:to>
                                        <p:strVal val="visible"/>
                                      </p:to>
                                    </p:set>
                                  </p:childTnLst>
                                </p:cTn>
                              </p:par>
                              <p:par>
                                <p:cTn id="678" presetID="1" presetClass="entr" presetSubtype="0" fill="hold" nodeType="withEffect">
                                  <p:stCondLst>
                                    <p:cond delay="0"/>
                                  </p:stCondLst>
                                  <p:childTnLst>
                                    <p:set>
                                      <p:cBhvr>
                                        <p:cTn id="679" dur="1" fill="hold">
                                          <p:stCondLst>
                                            <p:cond delay="0"/>
                                          </p:stCondLst>
                                        </p:cTn>
                                        <p:tgtEl>
                                          <p:spTgt spid="404670"/>
                                        </p:tgtEl>
                                        <p:attrNameLst>
                                          <p:attrName>style.visibility</p:attrName>
                                        </p:attrNameLst>
                                      </p:cBhvr>
                                      <p:to>
                                        <p:strVal val="visible"/>
                                      </p:to>
                                    </p:set>
                                  </p:childTnLst>
                                </p:cTn>
                              </p:par>
                              <p:par>
                                <p:cTn id="680" presetID="29" presetClass="path" presetSubtype="0" repeatCount="indefinite" fill="hold" nodeType="with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681" dur="500" fill="hold"/>
                                        <p:tgtEl>
                                          <p:spTgt spid="404670"/>
                                        </p:tgtEl>
                                        <p:attrNameLst>
                                          <p:attrName>ppt_x</p:attrName>
                                          <p:attrName>ppt_y</p:attrName>
                                        </p:attrNameLst>
                                      </p:cBhvr>
                                      <p:rCtr x="-69" y="-23"/>
                                    </p:animMotion>
                                  </p:childTnLst>
                                </p:cTn>
                              </p:par>
                            </p:childTnLst>
                          </p:cTn>
                        </p:par>
                      </p:childTnLst>
                    </p:cTn>
                  </p:par>
                  <p:par>
                    <p:cTn id="682" fill="hold" nodeType="clickPar">
                      <p:stCondLst>
                        <p:cond delay="indefinite"/>
                      </p:stCondLst>
                      <p:childTnLst>
                        <p:par>
                          <p:cTn id="683" fill="hold" nodeType="withGroup">
                            <p:stCondLst>
                              <p:cond delay="0"/>
                            </p:stCondLst>
                            <p:childTnLst>
                              <p:par>
                                <p:cTn id="684" presetID="1" presetClass="entr" presetSubtype="0" fill="hold" grpId="0" nodeType="clickEffect">
                                  <p:stCondLst>
                                    <p:cond delay="0"/>
                                  </p:stCondLst>
                                  <p:childTnLst>
                                    <p:set>
                                      <p:cBhvr>
                                        <p:cTn id="685" dur="1" fill="hold">
                                          <p:stCondLst>
                                            <p:cond delay="0"/>
                                          </p:stCondLst>
                                        </p:cTn>
                                        <p:tgtEl>
                                          <p:spTgt spid="404543"/>
                                        </p:tgtEl>
                                        <p:attrNameLst>
                                          <p:attrName>style.visibility</p:attrName>
                                        </p:attrNameLst>
                                      </p:cBhvr>
                                      <p:to>
                                        <p:strVal val="visible"/>
                                      </p:to>
                                    </p:set>
                                  </p:childTnLst>
                                </p:cTn>
                              </p:par>
                            </p:childTnLst>
                          </p:cTn>
                        </p:par>
                      </p:childTnLst>
                    </p:cTn>
                  </p:par>
                  <p:par>
                    <p:cTn id="686" fill="hold" nodeType="clickPar">
                      <p:stCondLst>
                        <p:cond delay="indefinite"/>
                      </p:stCondLst>
                      <p:childTnLst>
                        <p:par>
                          <p:cTn id="687" fill="hold" nodeType="withGroup">
                            <p:stCondLst>
                              <p:cond delay="0"/>
                            </p:stCondLst>
                            <p:childTnLst>
                              <p:par>
                                <p:cTn id="688" presetID="1" presetClass="entr" presetSubtype="0" fill="hold" grpId="0" nodeType="clickEffect">
                                  <p:stCondLst>
                                    <p:cond delay="0"/>
                                  </p:stCondLst>
                                  <p:childTnLst>
                                    <p:set>
                                      <p:cBhvr>
                                        <p:cTn id="689" dur="1" fill="hold">
                                          <p:stCondLst>
                                            <p:cond delay="0"/>
                                          </p:stCondLst>
                                        </p:cTn>
                                        <p:tgtEl>
                                          <p:spTgt spid="404573"/>
                                        </p:tgtEl>
                                        <p:attrNameLst>
                                          <p:attrName>style.visibility</p:attrName>
                                        </p:attrNameLst>
                                      </p:cBhvr>
                                      <p:to>
                                        <p:strVal val="visible"/>
                                      </p:to>
                                    </p:set>
                                  </p:childTnLst>
                                </p:cTn>
                              </p:par>
                              <p:par>
                                <p:cTn id="690" presetID="1" presetClass="entr" presetSubtype="0" fill="hold" grpId="0" nodeType="withEffect">
                                  <p:stCondLst>
                                    <p:cond delay="0"/>
                                  </p:stCondLst>
                                  <p:childTnLst>
                                    <p:set>
                                      <p:cBhvr>
                                        <p:cTn id="691" dur="1" fill="hold">
                                          <p:stCondLst>
                                            <p:cond delay="0"/>
                                          </p:stCondLst>
                                        </p:cTn>
                                        <p:tgtEl>
                                          <p:spTgt spid="404575"/>
                                        </p:tgtEl>
                                        <p:attrNameLst>
                                          <p:attrName>style.visibility</p:attrName>
                                        </p:attrNameLst>
                                      </p:cBhvr>
                                      <p:to>
                                        <p:strVal val="visible"/>
                                      </p:to>
                                    </p:set>
                                  </p:childTnLst>
                                </p:cTn>
                              </p:par>
                              <p:par>
                                <p:cTn id="692" presetID="1" presetClass="entr" presetSubtype="0" fill="hold" nodeType="withEffect">
                                  <p:stCondLst>
                                    <p:cond delay="0"/>
                                  </p:stCondLst>
                                  <p:childTnLst>
                                    <p:set>
                                      <p:cBhvr>
                                        <p:cTn id="693" dur="1" fill="hold">
                                          <p:stCondLst>
                                            <p:cond delay="0"/>
                                          </p:stCondLst>
                                        </p:cTn>
                                        <p:tgtEl>
                                          <p:spTgt spid="404574"/>
                                        </p:tgtEl>
                                        <p:attrNameLst>
                                          <p:attrName>style.visibility</p:attrName>
                                        </p:attrNameLst>
                                      </p:cBhvr>
                                      <p:to>
                                        <p:strVal val="visible"/>
                                      </p:to>
                                    </p:set>
                                  </p:childTnLst>
                                </p:cTn>
                              </p:par>
                            </p:childTnLst>
                          </p:cTn>
                        </p:par>
                      </p:childTnLst>
                    </p:cTn>
                  </p:par>
                  <p:par>
                    <p:cTn id="694" fill="hold" nodeType="clickPar">
                      <p:stCondLst>
                        <p:cond delay="indefinite"/>
                      </p:stCondLst>
                      <p:childTnLst>
                        <p:par>
                          <p:cTn id="695" fill="hold" nodeType="withGroup">
                            <p:stCondLst>
                              <p:cond delay="0"/>
                            </p:stCondLst>
                            <p:childTnLst>
                              <p:par>
                                <p:cTn id="696" presetID="1" presetClass="entr" presetSubtype="0" fill="hold" grpId="0" nodeType="clickEffect">
                                  <p:stCondLst>
                                    <p:cond delay="0"/>
                                  </p:stCondLst>
                                  <p:childTnLst>
                                    <p:set>
                                      <p:cBhvr>
                                        <p:cTn id="697" dur="1" fill="hold">
                                          <p:stCondLst>
                                            <p:cond delay="0"/>
                                          </p:stCondLst>
                                        </p:cTn>
                                        <p:tgtEl>
                                          <p:spTgt spid="404576"/>
                                        </p:tgtEl>
                                        <p:attrNameLst>
                                          <p:attrName>style.visibility</p:attrName>
                                        </p:attrNameLst>
                                      </p:cBhvr>
                                      <p:to>
                                        <p:strVal val="visible"/>
                                      </p:to>
                                    </p:set>
                                  </p:childTnLst>
                                </p:cTn>
                              </p:par>
                            </p:childTnLst>
                          </p:cTn>
                        </p:par>
                      </p:childTnLst>
                    </p:cTn>
                  </p:par>
                  <p:par>
                    <p:cTn id="698" fill="hold" nodeType="clickPar">
                      <p:stCondLst>
                        <p:cond delay="indefinite"/>
                      </p:stCondLst>
                      <p:childTnLst>
                        <p:par>
                          <p:cTn id="699" fill="hold" nodeType="withGroup">
                            <p:stCondLst>
                              <p:cond delay="0"/>
                            </p:stCondLst>
                            <p:childTnLst>
                              <p:par>
                                <p:cTn id="700" presetID="1" presetClass="entr" presetSubtype="0" fill="hold" grpId="0" nodeType="clickEffect">
                                  <p:stCondLst>
                                    <p:cond delay="0"/>
                                  </p:stCondLst>
                                  <p:childTnLst>
                                    <p:set>
                                      <p:cBhvr>
                                        <p:cTn id="701" dur="1" fill="hold">
                                          <p:stCondLst>
                                            <p:cond delay="0"/>
                                          </p:stCondLst>
                                        </p:cTn>
                                        <p:tgtEl>
                                          <p:spTgt spid="404532"/>
                                        </p:tgtEl>
                                        <p:attrNameLst>
                                          <p:attrName>style.visibility</p:attrName>
                                        </p:attrNameLst>
                                      </p:cBhvr>
                                      <p:to>
                                        <p:strVal val="visible"/>
                                      </p:to>
                                    </p:set>
                                  </p:childTnLst>
                                </p:cTn>
                              </p:par>
                            </p:childTnLst>
                          </p:cTn>
                        </p:par>
                      </p:childTnLst>
                    </p:cTn>
                  </p:par>
                  <p:par>
                    <p:cTn id="702" fill="hold" nodeType="clickPar">
                      <p:stCondLst>
                        <p:cond delay="indefinite"/>
                      </p:stCondLst>
                      <p:childTnLst>
                        <p:par>
                          <p:cTn id="703" fill="hold" nodeType="withGroup">
                            <p:stCondLst>
                              <p:cond delay="0"/>
                            </p:stCondLst>
                            <p:childTnLst>
                              <p:par>
                                <p:cTn id="704" presetID="1" presetClass="exit" presetSubtype="0" fill="hold" nodeType="clickEffect">
                                  <p:stCondLst>
                                    <p:cond delay="0"/>
                                  </p:stCondLst>
                                  <p:childTnLst>
                                    <p:set>
                                      <p:cBhvr>
                                        <p:cTn id="705" dur="1" fill="hold">
                                          <p:stCondLst>
                                            <p:cond delay="0"/>
                                          </p:stCondLst>
                                        </p:cTn>
                                        <p:tgtEl>
                                          <p:spTgt spid="404635"/>
                                        </p:tgtEl>
                                        <p:attrNameLst>
                                          <p:attrName>style.visibility</p:attrName>
                                        </p:attrNameLst>
                                      </p:cBhvr>
                                      <p:to>
                                        <p:strVal val="hidden"/>
                                      </p:to>
                                    </p:set>
                                  </p:childTnLst>
                                </p:cTn>
                              </p:par>
                              <p:par>
                                <p:cTn id="706" presetID="1" presetClass="exit" presetSubtype="0" fill="hold" nodeType="withEffect">
                                  <p:stCondLst>
                                    <p:cond delay="0"/>
                                  </p:stCondLst>
                                  <p:childTnLst>
                                    <p:set>
                                      <p:cBhvr>
                                        <p:cTn id="707" dur="1" fill="hold">
                                          <p:stCondLst>
                                            <p:cond delay="0"/>
                                          </p:stCondLst>
                                        </p:cTn>
                                        <p:tgtEl>
                                          <p:spTgt spid="404638"/>
                                        </p:tgtEl>
                                        <p:attrNameLst>
                                          <p:attrName>style.visibility</p:attrName>
                                        </p:attrNameLst>
                                      </p:cBhvr>
                                      <p:to>
                                        <p:strVal val="hidden"/>
                                      </p:to>
                                    </p:set>
                                  </p:childTnLst>
                                </p:cTn>
                              </p:par>
                              <p:par>
                                <p:cTn id="708" presetID="9" presetClass="emph" presetSubtype="0" grpId="4" nodeType="withEffect">
                                  <p:stCondLst>
                                    <p:cond delay="0"/>
                                  </p:stCondLst>
                                  <p:childTnLst>
                                    <p:set>
                                      <p:cBhvr rctx="PPT">
                                        <p:cTn id="709" dur="indefinite"/>
                                        <p:tgtEl>
                                          <p:spTgt spid="404626"/>
                                        </p:tgtEl>
                                        <p:attrNameLst>
                                          <p:attrName>style.opacity</p:attrName>
                                        </p:attrNameLst>
                                      </p:cBhvr>
                                      <p:to>
                                        <p:strVal val="1"/>
                                      </p:to>
                                    </p:set>
                                    <p:animEffect filter="image" prLst="opacity: 1">
                                      <p:cBhvr rctx="IE">
                                        <p:cTn id="710" dur="indefinite"/>
                                        <p:tgtEl>
                                          <p:spTgt spid="404626"/>
                                        </p:tgtEl>
                                      </p:cBhvr>
                                    </p:animEffect>
                                  </p:childTnLst>
                                </p:cTn>
                              </p:par>
                              <p:par>
                                <p:cTn id="711" presetID="9" presetClass="emph" presetSubtype="0" grpId="4" nodeType="withEffect">
                                  <p:stCondLst>
                                    <p:cond delay="0"/>
                                  </p:stCondLst>
                                  <p:childTnLst>
                                    <p:set>
                                      <p:cBhvr rctx="PPT">
                                        <p:cTn id="712" dur="indefinite"/>
                                        <p:tgtEl>
                                          <p:spTgt spid="404627"/>
                                        </p:tgtEl>
                                        <p:attrNameLst>
                                          <p:attrName>style.opacity</p:attrName>
                                        </p:attrNameLst>
                                      </p:cBhvr>
                                      <p:to>
                                        <p:strVal val="1"/>
                                      </p:to>
                                    </p:set>
                                    <p:animEffect filter="image" prLst="opacity: 1">
                                      <p:cBhvr rctx="IE">
                                        <p:cTn id="713" dur="indefinite"/>
                                        <p:tgtEl>
                                          <p:spTgt spid="404627"/>
                                        </p:tgtEl>
                                      </p:cBhvr>
                                    </p:animEffect>
                                  </p:childTnLst>
                                </p:cTn>
                              </p:par>
                              <p:par>
                                <p:cTn id="714" presetID="9" presetClass="emph" presetSubtype="0" grpId="2" nodeType="withEffect">
                                  <p:stCondLst>
                                    <p:cond delay="0"/>
                                  </p:stCondLst>
                                  <p:childTnLst>
                                    <p:set>
                                      <p:cBhvr rctx="PPT">
                                        <p:cTn id="715" dur="indefinite"/>
                                        <p:tgtEl>
                                          <p:spTgt spid="404628"/>
                                        </p:tgtEl>
                                        <p:attrNameLst>
                                          <p:attrName>style.opacity</p:attrName>
                                        </p:attrNameLst>
                                      </p:cBhvr>
                                      <p:to>
                                        <p:strVal val="1"/>
                                      </p:to>
                                    </p:set>
                                    <p:animEffect filter="image" prLst="opacity: 1">
                                      <p:cBhvr rctx="IE">
                                        <p:cTn id="716" dur="indefinite"/>
                                        <p:tgtEl>
                                          <p:spTgt spid="404628"/>
                                        </p:tgtEl>
                                      </p:cBhvr>
                                    </p:animEffect>
                                  </p:childTnLst>
                                </p:cTn>
                              </p:par>
                              <p:par>
                                <p:cTn id="717" presetID="9" presetClass="emph" presetSubtype="0" grpId="2" nodeType="withEffect">
                                  <p:stCondLst>
                                    <p:cond delay="0"/>
                                  </p:stCondLst>
                                  <p:childTnLst>
                                    <p:set>
                                      <p:cBhvr rctx="PPT">
                                        <p:cTn id="718" dur="indefinite"/>
                                        <p:tgtEl>
                                          <p:spTgt spid="404629"/>
                                        </p:tgtEl>
                                        <p:attrNameLst>
                                          <p:attrName>style.opacity</p:attrName>
                                        </p:attrNameLst>
                                      </p:cBhvr>
                                      <p:to>
                                        <p:strVal val="1"/>
                                      </p:to>
                                    </p:set>
                                    <p:animEffect filter="image" prLst="opacity: 1">
                                      <p:cBhvr rctx="IE">
                                        <p:cTn id="719" dur="indefinite"/>
                                        <p:tgtEl>
                                          <p:spTgt spid="404629"/>
                                        </p:tgtEl>
                                      </p:cBhvr>
                                    </p:animEffect>
                                  </p:childTnLst>
                                </p:cTn>
                              </p:par>
                              <p:par>
                                <p:cTn id="720" presetID="9" presetClass="emph" presetSubtype="0" grpId="4" nodeType="withEffect">
                                  <p:stCondLst>
                                    <p:cond delay="0"/>
                                  </p:stCondLst>
                                  <p:childTnLst>
                                    <p:set>
                                      <p:cBhvr rctx="PPT">
                                        <p:cTn id="721" dur="indefinite"/>
                                        <p:tgtEl>
                                          <p:spTgt spid="404631"/>
                                        </p:tgtEl>
                                        <p:attrNameLst>
                                          <p:attrName>style.opacity</p:attrName>
                                        </p:attrNameLst>
                                      </p:cBhvr>
                                      <p:to>
                                        <p:strVal val="1"/>
                                      </p:to>
                                    </p:set>
                                    <p:animEffect filter="image" prLst="opacity: 1">
                                      <p:cBhvr rctx="IE">
                                        <p:cTn id="722" dur="indefinite"/>
                                        <p:tgtEl>
                                          <p:spTgt spid="404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p:bldP spid="404488" grpId="0"/>
      <p:bldP spid="404488" grpId="1"/>
      <p:bldP spid="404489" grpId="0"/>
      <p:bldP spid="404489" grpId="1"/>
      <p:bldP spid="404502" grpId="0"/>
      <p:bldP spid="404504" grpId="0"/>
      <p:bldP spid="404504" grpId="1"/>
      <p:bldP spid="404505" grpId="0"/>
      <p:bldP spid="404505" grpId="1"/>
      <p:bldP spid="404508" grpId="0"/>
      <p:bldP spid="404509" grpId="0"/>
      <p:bldP spid="404509" grpId="1"/>
      <p:bldP spid="404511" grpId="0"/>
      <p:bldP spid="404513" grpId="0"/>
      <p:bldP spid="404517" grpId="0"/>
      <p:bldP spid="404518" grpId="0"/>
      <p:bldP spid="404519" grpId="0"/>
      <p:bldP spid="404522" grpId="0"/>
      <p:bldP spid="404523" grpId="0"/>
      <p:bldP spid="404523" grpId="1"/>
      <p:bldP spid="404524" grpId="0"/>
      <p:bldP spid="404525" grpId="0"/>
      <p:bldP spid="404526" grpId="0"/>
      <p:bldP spid="404526" grpId="1"/>
      <p:bldP spid="404529" grpId="0"/>
      <p:bldP spid="404531" grpId="0"/>
      <p:bldP spid="404532" grpId="0"/>
      <p:bldP spid="404535" grpId="0"/>
      <p:bldP spid="404536" grpId="0"/>
      <p:bldP spid="404536" grpId="1"/>
      <p:bldP spid="404538" grpId="0"/>
      <p:bldP spid="404538" grpId="1"/>
      <p:bldP spid="404539" grpId="0"/>
      <p:bldP spid="404540" grpId="0"/>
      <p:bldP spid="404540" grpId="1"/>
      <p:bldP spid="404541" grpId="0"/>
      <p:bldP spid="404541" grpId="1"/>
      <p:bldP spid="404542" grpId="0"/>
      <p:bldP spid="404543" grpId="0"/>
      <p:bldP spid="404556" grpId="0"/>
      <p:bldP spid="404557" grpId="0"/>
      <p:bldP spid="404559" grpId="0"/>
      <p:bldP spid="404566" grpId="0"/>
      <p:bldP spid="404568" grpId="0"/>
      <p:bldP spid="404569" grpId="0"/>
      <p:bldP spid="404572" grpId="0"/>
      <p:bldP spid="404572" grpId="1"/>
      <p:bldP spid="404573" grpId="0"/>
      <p:bldP spid="404575" grpId="0"/>
      <p:bldP spid="404576" grpId="0"/>
      <p:bldP spid="404578" grpId="0"/>
      <p:bldP spid="404585" grpId="0"/>
      <p:bldP spid="404607" grpId="0"/>
      <p:bldP spid="404608" grpId="0"/>
      <p:bldP spid="404609" grpId="0"/>
      <p:bldP spid="404612" grpId="0"/>
      <p:bldP spid="404613" grpId="0"/>
      <p:bldP spid="404613" grpId="1"/>
      <p:bldP spid="404614" grpId="0"/>
      <p:bldP spid="404614" grpId="1"/>
      <p:bldP spid="404617" grpId="0"/>
      <p:bldP spid="404617" grpId="1"/>
      <p:bldP spid="404618" grpId="0"/>
      <p:bldP spid="404618" grpId="1"/>
      <p:bldP spid="404625" grpId="0"/>
      <p:bldP spid="404626" grpId="0"/>
      <p:bldP spid="404626" grpId="1"/>
      <p:bldP spid="404626" grpId="2"/>
      <p:bldP spid="404626" grpId="3"/>
      <p:bldP spid="404626" grpId="4"/>
      <p:bldP spid="404627" grpId="0"/>
      <p:bldP spid="404627" grpId="1"/>
      <p:bldP spid="404627" grpId="2"/>
      <p:bldP spid="404627" grpId="3"/>
      <p:bldP spid="404627" grpId="4"/>
      <p:bldP spid="404628" grpId="0"/>
      <p:bldP spid="404628" grpId="1"/>
      <p:bldP spid="404628" grpId="2"/>
      <p:bldP spid="404629" grpId="0"/>
      <p:bldP spid="404629" grpId="1"/>
      <p:bldP spid="404629" grpId="2"/>
      <p:bldP spid="404630" grpId="0"/>
      <p:bldP spid="404630" grpId="1"/>
      <p:bldP spid="404630" grpId="2"/>
      <p:bldP spid="404631" grpId="0"/>
      <p:bldP spid="404631" grpId="1"/>
      <p:bldP spid="404631" grpId="2"/>
      <p:bldP spid="404631" grpId="3"/>
      <p:bldP spid="404631" grpId="4"/>
      <p:bldP spid="404632" grpId="0"/>
      <p:bldP spid="404632" grpId="1"/>
      <p:bldP spid="40463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descr="C:\Documents and Settings\赤間\My Documents\work\研究\ノート\画面言語12\原稿\新しいフォルダー\CIMG29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62959"/>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2"/>
          <p:cNvSpPr txBox="1">
            <a:spLocks noChangeArrowheads="1"/>
          </p:cNvSpPr>
          <p:nvPr/>
        </p:nvSpPr>
        <p:spPr bwMode="auto">
          <a:xfrm>
            <a:off x="418012" y="372221"/>
            <a:ext cx="3344091" cy="204671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itchFamily="18" charset="0"/>
                <a:ea typeface="ＭＳ Ｐゴシック" pitchFamily="50" charset="-128"/>
              </a:defRPr>
            </a:lvl1pPr>
            <a:lvl2pPr marL="742950" indent="-285750" eaLnBrk="0" hangingPunct="0">
              <a:defRPr kumimoji="1" sz="2800" b="1">
                <a:solidFill>
                  <a:schemeClr val="tx1"/>
                </a:solidFill>
                <a:latin typeface="Times New Roman" pitchFamily="18" charset="0"/>
                <a:ea typeface="ＭＳ Ｐゴシック" pitchFamily="50" charset="-128"/>
              </a:defRPr>
            </a:lvl2pPr>
            <a:lvl3pPr marL="1143000" indent="-228600" eaLnBrk="0" hangingPunct="0">
              <a:defRPr kumimoji="1" sz="2800" b="1">
                <a:solidFill>
                  <a:schemeClr val="tx1"/>
                </a:solidFill>
                <a:latin typeface="Times New Roman" pitchFamily="18" charset="0"/>
                <a:ea typeface="ＭＳ Ｐゴシック" pitchFamily="50" charset="-128"/>
              </a:defRPr>
            </a:lvl3pPr>
            <a:lvl4pPr marL="1600200" indent="-228600" eaLnBrk="0" hangingPunct="0">
              <a:defRPr kumimoji="1" sz="2800" b="1">
                <a:solidFill>
                  <a:schemeClr val="tx1"/>
                </a:solidFill>
                <a:latin typeface="Times New Roman" pitchFamily="18" charset="0"/>
                <a:ea typeface="ＭＳ Ｐゴシック" pitchFamily="50" charset="-128"/>
              </a:defRPr>
            </a:lvl4pPr>
            <a:lvl5pPr marL="2057400" indent="-228600" eaLnBrk="0" hangingPunct="0">
              <a:defRPr kumimoji="1" sz="28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ＭＳ Ｐゴシック"/>
                <a:ea typeface="ＭＳ Ｐゴシック"/>
                <a:cs typeface="+mn-cs"/>
              </a:rPr>
              <a:t>その研究概要は</a:t>
            </a:r>
            <a:endParaRPr kumimoji="1" lang="en-US" altLang="ja-JP" sz="2800" b="0" i="0" u="none" strike="noStrike" kern="1200" cap="none" spc="0" normalizeH="0" baseline="0" noProof="0" dirty="0">
              <a:ln>
                <a:noFill/>
              </a:ln>
              <a:solidFill>
                <a:srgbClr val="FFFFFF"/>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b="0" dirty="0">
                <a:solidFill>
                  <a:srgbClr val="FFFFFF"/>
                </a:solidFill>
                <a:latin typeface="ＭＳ Ｐゴシック"/>
                <a:ea typeface="ＭＳ Ｐゴシック"/>
              </a:rPr>
              <a:t>科研費報告の冊子</a:t>
            </a:r>
            <a:endParaRPr lang="en-US" altLang="ja-JP" b="0" dirty="0">
              <a:solidFill>
                <a:srgbClr val="FFFFFF"/>
              </a:solidFill>
              <a:latin typeface="ＭＳ Ｐゴシック"/>
              <a:ea typeface="ＭＳ Ｐゴシック"/>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ＭＳ Ｐゴシック"/>
                <a:ea typeface="ＭＳ Ｐゴシック"/>
                <a:cs typeface="+mn-cs"/>
              </a:rPr>
              <a:t>「電子画面言語」等</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ＭＳ Ｐゴシック"/>
                <a:ea typeface="ＭＳ Ｐゴシック"/>
                <a:cs typeface="+mn-cs"/>
              </a:rPr>
              <a:t>にまとめてあります。</a:t>
            </a:r>
          </a:p>
        </p:txBody>
      </p:sp>
      <p:sp>
        <p:nvSpPr>
          <p:cNvPr id="6" name="テキスト ボックス 5">
            <a:extLst>
              <a:ext uri="{FF2B5EF4-FFF2-40B4-BE49-F238E27FC236}">
                <a16:creationId xmlns:a16="http://schemas.microsoft.com/office/drawing/2014/main" id="{834A0948-392C-7229-EBD3-ACFAC391447C}"/>
              </a:ext>
            </a:extLst>
          </p:cNvPr>
          <p:cNvSpPr txBox="1"/>
          <p:nvPr/>
        </p:nvSpPr>
        <p:spPr>
          <a:xfrm>
            <a:off x="132202" y="5473005"/>
            <a:ext cx="8549718" cy="1384995"/>
          </a:xfrm>
          <a:prstGeom prst="rect">
            <a:avLst/>
          </a:prstGeom>
          <a:noFill/>
        </p:spPr>
        <p:txBody>
          <a:bodyPr wrap="square">
            <a:spAutoFit/>
          </a:bodyPr>
          <a:lstStyle/>
          <a:p>
            <a:r>
              <a:rPr lang="en-US" altLang="ja-JP" dirty="0">
                <a:solidFill>
                  <a:schemeClr val="bg1">
                    <a:lumMod val="95000"/>
                  </a:schemeClr>
                </a:solidFill>
              </a:rPr>
              <a:t>http://www.saitama-med.ac.jp/uinfo/butsuri/dept/reseduc/gamengengokenkyu/index.html</a:t>
            </a:r>
            <a:endParaRPr lang="ja-JP" altLang="en-US" dirty="0">
              <a:solidFill>
                <a:schemeClr val="bg1">
                  <a:lumMod val="95000"/>
                </a:schemeClr>
              </a:solidFill>
            </a:endParaRPr>
          </a:p>
        </p:txBody>
      </p:sp>
    </p:spTree>
    <p:extLst>
      <p:ext uri="{BB962C8B-B14F-4D97-AF65-F5344CB8AC3E}">
        <p14:creationId xmlns:p14="http://schemas.microsoft.com/office/powerpoint/2010/main" val="37437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7951A6F-364A-F8F6-D496-262BCC8C65F7}"/>
              </a:ext>
            </a:extLst>
          </p:cNvPr>
          <p:cNvPicPr>
            <a:picLocks noChangeAspect="1"/>
          </p:cNvPicPr>
          <p:nvPr/>
        </p:nvPicPr>
        <p:blipFill>
          <a:blip r:embed="rId3"/>
          <a:stretch>
            <a:fillRect/>
          </a:stretch>
        </p:blipFill>
        <p:spPr>
          <a:xfrm>
            <a:off x="0" y="0"/>
            <a:ext cx="7207758" cy="6858000"/>
          </a:xfrm>
          <a:prstGeom prst="rect">
            <a:avLst/>
          </a:prstGeom>
        </p:spPr>
      </p:pic>
      <p:sp>
        <p:nvSpPr>
          <p:cNvPr id="9" name="テキスト ボックス 8">
            <a:extLst>
              <a:ext uri="{FF2B5EF4-FFF2-40B4-BE49-F238E27FC236}">
                <a16:creationId xmlns:a16="http://schemas.microsoft.com/office/drawing/2014/main" id="{C99BE007-51BF-29A8-0846-1676037BE21A}"/>
              </a:ext>
            </a:extLst>
          </p:cNvPr>
          <p:cNvSpPr txBox="1"/>
          <p:nvPr/>
        </p:nvSpPr>
        <p:spPr>
          <a:xfrm>
            <a:off x="4109292" y="740311"/>
            <a:ext cx="5034708" cy="523220"/>
          </a:xfrm>
          <a:prstGeom prst="rect">
            <a:avLst/>
          </a:prstGeom>
          <a:noFill/>
        </p:spPr>
        <p:txBody>
          <a:bodyPr wrap="square">
            <a:spAutoFit/>
          </a:bodyPr>
          <a:lstStyle/>
          <a:p>
            <a:r>
              <a:rPr lang="en-US" altLang="ja-JP" dirty="0"/>
              <a:t>http://salmonpony2.sakura.ne.jp</a:t>
            </a:r>
            <a:endParaRPr lang="ja-JP" altLang="en-US" dirty="0"/>
          </a:p>
        </p:txBody>
      </p:sp>
      <p:sp>
        <p:nvSpPr>
          <p:cNvPr id="10" name="AutoShape 10">
            <a:extLst>
              <a:ext uri="{FF2B5EF4-FFF2-40B4-BE49-F238E27FC236}">
                <a16:creationId xmlns:a16="http://schemas.microsoft.com/office/drawing/2014/main" id="{F9A5FFC9-9136-5C5C-3FA8-0A33D4098016}"/>
              </a:ext>
            </a:extLst>
          </p:cNvPr>
          <p:cNvSpPr>
            <a:spLocks noChangeArrowheads="1"/>
          </p:cNvSpPr>
          <p:nvPr/>
        </p:nvSpPr>
        <p:spPr bwMode="auto">
          <a:xfrm>
            <a:off x="145375" y="6416155"/>
            <a:ext cx="2002914" cy="315151"/>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26754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emph" presetSubtype="0" repeatCount="10000" fill="hold" grpId="1" nodeType="withEffect">
                                  <p:stCondLst>
                                    <p:cond delay="0"/>
                                  </p:stCondLst>
                                  <p:childTnLst>
                                    <p:anim calcmode="discrete" valueType="str">
                                      <p:cBhvr>
                                        <p:cTn id="12"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AEAA490-6BC4-F7C4-6140-353FF2E5F0DE}"/>
              </a:ext>
            </a:extLst>
          </p:cNvPr>
          <p:cNvPicPr>
            <a:picLocks noChangeAspect="1"/>
          </p:cNvPicPr>
          <p:nvPr/>
        </p:nvPicPr>
        <p:blipFill>
          <a:blip r:embed="rId3"/>
          <a:stretch>
            <a:fillRect/>
          </a:stretch>
        </p:blipFill>
        <p:spPr>
          <a:xfrm>
            <a:off x="678343" y="0"/>
            <a:ext cx="7787314" cy="6858000"/>
          </a:xfrm>
          <a:prstGeom prst="rect">
            <a:avLst/>
          </a:prstGeom>
        </p:spPr>
      </p:pic>
    </p:spTree>
    <p:extLst>
      <p:ext uri="{BB962C8B-B14F-4D97-AF65-F5344CB8AC3E}">
        <p14:creationId xmlns:p14="http://schemas.microsoft.com/office/powerpoint/2010/main" val="160369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7951A6F-364A-F8F6-D496-262BCC8C65F7}"/>
              </a:ext>
            </a:extLst>
          </p:cNvPr>
          <p:cNvPicPr>
            <a:picLocks noChangeAspect="1"/>
          </p:cNvPicPr>
          <p:nvPr/>
        </p:nvPicPr>
        <p:blipFill>
          <a:blip r:embed="rId3"/>
          <a:stretch>
            <a:fillRect/>
          </a:stretch>
        </p:blipFill>
        <p:spPr>
          <a:xfrm>
            <a:off x="0" y="0"/>
            <a:ext cx="7207758" cy="6858000"/>
          </a:xfrm>
          <a:prstGeom prst="rect">
            <a:avLst/>
          </a:prstGeom>
        </p:spPr>
      </p:pic>
      <p:sp>
        <p:nvSpPr>
          <p:cNvPr id="9" name="テキスト ボックス 8">
            <a:extLst>
              <a:ext uri="{FF2B5EF4-FFF2-40B4-BE49-F238E27FC236}">
                <a16:creationId xmlns:a16="http://schemas.microsoft.com/office/drawing/2014/main" id="{C99BE007-51BF-29A8-0846-1676037BE21A}"/>
              </a:ext>
            </a:extLst>
          </p:cNvPr>
          <p:cNvSpPr txBox="1"/>
          <p:nvPr/>
        </p:nvSpPr>
        <p:spPr>
          <a:xfrm>
            <a:off x="4109292" y="740311"/>
            <a:ext cx="5034708" cy="523220"/>
          </a:xfrm>
          <a:prstGeom prst="rect">
            <a:avLst/>
          </a:prstGeom>
          <a:noFill/>
        </p:spPr>
        <p:txBody>
          <a:bodyPr wrap="square">
            <a:spAutoFit/>
          </a:bodyPr>
          <a:lstStyle/>
          <a:p>
            <a:r>
              <a:rPr lang="en-US" altLang="ja-JP" dirty="0"/>
              <a:t>http://salmonpony2.sakura.ne.jp</a:t>
            </a:r>
            <a:endParaRPr lang="ja-JP" altLang="en-US" dirty="0"/>
          </a:p>
        </p:txBody>
      </p:sp>
      <p:sp>
        <p:nvSpPr>
          <p:cNvPr id="4" name="AutoShape 10">
            <a:extLst>
              <a:ext uri="{FF2B5EF4-FFF2-40B4-BE49-F238E27FC236}">
                <a16:creationId xmlns:a16="http://schemas.microsoft.com/office/drawing/2014/main" id="{082D8C3D-A8A7-9E32-0167-0AFE8D1B9718}"/>
              </a:ext>
            </a:extLst>
          </p:cNvPr>
          <p:cNvSpPr>
            <a:spLocks noChangeArrowheads="1"/>
          </p:cNvSpPr>
          <p:nvPr/>
        </p:nvSpPr>
        <p:spPr bwMode="auto">
          <a:xfrm>
            <a:off x="5387247" y="5336502"/>
            <a:ext cx="1035585" cy="29311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1586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5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0DA7B3-DEC9-ADF4-D156-5938ECA5296E}"/>
              </a:ext>
            </a:extLst>
          </p:cNvPr>
          <p:cNvPicPr>
            <a:picLocks noChangeAspect="1"/>
          </p:cNvPicPr>
          <p:nvPr/>
        </p:nvPicPr>
        <p:blipFill>
          <a:blip r:embed="rId3"/>
          <a:stretch>
            <a:fillRect/>
          </a:stretch>
        </p:blipFill>
        <p:spPr>
          <a:xfrm>
            <a:off x="0" y="425724"/>
            <a:ext cx="9144000" cy="6432276"/>
          </a:xfrm>
          <a:prstGeom prst="rect">
            <a:avLst/>
          </a:prstGeom>
        </p:spPr>
      </p:pic>
    </p:spTree>
    <p:extLst>
      <p:ext uri="{BB962C8B-B14F-4D97-AF65-F5344CB8AC3E}">
        <p14:creationId xmlns:p14="http://schemas.microsoft.com/office/powerpoint/2010/main" val="182649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7951A6F-364A-F8F6-D496-262BCC8C65F7}"/>
              </a:ext>
            </a:extLst>
          </p:cNvPr>
          <p:cNvPicPr>
            <a:picLocks noChangeAspect="1"/>
          </p:cNvPicPr>
          <p:nvPr/>
        </p:nvPicPr>
        <p:blipFill>
          <a:blip r:embed="rId3"/>
          <a:stretch>
            <a:fillRect/>
          </a:stretch>
        </p:blipFill>
        <p:spPr>
          <a:xfrm>
            <a:off x="0" y="0"/>
            <a:ext cx="7207758" cy="6858000"/>
          </a:xfrm>
          <a:prstGeom prst="rect">
            <a:avLst/>
          </a:prstGeom>
        </p:spPr>
      </p:pic>
      <p:sp>
        <p:nvSpPr>
          <p:cNvPr id="9" name="テキスト ボックス 8">
            <a:extLst>
              <a:ext uri="{FF2B5EF4-FFF2-40B4-BE49-F238E27FC236}">
                <a16:creationId xmlns:a16="http://schemas.microsoft.com/office/drawing/2014/main" id="{C99BE007-51BF-29A8-0846-1676037BE21A}"/>
              </a:ext>
            </a:extLst>
          </p:cNvPr>
          <p:cNvSpPr txBox="1"/>
          <p:nvPr/>
        </p:nvSpPr>
        <p:spPr>
          <a:xfrm>
            <a:off x="4109292" y="740311"/>
            <a:ext cx="5034708" cy="523220"/>
          </a:xfrm>
          <a:prstGeom prst="rect">
            <a:avLst/>
          </a:prstGeom>
          <a:noFill/>
        </p:spPr>
        <p:txBody>
          <a:bodyPr wrap="square">
            <a:spAutoFit/>
          </a:bodyPr>
          <a:lstStyle/>
          <a:p>
            <a:r>
              <a:rPr lang="en-US" altLang="ja-JP" dirty="0"/>
              <a:t>http://salmonpony2.sakura.ne.jp</a:t>
            </a:r>
            <a:endParaRPr lang="ja-JP" altLang="en-US" dirty="0"/>
          </a:p>
        </p:txBody>
      </p:sp>
      <p:sp>
        <p:nvSpPr>
          <p:cNvPr id="4" name="AutoShape 10">
            <a:extLst>
              <a:ext uri="{FF2B5EF4-FFF2-40B4-BE49-F238E27FC236}">
                <a16:creationId xmlns:a16="http://schemas.microsoft.com/office/drawing/2014/main" id="{082D8C3D-A8A7-9E32-0167-0AFE8D1B9718}"/>
              </a:ext>
            </a:extLst>
          </p:cNvPr>
          <p:cNvSpPr>
            <a:spLocks noChangeArrowheads="1"/>
          </p:cNvSpPr>
          <p:nvPr/>
        </p:nvSpPr>
        <p:spPr bwMode="auto">
          <a:xfrm>
            <a:off x="5794872" y="5585553"/>
            <a:ext cx="638980" cy="308472"/>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39582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5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4AFDF3D-567A-29C6-CF53-DC29E6C40AB1}"/>
              </a:ext>
            </a:extLst>
          </p:cNvPr>
          <p:cNvPicPr>
            <a:picLocks noChangeAspect="1"/>
          </p:cNvPicPr>
          <p:nvPr/>
        </p:nvPicPr>
        <p:blipFill>
          <a:blip r:embed="rId3"/>
          <a:stretch>
            <a:fillRect/>
          </a:stretch>
        </p:blipFill>
        <p:spPr>
          <a:xfrm>
            <a:off x="0" y="528663"/>
            <a:ext cx="9144000" cy="5800673"/>
          </a:xfrm>
          <a:prstGeom prst="rect">
            <a:avLst/>
          </a:prstGeom>
        </p:spPr>
      </p:pic>
    </p:spTree>
    <p:extLst>
      <p:ext uri="{BB962C8B-B14F-4D97-AF65-F5344CB8AC3E}">
        <p14:creationId xmlns:p14="http://schemas.microsoft.com/office/powerpoint/2010/main" val="79068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BB55E8-0AAA-52A4-DE84-105DFBC7A61A}"/>
              </a:ext>
            </a:extLst>
          </p:cNvPr>
          <p:cNvPicPr>
            <a:picLocks noChangeAspect="1"/>
          </p:cNvPicPr>
          <p:nvPr/>
        </p:nvPicPr>
        <p:blipFill>
          <a:blip r:embed="rId3"/>
          <a:stretch>
            <a:fillRect/>
          </a:stretch>
        </p:blipFill>
        <p:spPr>
          <a:xfrm>
            <a:off x="72189" y="0"/>
            <a:ext cx="8999621" cy="6858000"/>
          </a:xfrm>
          <a:prstGeom prst="rect">
            <a:avLst/>
          </a:prstGeom>
        </p:spPr>
      </p:pic>
    </p:spTree>
    <p:extLst>
      <p:ext uri="{BB962C8B-B14F-4D97-AF65-F5344CB8AC3E}">
        <p14:creationId xmlns:p14="http://schemas.microsoft.com/office/powerpoint/2010/main" val="118463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6FA4E77-275F-4ED1-9BB6-5A522069A3A0}"/>
              </a:ext>
            </a:extLst>
          </p:cNvPr>
          <p:cNvSpPr/>
          <p:nvPr/>
        </p:nvSpPr>
        <p:spPr>
          <a:xfrm>
            <a:off x="1" y="18667"/>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私の成蹊大学</a:t>
            </a:r>
            <a:r>
              <a:rPr lang="ja-JP" altLang="en-US" dirty="0">
                <a:solidFill>
                  <a:srgbClr val="000000"/>
                </a:solidFill>
                <a:latin typeface="Times New Roman"/>
                <a:ea typeface="ＭＳ Ｐゴシック"/>
              </a:rPr>
              <a:t>の講義は昨年度で終了しました。</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9" name="正方形/長方形 8">
            <a:extLst>
              <a:ext uri="{FF2B5EF4-FFF2-40B4-BE49-F238E27FC236}">
                <a16:creationId xmlns:a16="http://schemas.microsoft.com/office/drawing/2014/main" id="{DB298DD3-727C-450B-85CF-163192FFEC31}"/>
              </a:ext>
            </a:extLst>
          </p:cNvPr>
          <p:cNvSpPr/>
          <p:nvPr/>
        </p:nvSpPr>
        <p:spPr>
          <a:xfrm>
            <a:off x="-12358" y="477043"/>
            <a:ext cx="851954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埼玉医大の学生実験の指導は引き続き行っています。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3" name="正方形/長方形 12">
            <a:extLst>
              <a:ext uri="{FF2B5EF4-FFF2-40B4-BE49-F238E27FC236}">
                <a16:creationId xmlns:a16="http://schemas.microsoft.com/office/drawing/2014/main" id="{EB9B4188-1D6B-4D2A-BA26-3763DEC5AE5C}"/>
              </a:ext>
            </a:extLst>
          </p:cNvPr>
          <p:cNvSpPr/>
          <p:nvPr/>
        </p:nvSpPr>
        <p:spPr>
          <a:xfrm>
            <a:off x="7973" y="1569366"/>
            <a:ext cx="7121432" cy="520221"/>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前に紹介した</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quark gluon cluster</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の研究です。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1" name="正方形/長方形 20">
            <a:extLst>
              <a:ext uri="{FF2B5EF4-FFF2-40B4-BE49-F238E27FC236}">
                <a16:creationId xmlns:a16="http://schemas.microsoft.com/office/drawing/2014/main" id="{7798D367-B4FB-449F-85EA-0F65E1F7AA91}"/>
              </a:ext>
            </a:extLst>
          </p:cNvPr>
          <p:cNvSpPr/>
          <p:nvPr/>
        </p:nvSpPr>
        <p:spPr>
          <a:xfrm>
            <a:off x="17835" y="1153302"/>
            <a:ext cx="773533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このところ、物理学の研究に力を入れています。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grpSp>
        <p:nvGrpSpPr>
          <p:cNvPr id="2" name="グループ化 1">
            <a:extLst>
              <a:ext uri="{FF2B5EF4-FFF2-40B4-BE49-F238E27FC236}">
                <a16:creationId xmlns:a16="http://schemas.microsoft.com/office/drawing/2014/main" id="{A5720864-0248-264E-3B6A-25B67259978F}"/>
              </a:ext>
            </a:extLst>
          </p:cNvPr>
          <p:cNvGrpSpPr>
            <a:grpSpLocks noChangeAspect="1"/>
          </p:cNvGrpSpPr>
          <p:nvPr/>
        </p:nvGrpSpPr>
        <p:grpSpPr>
          <a:xfrm>
            <a:off x="6606527" y="4329161"/>
            <a:ext cx="2054942" cy="2061596"/>
            <a:chOff x="1196502" y="2704532"/>
            <a:chExt cx="1907975" cy="1914153"/>
          </a:xfrm>
        </p:grpSpPr>
        <p:sp>
          <p:nvSpPr>
            <p:cNvPr id="23" name="四角形: 角を丸くする 22">
              <a:extLst>
                <a:ext uri="{FF2B5EF4-FFF2-40B4-BE49-F238E27FC236}">
                  <a16:creationId xmlns:a16="http://schemas.microsoft.com/office/drawing/2014/main" id="{640B11ED-B228-3008-9872-8767A9F8810F}"/>
                </a:ext>
              </a:extLst>
            </p:cNvPr>
            <p:cNvSpPr/>
            <p:nvPr/>
          </p:nvSpPr>
          <p:spPr bwMode="auto">
            <a:xfrm>
              <a:off x="1196502" y="2704532"/>
              <a:ext cx="1907975" cy="1914153"/>
            </a:xfrm>
            <a:prstGeom prst="roundRect">
              <a:avLst>
                <a:gd name="adj" fmla="val 50000"/>
              </a:avLst>
            </a:prstGeom>
            <a:solidFill>
              <a:srgbClr val="E3CEFF"/>
            </a:solidFill>
            <a:ln w="2857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24" name="グループ化 23">
              <a:extLst>
                <a:ext uri="{FF2B5EF4-FFF2-40B4-BE49-F238E27FC236}">
                  <a16:creationId xmlns:a16="http://schemas.microsoft.com/office/drawing/2014/main" id="{9522ABD0-5B38-5E9B-7021-484262E9B6F3}"/>
                </a:ext>
              </a:extLst>
            </p:cNvPr>
            <p:cNvGrpSpPr/>
            <p:nvPr/>
          </p:nvGrpSpPr>
          <p:grpSpPr>
            <a:xfrm>
              <a:off x="1427760" y="2960337"/>
              <a:ext cx="1528985" cy="1429619"/>
              <a:chOff x="6901710" y="1804843"/>
              <a:chExt cx="1528985" cy="1429619"/>
            </a:xfrm>
          </p:grpSpPr>
          <p:sp>
            <p:nvSpPr>
              <p:cNvPr id="25" name="楕円 24">
                <a:extLst>
                  <a:ext uri="{FF2B5EF4-FFF2-40B4-BE49-F238E27FC236}">
                    <a16:creationId xmlns:a16="http://schemas.microsoft.com/office/drawing/2014/main" id="{62C5B971-1F5E-53D8-09D1-B827849F698B}"/>
                  </a:ext>
                </a:extLst>
              </p:cNvPr>
              <p:cNvSpPr>
                <a:spLocks noChangeAspect="1"/>
              </p:cNvSpPr>
              <p:nvPr/>
            </p:nvSpPr>
            <p:spPr bwMode="auto">
              <a:xfrm flipV="1">
                <a:off x="7811165" y="2059243"/>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6" name="楕円 25">
                <a:extLst>
                  <a:ext uri="{FF2B5EF4-FFF2-40B4-BE49-F238E27FC236}">
                    <a16:creationId xmlns:a16="http://schemas.microsoft.com/office/drawing/2014/main" id="{27FC88D7-DE9D-B76D-9200-096F86DEABB9}"/>
                  </a:ext>
                </a:extLst>
              </p:cNvPr>
              <p:cNvSpPr>
                <a:spLocks noChangeAspect="1"/>
              </p:cNvSpPr>
              <p:nvPr/>
            </p:nvSpPr>
            <p:spPr bwMode="auto">
              <a:xfrm flipV="1">
                <a:off x="7971101" y="1856713"/>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7" name="楕円 26">
                <a:extLst>
                  <a:ext uri="{FF2B5EF4-FFF2-40B4-BE49-F238E27FC236}">
                    <a16:creationId xmlns:a16="http://schemas.microsoft.com/office/drawing/2014/main" id="{B1226A5C-1B87-E08F-6B57-28A6EBDB2938}"/>
                  </a:ext>
                </a:extLst>
              </p:cNvPr>
              <p:cNvSpPr>
                <a:spLocks noChangeAspect="1"/>
              </p:cNvSpPr>
              <p:nvPr/>
            </p:nvSpPr>
            <p:spPr bwMode="auto">
              <a:xfrm flipV="1">
                <a:off x="7558846" y="1804843"/>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8" name="楕円 27">
                <a:extLst>
                  <a:ext uri="{FF2B5EF4-FFF2-40B4-BE49-F238E27FC236}">
                    <a16:creationId xmlns:a16="http://schemas.microsoft.com/office/drawing/2014/main" id="{83C18203-FF38-A3BD-8ED5-E2B066FE76C3}"/>
                  </a:ext>
                </a:extLst>
              </p:cNvPr>
              <p:cNvSpPr>
                <a:spLocks noChangeAspect="1"/>
              </p:cNvSpPr>
              <p:nvPr/>
            </p:nvSpPr>
            <p:spPr bwMode="auto">
              <a:xfrm flipV="1">
                <a:off x="7131447" y="2171325"/>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9" name="楕円 28">
                <a:extLst>
                  <a:ext uri="{FF2B5EF4-FFF2-40B4-BE49-F238E27FC236}">
                    <a16:creationId xmlns:a16="http://schemas.microsoft.com/office/drawing/2014/main" id="{BC06C064-D654-6EC6-7428-30E9B196523D}"/>
                  </a:ext>
                </a:extLst>
              </p:cNvPr>
              <p:cNvSpPr>
                <a:spLocks noChangeAspect="1"/>
              </p:cNvSpPr>
              <p:nvPr/>
            </p:nvSpPr>
            <p:spPr bwMode="auto">
              <a:xfrm flipV="1">
                <a:off x="7382647" y="2045056"/>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0" name="楕円 29">
                <a:extLst>
                  <a:ext uri="{FF2B5EF4-FFF2-40B4-BE49-F238E27FC236}">
                    <a16:creationId xmlns:a16="http://schemas.microsoft.com/office/drawing/2014/main" id="{0DDE754A-D7BF-B462-A96C-FBF0FF6BD75C}"/>
                  </a:ext>
                </a:extLst>
              </p:cNvPr>
              <p:cNvSpPr>
                <a:spLocks noChangeAspect="1"/>
              </p:cNvSpPr>
              <p:nvPr/>
            </p:nvSpPr>
            <p:spPr bwMode="auto">
              <a:xfrm flipV="1">
                <a:off x="7211340" y="2424704"/>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1" name="楕円 30">
                <a:extLst>
                  <a:ext uri="{FF2B5EF4-FFF2-40B4-BE49-F238E27FC236}">
                    <a16:creationId xmlns:a16="http://schemas.microsoft.com/office/drawing/2014/main" id="{7DB6E8F0-2CE2-F966-F0BD-27468E11F17F}"/>
                  </a:ext>
                </a:extLst>
              </p:cNvPr>
              <p:cNvSpPr>
                <a:spLocks noChangeAspect="1"/>
              </p:cNvSpPr>
              <p:nvPr/>
            </p:nvSpPr>
            <p:spPr bwMode="auto">
              <a:xfrm flipV="1">
                <a:off x="7335630" y="2894226"/>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2" name="楕円 31">
                <a:extLst>
                  <a:ext uri="{FF2B5EF4-FFF2-40B4-BE49-F238E27FC236}">
                    <a16:creationId xmlns:a16="http://schemas.microsoft.com/office/drawing/2014/main" id="{19DB1E1F-A798-D330-A854-36FA2F5786CF}"/>
                  </a:ext>
                </a:extLst>
              </p:cNvPr>
              <p:cNvSpPr>
                <a:spLocks noChangeAspect="1"/>
              </p:cNvSpPr>
              <p:nvPr/>
            </p:nvSpPr>
            <p:spPr bwMode="auto">
              <a:xfrm flipV="1">
                <a:off x="6901710" y="2311338"/>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4" name="楕円 33">
                <a:extLst>
                  <a:ext uri="{FF2B5EF4-FFF2-40B4-BE49-F238E27FC236}">
                    <a16:creationId xmlns:a16="http://schemas.microsoft.com/office/drawing/2014/main" id="{A64B5402-0480-D67E-AF41-3EC335011BDB}"/>
                  </a:ext>
                </a:extLst>
              </p:cNvPr>
              <p:cNvSpPr>
                <a:spLocks noChangeAspect="1"/>
              </p:cNvSpPr>
              <p:nvPr/>
            </p:nvSpPr>
            <p:spPr bwMode="auto">
              <a:xfrm flipV="1">
                <a:off x="7133853" y="1894329"/>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5" name="楕円 34">
                <a:extLst>
                  <a:ext uri="{FF2B5EF4-FFF2-40B4-BE49-F238E27FC236}">
                    <a16:creationId xmlns:a16="http://schemas.microsoft.com/office/drawing/2014/main" id="{4F2CBDAB-6CB1-596C-0935-366841286594}"/>
                  </a:ext>
                </a:extLst>
              </p:cNvPr>
              <p:cNvSpPr>
                <a:spLocks noChangeAspect="1"/>
              </p:cNvSpPr>
              <p:nvPr/>
            </p:nvSpPr>
            <p:spPr bwMode="auto">
              <a:xfrm flipV="1">
                <a:off x="7162033" y="3088465"/>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6" name="楕円 35">
                <a:extLst>
                  <a:ext uri="{FF2B5EF4-FFF2-40B4-BE49-F238E27FC236}">
                    <a16:creationId xmlns:a16="http://schemas.microsoft.com/office/drawing/2014/main" id="{7E72FDE6-3691-03C9-E78E-2FC70843D619}"/>
                  </a:ext>
                </a:extLst>
              </p:cNvPr>
              <p:cNvSpPr>
                <a:spLocks noChangeAspect="1"/>
              </p:cNvSpPr>
              <p:nvPr/>
            </p:nvSpPr>
            <p:spPr bwMode="auto">
              <a:xfrm flipV="1">
                <a:off x="7609089" y="2837100"/>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7" name="楕円 36">
                <a:extLst>
                  <a:ext uri="{FF2B5EF4-FFF2-40B4-BE49-F238E27FC236}">
                    <a16:creationId xmlns:a16="http://schemas.microsoft.com/office/drawing/2014/main" id="{4E283303-EC36-E23E-97ED-1C9117602C10}"/>
                  </a:ext>
                </a:extLst>
              </p:cNvPr>
              <p:cNvSpPr>
                <a:spLocks noChangeAspect="1"/>
              </p:cNvSpPr>
              <p:nvPr/>
            </p:nvSpPr>
            <p:spPr bwMode="auto">
              <a:xfrm flipV="1">
                <a:off x="8122478" y="2041016"/>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8" name="楕円 37">
                <a:extLst>
                  <a:ext uri="{FF2B5EF4-FFF2-40B4-BE49-F238E27FC236}">
                    <a16:creationId xmlns:a16="http://schemas.microsoft.com/office/drawing/2014/main" id="{A7379CE5-CA49-0574-E186-A5A24614717D}"/>
                  </a:ext>
                </a:extLst>
              </p:cNvPr>
              <p:cNvSpPr>
                <a:spLocks noChangeAspect="1"/>
              </p:cNvSpPr>
              <p:nvPr/>
            </p:nvSpPr>
            <p:spPr bwMode="auto">
              <a:xfrm flipV="1">
                <a:off x="6902028" y="2579313"/>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9" name="楕円 38">
                <a:extLst>
                  <a:ext uri="{FF2B5EF4-FFF2-40B4-BE49-F238E27FC236}">
                    <a16:creationId xmlns:a16="http://schemas.microsoft.com/office/drawing/2014/main" id="{26D58A4D-9782-F6B2-5410-106A8D513087}"/>
                  </a:ext>
                </a:extLst>
              </p:cNvPr>
              <p:cNvSpPr>
                <a:spLocks noChangeAspect="1"/>
              </p:cNvSpPr>
              <p:nvPr/>
            </p:nvSpPr>
            <p:spPr bwMode="auto">
              <a:xfrm flipV="1">
                <a:off x="7194871" y="2725776"/>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0" name="楕円 39">
                <a:extLst>
                  <a:ext uri="{FF2B5EF4-FFF2-40B4-BE49-F238E27FC236}">
                    <a16:creationId xmlns:a16="http://schemas.microsoft.com/office/drawing/2014/main" id="{B5F4A2CB-722C-D512-C811-458B09C554DC}"/>
                  </a:ext>
                </a:extLst>
              </p:cNvPr>
              <p:cNvSpPr>
                <a:spLocks noChangeAspect="1"/>
              </p:cNvSpPr>
              <p:nvPr/>
            </p:nvSpPr>
            <p:spPr bwMode="auto">
              <a:xfrm flipV="1">
                <a:off x="6930409" y="2841995"/>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 name="楕円 40">
                <a:extLst>
                  <a:ext uri="{FF2B5EF4-FFF2-40B4-BE49-F238E27FC236}">
                    <a16:creationId xmlns:a16="http://schemas.microsoft.com/office/drawing/2014/main" id="{76CA2EA0-F2B2-76C6-5822-C4F854DF3661}"/>
                  </a:ext>
                </a:extLst>
              </p:cNvPr>
              <p:cNvSpPr>
                <a:spLocks noChangeAspect="1"/>
              </p:cNvSpPr>
              <p:nvPr/>
            </p:nvSpPr>
            <p:spPr bwMode="auto">
              <a:xfrm flipV="1">
                <a:off x="7403873" y="2377784"/>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 name="楕円 41">
                <a:extLst>
                  <a:ext uri="{FF2B5EF4-FFF2-40B4-BE49-F238E27FC236}">
                    <a16:creationId xmlns:a16="http://schemas.microsoft.com/office/drawing/2014/main" id="{D3548FBE-2A1F-8AD6-09AF-D8D218D73FE7}"/>
                  </a:ext>
                </a:extLst>
              </p:cNvPr>
              <p:cNvSpPr>
                <a:spLocks noChangeAspect="1"/>
              </p:cNvSpPr>
              <p:nvPr/>
            </p:nvSpPr>
            <p:spPr bwMode="auto">
              <a:xfrm flipV="1">
                <a:off x="7611833" y="2221251"/>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3" name="楕円 42">
                <a:extLst>
                  <a:ext uri="{FF2B5EF4-FFF2-40B4-BE49-F238E27FC236}">
                    <a16:creationId xmlns:a16="http://schemas.microsoft.com/office/drawing/2014/main" id="{3817101B-C07B-0203-D05F-C3A30247656C}"/>
                  </a:ext>
                </a:extLst>
              </p:cNvPr>
              <p:cNvSpPr>
                <a:spLocks noChangeAspect="1"/>
              </p:cNvSpPr>
              <p:nvPr/>
            </p:nvSpPr>
            <p:spPr bwMode="auto">
              <a:xfrm flipV="1">
                <a:off x="7481524" y="2643243"/>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4" name="楕円 43">
                <a:extLst>
                  <a:ext uri="{FF2B5EF4-FFF2-40B4-BE49-F238E27FC236}">
                    <a16:creationId xmlns:a16="http://schemas.microsoft.com/office/drawing/2014/main" id="{41F4EF11-1C9E-AD8B-5A91-1DC2816D4369}"/>
                  </a:ext>
                </a:extLst>
              </p:cNvPr>
              <p:cNvSpPr>
                <a:spLocks noChangeAspect="1"/>
              </p:cNvSpPr>
              <p:nvPr/>
            </p:nvSpPr>
            <p:spPr bwMode="auto">
              <a:xfrm flipV="1">
                <a:off x="7830595" y="2686985"/>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5" name="楕円 44">
                <a:extLst>
                  <a:ext uri="{FF2B5EF4-FFF2-40B4-BE49-F238E27FC236}">
                    <a16:creationId xmlns:a16="http://schemas.microsoft.com/office/drawing/2014/main" id="{28AA0770-AC79-EF29-E091-4A833A6BEB8D}"/>
                  </a:ext>
                </a:extLst>
              </p:cNvPr>
              <p:cNvSpPr>
                <a:spLocks noChangeAspect="1"/>
              </p:cNvSpPr>
              <p:nvPr/>
            </p:nvSpPr>
            <p:spPr bwMode="auto">
              <a:xfrm flipV="1">
                <a:off x="7880846" y="2262165"/>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6" name="楕円 45">
                <a:extLst>
                  <a:ext uri="{FF2B5EF4-FFF2-40B4-BE49-F238E27FC236}">
                    <a16:creationId xmlns:a16="http://schemas.microsoft.com/office/drawing/2014/main" id="{9C2291E7-D232-5450-F7CD-85FD6DB68D14}"/>
                  </a:ext>
                </a:extLst>
              </p:cNvPr>
              <p:cNvSpPr>
                <a:spLocks noChangeAspect="1"/>
              </p:cNvSpPr>
              <p:nvPr/>
            </p:nvSpPr>
            <p:spPr bwMode="auto">
              <a:xfrm flipV="1">
                <a:off x="8002841" y="2499176"/>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7" name="楕円 46">
                <a:extLst>
                  <a:ext uri="{FF2B5EF4-FFF2-40B4-BE49-F238E27FC236}">
                    <a16:creationId xmlns:a16="http://schemas.microsoft.com/office/drawing/2014/main" id="{F2D103A7-DC64-77A4-C6EB-D13AA4C71288}"/>
                  </a:ext>
                </a:extLst>
              </p:cNvPr>
              <p:cNvSpPr>
                <a:spLocks noChangeAspect="1"/>
              </p:cNvSpPr>
              <p:nvPr/>
            </p:nvSpPr>
            <p:spPr bwMode="auto">
              <a:xfrm flipV="1">
                <a:off x="8184413" y="2277813"/>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8" name="楕円 47">
                <a:extLst>
                  <a:ext uri="{FF2B5EF4-FFF2-40B4-BE49-F238E27FC236}">
                    <a16:creationId xmlns:a16="http://schemas.microsoft.com/office/drawing/2014/main" id="{48952815-195D-B9BF-A895-20CBF3BC2C92}"/>
                  </a:ext>
                </a:extLst>
              </p:cNvPr>
              <p:cNvSpPr>
                <a:spLocks noChangeAspect="1"/>
              </p:cNvSpPr>
              <p:nvPr/>
            </p:nvSpPr>
            <p:spPr bwMode="auto">
              <a:xfrm flipV="1">
                <a:off x="7546960" y="3108462"/>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9" name="楕円 48">
                <a:extLst>
                  <a:ext uri="{FF2B5EF4-FFF2-40B4-BE49-F238E27FC236}">
                    <a16:creationId xmlns:a16="http://schemas.microsoft.com/office/drawing/2014/main" id="{D0830684-8CE4-0690-B18F-9EE721912090}"/>
                  </a:ext>
                </a:extLst>
              </p:cNvPr>
              <p:cNvSpPr>
                <a:spLocks noChangeAspect="1"/>
              </p:cNvSpPr>
              <p:nvPr/>
            </p:nvSpPr>
            <p:spPr bwMode="auto">
              <a:xfrm flipV="1">
                <a:off x="8304695" y="2476488"/>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0" name="楕円 49">
                <a:extLst>
                  <a:ext uri="{FF2B5EF4-FFF2-40B4-BE49-F238E27FC236}">
                    <a16:creationId xmlns:a16="http://schemas.microsoft.com/office/drawing/2014/main" id="{265A2A31-8717-F4BB-0F9C-2319CC7E381F}"/>
                  </a:ext>
                </a:extLst>
              </p:cNvPr>
              <p:cNvSpPr>
                <a:spLocks noChangeAspect="1"/>
              </p:cNvSpPr>
              <p:nvPr/>
            </p:nvSpPr>
            <p:spPr bwMode="auto">
              <a:xfrm flipV="1">
                <a:off x="7811118" y="3005129"/>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1" name="楕円 50">
                <a:extLst>
                  <a:ext uri="{FF2B5EF4-FFF2-40B4-BE49-F238E27FC236}">
                    <a16:creationId xmlns:a16="http://schemas.microsoft.com/office/drawing/2014/main" id="{B9C6EE86-3042-135F-0B4D-5352C409260C}"/>
                  </a:ext>
                </a:extLst>
              </p:cNvPr>
              <p:cNvSpPr>
                <a:spLocks noChangeAspect="1"/>
              </p:cNvSpPr>
              <p:nvPr/>
            </p:nvSpPr>
            <p:spPr bwMode="auto">
              <a:xfrm flipV="1">
                <a:off x="8161766" y="2756588"/>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2" name="楕円 51">
                <a:extLst>
                  <a:ext uri="{FF2B5EF4-FFF2-40B4-BE49-F238E27FC236}">
                    <a16:creationId xmlns:a16="http://schemas.microsoft.com/office/drawing/2014/main" id="{F9DEF046-9C4A-4D0F-116E-75A4CC1B233C}"/>
                  </a:ext>
                </a:extLst>
              </p:cNvPr>
              <p:cNvSpPr>
                <a:spLocks noChangeAspect="1"/>
              </p:cNvSpPr>
              <p:nvPr/>
            </p:nvSpPr>
            <p:spPr bwMode="auto">
              <a:xfrm flipV="1">
                <a:off x="8039902" y="2955263"/>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3" name="楕円 52">
                <a:extLst>
                  <a:ext uri="{FF2B5EF4-FFF2-40B4-BE49-F238E27FC236}">
                    <a16:creationId xmlns:a16="http://schemas.microsoft.com/office/drawing/2014/main" id="{640ED507-224E-009E-B330-00A815CD7217}"/>
                  </a:ext>
                </a:extLst>
              </p:cNvPr>
              <p:cNvSpPr>
                <a:spLocks noChangeAspect="1"/>
              </p:cNvSpPr>
              <p:nvPr/>
            </p:nvSpPr>
            <p:spPr bwMode="auto">
              <a:xfrm flipV="1">
                <a:off x="7713503" y="2474575"/>
                <a:ext cx="126000" cy="126000"/>
              </a:xfrm>
              <a:prstGeom prst="ellipse">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grpSp>
      <p:sp>
        <p:nvSpPr>
          <p:cNvPr id="54" name="正方形/長方形 53">
            <a:extLst>
              <a:ext uri="{FF2B5EF4-FFF2-40B4-BE49-F238E27FC236}">
                <a16:creationId xmlns:a16="http://schemas.microsoft.com/office/drawing/2014/main" id="{95A696D3-9240-EB3C-FC36-1C24CA1196AE}"/>
              </a:ext>
            </a:extLst>
          </p:cNvPr>
          <p:cNvSpPr/>
          <p:nvPr/>
        </p:nvSpPr>
        <p:spPr>
          <a:xfrm>
            <a:off x="17835" y="2212373"/>
            <a:ext cx="9143998"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これは私が提唱する高温の</a:t>
            </a:r>
            <a:r>
              <a:rPr lang="en-US" altLang="ja-JP" dirty="0">
                <a:solidFill>
                  <a:srgbClr val="000000"/>
                </a:solidFill>
                <a:latin typeface="Times New Roman"/>
                <a:ea typeface="ＭＳ Ｐゴシック"/>
              </a:rPr>
              <a:t>quark gluon</a:t>
            </a:r>
            <a:r>
              <a:rPr lang="ja-JP" altLang="en-US" dirty="0">
                <a:solidFill>
                  <a:srgbClr val="000000"/>
                </a:solidFill>
                <a:latin typeface="Times New Roman"/>
                <a:ea typeface="ＭＳ Ｐゴシック"/>
              </a:rPr>
              <a:t>の巨視的複合体で、</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55" name="正方形/長方形 54">
            <a:extLst>
              <a:ext uri="{FF2B5EF4-FFF2-40B4-BE49-F238E27FC236}">
                <a16:creationId xmlns:a16="http://schemas.microsoft.com/office/drawing/2014/main" id="{EC689DBA-37C2-C812-E1C4-45B722404541}"/>
              </a:ext>
            </a:extLst>
          </p:cNvPr>
          <p:cNvSpPr/>
          <p:nvPr/>
        </p:nvSpPr>
        <p:spPr>
          <a:xfrm>
            <a:off x="2" y="2669995"/>
            <a:ext cx="9143998"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宇宙初期に存在し、また、原子核衝突実験で生成され</a:t>
            </a:r>
            <a:r>
              <a:rPr lang="ja-JP" altLang="en-US" dirty="0">
                <a:solidFill>
                  <a:srgbClr val="000000"/>
                </a:solidFill>
                <a:latin typeface="Times New Roman"/>
                <a:ea typeface="ＭＳ Ｐゴシック"/>
              </a:rPr>
              <a:t>、</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56" name="正方形/長方形 55">
            <a:extLst>
              <a:ext uri="{FF2B5EF4-FFF2-40B4-BE49-F238E27FC236}">
                <a16:creationId xmlns:a16="http://schemas.microsoft.com/office/drawing/2014/main" id="{750438E7-E54D-7960-0343-2C69C893E09C}"/>
              </a:ext>
            </a:extLst>
          </p:cNvPr>
          <p:cNvSpPr/>
          <p:nvPr/>
        </p:nvSpPr>
        <p:spPr>
          <a:xfrm>
            <a:off x="-23625" y="4804276"/>
            <a:ext cx="6492358"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この結合には、</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entropy</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効果</a:t>
            </a:r>
            <a:r>
              <a:rPr lang="ja-JP" altLang="en-US" dirty="0">
                <a:solidFill>
                  <a:srgbClr val="000000"/>
                </a:solidFill>
                <a:latin typeface="Times New Roman"/>
                <a:ea typeface="ＭＳ Ｐゴシック"/>
              </a:rPr>
              <a:t>が重要である</a:t>
            </a:r>
            <a:endParaRPr lang="en-US" altLang="ja-JP" dirty="0">
              <a:solidFill>
                <a:srgbClr val="000000"/>
              </a:solidFill>
              <a:latin typeface="Times New Roman"/>
              <a:ea typeface="ＭＳ Ｐゴシック"/>
            </a:endParaRPr>
          </a:p>
        </p:txBody>
      </p:sp>
      <p:sp>
        <p:nvSpPr>
          <p:cNvPr id="57" name="正方形/長方形 56">
            <a:extLst>
              <a:ext uri="{FF2B5EF4-FFF2-40B4-BE49-F238E27FC236}">
                <a16:creationId xmlns:a16="http://schemas.microsoft.com/office/drawing/2014/main" id="{3C527DCC-2456-5EF4-557B-9A33FC85363A}"/>
              </a:ext>
            </a:extLst>
          </p:cNvPr>
          <p:cNvSpPr/>
          <p:nvPr/>
        </p:nvSpPr>
        <p:spPr>
          <a:xfrm>
            <a:off x="7973" y="5239514"/>
            <a:ext cx="6025721"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ことを</a:t>
            </a:r>
            <a:r>
              <a:rPr lang="en-US" altLang="ja-JP" dirty="0">
                <a:solidFill>
                  <a:srgbClr val="000000"/>
                </a:solidFill>
                <a:latin typeface="Times New Roman"/>
                <a:ea typeface="ＭＳ Ｐゴシック"/>
              </a:rPr>
              <a:t>3</a:t>
            </a:r>
            <a:r>
              <a:rPr lang="ja-JP" altLang="en-US" dirty="0">
                <a:solidFill>
                  <a:srgbClr val="000000"/>
                </a:solidFill>
                <a:latin typeface="Times New Roman"/>
                <a:ea typeface="ＭＳ Ｐゴシック"/>
              </a:rPr>
              <a:t>月の物理学会で発表しました</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58" name="正方形/長方形 57">
            <a:extLst>
              <a:ext uri="{FF2B5EF4-FFF2-40B4-BE49-F238E27FC236}">
                <a16:creationId xmlns:a16="http://schemas.microsoft.com/office/drawing/2014/main" id="{47DB42C8-7875-ACAB-5C49-EF9F6A11FC05}"/>
              </a:ext>
            </a:extLst>
          </p:cNvPr>
          <p:cNvSpPr/>
          <p:nvPr/>
        </p:nvSpPr>
        <p:spPr>
          <a:xfrm>
            <a:off x="20900" y="5879828"/>
            <a:ext cx="6640259" cy="954107"/>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今、</a:t>
            </a:r>
            <a:r>
              <a:rPr lang="en-US" altLang="ja-JP" dirty="0">
                <a:solidFill>
                  <a:srgbClr val="000000"/>
                </a:solidFill>
                <a:latin typeface="Times New Roman"/>
                <a:ea typeface="ＭＳ Ｐゴシック"/>
              </a:rPr>
              <a:t>Mathematica</a:t>
            </a:r>
            <a:r>
              <a:rPr lang="ja-JP" altLang="en-US" dirty="0">
                <a:solidFill>
                  <a:srgbClr val="000000"/>
                </a:solidFill>
                <a:latin typeface="Times New Roman"/>
                <a:ea typeface="ＭＳ Ｐゴシック"/>
              </a:rPr>
              <a:t>で</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その結合</a:t>
            </a:r>
            <a:r>
              <a:rPr lang="en-US" altLang="ja-JP" dirty="0">
                <a:solidFill>
                  <a:srgbClr val="000000"/>
                </a:solidFill>
                <a:latin typeface="Times New Roman"/>
                <a:ea typeface="ＭＳ Ｐゴシック"/>
              </a:rPr>
              <a:t>entropy</a:t>
            </a:r>
            <a:r>
              <a:rPr lang="ja-JP" altLang="en-US" dirty="0">
                <a:solidFill>
                  <a:srgbClr val="000000"/>
                </a:solidFill>
                <a:latin typeface="Times New Roman"/>
                <a:ea typeface="ＭＳ Ｐゴシック"/>
              </a:rPr>
              <a:t>の</a:t>
            </a:r>
            <a:endParaRPr lang="en-US" altLang="ja-JP" dirty="0">
              <a:solidFill>
                <a:srgbClr val="000000"/>
              </a:solidFill>
              <a:latin typeface="Times New Roman"/>
              <a:ea typeface="ＭＳ Ｐゴシック"/>
            </a:endParaRPr>
          </a:p>
          <a:p>
            <a:pPr lvl="0" fontAlgn="auto">
              <a:spcBef>
                <a:spcPts val="0"/>
              </a:spcBef>
              <a:spcAft>
                <a:spcPts val="0"/>
              </a:spcAft>
              <a:defRPr/>
            </a:pPr>
            <a:r>
              <a:rPr lang="ja-JP" altLang="en-US" dirty="0">
                <a:solidFill>
                  <a:srgbClr val="000000"/>
                </a:solidFill>
                <a:latin typeface="Times New Roman"/>
                <a:ea typeface="ＭＳ Ｐゴシック"/>
              </a:rPr>
              <a:t>理論的計算の</a:t>
            </a:r>
            <a:r>
              <a:rPr lang="en-US" altLang="ja-JP" dirty="0">
                <a:solidFill>
                  <a:srgbClr val="000000"/>
                </a:solidFill>
                <a:latin typeface="Times New Roman"/>
                <a:ea typeface="ＭＳ Ｐゴシック"/>
              </a:rPr>
              <a:t>program</a:t>
            </a:r>
            <a:r>
              <a:rPr lang="ja-JP" altLang="en-US" dirty="0">
                <a:solidFill>
                  <a:srgbClr val="000000"/>
                </a:solidFill>
                <a:latin typeface="Times New Roman"/>
                <a:ea typeface="ＭＳ Ｐゴシック"/>
              </a:rPr>
              <a:t>を作っています。</a:t>
            </a:r>
            <a:endParaRPr lang="en-US" altLang="ja-JP" dirty="0">
              <a:solidFill>
                <a:srgbClr val="000000"/>
              </a:solidFill>
              <a:latin typeface="Times New Roman"/>
              <a:ea typeface="ＭＳ Ｐゴシック"/>
            </a:endParaRPr>
          </a:p>
        </p:txBody>
      </p:sp>
      <p:sp>
        <p:nvSpPr>
          <p:cNvPr id="59" name="正方形/長方形 58">
            <a:extLst>
              <a:ext uri="{FF2B5EF4-FFF2-40B4-BE49-F238E27FC236}">
                <a16:creationId xmlns:a16="http://schemas.microsoft.com/office/drawing/2014/main" id="{05C50875-1EDC-9134-16F2-90E795E63E8A}"/>
              </a:ext>
            </a:extLst>
          </p:cNvPr>
          <p:cNvSpPr/>
          <p:nvPr/>
        </p:nvSpPr>
        <p:spPr>
          <a:xfrm>
            <a:off x="7973" y="3163303"/>
            <a:ext cx="4564027"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高温ではハドロンを出さず</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60" name="正方形/長方形 59">
            <a:extLst>
              <a:ext uri="{FF2B5EF4-FFF2-40B4-BE49-F238E27FC236}">
                <a16:creationId xmlns:a16="http://schemas.microsoft.com/office/drawing/2014/main" id="{D17203BA-DF2E-29A4-F117-F03F6FCF1EE7}"/>
              </a:ext>
            </a:extLst>
          </p:cNvPr>
          <p:cNvSpPr/>
          <p:nvPr/>
        </p:nvSpPr>
        <p:spPr>
          <a:xfrm>
            <a:off x="-14447" y="4121557"/>
            <a:ext cx="6598826"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最後にはハドロンになると予測されます。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grpSp>
        <p:nvGrpSpPr>
          <p:cNvPr id="62" name="グループ化 61">
            <a:extLst>
              <a:ext uri="{FF2B5EF4-FFF2-40B4-BE49-F238E27FC236}">
                <a16:creationId xmlns:a16="http://schemas.microsoft.com/office/drawing/2014/main" id="{527B36EE-77F7-F8F2-3DD5-8D1D1642A32D}"/>
              </a:ext>
            </a:extLst>
          </p:cNvPr>
          <p:cNvGrpSpPr>
            <a:grpSpLocks noChangeAspect="1"/>
          </p:cNvGrpSpPr>
          <p:nvPr/>
        </p:nvGrpSpPr>
        <p:grpSpPr>
          <a:xfrm>
            <a:off x="6276616" y="4099790"/>
            <a:ext cx="2678326" cy="2344973"/>
            <a:chOff x="758331" y="1343570"/>
            <a:chExt cx="3258278" cy="2718458"/>
          </a:xfrm>
        </p:grpSpPr>
        <p:cxnSp>
          <p:nvCxnSpPr>
            <p:cNvPr id="63" name="直線矢印コネクタ 62">
              <a:extLst>
                <a:ext uri="{FF2B5EF4-FFF2-40B4-BE49-F238E27FC236}">
                  <a16:creationId xmlns:a16="http://schemas.microsoft.com/office/drawing/2014/main" id="{5BF2E6B8-BB56-C665-527C-340A4EB94D35}"/>
                </a:ext>
              </a:extLst>
            </p:cNvPr>
            <p:cNvCxnSpPr>
              <a:cxnSpLocks/>
            </p:cNvCxnSpPr>
            <p:nvPr/>
          </p:nvCxnSpPr>
          <p:spPr bwMode="auto">
            <a:xfrm flipV="1">
              <a:off x="3240303" y="2294264"/>
              <a:ext cx="689906" cy="187564"/>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cxnSp>
          <p:nvCxnSpPr>
            <p:cNvPr id="64" name="直線矢印コネクタ 63">
              <a:extLst>
                <a:ext uri="{FF2B5EF4-FFF2-40B4-BE49-F238E27FC236}">
                  <a16:creationId xmlns:a16="http://schemas.microsoft.com/office/drawing/2014/main" id="{3F36019A-D34A-7328-3901-214923090BDD}"/>
                </a:ext>
              </a:extLst>
            </p:cNvPr>
            <p:cNvCxnSpPr>
              <a:cxnSpLocks/>
            </p:cNvCxnSpPr>
            <p:nvPr/>
          </p:nvCxnSpPr>
          <p:spPr bwMode="auto">
            <a:xfrm>
              <a:off x="3259983" y="3057239"/>
              <a:ext cx="756626" cy="183655"/>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cxnSp>
          <p:nvCxnSpPr>
            <p:cNvPr id="65" name="直線矢印コネクタ 64">
              <a:extLst>
                <a:ext uri="{FF2B5EF4-FFF2-40B4-BE49-F238E27FC236}">
                  <a16:creationId xmlns:a16="http://schemas.microsoft.com/office/drawing/2014/main" id="{E4B921CF-12AF-55B5-CFD7-9D5993ABAB72}"/>
                </a:ext>
              </a:extLst>
            </p:cNvPr>
            <p:cNvCxnSpPr>
              <a:cxnSpLocks/>
            </p:cNvCxnSpPr>
            <p:nvPr/>
          </p:nvCxnSpPr>
          <p:spPr bwMode="auto">
            <a:xfrm>
              <a:off x="2960358" y="3553965"/>
              <a:ext cx="290285" cy="508063"/>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cxnSp>
          <p:nvCxnSpPr>
            <p:cNvPr id="66" name="直線矢印コネクタ 65">
              <a:extLst>
                <a:ext uri="{FF2B5EF4-FFF2-40B4-BE49-F238E27FC236}">
                  <a16:creationId xmlns:a16="http://schemas.microsoft.com/office/drawing/2014/main" id="{FEA1E4EE-7042-A472-4143-824E6E70A327}"/>
                </a:ext>
              </a:extLst>
            </p:cNvPr>
            <p:cNvCxnSpPr>
              <a:cxnSpLocks/>
            </p:cNvCxnSpPr>
            <p:nvPr/>
          </p:nvCxnSpPr>
          <p:spPr bwMode="auto">
            <a:xfrm flipH="1">
              <a:off x="1684055" y="3449677"/>
              <a:ext cx="473761" cy="582360"/>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cxnSp>
          <p:nvCxnSpPr>
            <p:cNvPr id="67" name="直線矢印コネクタ 66">
              <a:extLst>
                <a:ext uri="{FF2B5EF4-FFF2-40B4-BE49-F238E27FC236}">
                  <a16:creationId xmlns:a16="http://schemas.microsoft.com/office/drawing/2014/main" id="{49E93B1A-EC89-5328-EAF9-12971D720059}"/>
                </a:ext>
              </a:extLst>
            </p:cNvPr>
            <p:cNvCxnSpPr>
              <a:cxnSpLocks/>
            </p:cNvCxnSpPr>
            <p:nvPr/>
          </p:nvCxnSpPr>
          <p:spPr bwMode="auto">
            <a:xfrm flipH="1" flipV="1">
              <a:off x="758331" y="2639518"/>
              <a:ext cx="942665" cy="118212"/>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cxnSp>
          <p:nvCxnSpPr>
            <p:cNvPr id="68" name="直線矢印コネクタ 67">
              <a:extLst>
                <a:ext uri="{FF2B5EF4-FFF2-40B4-BE49-F238E27FC236}">
                  <a16:creationId xmlns:a16="http://schemas.microsoft.com/office/drawing/2014/main" id="{CA5380E2-2B4D-5D75-A049-854381C27157}"/>
                </a:ext>
              </a:extLst>
            </p:cNvPr>
            <p:cNvCxnSpPr>
              <a:cxnSpLocks/>
            </p:cNvCxnSpPr>
            <p:nvPr/>
          </p:nvCxnSpPr>
          <p:spPr bwMode="auto">
            <a:xfrm flipH="1" flipV="1">
              <a:off x="1190895" y="1667049"/>
              <a:ext cx="698457" cy="623418"/>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cxnSp>
          <p:nvCxnSpPr>
            <p:cNvPr id="69" name="直線矢印コネクタ 68">
              <a:extLst>
                <a:ext uri="{FF2B5EF4-FFF2-40B4-BE49-F238E27FC236}">
                  <a16:creationId xmlns:a16="http://schemas.microsoft.com/office/drawing/2014/main" id="{65A54094-6F12-CF41-515C-C5E5E5001233}"/>
                </a:ext>
              </a:extLst>
            </p:cNvPr>
            <p:cNvCxnSpPr>
              <a:cxnSpLocks/>
            </p:cNvCxnSpPr>
            <p:nvPr/>
          </p:nvCxnSpPr>
          <p:spPr bwMode="auto">
            <a:xfrm flipV="1">
              <a:off x="2644783" y="1343570"/>
              <a:ext cx="211982" cy="727839"/>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cxnSp>
          <p:nvCxnSpPr>
            <p:cNvPr id="70" name="直線矢印コネクタ 69">
              <a:extLst>
                <a:ext uri="{FF2B5EF4-FFF2-40B4-BE49-F238E27FC236}">
                  <a16:creationId xmlns:a16="http://schemas.microsoft.com/office/drawing/2014/main" id="{B7912CA7-A803-09AD-8476-3C20D7245A93}"/>
                </a:ext>
              </a:extLst>
            </p:cNvPr>
            <p:cNvCxnSpPr>
              <a:cxnSpLocks/>
            </p:cNvCxnSpPr>
            <p:nvPr/>
          </p:nvCxnSpPr>
          <p:spPr bwMode="auto">
            <a:xfrm flipH="1">
              <a:off x="1132736" y="3137934"/>
              <a:ext cx="663043" cy="373176"/>
            </a:xfrm>
            <a:prstGeom prst="straightConnector1">
              <a:avLst/>
            </a:prstGeom>
            <a:solidFill>
              <a:schemeClr val="accent1"/>
            </a:solidFill>
            <a:ln w="38100" cap="flat" cmpd="sng" algn="ctr">
              <a:solidFill>
                <a:srgbClr val="FFCC00"/>
              </a:solidFill>
              <a:prstDash val="solid"/>
              <a:round/>
              <a:headEnd type="none" w="med" len="med"/>
              <a:tailEnd type="arrow" w="med" len="med"/>
            </a:ln>
            <a:effectLst/>
          </p:spPr>
        </p:cxnSp>
      </p:grpSp>
      <p:sp>
        <p:nvSpPr>
          <p:cNvPr id="71" name="正方形/長方形 70">
            <a:extLst>
              <a:ext uri="{FF2B5EF4-FFF2-40B4-BE49-F238E27FC236}">
                <a16:creationId xmlns:a16="http://schemas.microsoft.com/office/drawing/2014/main" id="{E7081CB4-AF70-5211-21C2-A10DBAFC3652}"/>
              </a:ext>
            </a:extLst>
          </p:cNvPr>
          <p:cNvSpPr/>
          <p:nvPr/>
        </p:nvSpPr>
        <p:spPr>
          <a:xfrm>
            <a:off x="4459828" y="3202737"/>
            <a:ext cx="4702005" cy="461665"/>
          </a:xfrm>
          <a:prstGeom prst="rect">
            <a:avLst/>
          </a:prstGeom>
        </p:spPr>
        <p:txBody>
          <a:bodyPr wrap="square">
            <a:spAutoFit/>
          </a:bodyPr>
          <a:lstStyle/>
          <a:p>
            <a:pPr lvl="0" fontAlgn="auto">
              <a:spcBef>
                <a:spcPts val="0"/>
              </a:spcBef>
              <a:spcAft>
                <a:spcPts val="0"/>
              </a:spcAft>
              <a:defRPr/>
            </a:pPr>
            <a:r>
              <a:rPr lang="ja-JP" altLang="en-US" sz="2400" dirty="0">
                <a:solidFill>
                  <a:schemeClr val="accent1">
                    <a:lumMod val="75000"/>
                  </a:schemeClr>
                </a:solidFill>
                <a:latin typeface="Times New Roman"/>
                <a:ea typeface="ＭＳ Ｐゴシック"/>
              </a:rPr>
              <a:t>（ハドロン：</a:t>
            </a:r>
            <a:r>
              <a:rPr lang="en-US" altLang="ja-JP" sz="2400" dirty="0">
                <a:solidFill>
                  <a:schemeClr val="accent1">
                    <a:lumMod val="75000"/>
                  </a:schemeClr>
                </a:solidFill>
                <a:latin typeface="Times New Roman"/>
                <a:ea typeface="ＭＳ Ｐゴシック"/>
              </a:rPr>
              <a:t>quark</a:t>
            </a:r>
            <a:r>
              <a:rPr lang="ja-JP" altLang="en-US" sz="2400" dirty="0">
                <a:solidFill>
                  <a:schemeClr val="accent1">
                    <a:lumMod val="75000"/>
                  </a:schemeClr>
                </a:solidFill>
                <a:latin typeface="Times New Roman"/>
                <a:ea typeface="ＭＳ Ｐゴシック"/>
              </a:rPr>
              <a:t>からできた素粒子）</a:t>
            </a:r>
            <a:endParaRPr kumimoji="1" lang="en-US" altLang="ja-JP" sz="2400" b="0" i="0" u="none" strike="noStrike" kern="1200" cap="none" spc="0" normalizeH="0" baseline="0" noProof="0" dirty="0">
              <a:ln>
                <a:noFill/>
              </a:ln>
              <a:solidFill>
                <a:schemeClr val="accent1">
                  <a:lumMod val="75000"/>
                </a:schemeClr>
              </a:solidFill>
              <a:effectLst/>
              <a:uLnTx/>
              <a:uFillTx/>
              <a:latin typeface="Times New Roman"/>
              <a:ea typeface="ＭＳ Ｐゴシック"/>
            </a:endParaRPr>
          </a:p>
        </p:txBody>
      </p:sp>
      <p:grpSp>
        <p:nvGrpSpPr>
          <p:cNvPr id="72" name="グループ化 71">
            <a:extLst>
              <a:ext uri="{FF2B5EF4-FFF2-40B4-BE49-F238E27FC236}">
                <a16:creationId xmlns:a16="http://schemas.microsoft.com/office/drawing/2014/main" id="{B684A9C1-C7A6-A2F0-2EF6-D4F5D66C236E}"/>
              </a:ext>
            </a:extLst>
          </p:cNvPr>
          <p:cNvGrpSpPr/>
          <p:nvPr/>
        </p:nvGrpSpPr>
        <p:grpSpPr>
          <a:xfrm>
            <a:off x="7332555" y="4995676"/>
            <a:ext cx="824781" cy="696226"/>
            <a:chOff x="2582541" y="4453754"/>
            <a:chExt cx="824781" cy="696226"/>
          </a:xfrm>
          <a:solidFill>
            <a:schemeClr val="accent1">
              <a:lumMod val="75000"/>
            </a:schemeClr>
          </a:solidFill>
        </p:grpSpPr>
        <p:sp>
          <p:nvSpPr>
            <p:cNvPr id="73" name="楕円 72">
              <a:extLst>
                <a:ext uri="{FF2B5EF4-FFF2-40B4-BE49-F238E27FC236}">
                  <a16:creationId xmlns:a16="http://schemas.microsoft.com/office/drawing/2014/main" id="{106B9967-C565-1A00-F684-298AD5179E5E}"/>
                </a:ext>
              </a:extLst>
            </p:cNvPr>
            <p:cNvSpPr>
              <a:spLocks/>
            </p:cNvSpPr>
            <p:nvPr/>
          </p:nvSpPr>
          <p:spPr bwMode="auto">
            <a:xfrm>
              <a:off x="2582541" y="4969980"/>
              <a:ext cx="179959" cy="1800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4" name="楕円 73">
              <a:extLst>
                <a:ext uri="{FF2B5EF4-FFF2-40B4-BE49-F238E27FC236}">
                  <a16:creationId xmlns:a16="http://schemas.microsoft.com/office/drawing/2014/main" id="{3CF4BFDC-1B61-188E-176F-5060E496BC3E}"/>
                </a:ext>
              </a:extLst>
            </p:cNvPr>
            <p:cNvSpPr>
              <a:spLocks/>
            </p:cNvSpPr>
            <p:nvPr/>
          </p:nvSpPr>
          <p:spPr bwMode="auto">
            <a:xfrm>
              <a:off x="2901676" y="4792547"/>
              <a:ext cx="179959" cy="1800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5" name="楕円 74">
              <a:extLst>
                <a:ext uri="{FF2B5EF4-FFF2-40B4-BE49-F238E27FC236}">
                  <a16:creationId xmlns:a16="http://schemas.microsoft.com/office/drawing/2014/main" id="{89DC9484-6F51-F5E7-A367-7F6EB910AB8D}"/>
                </a:ext>
              </a:extLst>
            </p:cNvPr>
            <p:cNvSpPr>
              <a:spLocks/>
            </p:cNvSpPr>
            <p:nvPr/>
          </p:nvSpPr>
          <p:spPr bwMode="auto">
            <a:xfrm>
              <a:off x="3227363" y="4945451"/>
              <a:ext cx="179959" cy="1800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6" name="楕円 75">
              <a:extLst>
                <a:ext uri="{FF2B5EF4-FFF2-40B4-BE49-F238E27FC236}">
                  <a16:creationId xmlns:a16="http://schemas.microsoft.com/office/drawing/2014/main" id="{4E7DDBA3-5D41-016D-873A-EBB24F5C9A6E}"/>
                </a:ext>
              </a:extLst>
            </p:cNvPr>
            <p:cNvSpPr>
              <a:spLocks/>
            </p:cNvSpPr>
            <p:nvPr/>
          </p:nvSpPr>
          <p:spPr bwMode="auto">
            <a:xfrm>
              <a:off x="2593417" y="4529556"/>
              <a:ext cx="179959" cy="1800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7" name="楕円 76">
              <a:extLst>
                <a:ext uri="{FF2B5EF4-FFF2-40B4-BE49-F238E27FC236}">
                  <a16:creationId xmlns:a16="http://schemas.microsoft.com/office/drawing/2014/main" id="{7887C29E-A151-E1D4-05CC-C474BA51D0DB}"/>
                </a:ext>
              </a:extLst>
            </p:cNvPr>
            <p:cNvSpPr>
              <a:spLocks/>
            </p:cNvSpPr>
            <p:nvPr/>
          </p:nvSpPr>
          <p:spPr bwMode="auto">
            <a:xfrm>
              <a:off x="3088108" y="4453754"/>
              <a:ext cx="179959" cy="1800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78" name="正方形/長方形 65">
            <a:extLst>
              <a:ext uri="{FF2B5EF4-FFF2-40B4-BE49-F238E27FC236}">
                <a16:creationId xmlns:a16="http://schemas.microsoft.com/office/drawing/2014/main" id="{EC7A991C-49DB-C76A-AC9D-987359323459}"/>
              </a:ext>
            </a:extLst>
          </p:cNvPr>
          <p:cNvSpPr>
            <a:spLocks noChangeArrowheads="1"/>
          </p:cNvSpPr>
          <p:nvPr/>
        </p:nvSpPr>
        <p:spPr bwMode="auto">
          <a:xfrm>
            <a:off x="7378365" y="5794962"/>
            <a:ext cx="1529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400" b="0" dirty="0">
                <a:solidFill>
                  <a:schemeClr val="accent1">
                    <a:lumMod val="75000"/>
                  </a:schemeClr>
                </a:solidFill>
              </a:rPr>
              <a:t>ハドロン</a:t>
            </a:r>
            <a:endParaRPr lang="en-US" altLang="ja-JP" sz="2400" b="0" dirty="0">
              <a:solidFill>
                <a:schemeClr val="accent1">
                  <a:lumMod val="75000"/>
                </a:schemeClr>
              </a:solidFill>
            </a:endParaRPr>
          </a:p>
        </p:txBody>
      </p:sp>
      <p:sp>
        <p:nvSpPr>
          <p:cNvPr id="79" name="正方形/長方形 78">
            <a:extLst>
              <a:ext uri="{FF2B5EF4-FFF2-40B4-BE49-F238E27FC236}">
                <a16:creationId xmlns:a16="http://schemas.microsoft.com/office/drawing/2014/main" id="{14334B4C-0558-48CE-84C1-1CB27DF017AC}"/>
              </a:ext>
            </a:extLst>
          </p:cNvPr>
          <p:cNvSpPr/>
          <p:nvPr/>
        </p:nvSpPr>
        <p:spPr>
          <a:xfrm>
            <a:off x="7973" y="3643112"/>
            <a:ext cx="4876256"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光</a:t>
            </a:r>
            <a:r>
              <a:rPr lang="ja-JP" altLang="en-US" dirty="0">
                <a:solidFill>
                  <a:srgbClr val="000000"/>
                </a:solidFill>
                <a:latin typeface="Times New Roman"/>
                <a:ea typeface="ＭＳ Ｐゴシック"/>
              </a:rPr>
              <a:t>子を大量</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に出し、</a:t>
            </a:r>
            <a:r>
              <a:rPr lang="ja-JP" altLang="en-US" dirty="0">
                <a:solidFill>
                  <a:srgbClr val="000000"/>
                </a:solidFill>
                <a:latin typeface="Times New Roman"/>
                <a:ea typeface="ＭＳ Ｐゴシック"/>
              </a:rPr>
              <a:t>冷却すると</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95013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35" presetClass="emph" presetSubtype="0" repeatCount="5000" fill="hold" nodeType="withEffect">
                                  <p:stCondLst>
                                    <p:cond delay="0"/>
                                  </p:stCondLst>
                                  <p:childTnLst>
                                    <p:anim calcmode="discrete" valueType="str">
                                      <p:cBhvr>
                                        <p:cTn id="48" dur="500" fill="hold"/>
                                        <p:tgtEl>
                                          <p:spTgt spid="62"/>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2"/>
                                        </p:tgtEl>
                                        <p:attrNameLst>
                                          <p:attrName>style.visibility</p:attrName>
                                        </p:attrNameLst>
                                      </p:cBhvr>
                                      <p:to>
                                        <p:strVal val="hidden"/>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0"/>
                                          </p:stCondLst>
                                        </p:cTn>
                                        <p:tgtEl>
                                          <p:spTgt spid="72"/>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7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21" grpId="0"/>
      <p:bldP spid="54" grpId="0"/>
      <p:bldP spid="55" grpId="0"/>
      <p:bldP spid="56" grpId="0"/>
      <p:bldP spid="57" grpId="0"/>
      <p:bldP spid="58" grpId="0"/>
      <p:bldP spid="59" grpId="0"/>
      <p:bldP spid="60" grpId="0"/>
      <p:bldP spid="71" grpId="0"/>
      <p:bldP spid="78" grpId="0"/>
      <p:bldP spid="78" grpId="1"/>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6FA4E77-275F-4ED1-9BB6-5A522069A3A0}"/>
              </a:ext>
            </a:extLst>
          </p:cNvPr>
          <p:cNvSpPr/>
          <p:nvPr/>
        </p:nvSpPr>
        <p:spPr>
          <a:xfrm>
            <a:off x="1" y="18667"/>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私の科学研究の根源的興味は、複合体の持つ情報です。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9" name="正方形/長方形 8">
            <a:extLst>
              <a:ext uri="{FF2B5EF4-FFF2-40B4-BE49-F238E27FC236}">
                <a16:creationId xmlns:a16="http://schemas.microsoft.com/office/drawing/2014/main" id="{DB298DD3-727C-450B-85CF-163192FFEC31}"/>
              </a:ext>
            </a:extLst>
          </p:cNvPr>
          <p:cNvSpPr/>
          <p:nvPr/>
        </p:nvSpPr>
        <p:spPr>
          <a:xfrm>
            <a:off x="1" y="443778"/>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自然界には原子、生命、社会など多くの複合体が存在し、</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1" name="正方形/長方形 20">
            <a:extLst>
              <a:ext uri="{FF2B5EF4-FFF2-40B4-BE49-F238E27FC236}">
                <a16:creationId xmlns:a16="http://schemas.microsoft.com/office/drawing/2014/main" id="{7798D367-B4FB-449F-85EA-0F65E1F7AA91}"/>
              </a:ext>
            </a:extLst>
          </p:cNvPr>
          <p:cNvSpPr/>
          <p:nvPr/>
        </p:nvSpPr>
        <p:spPr>
          <a:xfrm>
            <a:off x="0" y="884356"/>
            <a:ext cx="858393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Times New Roman"/>
                <a:ea typeface="ＭＳ Ｐゴシック"/>
              </a:rPr>
              <a:t>大量の情報を集積し、様々な現象を引き起こしています。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5" name="正方形/長方形 14">
            <a:extLst>
              <a:ext uri="{FF2B5EF4-FFF2-40B4-BE49-F238E27FC236}">
                <a16:creationId xmlns:a16="http://schemas.microsoft.com/office/drawing/2014/main" id="{BDDB4C38-3DBD-78DB-45CC-5B29CC190712}"/>
              </a:ext>
            </a:extLst>
          </p:cNvPr>
          <p:cNvSpPr/>
          <p:nvPr/>
        </p:nvSpPr>
        <p:spPr>
          <a:xfrm>
            <a:off x="0" y="1517687"/>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私は、これは次の自明な原理に基づくと考えています。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7" name="正方形/長方形 16">
            <a:extLst>
              <a:ext uri="{FF2B5EF4-FFF2-40B4-BE49-F238E27FC236}">
                <a16:creationId xmlns:a16="http://schemas.microsoft.com/office/drawing/2014/main" id="{D595627A-1516-DDC6-F0AE-6A7DE66DC8E9}"/>
              </a:ext>
            </a:extLst>
          </p:cNvPr>
          <p:cNvSpPr/>
          <p:nvPr/>
        </p:nvSpPr>
        <p:spPr>
          <a:xfrm>
            <a:off x="-2" y="1945331"/>
            <a:ext cx="91440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9900FF"/>
                </a:solidFill>
                <a:effectLst/>
                <a:uLnTx/>
                <a:uFillTx/>
                <a:latin typeface="Times New Roman"/>
                <a:ea typeface="ＭＳ Ｐゴシック"/>
                <a:cs typeface="+mn-cs"/>
              </a:rPr>
              <a:t>「すべての複合体は複合性を維持するための情報を持ち、</a:t>
            </a:r>
            <a:endParaRPr kumimoji="1" lang="en-US" altLang="ja-JP" sz="2800" b="0" i="0" u="none" strike="noStrike" kern="1200" cap="none" spc="0" normalizeH="0" baseline="0" noProof="0" dirty="0">
              <a:ln>
                <a:noFill/>
              </a:ln>
              <a:solidFill>
                <a:srgbClr val="9900FF"/>
              </a:solidFill>
              <a:effectLst/>
              <a:uLnTx/>
              <a:uFillTx/>
              <a:latin typeface="Times New Roman"/>
              <a:ea typeface="ＭＳ Ｐゴシック"/>
              <a:cs typeface="+mn-cs"/>
            </a:endParaRPr>
          </a:p>
        </p:txBody>
      </p:sp>
      <p:sp>
        <p:nvSpPr>
          <p:cNvPr id="18" name="正方形/長方形 17">
            <a:extLst>
              <a:ext uri="{FF2B5EF4-FFF2-40B4-BE49-F238E27FC236}">
                <a16:creationId xmlns:a16="http://schemas.microsoft.com/office/drawing/2014/main" id="{2D4F699B-B0BA-16B9-44CC-3CDC2F07EC6B}"/>
              </a:ext>
            </a:extLst>
          </p:cNvPr>
          <p:cNvSpPr/>
          <p:nvPr/>
        </p:nvSpPr>
        <p:spPr>
          <a:xfrm>
            <a:off x="0" y="2398161"/>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9900FF"/>
                </a:solidFill>
                <a:latin typeface="Times New Roman"/>
                <a:ea typeface="ＭＳ Ｐゴシック"/>
              </a:rPr>
              <a:t>適した維持情報を持つ複合体が残存して情報を蓄積する</a:t>
            </a:r>
            <a:r>
              <a:rPr kumimoji="1" lang="ja-JP" altLang="en-US" sz="2800" b="0" i="0" u="none" strike="noStrike" kern="1200" cap="none" spc="0" normalizeH="0" baseline="0" noProof="0" dirty="0">
                <a:ln>
                  <a:noFill/>
                </a:ln>
                <a:solidFill>
                  <a:srgbClr val="9900FF"/>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9900FF"/>
              </a:solidFill>
              <a:effectLst/>
              <a:uLnTx/>
              <a:uFillTx/>
              <a:latin typeface="Times New Roman"/>
              <a:ea typeface="ＭＳ Ｐゴシック"/>
              <a:cs typeface="+mn-cs"/>
            </a:endParaRPr>
          </a:p>
        </p:txBody>
      </p:sp>
      <p:sp>
        <p:nvSpPr>
          <p:cNvPr id="20" name="正方形/長方形 19">
            <a:extLst>
              <a:ext uri="{FF2B5EF4-FFF2-40B4-BE49-F238E27FC236}">
                <a16:creationId xmlns:a16="http://schemas.microsoft.com/office/drawing/2014/main" id="{394CF7E4-4AA6-8688-A73C-1D0BDAE6B7E4}"/>
              </a:ext>
            </a:extLst>
          </p:cNvPr>
          <p:cNvSpPr/>
          <p:nvPr/>
        </p:nvSpPr>
        <p:spPr>
          <a:xfrm>
            <a:off x="1" y="2867712"/>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自明ですが、これが諸現象を駆動しているように見えます。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3" name="正方形/長方形 22">
            <a:extLst>
              <a:ext uri="{FF2B5EF4-FFF2-40B4-BE49-F238E27FC236}">
                <a16:creationId xmlns:a16="http://schemas.microsoft.com/office/drawing/2014/main" id="{8F7FCCC3-7232-F0CA-580C-AD6158ED13D2}"/>
              </a:ext>
            </a:extLst>
          </p:cNvPr>
          <p:cNvSpPr/>
          <p:nvPr/>
        </p:nvSpPr>
        <p:spPr>
          <a:xfrm>
            <a:off x="1" y="3258904"/>
            <a:ext cx="9143999" cy="954107"/>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物質進化、天象地象、生命誕生、生物進化、個体の成長、諸組織の盛衰なども背後にこの原理があると思います</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4" name="正方形/長方形 23">
            <a:extLst>
              <a:ext uri="{FF2B5EF4-FFF2-40B4-BE49-F238E27FC236}">
                <a16:creationId xmlns:a16="http://schemas.microsoft.com/office/drawing/2014/main" id="{B1E9D4A5-DEF8-C1AA-E202-04D02CA64932}"/>
              </a:ext>
            </a:extLst>
          </p:cNvPr>
          <p:cNvSpPr/>
          <p:nvPr/>
        </p:nvSpPr>
        <p:spPr>
          <a:xfrm>
            <a:off x="-2" y="4150808"/>
            <a:ext cx="776097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その具体例を集めて傍証にしたいと考えています。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5" name="正方形/長方形 24">
            <a:extLst>
              <a:ext uri="{FF2B5EF4-FFF2-40B4-BE49-F238E27FC236}">
                <a16:creationId xmlns:a16="http://schemas.microsoft.com/office/drawing/2014/main" id="{69FE5110-D8C3-71E9-FFAA-530943870544}"/>
              </a:ext>
            </a:extLst>
          </p:cNvPr>
          <p:cNvSpPr/>
          <p:nvPr/>
        </p:nvSpPr>
        <p:spPr>
          <a:xfrm>
            <a:off x="2" y="4856908"/>
            <a:ext cx="9143998" cy="954107"/>
          </a:xfrm>
          <a:prstGeom prst="rect">
            <a:avLst/>
          </a:prstGeom>
        </p:spPr>
        <p:txBody>
          <a:bodyPr wrap="square">
            <a:spAutoFit/>
          </a:bodyPr>
          <a:lstStyle/>
          <a:p>
            <a:pPr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悲しいことに、今我々は、独裁国家の複合性維持のための許しがたい情報的仕組みを目の当たりにして</a:t>
            </a:r>
            <a:r>
              <a:rPr lang="ja-JP" altLang="en-US" dirty="0">
                <a:solidFill>
                  <a:srgbClr val="000000"/>
                </a:solidFill>
                <a:latin typeface="Times New Roman"/>
                <a:ea typeface="ＭＳ Ｐゴシック"/>
              </a:rPr>
              <a:t>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7" name="正方形/長方形 26">
            <a:extLst>
              <a:ext uri="{FF2B5EF4-FFF2-40B4-BE49-F238E27FC236}">
                <a16:creationId xmlns:a16="http://schemas.microsoft.com/office/drawing/2014/main" id="{4662D8F8-6334-6A35-5B34-C6EF9C956CF2}"/>
              </a:ext>
            </a:extLst>
          </p:cNvPr>
          <p:cNvSpPr/>
          <p:nvPr/>
        </p:nvSpPr>
        <p:spPr>
          <a:xfrm>
            <a:off x="2" y="5755857"/>
            <a:ext cx="9143998"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上位の複合体、人類にとっては大損失に外ならないのに。</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一日も早い正しい解決を願うものです。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6629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1" grpId="0"/>
      <p:bldP spid="15" grpId="0"/>
      <p:bldP spid="17" grpId="0"/>
      <p:bldP spid="18" grpId="0"/>
      <p:bldP spid="20" grpId="0"/>
      <p:bldP spid="23" grpId="0"/>
      <p:bldP spid="24" grpId="0"/>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6FA4E77-275F-4ED1-9BB6-5A522069A3A0}"/>
              </a:ext>
            </a:extLst>
          </p:cNvPr>
          <p:cNvSpPr/>
          <p:nvPr/>
        </p:nvSpPr>
        <p:spPr>
          <a:xfrm>
            <a:off x="-2" y="0"/>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私の教育研究に関する環境は一区切りするので、</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9" name="正方形/長方形 8">
            <a:extLst>
              <a:ext uri="{FF2B5EF4-FFF2-40B4-BE49-F238E27FC236}">
                <a16:creationId xmlns:a16="http://schemas.microsoft.com/office/drawing/2014/main" id="{DB298DD3-727C-450B-85CF-163192FFEC31}"/>
              </a:ext>
            </a:extLst>
          </p:cNvPr>
          <p:cNvSpPr/>
          <p:nvPr/>
        </p:nvSpPr>
        <p:spPr>
          <a:xfrm>
            <a:off x="-1" y="474652"/>
            <a:ext cx="714994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ここでこれまでの研究についてまとめ、</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3" name="正方形/長方形 12">
            <a:extLst>
              <a:ext uri="{FF2B5EF4-FFF2-40B4-BE49-F238E27FC236}">
                <a16:creationId xmlns:a16="http://schemas.microsoft.com/office/drawing/2014/main" id="{EB9B4188-1D6B-4D2A-BA26-3763DEC5AE5C}"/>
              </a:ext>
            </a:extLst>
          </p:cNvPr>
          <p:cNvSpPr/>
          <p:nvPr/>
        </p:nvSpPr>
        <p:spPr>
          <a:xfrm>
            <a:off x="0" y="1613680"/>
            <a:ext cx="7149947"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私達、埼玉医大、神奈川歯科大グループは、</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1" name="正方形/長方形 20">
            <a:extLst>
              <a:ext uri="{FF2B5EF4-FFF2-40B4-BE49-F238E27FC236}">
                <a16:creationId xmlns:a16="http://schemas.microsoft.com/office/drawing/2014/main" id="{7798D367-B4FB-449F-85EA-0F65E1F7AA91}"/>
              </a:ext>
            </a:extLst>
          </p:cNvPr>
          <p:cNvSpPr/>
          <p:nvPr/>
        </p:nvSpPr>
        <p:spPr>
          <a:xfrm>
            <a:off x="-7338" y="941687"/>
            <a:ext cx="619148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Times New Roman"/>
                <a:ea typeface="ＭＳ Ｐゴシック"/>
              </a:rPr>
              <a:t>今後の構想を述べたいと思います</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2" name="正方形/長方形 21">
            <a:extLst>
              <a:ext uri="{FF2B5EF4-FFF2-40B4-BE49-F238E27FC236}">
                <a16:creationId xmlns:a16="http://schemas.microsoft.com/office/drawing/2014/main" id="{30DFC177-DF89-CF93-5763-5C0F0FE2A6A3}"/>
              </a:ext>
            </a:extLst>
          </p:cNvPr>
          <p:cNvSpPr/>
          <p:nvPr/>
        </p:nvSpPr>
        <p:spPr>
          <a:xfrm>
            <a:off x="0" y="2079750"/>
            <a:ext cx="9144000"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人の情報伝達の</a:t>
            </a:r>
            <a:r>
              <a:rPr lang="ja-JP" altLang="en-US" dirty="0">
                <a:solidFill>
                  <a:srgbClr val="000000"/>
                </a:solidFill>
                <a:latin typeface="Times New Roman"/>
                <a:ea typeface="ＭＳ Ｐゴシック"/>
              </a:rPr>
              <a:t>最</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新形態である画面言語の概念を</a:t>
            </a:r>
            <a:r>
              <a:rPr lang="ja-JP" altLang="en-US" dirty="0">
                <a:solidFill>
                  <a:srgbClr val="000000"/>
                </a:solidFill>
                <a:latin typeface="Times New Roman"/>
                <a:ea typeface="ＭＳ Ｐゴシック"/>
              </a:rPr>
              <a:t>提唱し、</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54" name="正方形/長方形 53">
            <a:extLst>
              <a:ext uri="{FF2B5EF4-FFF2-40B4-BE49-F238E27FC236}">
                <a16:creationId xmlns:a16="http://schemas.microsoft.com/office/drawing/2014/main" id="{9681EB59-5AC6-E58C-58BF-5B0A2DF3747F}"/>
              </a:ext>
            </a:extLst>
          </p:cNvPr>
          <p:cNvSpPr/>
          <p:nvPr/>
        </p:nvSpPr>
        <p:spPr>
          <a:xfrm>
            <a:off x="0" y="2575484"/>
            <a:ext cx="9144000"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担当する教育の場で応用し、様々な工夫をして来ました。</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55" name="正方形/長方形 54">
            <a:extLst>
              <a:ext uri="{FF2B5EF4-FFF2-40B4-BE49-F238E27FC236}">
                <a16:creationId xmlns:a16="http://schemas.microsoft.com/office/drawing/2014/main" id="{FC59FB2A-3F2C-15B4-44A8-447EEB2F3B98}"/>
              </a:ext>
            </a:extLst>
          </p:cNvPr>
          <p:cNvSpPr/>
          <p:nvPr/>
        </p:nvSpPr>
        <p:spPr>
          <a:xfrm>
            <a:off x="0" y="3008056"/>
            <a:ext cx="9144000"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この実践は学生諸君の一定の支持を得たと考えています。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56" name="正方形/長方形 55">
            <a:extLst>
              <a:ext uri="{FF2B5EF4-FFF2-40B4-BE49-F238E27FC236}">
                <a16:creationId xmlns:a16="http://schemas.microsoft.com/office/drawing/2014/main" id="{70FBEE3C-CE5C-B1F3-F76A-837002950F23}"/>
              </a:ext>
            </a:extLst>
          </p:cNvPr>
          <p:cNvSpPr/>
          <p:nvPr/>
        </p:nvSpPr>
        <p:spPr>
          <a:xfrm>
            <a:off x="-7338" y="3685315"/>
            <a:ext cx="9144000"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その間、</a:t>
            </a:r>
            <a:r>
              <a:rPr lang="en-US" altLang="ja-JP" dirty="0">
                <a:solidFill>
                  <a:srgbClr val="000000"/>
                </a:solidFill>
                <a:latin typeface="Times New Roman"/>
                <a:ea typeface="ＭＳ Ｐゴシック"/>
              </a:rPr>
              <a:t>CBI</a:t>
            </a:r>
            <a:r>
              <a:rPr lang="ja-JP" altLang="en-US" dirty="0">
                <a:solidFill>
                  <a:srgbClr val="000000"/>
                </a:solidFill>
                <a:latin typeface="Times New Roman"/>
                <a:ea typeface="ＭＳ Ｐゴシック"/>
              </a:rPr>
              <a:t>研究会でもたびたび報告させていただき、</a:t>
            </a:r>
            <a:endParaRPr lang="en-US" altLang="ja-JP" dirty="0">
              <a:solidFill>
                <a:srgbClr val="000000"/>
              </a:solidFill>
              <a:latin typeface="Times New Roman"/>
              <a:ea typeface="ＭＳ Ｐゴシック"/>
            </a:endParaRPr>
          </a:p>
        </p:txBody>
      </p:sp>
      <p:sp>
        <p:nvSpPr>
          <p:cNvPr id="59" name="正方形/長方形 58">
            <a:extLst>
              <a:ext uri="{FF2B5EF4-FFF2-40B4-BE49-F238E27FC236}">
                <a16:creationId xmlns:a16="http://schemas.microsoft.com/office/drawing/2014/main" id="{BE0D9548-8BD5-2CD1-E45E-4B5EAD9447FA}"/>
              </a:ext>
            </a:extLst>
          </p:cNvPr>
          <p:cNvSpPr/>
          <p:nvPr/>
        </p:nvSpPr>
        <p:spPr>
          <a:xfrm>
            <a:off x="-1" y="4144331"/>
            <a:ext cx="9144000"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多くのご支援、ご教示に心から感謝しております。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60" name="正方形/長方形 59">
            <a:extLst>
              <a:ext uri="{FF2B5EF4-FFF2-40B4-BE49-F238E27FC236}">
                <a16:creationId xmlns:a16="http://schemas.microsoft.com/office/drawing/2014/main" id="{04187A3B-CE6D-EAEB-E802-BAD8D603F323}"/>
              </a:ext>
            </a:extLst>
          </p:cNvPr>
          <p:cNvSpPr/>
          <p:nvPr/>
        </p:nvSpPr>
        <p:spPr>
          <a:xfrm>
            <a:off x="-7338" y="4810617"/>
            <a:ext cx="9144000"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また、研究の成果は物理学会で発表し、一定の評価を頂き、</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62" name="正方形/長方形 61">
            <a:extLst>
              <a:ext uri="{FF2B5EF4-FFF2-40B4-BE49-F238E27FC236}">
                <a16:creationId xmlns:a16="http://schemas.microsoft.com/office/drawing/2014/main" id="{9293A77B-E927-ADB5-9DCB-21E7CE8CD4D5}"/>
              </a:ext>
            </a:extLst>
          </p:cNvPr>
          <p:cNvSpPr/>
          <p:nvPr/>
        </p:nvSpPr>
        <p:spPr>
          <a:xfrm>
            <a:off x="0" y="5273954"/>
            <a:ext cx="9144000"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数回にわたり科研費の補助を受けました。</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63" name="正方形/長方形 62">
            <a:extLst>
              <a:ext uri="{FF2B5EF4-FFF2-40B4-BE49-F238E27FC236}">
                <a16:creationId xmlns:a16="http://schemas.microsoft.com/office/drawing/2014/main" id="{2A3950EE-650F-8C9B-DF4C-B7A2BB079B95}"/>
              </a:ext>
            </a:extLst>
          </p:cNvPr>
          <p:cNvSpPr/>
          <p:nvPr/>
        </p:nvSpPr>
        <p:spPr>
          <a:xfrm>
            <a:off x="-2" y="5760036"/>
            <a:ext cx="6309362"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特に近年のコロナ禍のもとでは、</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64" name="正方形/長方形 63">
            <a:extLst>
              <a:ext uri="{FF2B5EF4-FFF2-40B4-BE49-F238E27FC236}">
                <a16:creationId xmlns:a16="http://schemas.microsoft.com/office/drawing/2014/main" id="{38FF9773-5243-8B06-642B-E5F2AFA46D65}"/>
              </a:ext>
            </a:extLst>
          </p:cNvPr>
          <p:cNvSpPr/>
          <p:nvPr/>
        </p:nvSpPr>
        <p:spPr>
          <a:xfrm>
            <a:off x="3856" y="6223373"/>
            <a:ext cx="7722824" cy="523220"/>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この手法の別の意義、別の側面を発見しました。</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3797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21" grpId="0"/>
      <p:bldP spid="22" grpId="0"/>
      <p:bldP spid="54" grpId="0"/>
      <p:bldP spid="55" grpId="0"/>
      <p:bldP spid="56" grpId="0"/>
      <p:bldP spid="59" grpId="0"/>
      <p:bldP spid="60"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bwMode="auto">
          <a:xfrm>
            <a:off x="0" y="0"/>
            <a:ext cx="9144000" cy="6858000"/>
          </a:xfrm>
          <a:prstGeom prst="rect">
            <a:avLst/>
          </a:prstGeom>
          <a:solidFill>
            <a:srgbClr val="FFFF99">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grpSp>
        <p:nvGrpSpPr>
          <p:cNvPr id="4" name="グループ化 3"/>
          <p:cNvGrpSpPr/>
          <p:nvPr/>
        </p:nvGrpSpPr>
        <p:grpSpPr>
          <a:xfrm>
            <a:off x="4180112" y="535576"/>
            <a:ext cx="4454437" cy="1854927"/>
            <a:chOff x="4180112" y="613954"/>
            <a:chExt cx="4655757" cy="1854927"/>
          </a:xfrm>
        </p:grpSpPr>
        <p:sp>
          <p:nvSpPr>
            <p:cNvPr id="113" name="円/楕円 112"/>
            <p:cNvSpPr/>
            <p:nvPr/>
          </p:nvSpPr>
          <p:spPr bwMode="auto">
            <a:xfrm>
              <a:off x="4180112" y="613954"/>
              <a:ext cx="4049488" cy="1854927"/>
            </a:xfrm>
            <a:prstGeom prst="ellipse">
              <a:avLst/>
            </a:pr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grpSp>
          <p:nvGrpSpPr>
            <p:cNvPr id="1040" name="グループ化 1039"/>
            <p:cNvGrpSpPr/>
            <p:nvPr/>
          </p:nvGrpSpPr>
          <p:grpSpPr>
            <a:xfrm>
              <a:off x="4532812" y="856909"/>
              <a:ext cx="4303057" cy="1577588"/>
              <a:chOff x="4532812" y="856909"/>
              <a:chExt cx="4303057" cy="1577588"/>
            </a:xfrm>
          </p:grpSpPr>
          <p:grpSp>
            <p:nvGrpSpPr>
              <p:cNvPr id="93" name="グループ化 92"/>
              <p:cNvGrpSpPr/>
              <p:nvPr/>
            </p:nvGrpSpPr>
            <p:grpSpPr>
              <a:xfrm>
                <a:off x="5901305" y="856909"/>
                <a:ext cx="2934564" cy="1363392"/>
                <a:chOff x="5054524" y="868819"/>
                <a:chExt cx="2934564" cy="1363392"/>
              </a:xfrm>
            </p:grpSpPr>
            <p:grpSp>
              <p:nvGrpSpPr>
                <p:cNvPr id="17" name="グループ化 16"/>
                <p:cNvGrpSpPr/>
                <p:nvPr/>
              </p:nvGrpSpPr>
              <p:grpSpPr>
                <a:xfrm rot="20986846">
                  <a:off x="5054524" y="1484637"/>
                  <a:ext cx="798956" cy="555088"/>
                  <a:chOff x="4830794" y="1328468"/>
                  <a:chExt cx="1090812" cy="759123"/>
                </a:xfrm>
                <a:solidFill>
                  <a:schemeClr val="tx1"/>
                </a:solidFill>
              </p:grpSpPr>
              <p:sp>
                <p:nvSpPr>
                  <p:cNvPr id="13" name="正方形/長方形 12"/>
                  <p:cNvSpPr/>
                  <p:nvPr/>
                </p:nvSpPr>
                <p:spPr bwMode="auto">
                  <a:xfrm>
                    <a:off x="5037825" y="1725282"/>
                    <a:ext cx="655609" cy="362309"/>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4" name="円/楕円 13"/>
                  <p:cNvSpPr/>
                  <p:nvPr/>
                </p:nvSpPr>
                <p:spPr bwMode="auto">
                  <a:xfrm>
                    <a:off x="4830794" y="1328468"/>
                    <a:ext cx="452406" cy="448573"/>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5" name="円/楕円 14"/>
                  <p:cNvSpPr/>
                  <p:nvPr/>
                </p:nvSpPr>
                <p:spPr bwMode="auto">
                  <a:xfrm>
                    <a:off x="5365632" y="1332909"/>
                    <a:ext cx="421509" cy="409628"/>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 name="台形 15"/>
                  <p:cNvSpPr/>
                  <p:nvPr/>
                </p:nvSpPr>
                <p:spPr bwMode="auto">
                  <a:xfrm rot="16200000">
                    <a:off x="5664982" y="1762613"/>
                    <a:ext cx="286639" cy="226608"/>
                  </a:xfrm>
                  <a:prstGeom prst="trapezoid">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grpSp>
            <p:sp>
              <p:nvSpPr>
                <p:cNvPr id="22" name="フリーフォーム 21"/>
                <p:cNvSpPr/>
                <p:nvPr/>
              </p:nvSpPr>
              <p:spPr bwMode="auto">
                <a:xfrm>
                  <a:off x="6863851" y="868819"/>
                  <a:ext cx="1125237" cy="1255818"/>
                </a:xfrm>
                <a:custGeom>
                  <a:avLst/>
                  <a:gdLst>
                    <a:gd name="connsiteX0" fmla="*/ 13447 w 874059"/>
                    <a:gd name="connsiteY0" fmla="*/ 0 h 1183341"/>
                    <a:gd name="connsiteX1" fmla="*/ 874059 w 874059"/>
                    <a:gd name="connsiteY1" fmla="*/ 268941 h 1183341"/>
                    <a:gd name="connsiteX2" fmla="*/ 820271 w 874059"/>
                    <a:gd name="connsiteY2" fmla="*/ 1183341 h 1183341"/>
                    <a:gd name="connsiteX3" fmla="*/ 0 w 874059"/>
                    <a:gd name="connsiteY3" fmla="*/ 766482 h 1183341"/>
                    <a:gd name="connsiteX4" fmla="*/ 13447 w 874059"/>
                    <a:gd name="connsiteY4" fmla="*/ 0 h 1183341"/>
                    <a:gd name="connsiteX0" fmla="*/ 13447 w 904383"/>
                    <a:gd name="connsiteY0" fmla="*/ 0 h 1183341"/>
                    <a:gd name="connsiteX1" fmla="*/ 904383 w 904383"/>
                    <a:gd name="connsiteY1" fmla="*/ 43542 h 1183341"/>
                    <a:gd name="connsiteX2" fmla="*/ 820271 w 904383"/>
                    <a:gd name="connsiteY2" fmla="*/ 1183341 h 1183341"/>
                    <a:gd name="connsiteX3" fmla="*/ 0 w 904383"/>
                    <a:gd name="connsiteY3" fmla="*/ 766482 h 1183341"/>
                    <a:gd name="connsiteX4" fmla="*/ 13447 w 904383"/>
                    <a:gd name="connsiteY4" fmla="*/ 0 h 1183341"/>
                    <a:gd name="connsiteX0" fmla="*/ 3339 w 904383"/>
                    <a:gd name="connsiteY0" fmla="*/ 136777 h 1139799"/>
                    <a:gd name="connsiteX1" fmla="*/ 904383 w 904383"/>
                    <a:gd name="connsiteY1" fmla="*/ 0 h 1139799"/>
                    <a:gd name="connsiteX2" fmla="*/ 820271 w 904383"/>
                    <a:gd name="connsiteY2" fmla="*/ 1139799 h 1139799"/>
                    <a:gd name="connsiteX3" fmla="*/ 0 w 904383"/>
                    <a:gd name="connsiteY3" fmla="*/ 722940 h 1139799"/>
                    <a:gd name="connsiteX4" fmla="*/ 3339 w 904383"/>
                    <a:gd name="connsiteY4" fmla="*/ 136777 h 1139799"/>
                    <a:gd name="connsiteX0" fmla="*/ 3339 w 833626"/>
                    <a:gd name="connsiteY0" fmla="*/ 80428 h 1083450"/>
                    <a:gd name="connsiteX1" fmla="*/ 833626 w 833626"/>
                    <a:gd name="connsiteY1" fmla="*/ 0 h 1083450"/>
                    <a:gd name="connsiteX2" fmla="*/ 820271 w 833626"/>
                    <a:gd name="connsiteY2" fmla="*/ 1083450 h 1083450"/>
                    <a:gd name="connsiteX3" fmla="*/ 0 w 833626"/>
                    <a:gd name="connsiteY3" fmla="*/ 666591 h 1083450"/>
                    <a:gd name="connsiteX4" fmla="*/ 3339 w 833626"/>
                    <a:gd name="connsiteY4" fmla="*/ 80428 h 1083450"/>
                    <a:gd name="connsiteX0" fmla="*/ 23556 w 853843"/>
                    <a:gd name="connsiteY0" fmla="*/ 80428 h 1083450"/>
                    <a:gd name="connsiteX1" fmla="*/ 853843 w 853843"/>
                    <a:gd name="connsiteY1" fmla="*/ 0 h 1083450"/>
                    <a:gd name="connsiteX2" fmla="*/ 840488 w 853843"/>
                    <a:gd name="connsiteY2" fmla="*/ 1083450 h 1083450"/>
                    <a:gd name="connsiteX3" fmla="*/ 0 w 853843"/>
                    <a:gd name="connsiteY3" fmla="*/ 813100 h 1083450"/>
                    <a:gd name="connsiteX4" fmla="*/ 23556 w 853843"/>
                    <a:gd name="connsiteY4" fmla="*/ 80428 h 1083450"/>
                    <a:gd name="connsiteX0" fmla="*/ 23556 w 853843"/>
                    <a:gd name="connsiteY0" fmla="*/ 215666 h 1083450"/>
                    <a:gd name="connsiteX1" fmla="*/ 853843 w 853843"/>
                    <a:gd name="connsiteY1" fmla="*/ 0 h 1083450"/>
                    <a:gd name="connsiteX2" fmla="*/ 840488 w 853843"/>
                    <a:gd name="connsiteY2" fmla="*/ 1083450 h 1083450"/>
                    <a:gd name="connsiteX3" fmla="*/ 0 w 853843"/>
                    <a:gd name="connsiteY3" fmla="*/ 813100 h 1083450"/>
                    <a:gd name="connsiteX4" fmla="*/ 23556 w 853843"/>
                    <a:gd name="connsiteY4" fmla="*/ 215666 h 1083450"/>
                    <a:gd name="connsiteX0" fmla="*/ 0 w 870719"/>
                    <a:gd name="connsiteY0" fmla="*/ 260746 h 1083450"/>
                    <a:gd name="connsiteX1" fmla="*/ 870719 w 870719"/>
                    <a:gd name="connsiteY1" fmla="*/ 0 h 1083450"/>
                    <a:gd name="connsiteX2" fmla="*/ 857364 w 870719"/>
                    <a:gd name="connsiteY2" fmla="*/ 1083450 h 1083450"/>
                    <a:gd name="connsiteX3" fmla="*/ 16876 w 870719"/>
                    <a:gd name="connsiteY3" fmla="*/ 813100 h 1083450"/>
                    <a:gd name="connsiteX4" fmla="*/ 0 w 870719"/>
                    <a:gd name="connsiteY4" fmla="*/ 260746 h 108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19" h="1083450">
                      <a:moveTo>
                        <a:pt x="0" y="260746"/>
                      </a:moveTo>
                      <a:lnTo>
                        <a:pt x="870719" y="0"/>
                      </a:lnTo>
                      <a:lnTo>
                        <a:pt x="857364" y="1083450"/>
                      </a:lnTo>
                      <a:lnTo>
                        <a:pt x="16876" y="813100"/>
                      </a:lnTo>
                      <a:lnTo>
                        <a:pt x="0" y="260746"/>
                      </a:lnTo>
                      <a:close/>
                    </a:path>
                  </a:pathLst>
                </a:custGeom>
                <a:solidFill>
                  <a:schemeClr val="accent5">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cxnSp>
              <p:nvCxnSpPr>
                <p:cNvPr id="24" name="直線コネクタ 23"/>
                <p:cNvCxnSpPr>
                  <a:stCxn id="16" idx="3"/>
                  <a:endCxn id="22" idx="0"/>
                </p:cNvCxnSpPr>
                <p:nvPr/>
              </p:nvCxnSpPr>
              <p:spPr bwMode="auto">
                <a:xfrm flipV="1">
                  <a:off x="5772339" y="1171048"/>
                  <a:ext cx="1091512" cy="57308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5" name="直線コネクタ 24"/>
                <p:cNvCxnSpPr>
                  <a:stCxn id="16" idx="1"/>
                  <a:endCxn id="22" idx="2"/>
                </p:cNvCxnSpPr>
                <p:nvPr/>
              </p:nvCxnSpPr>
              <p:spPr bwMode="auto">
                <a:xfrm>
                  <a:off x="5802163" y="1909565"/>
                  <a:ext cx="2169666" cy="21507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9" name="直線コネクタ 28"/>
                <p:cNvCxnSpPr/>
                <p:nvPr/>
              </p:nvCxnSpPr>
              <p:spPr bwMode="auto">
                <a:xfrm flipH="1">
                  <a:off x="5338482" y="2043952"/>
                  <a:ext cx="53788" cy="188259"/>
                </a:xfrm>
                <a:prstGeom prst="line">
                  <a:avLst/>
                </a:prstGeom>
                <a:solidFill>
                  <a:schemeClr val="accent1"/>
                </a:solidFill>
                <a:ln w="76200" cap="flat" cmpd="sng" algn="ctr">
                  <a:solidFill>
                    <a:schemeClr val="bg1">
                      <a:lumMod val="65000"/>
                    </a:schemeClr>
                  </a:solidFill>
                  <a:prstDash val="solid"/>
                  <a:round/>
                  <a:headEnd type="none" w="med" len="med"/>
                  <a:tailEnd type="none" w="med" len="med"/>
                </a:ln>
                <a:effectLst/>
              </p:spPr>
            </p:cxnSp>
            <p:cxnSp>
              <p:nvCxnSpPr>
                <p:cNvPr id="30" name="直線コネクタ 29"/>
                <p:cNvCxnSpPr/>
                <p:nvPr/>
              </p:nvCxnSpPr>
              <p:spPr bwMode="auto">
                <a:xfrm>
                  <a:off x="5580530" y="1990164"/>
                  <a:ext cx="80682" cy="228600"/>
                </a:xfrm>
                <a:prstGeom prst="line">
                  <a:avLst/>
                </a:prstGeom>
                <a:solidFill>
                  <a:schemeClr val="accent1"/>
                </a:solidFill>
                <a:ln w="76200" cap="flat" cmpd="sng" algn="ctr">
                  <a:solidFill>
                    <a:schemeClr val="bg1">
                      <a:lumMod val="65000"/>
                    </a:schemeClr>
                  </a:solidFill>
                  <a:prstDash val="solid"/>
                  <a:round/>
                  <a:headEnd type="none" w="med" len="med"/>
                  <a:tailEnd type="none" w="med" len="med"/>
                </a:ln>
                <a:effectLst/>
              </p:spPr>
            </p:cxnSp>
          </p:grpSp>
          <p:pic>
            <p:nvPicPr>
              <p:cNvPr id="1038" name="Picture 14" descr="http://t1.gstatic.com/images?q=tbn:ANd9GcSE9Q1SfyAkEjgFUt7GMGT0qxXt_uybf-XhnFCvic63S--ql8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32812" y="1280158"/>
                <a:ext cx="1180338" cy="115433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 name="グループ化 1"/>
          <p:cNvGrpSpPr/>
          <p:nvPr/>
        </p:nvGrpSpPr>
        <p:grpSpPr>
          <a:xfrm>
            <a:off x="143689" y="548641"/>
            <a:ext cx="3553099" cy="1854926"/>
            <a:chOff x="143689" y="548641"/>
            <a:chExt cx="3553099" cy="1854926"/>
          </a:xfrm>
        </p:grpSpPr>
        <p:sp>
          <p:nvSpPr>
            <p:cNvPr id="1039" name="円/楕円 1038"/>
            <p:cNvSpPr/>
            <p:nvPr/>
          </p:nvSpPr>
          <p:spPr bwMode="auto">
            <a:xfrm>
              <a:off x="143689" y="548641"/>
              <a:ext cx="3553099" cy="1854926"/>
            </a:xfrm>
            <a:prstGeom prst="ellipse">
              <a:avLst/>
            </a:pr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grpSp>
          <p:nvGrpSpPr>
            <p:cNvPr id="1041" name="グループ化 1040"/>
            <p:cNvGrpSpPr/>
            <p:nvPr/>
          </p:nvGrpSpPr>
          <p:grpSpPr>
            <a:xfrm>
              <a:off x="510987" y="1156447"/>
              <a:ext cx="2769105" cy="1192680"/>
              <a:chOff x="510987" y="1156447"/>
              <a:chExt cx="2769105" cy="1192680"/>
            </a:xfrm>
          </p:grpSpPr>
          <p:grpSp>
            <p:nvGrpSpPr>
              <p:cNvPr id="92" name="グループ化 91"/>
              <p:cNvGrpSpPr/>
              <p:nvPr/>
            </p:nvGrpSpPr>
            <p:grpSpPr>
              <a:xfrm>
                <a:off x="510987" y="1156447"/>
                <a:ext cx="1667439" cy="1129554"/>
                <a:chOff x="1411940" y="1129553"/>
                <a:chExt cx="1667439" cy="1129554"/>
              </a:xfrm>
            </p:grpSpPr>
            <p:cxnSp>
              <p:nvCxnSpPr>
                <p:cNvPr id="88" name="直線矢印コネクタ 87"/>
                <p:cNvCxnSpPr/>
                <p:nvPr/>
              </p:nvCxnSpPr>
              <p:spPr bwMode="auto">
                <a:xfrm flipV="1">
                  <a:off x="1425388" y="1129553"/>
                  <a:ext cx="0" cy="1129553"/>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91" name="直線矢印コネクタ 90"/>
                <p:cNvCxnSpPr/>
                <p:nvPr/>
              </p:nvCxnSpPr>
              <p:spPr bwMode="auto">
                <a:xfrm>
                  <a:off x="1411940" y="2259107"/>
                  <a:ext cx="1667439"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90" name="フリーフォーム 89"/>
                <p:cNvSpPr/>
                <p:nvPr/>
              </p:nvSpPr>
              <p:spPr bwMode="auto">
                <a:xfrm>
                  <a:off x="1492624" y="1411941"/>
                  <a:ext cx="1371600" cy="605118"/>
                </a:xfrm>
                <a:custGeom>
                  <a:avLst/>
                  <a:gdLst>
                    <a:gd name="connsiteX0" fmla="*/ 0 w 1613647"/>
                    <a:gd name="connsiteY0" fmla="*/ 605118 h 605118"/>
                    <a:gd name="connsiteX1" fmla="*/ 282388 w 1613647"/>
                    <a:gd name="connsiteY1" fmla="*/ 242047 h 605118"/>
                    <a:gd name="connsiteX2" fmla="*/ 551329 w 1613647"/>
                    <a:gd name="connsiteY2" fmla="*/ 443753 h 605118"/>
                    <a:gd name="connsiteX3" fmla="*/ 1116106 w 1613647"/>
                    <a:gd name="connsiteY3" fmla="*/ 134471 h 605118"/>
                    <a:gd name="connsiteX4" fmla="*/ 1210235 w 1613647"/>
                    <a:gd name="connsiteY4" fmla="*/ 201706 h 605118"/>
                    <a:gd name="connsiteX5" fmla="*/ 1237129 w 1613647"/>
                    <a:gd name="connsiteY5" fmla="*/ 242047 h 605118"/>
                    <a:gd name="connsiteX6" fmla="*/ 1264023 w 1613647"/>
                    <a:gd name="connsiteY6" fmla="*/ 268942 h 605118"/>
                    <a:gd name="connsiteX7" fmla="*/ 1304365 w 1613647"/>
                    <a:gd name="connsiteY7" fmla="*/ 322730 h 605118"/>
                    <a:gd name="connsiteX8" fmla="*/ 1304365 w 1613647"/>
                    <a:gd name="connsiteY8" fmla="*/ 322730 h 605118"/>
                    <a:gd name="connsiteX9" fmla="*/ 1425388 w 1613647"/>
                    <a:gd name="connsiteY9" fmla="*/ 255494 h 605118"/>
                    <a:gd name="connsiteX10" fmla="*/ 1465729 w 1613647"/>
                    <a:gd name="connsiteY10" fmla="*/ 174812 h 605118"/>
                    <a:gd name="connsiteX11" fmla="*/ 1492623 w 1613647"/>
                    <a:gd name="connsiteY11" fmla="*/ 134471 h 605118"/>
                    <a:gd name="connsiteX12" fmla="*/ 1519518 w 1613647"/>
                    <a:gd name="connsiteY12" fmla="*/ 53789 h 605118"/>
                    <a:gd name="connsiteX13" fmla="*/ 1613647 w 1613647"/>
                    <a:gd name="connsiteY13" fmla="*/ 0 h 6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3647" h="605118">
                      <a:moveTo>
                        <a:pt x="0" y="605118"/>
                      </a:moveTo>
                      <a:lnTo>
                        <a:pt x="282388" y="242047"/>
                      </a:lnTo>
                      <a:lnTo>
                        <a:pt x="551329" y="443753"/>
                      </a:lnTo>
                      <a:lnTo>
                        <a:pt x="1116106" y="134471"/>
                      </a:lnTo>
                      <a:cubicBezTo>
                        <a:pt x="1147482" y="156883"/>
                        <a:pt x="1181416" y="176089"/>
                        <a:pt x="1210235" y="201706"/>
                      </a:cubicBezTo>
                      <a:cubicBezTo>
                        <a:pt x="1222314" y="212443"/>
                        <a:pt x="1227033" y="229427"/>
                        <a:pt x="1237129" y="242047"/>
                      </a:cubicBezTo>
                      <a:cubicBezTo>
                        <a:pt x="1245049" y="251947"/>
                        <a:pt x="1256103" y="259042"/>
                        <a:pt x="1264023" y="268942"/>
                      </a:cubicBezTo>
                      <a:cubicBezTo>
                        <a:pt x="1324840" y="344963"/>
                        <a:pt x="1267564" y="285929"/>
                        <a:pt x="1304365" y="322730"/>
                      </a:cubicBezTo>
                      <a:lnTo>
                        <a:pt x="1304365" y="322730"/>
                      </a:lnTo>
                      <a:cubicBezTo>
                        <a:pt x="1344706" y="300318"/>
                        <a:pt x="1388066" y="282637"/>
                        <a:pt x="1425388" y="255494"/>
                      </a:cubicBezTo>
                      <a:cubicBezTo>
                        <a:pt x="1455667" y="233472"/>
                        <a:pt x="1451098" y="204074"/>
                        <a:pt x="1465729" y="174812"/>
                      </a:cubicBezTo>
                      <a:cubicBezTo>
                        <a:pt x="1472957" y="160357"/>
                        <a:pt x="1483658" y="147918"/>
                        <a:pt x="1492623" y="134471"/>
                      </a:cubicBezTo>
                      <a:cubicBezTo>
                        <a:pt x="1507314" y="61020"/>
                        <a:pt x="1489910" y="83397"/>
                        <a:pt x="1519518" y="53789"/>
                      </a:cubicBezTo>
                      <a:lnTo>
                        <a:pt x="1613647" y="0"/>
                      </a:ln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grpSp>
          <p:pic>
            <p:nvPicPr>
              <p:cNvPr id="1030" name="Picture 6" descr="C:\Documents and Settings\赤間\My Documents\work\研究\ノート\画面言語12\原稿\新しいフォルダー\新しいフォルダー\CIMG27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584" y="1250577"/>
                <a:ext cx="824508" cy="109855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8" name="円/楕円 117"/>
          <p:cNvSpPr/>
          <p:nvPr/>
        </p:nvSpPr>
        <p:spPr bwMode="auto">
          <a:xfrm>
            <a:off x="3749041" y="4389120"/>
            <a:ext cx="1815736" cy="2952206"/>
          </a:xfrm>
          <a:prstGeom prst="ellipse">
            <a:avLst/>
          </a:pr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7" name="円/楕円 116"/>
          <p:cNvSpPr/>
          <p:nvPr/>
        </p:nvSpPr>
        <p:spPr bwMode="auto">
          <a:xfrm>
            <a:off x="1881051" y="4389119"/>
            <a:ext cx="1907178" cy="3004457"/>
          </a:xfrm>
          <a:prstGeom prst="ellipse">
            <a:avLst/>
          </a:pr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6" name="円/楕円 115"/>
          <p:cNvSpPr/>
          <p:nvPr/>
        </p:nvSpPr>
        <p:spPr bwMode="auto">
          <a:xfrm>
            <a:off x="261257" y="4467497"/>
            <a:ext cx="1763486" cy="1815737"/>
          </a:xfrm>
          <a:prstGeom prst="ellipse">
            <a:avLst/>
          </a:pr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5" name="円/楕円 114"/>
          <p:cNvSpPr/>
          <p:nvPr/>
        </p:nvSpPr>
        <p:spPr bwMode="auto">
          <a:xfrm>
            <a:off x="4446741" y="2597897"/>
            <a:ext cx="3849962" cy="2011682"/>
          </a:xfrm>
          <a:prstGeom prst="ellipse">
            <a:avLst/>
          </a:pr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 name="円/楕円 113"/>
          <p:cNvSpPr/>
          <p:nvPr/>
        </p:nvSpPr>
        <p:spPr bwMode="auto">
          <a:xfrm>
            <a:off x="450937" y="2571772"/>
            <a:ext cx="3672810" cy="1854927"/>
          </a:xfrm>
          <a:prstGeom prst="ellipse">
            <a:avLst/>
          </a:pr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034" name="フリーフォーム 1033"/>
          <p:cNvSpPr/>
          <p:nvPr/>
        </p:nvSpPr>
        <p:spPr bwMode="auto">
          <a:xfrm>
            <a:off x="5719324" y="5209055"/>
            <a:ext cx="1020407" cy="1479543"/>
          </a:xfrm>
          <a:custGeom>
            <a:avLst/>
            <a:gdLst>
              <a:gd name="connsiteX0" fmla="*/ 0 w 1048870"/>
              <a:gd name="connsiteY0" fmla="*/ 0 h 1411941"/>
              <a:gd name="connsiteX1" fmla="*/ 766482 w 1048870"/>
              <a:gd name="connsiteY1" fmla="*/ 591671 h 1411941"/>
              <a:gd name="connsiteX2" fmla="*/ 766482 w 1048870"/>
              <a:gd name="connsiteY2" fmla="*/ 416859 h 1411941"/>
              <a:gd name="connsiteX3" fmla="*/ 1048870 w 1048870"/>
              <a:gd name="connsiteY3" fmla="*/ 847165 h 1411941"/>
              <a:gd name="connsiteX4" fmla="*/ 793376 w 1048870"/>
              <a:gd name="connsiteY4" fmla="*/ 1089212 h 1411941"/>
              <a:gd name="connsiteX5" fmla="*/ 793376 w 1048870"/>
              <a:gd name="connsiteY5" fmla="*/ 968188 h 1411941"/>
              <a:gd name="connsiteX6" fmla="*/ 67235 w 1048870"/>
              <a:gd name="connsiteY6" fmla="*/ 1411941 h 1411941"/>
              <a:gd name="connsiteX7" fmla="*/ 67235 w 1048870"/>
              <a:gd name="connsiteY7" fmla="*/ 1411941 h 1411941"/>
              <a:gd name="connsiteX0" fmla="*/ 0 w 1048870"/>
              <a:gd name="connsiteY0" fmla="*/ 0 h 1411941"/>
              <a:gd name="connsiteX1" fmla="*/ 766482 w 1048870"/>
              <a:gd name="connsiteY1" fmla="*/ 591671 h 1411941"/>
              <a:gd name="connsiteX2" fmla="*/ 912359 w 1048870"/>
              <a:gd name="connsiteY2" fmla="*/ 580526 h 1411941"/>
              <a:gd name="connsiteX3" fmla="*/ 1048870 w 1048870"/>
              <a:gd name="connsiteY3" fmla="*/ 847165 h 1411941"/>
              <a:gd name="connsiteX4" fmla="*/ 793376 w 1048870"/>
              <a:gd name="connsiteY4" fmla="*/ 1089212 h 1411941"/>
              <a:gd name="connsiteX5" fmla="*/ 793376 w 1048870"/>
              <a:gd name="connsiteY5" fmla="*/ 968188 h 1411941"/>
              <a:gd name="connsiteX6" fmla="*/ 67235 w 1048870"/>
              <a:gd name="connsiteY6" fmla="*/ 1411941 h 1411941"/>
              <a:gd name="connsiteX7" fmla="*/ 67235 w 1048870"/>
              <a:gd name="connsiteY7" fmla="*/ 1411941 h 1411941"/>
              <a:gd name="connsiteX0" fmla="*/ 0 w 1048870"/>
              <a:gd name="connsiteY0" fmla="*/ 0 h 1411941"/>
              <a:gd name="connsiteX1" fmla="*/ 876779 w 1048870"/>
              <a:gd name="connsiteY1" fmla="*/ 684178 h 1411941"/>
              <a:gd name="connsiteX2" fmla="*/ 912359 w 1048870"/>
              <a:gd name="connsiteY2" fmla="*/ 580526 h 1411941"/>
              <a:gd name="connsiteX3" fmla="*/ 1048870 w 1048870"/>
              <a:gd name="connsiteY3" fmla="*/ 847165 h 1411941"/>
              <a:gd name="connsiteX4" fmla="*/ 793376 w 1048870"/>
              <a:gd name="connsiteY4" fmla="*/ 1089212 h 1411941"/>
              <a:gd name="connsiteX5" fmla="*/ 793376 w 1048870"/>
              <a:gd name="connsiteY5" fmla="*/ 968188 h 1411941"/>
              <a:gd name="connsiteX6" fmla="*/ 67235 w 1048870"/>
              <a:gd name="connsiteY6" fmla="*/ 1411941 h 1411941"/>
              <a:gd name="connsiteX7" fmla="*/ 67235 w 1048870"/>
              <a:gd name="connsiteY7" fmla="*/ 1411941 h 1411941"/>
              <a:gd name="connsiteX0" fmla="*/ 0 w 1048870"/>
              <a:gd name="connsiteY0" fmla="*/ 0 h 1411941"/>
              <a:gd name="connsiteX1" fmla="*/ 876779 w 1048870"/>
              <a:gd name="connsiteY1" fmla="*/ 684178 h 1411941"/>
              <a:gd name="connsiteX2" fmla="*/ 912359 w 1048870"/>
              <a:gd name="connsiteY2" fmla="*/ 580526 h 1411941"/>
              <a:gd name="connsiteX3" fmla="*/ 1048870 w 1048870"/>
              <a:gd name="connsiteY3" fmla="*/ 847165 h 1411941"/>
              <a:gd name="connsiteX4" fmla="*/ 793376 w 1048870"/>
              <a:gd name="connsiteY4" fmla="*/ 1089212 h 1411941"/>
              <a:gd name="connsiteX5" fmla="*/ 821839 w 1048870"/>
              <a:gd name="connsiteY5" fmla="*/ 968188 h 1411941"/>
              <a:gd name="connsiteX6" fmla="*/ 67235 w 1048870"/>
              <a:gd name="connsiteY6" fmla="*/ 1411941 h 1411941"/>
              <a:gd name="connsiteX7" fmla="*/ 67235 w 1048870"/>
              <a:gd name="connsiteY7" fmla="*/ 1411941 h 1411941"/>
              <a:gd name="connsiteX0" fmla="*/ 0 w 1066660"/>
              <a:gd name="connsiteY0" fmla="*/ 0 h 1411941"/>
              <a:gd name="connsiteX1" fmla="*/ 876779 w 1066660"/>
              <a:gd name="connsiteY1" fmla="*/ 684178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20407"/>
              <a:gd name="connsiteY0" fmla="*/ 0 h 1479543"/>
              <a:gd name="connsiteX1" fmla="*/ 844758 w 1020407"/>
              <a:gd name="connsiteY1" fmla="*/ 762454 h 1479543"/>
              <a:gd name="connsiteX2" fmla="*/ 866106 w 1020407"/>
              <a:gd name="connsiteY2" fmla="*/ 648128 h 1479543"/>
              <a:gd name="connsiteX3" fmla="*/ 1020407 w 1020407"/>
              <a:gd name="connsiteY3" fmla="*/ 985927 h 1479543"/>
              <a:gd name="connsiteX4" fmla="*/ 747123 w 1020407"/>
              <a:gd name="connsiteY4" fmla="*/ 1156814 h 1479543"/>
              <a:gd name="connsiteX5" fmla="*/ 775586 w 1020407"/>
              <a:gd name="connsiteY5" fmla="*/ 1035790 h 1479543"/>
              <a:gd name="connsiteX6" fmla="*/ 20982 w 1020407"/>
              <a:gd name="connsiteY6" fmla="*/ 1479543 h 1479543"/>
              <a:gd name="connsiteX7" fmla="*/ 20982 w 1020407"/>
              <a:gd name="connsiteY7" fmla="*/ 1479543 h 1479543"/>
              <a:gd name="connsiteX0" fmla="*/ 0 w 1020407"/>
              <a:gd name="connsiteY0" fmla="*/ 0 h 1479543"/>
              <a:gd name="connsiteX1" fmla="*/ 844758 w 1020407"/>
              <a:gd name="connsiteY1" fmla="*/ 762454 h 1479543"/>
              <a:gd name="connsiteX2" fmla="*/ 866106 w 1020407"/>
              <a:gd name="connsiteY2" fmla="*/ 648128 h 1479543"/>
              <a:gd name="connsiteX3" fmla="*/ 1020407 w 1020407"/>
              <a:gd name="connsiteY3" fmla="*/ 985927 h 1479543"/>
              <a:gd name="connsiteX4" fmla="*/ 747123 w 1020407"/>
              <a:gd name="connsiteY4" fmla="*/ 1156814 h 1479543"/>
              <a:gd name="connsiteX5" fmla="*/ 775586 w 1020407"/>
              <a:gd name="connsiteY5" fmla="*/ 1035790 h 1479543"/>
              <a:gd name="connsiteX6" fmla="*/ 20982 w 1020407"/>
              <a:gd name="connsiteY6" fmla="*/ 1479543 h 1479543"/>
              <a:gd name="connsiteX7" fmla="*/ 20982 w 1020407"/>
              <a:gd name="connsiteY7" fmla="*/ 1479543 h 14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07" h="1479543">
                <a:moveTo>
                  <a:pt x="0" y="0"/>
                </a:moveTo>
                <a:cubicBezTo>
                  <a:pt x="240077" y="299218"/>
                  <a:pt x="515732" y="577090"/>
                  <a:pt x="844758" y="762454"/>
                </a:cubicBezTo>
                <a:lnTo>
                  <a:pt x="866106" y="648128"/>
                </a:lnTo>
                <a:lnTo>
                  <a:pt x="1020407" y="985927"/>
                </a:lnTo>
                <a:lnTo>
                  <a:pt x="747123" y="1156814"/>
                </a:lnTo>
                <a:lnTo>
                  <a:pt x="775586" y="1035790"/>
                </a:lnTo>
                <a:cubicBezTo>
                  <a:pt x="470681" y="1084085"/>
                  <a:pt x="258285" y="1278256"/>
                  <a:pt x="20982" y="1479543"/>
                </a:cubicBezTo>
                <a:lnTo>
                  <a:pt x="20982" y="1479543"/>
                </a:lnTo>
              </a:path>
            </a:pathLst>
          </a:custGeom>
          <a:gradFill>
            <a:gsLst>
              <a:gs pos="0">
                <a:schemeClr val="bg1"/>
              </a:gs>
              <a:gs pos="48000">
                <a:schemeClr val="accent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07" name="フリーフォーム 106"/>
          <p:cNvSpPr/>
          <p:nvPr/>
        </p:nvSpPr>
        <p:spPr bwMode="auto">
          <a:xfrm rot="4966389" flipV="1">
            <a:off x="6427924" y="4390828"/>
            <a:ext cx="837410" cy="1603870"/>
          </a:xfrm>
          <a:custGeom>
            <a:avLst/>
            <a:gdLst>
              <a:gd name="connsiteX0" fmla="*/ 0 w 1048870"/>
              <a:gd name="connsiteY0" fmla="*/ 0 h 1411941"/>
              <a:gd name="connsiteX1" fmla="*/ 766482 w 1048870"/>
              <a:gd name="connsiteY1" fmla="*/ 591671 h 1411941"/>
              <a:gd name="connsiteX2" fmla="*/ 766482 w 1048870"/>
              <a:gd name="connsiteY2" fmla="*/ 416859 h 1411941"/>
              <a:gd name="connsiteX3" fmla="*/ 1048870 w 1048870"/>
              <a:gd name="connsiteY3" fmla="*/ 847165 h 1411941"/>
              <a:gd name="connsiteX4" fmla="*/ 793376 w 1048870"/>
              <a:gd name="connsiteY4" fmla="*/ 1089212 h 1411941"/>
              <a:gd name="connsiteX5" fmla="*/ 793376 w 1048870"/>
              <a:gd name="connsiteY5" fmla="*/ 968188 h 1411941"/>
              <a:gd name="connsiteX6" fmla="*/ 67235 w 1048870"/>
              <a:gd name="connsiteY6" fmla="*/ 1411941 h 1411941"/>
              <a:gd name="connsiteX7" fmla="*/ 67235 w 1048870"/>
              <a:gd name="connsiteY7" fmla="*/ 1411941 h 1411941"/>
              <a:gd name="connsiteX0" fmla="*/ 0 w 1048870"/>
              <a:gd name="connsiteY0" fmla="*/ 0 h 1411941"/>
              <a:gd name="connsiteX1" fmla="*/ 766482 w 1048870"/>
              <a:gd name="connsiteY1" fmla="*/ 591671 h 1411941"/>
              <a:gd name="connsiteX2" fmla="*/ 912359 w 1048870"/>
              <a:gd name="connsiteY2" fmla="*/ 580526 h 1411941"/>
              <a:gd name="connsiteX3" fmla="*/ 1048870 w 1048870"/>
              <a:gd name="connsiteY3" fmla="*/ 847165 h 1411941"/>
              <a:gd name="connsiteX4" fmla="*/ 793376 w 1048870"/>
              <a:gd name="connsiteY4" fmla="*/ 1089212 h 1411941"/>
              <a:gd name="connsiteX5" fmla="*/ 793376 w 1048870"/>
              <a:gd name="connsiteY5" fmla="*/ 968188 h 1411941"/>
              <a:gd name="connsiteX6" fmla="*/ 67235 w 1048870"/>
              <a:gd name="connsiteY6" fmla="*/ 1411941 h 1411941"/>
              <a:gd name="connsiteX7" fmla="*/ 67235 w 1048870"/>
              <a:gd name="connsiteY7" fmla="*/ 1411941 h 1411941"/>
              <a:gd name="connsiteX0" fmla="*/ 0 w 1048870"/>
              <a:gd name="connsiteY0" fmla="*/ 0 h 1411941"/>
              <a:gd name="connsiteX1" fmla="*/ 876779 w 1048870"/>
              <a:gd name="connsiteY1" fmla="*/ 684178 h 1411941"/>
              <a:gd name="connsiteX2" fmla="*/ 912359 w 1048870"/>
              <a:gd name="connsiteY2" fmla="*/ 580526 h 1411941"/>
              <a:gd name="connsiteX3" fmla="*/ 1048870 w 1048870"/>
              <a:gd name="connsiteY3" fmla="*/ 847165 h 1411941"/>
              <a:gd name="connsiteX4" fmla="*/ 793376 w 1048870"/>
              <a:gd name="connsiteY4" fmla="*/ 1089212 h 1411941"/>
              <a:gd name="connsiteX5" fmla="*/ 793376 w 1048870"/>
              <a:gd name="connsiteY5" fmla="*/ 968188 h 1411941"/>
              <a:gd name="connsiteX6" fmla="*/ 67235 w 1048870"/>
              <a:gd name="connsiteY6" fmla="*/ 1411941 h 1411941"/>
              <a:gd name="connsiteX7" fmla="*/ 67235 w 1048870"/>
              <a:gd name="connsiteY7" fmla="*/ 1411941 h 1411941"/>
              <a:gd name="connsiteX0" fmla="*/ 0 w 1048870"/>
              <a:gd name="connsiteY0" fmla="*/ 0 h 1411941"/>
              <a:gd name="connsiteX1" fmla="*/ 876779 w 1048870"/>
              <a:gd name="connsiteY1" fmla="*/ 684178 h 1411941"/>
              <a:gd name="connsiteX2" fmla="*/ 912359 w 1048870"/>
              <a:gd name="connsiteY2" fmla="*/ 580526 h 1411941"/>
              <a:gd name="connsiteX3" fmla="*/ 1048870 w 1048870"/>
              <a:gd name="connsiteY3" fmla="*/ 847165 h 1411941"/>
              <a:gd name="connsiteX4" fmla="*/ 793376 w 1048870"/>
              <a:gd name="connsiteY4" fmla="*/ 1089212 h 1411941"/>
              <a:gd name="connsiteX5" fmla="*/ 821839 w 1048870"/>
              <a:gd name="connsiteY5" fmla="*/ 968188 h 1411941"/>
              <a:gd name="connsiteX6" fmla="*/ 67235 w 1048870"/>
              <a:gd name="connsiteY6" fmla="*/ 1411941 h 1411941"/>
              <a:gd name="connsiteX7" fmla="*/ 67235 w 1048870"/>
              <a:gd name="connsiteY7" fmla="*/ 1411941 h 1411941"/>
              <a:gd name="connsiteX0" fmla="*/ 0 w 1066660"/>
              <a:gd name="connsiteY0" fmla="*/ 0 h 1411941"/>
              <a:gd name="connsiteX1" fmla="*/ 876779 w 1066660"/>
              <a:gd name="connsiteY1" fmla="*/ 684178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66660"/>
              <a:gd name="connsiteY0" fmla="*/ 0 h 1411941"/>
              <a:gd name="connsiteX1" fmla="*/ 891011 w 1066660"/>
              <a:gd name="connsiteY1" fmla="*/ 694852 h 1411941"/>
              <a:gd name="connsiteX2" fmla="*/ 912359 w 1066660"/>
              <a:gd name="connsiteY2" fmla="*/ 580526 h 1411941"/>
              <a:gd name="connsiteX3" fmla="*/ 1066660 w 1066660"/>
              <a:gd name="connsiteY3" fmla="*/ 918325 h 1411941"/>
              <a:gd name="connsiteX4" fmla="*/ 793376 w 1066660"/>
              <a:gd name="connsiteY4" fmla="*/ 1089212 h 1411941"/>
              <a:gd name="connsiteX5" fmla="*/ 821839 w 1066660"/>
              <a:gd name="connsiteY5" fmla="*/ 968188 h 1411941"/>
              <a:gd name="connsiteX6" fmla="*/ 67235 w 1066660"/>
              <a:gd name="connsiteY6" fmla="*/ 1411941 h 1411941"/>
              <a:gd name="connsiteX7" fmla="*/ 67235 w 1066660"/>
              <a:gd name="connsiteY7" fmla="*/ 1411941 h 1411941"/>
              <a:gd name="connsiteX0" fmla="*/ 0 w 1020407"/>
              <a:gd name="connsiteY0" fmla="*/ 0 h 1479543"/>
              <a:gd name="connsiteX1" fmla="*/ 844758 w 1020407"/>
              <a:gd name="connsiteY1" fmla="*/ 762454 h 1479543"/>
              <a:gd name="connsiteX2" fmla="*/ 866106 w 1020407"/>
              <a:gd name="connsiteY2" fmla="*/ 648128 h 1479543"/>
              <a:gd name="connsiteX3" fmla="*/ 1020407 w 1020407"/>
              <a:gd name="connsiteY3" fmla="*/ 985927 h 1479543"/>
              <a:gd name="connsiteX4" fmla="*/ 747123 w 1020407"/>
              <a:gd name="connsiteY4" fmla="*/ 1156814 h 1479543"/>
              <a:gd name="connsiteX5" fmla="*/ 775586 w 1020407"/>
              <a:gd name="connsiteY5" fmla="*/ 1035790 h 1479543"/>
              <a:gd name="connsiteX6" fmla="*/ 20982 w 1020407"/>
              <a:gd name="connsiteY6" fmla="*/ 1479543 h 1479543"/>
              <a:gd name="connsiteX7" fmla="*/ 20982 w 1020407"/>
              <a:gd name="connsiteY7" fmla="*/ 1479543 h 1479543"/>
              <a:gd name="connsiteX0" fmla="*/ 0 w 1020407"/>
              <a:gd name="connsiteY0" fmla="*/ 0 h 1479543"/>
              <a:gd name="connsiteX1" fmla="*/ 844758 w 1020407"/>
              <a:gd name="connsiteY1" fmla="*/ 762454 h 1479543"/>
              <a:gd name="connsiteX2" fmla="*/ 866106 w 1020407"/>
              <a:gd name="connsiteY2" fmla="*/ 648128 h 1479543"/>
              <a:gd name="connsiteX3" fmla="*/ 1020407 w 1020407"/>
              <a:gd name="connsiteY3" fmla="*/ 985927 h 1479543"/>
              <a:gd name="connsiteX4" fmla="*/ 747123 w 1020407"/>
              <a:gd name="connsiteY4" fmla="*/ 1156814 h 1479543"/>
              <a:gd name="connsiteX5" fmla="*/ 775586 w 1020407"/>
              <a:gd name="connsiteY5" fmla="*/ 1035790 h 1479543"/>
              <a:gd name="connsiteX6" fmla="*/ 20982 w 1020407"/>
              <a:gd name="connsiteY6" fmla="*/ 1479543 h 1479543"/>
              <a:gd name="connsiteX7" fmla="*/ 20982 w 1020407"/>
              <a:gd name="connsiteY7" fmla="*/ 1479543 h 1479543"/>
              <a:gd name="connsiteX0" fmla="*/ 210638 w 999425"/>
              <a:gd name="connsiteY0" fmla="*/ 0 h 1521413"/>
              <a:gd name="connsiteX1" fmla="*/ 823776 w 999425"/>
              <a:gd name="connsiteY1" fmla="*/ 804324 h 1521413"/>
              <a:gd name="connsiteX2" fmla="*/ 845124 w 999425"/>
              <a:gd name="connsiteY2" fmla="*/ 689998 h 1521413"/>
              <a:gd name="connsiteX3" fmla="*/ 999425 w 999425"/>
              <a:gd name="connsiteY3" fmla="*/ 1027797 h 1521413"/>
              <a:gd name="connsiteX4" fmla="*/ 726141 w 999425"/>
              <a:gd name="connsiteY4" fmla="*/ 1198684 h 1521413"/>
              <a:gd name="connsiteX5" fmla="*/ 754604 w 999425"/>
              <a:gd name="connsiteY5" fmla="*/ 1077660 h 1521413"/>
              <a:gd name="connsiteX6" fmla="*/ 0 w 999425"/>
              <a:gd name="connsiteY6" fmla="*/ 1521413 h 1521413"/>
              <a:gd name="connsiteX7" fmla="*/ 0 w 999425"/>
              <a:gd name="connsiteY7" fmla="*/ 1521413 h 1521413"/>
              <a:gd name="connsiteX0" fmla="*/ 210638 w 999425"/>
              <a:gd name="connsiteY0" fmla="*/ 0 h 1521413"/>
              <a:gd name="connsiteX1" fmla="*/ 823776 w 999425"/>
              <a:gd name="connsiteY1" fmla="*/ 804324 h 1521413"/>
              <a:gd name="connsiteX2" fmla="*/ 845124 w 999425"/>
              <a:gd name="connsiteY2" fmla="*/ 689998 h 1521413"/>
              <a:gd name="connsiteX3" fmla="*/ 999425 w 999425"/>
              <a:gd name="connsiteY3" fmla="*/ 1027797 h 1521413"/>
              <a:gd name="connsiteX4" fmla="*/ 726141 w 999425"/>
              <a:gd name="connsiteY4" fmla="*/ 1198684 h 1521413"/>
              <a:gd name="connsiteX5" fmla="*/ 754604 w 999425"/>
              <a:gd name="connsiteY5" fmla="*/ 1077660 h 1521413"/>
              <a:gd name="connsiteX6" fmla="*/ 0 w 999425"/>
              <a:gd name="connsiteY6" fmla="*/ 1521413 h 1521413"/>
              <a:gd name="connsiteX7" fmla="*/ 0 w 999425"/>
              <a:gd name="connsiteY7" fmla="*/ 1521413 h 1521413"/>
              <a:gd name="connsiteX0" fmla="*/ 245251 w 1034038"/>
              <a:gd name="connsiteY0" fmla="*/ 0 h 1594665"/>
              <a:gd name="connsiteX1" fmla="*/ 858389 w 1034038"/>
              <a:gd name="connsiteY1" fmla="*/ 804324 h 1594665"/>
              <a:gd name="connsiteX2" fmla="*/ 879737 w 1034038"/>
              <a:gd name="connsiteY2" fmla="*/ 689998 h 1594665"/>
              <a:gd name="connsiteX3" fmla="*/ 1034038 w 1034038"/>
              <a:gd name="connsiteY3" fmla="*/ 1027797 h 1594665"/>
              <a:gd name="connsiteX4" fmla="*/ 760754 w 1034038"/>
              <a:gd name="connsiteY4" fmla="*/ 1198684 h 1594665"/>
              <a:gd name="connsiteX5" fmla="*/ 789217 w 1034038"/>
              <a:gd name="connsiteY5" fmla="*/ 1077660 h 1594665"/>
              <a:gd name="connsiteX6" fmla="*/ 34613 w 1034038"/>
              <a:gd name="connsiteY6" fmla="*/ 1521413 h 1594665"/>
              <a:gd name="connsiteX7" fmla="*/ 138675 w 1034038"/>
              <a:gd name="connsiteY7" fmla="*/ 1594665 h 1594665"/>
              <a:gd name="connsiteX0" fmla="*/ 210638 w 999425"/>
              <a:gd name="connsiteY0" fmla="*/ 0 h 1521413"/>
              <a:gd name="connsiteX1" fmla="*/ 823776 w 999425"/>
              <a:gd name="connsiteY1" fmla="*/ 804324 h 1521413"/>
              <a:gd name="connsiteX2" fmla="*/ 845124 w 999425"/>
              <a:gd name="connsiteY2" fmla="*/ 689998 h 1521413"/>
              <a:gd name="connsiteX3" fmla="*/ 999425 w 999425"/>
              <a:gd name="connsiteY3" fmla="*/ 1027797 h 1521413"/>
              <a:gd name="connsiteX4" fmla="*/ 726141 w 999425"/>
              <a:gd name="connsiteY4" fmla="*/ 1198684 h 1521413"/>
              <a:gd name="connsiteX5" fmla="*/ 754604 w 999425"/>
              <a:gd name="connsiteY5" fmla="*/ 1077660 h 1521413"/>
              <a:gd name="connsiteX6" fmla="*/ 0 w 999425"/>
              <a:gd name="connsiteY6" fmla="*/ 1521413 h 1521413"/>
              <a:gd name="connsiteX0" fmla="*/ 32741 w 821528"/>
              <a:gd name="connsiteY0" fmla="*/ 0 h 1406070"/>
              <a:gd name="connsiteX1" fmla="*/ 645879 w 821528"/>
              <a:gd name="connsiteY1" fmla="*/ 804324 h 1406070"/>
              <a:gd name="connsiteX2" fmla="*/ 667227 w 821528"/>
              <a:gd name="connsiteY2" fmla="*/ 689998 h 1406070"/>
              <a:gd name="connsiteX3" fmla="*/ 821528 w 821528"/>
              <a:gd name="connsiteY3" fmla="*/ 1027797 h 1406070"/>
              <a:gd name="connsiteX4" fmla="*/ 548244 w 821528"/>
              <a:gd name="connsiteY4" fmla="*/ 1198684 h 1406070"/>
              <a:gd name="connsiteX5" fmla="*/ 576707 w 821528"/>
              <a:gd name="connsiteY5" fmla="*/ 1077660 h 1406070"/>
              <a:gd name="connsiteX6" fmla="*/ 0 w 821528"/>
              <a:gd name="connsiteY6" fmla="*/ 1406070 h 1406070"/>
              <a:gd name="connsiteX0" fmla="*/ 32741 w 821528"/>
              <a:gd name="connsiteY0" fmla="*/ 0 h 1406070"/>
              <a:gd name="connsiteX1" fmla="*/ 645879 w 821528"/>
              <a:gd name="connsiteY1" fmla="*/ 804324 h 1406070"/>
              <a:gd name="connsiteX2" fmla="*/ 667227 w 821528"/>
              <a:gd name="connsiteY2" fmla="*/ 689998 h 1406070"/>
              <a:gd name="connsiteX3" fmla="*/ 821528 w 821528"/>
              <a:gd name="connsiteY3" fmla="*/ 1027797 h 1406070"/>
              <a:gd name="connsiteX4" fmla="*/ 548244 w 821528"/>
              <a:gd name="connsiteY4" fmla="*/ 1198684 h 1406070"/>
              <a:gd name="connsiteX5" fmla="*/ 576707 w 821528"/>
              <a:gd name="connsiteY5" fmla="*/ 1077660 h 1406070"/>
              <a:gd name="connsiteX6" fmla="*/ 0 w 821528"/>
              <a:gd name="connsiteY6" fmla="*/ 1406070 h 140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28" h="1406070">
                <a:moveTo>
                  <a:pt x="32741" y="0"/>
                </a:moveTo>
                <a:cubicBezTo>
                  <a:pt x="221169" y="409349"/>
                  <a:pt x="316853" y="618960"/>
                  <a:pt x="645879" y="804324"/>
                </a:cubicBezTo>
                <a:lnTo>
                  <a:pt x="667227" y="689998"/>
                </a:lnTo>
                <a:lnTo>
                  <a:pt x="821528" y="1027797"/>
                </a:lnTo>
                <a:lnTo>
                  <a:pt x="548244" y="1198684"/>
                </a:lnTo>
                <a:lnTo>
                  <a:pt x="576707" y="1077660"/>
                </a:lnTo>
                <a:cubicBezTo>
                  <a:pt x="271802" y="1125955"/>
                  <a:pt x="101038" y="1289779"/>
                  <a:pt x="0" y="1406070"/>
                </a:cubicBezTo>
              </a:path>
            </a:pathLst>
          </a:custGeom>
          <a:gradFill>
            <a:gsLst>
              <a:gs pos="0">
                <a:schemeClr val="bg1"/>
              </a:gs>
              <a:gs pos="72000">
                <a:schemeClr val="accent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 name="正方形/長方形 2"/>
          <p:cNvSpPr/>
          <p:nvPr/>
        </p:nvSpPr>
        <p:spPr>
          <a:xfrm>
            <a:off x="0" y="0"/>
            <a:ext cx="3657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3333CC"/>
                </a:solidFill>
                <a:effectLst/>
                <a:uLnTx/>
                <a:uFillTx/>
                <a:latin typeface="Times New Roman"/>
                <a:ea typeface="ＭＳ ゴシック"/>
                <a:cs typeface="Times New Roman"/>
              </a:rPr>
              <a:t>電子</a:t>
            </a:r>
            <a:r>
              <a:rPr kumimoji="1" lang="ja-JP" altLang="ja-JP" sz="2800" b="1" i="0" u="none" strike="noStrike" kern="1200" cap="none" spc="0" normalizeH="0" baseline="0" noProof="0" dirty="0">
                <a:ln>
                  <a:noFill/>
                </a:ln>
                <a:solidFill>
                  <a:srgbClr val="3333CC"/>
                </a:solidFill>
                <a:effectLst/>
                <a:uLnTx/>
                <a:uFillTx/>
                <a:latin typeface="Times New Roman"/>
                <a:ea typeface="ＭＳ ゴシック"/>
                <a:cs typeface="Times New Roman"/>
              </a:rPr>
              <a:t>画面言語</a:t>
            </a:r>
            <a:endParaRPr kumimoji="1" lang="ja-JP" altLang="en-US" sz="1800" b="0" i="0" u="none" strike="noStrike" kern="1200" cap="none" spc="0" normalizeH="0" baseline="0" noProof="0" dirty="0">
              <a:ln>
                <a:noFill/>
              </a:ln>
              <a:solidFill>
                <a:srgbClr val="3333CC"/>
              </a:solidFill>
              <a:effectLst/>
              <a:uLnTx/>
              <a:uFillTx/>
              <a:latin typeface="Times New Roman"/>
              <a:ea typeface="ＭＳ Ｐゴシック"/>
              <a:cs typeface="+mn-cs"/>
            </a:endParaRPr>
          </a:p>
        </p:txBody>
      </p:sp>
      <p:sp>
        <p:nvSpPr>
          <p:cNvPr id="5" name="正方形/長方形 4"/>
          <p:cNvSpPr/>
          <p:nvPr/>
        </p:nvSpPr>
        <p:spPr>
          <a:xfrm>
            <a:off x="536345" y="729022"/>
            <a:ext cx="27841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srgbClr val="00CC99">
                    <a:lumMod val="75000"/>
                  </a:srgbClr>
                </a:solidFill>
                <a:effectLst/>
                <a:uLnTx/>
                <a:uFillTx/>
                <a:latin typeface="Times New Roman"/>
                <a:ea typeface="ＭＳ Ｐゴシック"/>
                <a:cs typeface="+mn-cs"/>
              </a:rPr>
              <a:t>静止画面言語</a:t>
            </a:r>
            <a:endParaRPr kumimoji="1" lang="ja-JP" altLang="en-US" sz="2400" b="0" i="0" u="none" strike="noStrike" kern="1200" cap="none" spc="0" normalizeH="0" baseline="0" noProof="0" dirty="0">
              <a:ln>
                <a:noFill/>
              </a:ln>
              <a:solidFill>
                <a:srgbClr val="00CC99">
                  <a:lumMod val="75000"/>
                </a:srgbClr>
              </a:solidFill>
              <a:effectLst/>
              <a:uLnTx/>
              <a:uFillTx/>
              <a:latin typeface="Times New Roman"/>
              <a:ea typeface="ＭＳ Ｐゴシック"/>
              <a:cs typeface="+mn-cs"/>
            </a:endParaRPr>
          </a:p>
        </p:txBody>
      </p:sp>
      <p:sp>
        <p:nvSpPr>
          <p:cNvPr id="6" name="正方形/長方形 5"/>
          <p:cNvSpPr/>
          <p:nvPr/>
        </p:nvSpPr>
        <p:spPr>
          <a:xfrm>
            <a:off x="4179730" y="728638"/>
            <a:ext cx="27841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srgbClr val="00CC99">
                    <a:lumMod val="75000"/>
                  </a:srgbClr>
                </a:solidFill>
                <a:effectLst/>
                <a:uLnTx/>
                <a:uFillTx/>
                <a:latin typeface="Times New Roman"/>
                <a:ea typeface="ＭＳ Ｐゴシック"/>
                <a:cs typeface="+mn-cs"/>
              </a:rPr>
              <a:t>映画・テレビ</a:t>
            </a:r>
            <a:endParaRPr kumimoji="1" lang="ja-JP" altLang="en-US" sz="2400" b="0" i="0" u="none" strike="noStrike" kern="1200" cap="none" spc="0" normalizeH="0" baseline="0" noProof="0" dirty="0">
              <a:ln>
                <a:noFill/>
              </a:ln>
              <a:solidFill>
                <a:srgbClr val="00CC99">
                  <a:lumMod val="75000"/>
                </a:srgbClr>
              </a:solidFill>
              <a:effectLst/>
              <a:uLnTx/>
              <a:uFillTx/>
              <a:latin typeface="Times New Roman"/>
              <a:ea typeface="ＭＳ Ｐゴシック"/>
              <a:cs typeface="+mn-cs"/>
            </a:endParaRPr>
          </a:p>
        </p:txBody>
      </p:sp>
      <p:sp>
        <p:nvSpPr>
          <p:cNvPr id="7" name="正方形/長方形 6"/>
          <p:cNvSpPr/>
          <p:nvPr/>
        </p:nvSpPr>
        <p:spPr>
          <a:xfrm>
            <a:off x="889348" y="2418499"/>
            <a:ext cx="24835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srgbClr val="00CC99">
                    <a:lumMod val="75000"/>
                  </a:srgbClr>
                </a:solidFill>
                <a:effectLst/>
                <a:uLnTx/>
                <a:uFillTx/>
                <a:latin typeface="Times New Roman"/>
                <a:ea typeface="ＭＳ Ｐゴシック"/>
                <a:cs typeface="+mn-cs"/>
              </a:rPr>
              <a:t>コンピュータ</a:t>
            </a:r>
            <a:endParaRPr kumimoji="1" lang="ja-JP" altLang="en-US" sz="2400" b="0" i="0" u="none" strike="noStrike" kern="1200" cap="none" spc="0" normalizeH="0" baseline="0" noProof="0" dirty="0">
              <a:ln>
                <a:noFill/>
              </a:ln>
              <a:solidFill>
                <a:srgbClr val="00CC99">
                  <a:lumMod val="75000"/>
                </a:srgbClr>
              </a:solidFill>
              <a:effectLst/>
              <a:uLnTx/>
              <a:uFillTx/>
              <a:latin typeface="Times New Roman"/>
              <a:ea typeface="ＭＳ Ｐゴシック"/>
              <a:cs typeface="+mn-cs"/>
            </a:endParaRPr>
          </a:p>
        </p:txBody>
      </p:sp>
      <p:sp>
        <p:nvSpPr>
          <p:cNvPr id="9" name="正方形/長方形 8"/>
          <p:cNvSpPr/>
          <p:nvPr/>
        </p:nvSpPr>
        <p:spPr>
          <a:xfrm>
            <a:off x="681187" y="4438108"/>
            <a:ext cx="16539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srgbClr val="00CC99">
                    <a:lumMod val="75000"/>
                  </a:srgbClr>
                </a:solidFill>
                <a:effectLst/>
                <a:uLnTx/>
                <a:uFillTx/>
                <a:latin typeface="Times New Roman"/>
                <a:ea typeface="ＭＳ Ｐゴシック"/>
                <a:cs typeface="+mn-cs"/>
              </a:rPr>
              <a:t>電話</a:t>
            </a:r>
            <a:endParaRPr kumimoji="1" lang="ja-JP" altLang="en-US" sz="2400" b="0" i="0" u="none" strike="noStrike" kern="1200" cap="none" spc="0" normalizeH="0" baseline="0" noProof="0" dirty="0">
              <a:ln>
                <a:noFill/>
              </a:ln>
              <a:solidFill>
                <a:srgbClr val="00CC99">
                  <a:lumMod val="75000"/>
                </a:srgbClr>
              </a:solidFill>
              <a:effectLst/>
              <a:uLnTx/>
              <a:uFillTx/>
              <a:latin typeface="Times New Roman"/>
              <a:ea typeface="ＭＳ Ｐゴシック"/>
              <a:cs typeface="+mn-cs"/>
            </a:endParaRPr>
          </a:p>
        </p:txBody>
      </p:sp>
      <p:sp>
        <p:nvSpPr>
          <p:cNvPr id="10" name="正方形/長方形 9"/>
          <p:cNvSpPr/>
          <p:nvPr/>
        </p:nvSpPr>
        <p:spPr>
          <a:xfrm>
            <a:off x="3740205" y="4372023"/>
            <a:ext cx="21899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srgbClr val="00CC99">
                    <a:lumMod val="75000"/>
                  </a:srgbClr>
                </a:solidFill>
                <a:effectLst/>
                <a:uLnTx/>
                <a:uFillTx/>
                <a:latin typeface="Times New Roman"/>
                <a:ea typeface="ＭＳ Ｐゴシック"/>
                <a:cs typeface="+mn-cs"/>
              </a:rPr>
              <a:t>操作パネル</a:t>
            </a:r>
            <a:endParaRPr kumimoji="1" lang="ja-JP" altLang="en-US" sz="2400" b="0" i="0" u="none" strike="noStrike" kern="1200" cap="none" spc="0" normalizeH="0" baseline="0" noProof="0" dirty="0">
              <a:ln>
                <a:noFill/>
              </a:ln>
              <a:solidFill>
                <a:srgbClr val="00CC99">
                  <a:lumMod val="75000"/>
                </a:srgbClr>
              </a:solidFill>
              <a:effectLst/>
              <a:uLnTx/>
              <a:uFillTx/>
              <a:latin typeface="Times New Roman"/>
              <a:ea typeface="ＭＳ Ｐゴシック"/>
              <a:cs typeface="+mn-cs"/>
            </a:endParaRPr>
          </a:p>
        </p:txBody>
      </p:sp>
      <p:grpSp>
        <p:nvGrpSpPr>
          <p:cNvPr id="19" name="グループ化 18"/>
          <p:cNvGrpSpPr/>
          <p:nvPr/>
        </p:nvGrpSpPr>
        <p:grpSpPr>
          <a:xfrm>
            <a:off x="5460272" y="402651"/>
            <a:ext cx="3928946" cy="6664353"/>
            <a:chOff x="5460272" y="402651"/>
            <a:chExt cx="3928946" cy="6664353"/>
          </a:xfrm>
        </p:grpSpPr>
        <p:sp>
          <p:nvSpPr>
            <p:cNvPr id="12" name="フリーフォーム 11"/>
            <p:cNvSpPr/>
            <p:nvPr/>
          </p:nvSpPr>
          <p:spPr bwMode="auto">
            <a:xfrm>
              <a:off x="5460272" y="402651"/>
              <a:ext cx="3928946" cy="6664353"/>
            </a:xfrm>
            <a:custGeom>
              <a:avLst/>
              <a:gdLst>
                <a:gd name="connsiteX0" fmla="*/ 0 w 2864205"/>
                <a:gd name="connsiteY0" fmla="*/ 2444030 h 2444030"/>
                <a:gd name="connsiteX1" fmla="*/ 705394 w 2864205"/>
                <a:gd name="connsiteY1" fmla="*/ 2052144 h 2444030"/>
                <a:gd name="connsiteX2" fmla="*/ 1293223 w 2864205"/>
                <a:gd name="connsiteY2" fmla="*/ 1255310 h 2444030"/>
                <a:gd name="connsiteX3" fmla="*/ 2207623 w 2864205"/>
                <a:gd name="connsiteY3" fmla="*/ 811172 h 2444030"/>
                <a:gd name="connsiteX4" fmla="*/ 2599508 w 2864205"/>
                <a:gd name="connsiteY4" fmla="*/ 340910 h 2444030"/>
                <a:gd name="connsiteX5" fmla="*/ 2834640 w 2864205"/>
                <a:gd name="connsiteY5" fmla="*/ 131904 h 2444030"/>
                <a:gd name="connsiteX6" fmla="*/ 2860765 w 2864205"/>
                <a:gd name="connsiteY6" fmla="*/ 2444030 h 2444030"/>
                <a:gd name="connsiteX7" fmla="*/ 2860765 w 2864205"/>
                <a:gd name="connsiteY7" fmla="*/ 2444030 h 2444030"/>
                <a:gd name="connsiteX0" fmla="*/ 0 w 2864205"/>
                <a:gd name="connsiteY0" fmla="*/ 2444030 h 2444030"/>
                <a:gd name="connsiteX1" fmla="*/ 705394 w 2864205"/>
                <a:gd name="connsiteY1" fmla="*/ 2052144 h 2444030"/>
                <a:gd name="connsiteX2" fmla="*/ 1084217 w 2864205"/>
                <a:gd name="connsiteY2" fmla="*/ 1124681 h 2444030"/>
                <a:gd name="connsiteX3" fmla="*/ 2207623 w 2864205"/>
                <a:gd name="connsiteY3" fmla="*/ 811172 h 2444030"/>
                <a:gd name="connsiteX4" fmla="*/ 2599508 w 2864205"/>
                <a:gd name="connsiteY4" fmla="*/ 340910 h 2444030"/>
                <a:gd name="connsiteX5" fmla="*/ 2834640 w 2864205"/>
                <a:gd name="connsiteY5" fmla="*/ 131904 h 2444030"/>
                <a:gd name="connsiteX6" fmla="*/ 2860765 w 2864205"/>
                <a:gd name="connsiteY6" fmla="*/ 2444030 h 2444030"/>
                <a:gd name="connsiteX7" fmla="*/ 2860765 w 2864205"/>
                <a:gd name="connsiteY7" fmla="*/ 2444030 h 2444030"/>
                <a:gd name="connsiteX0" fmla="*/ 0 w 2860784"/>
                <a:gd name="connsiteY0" fmla="*/ 2768571 h 2768571"/>
                <a:gd name="connsiteX1" fmla="*/ 705394 w 2860784"/>
                <a:gd name="connsiteY1" fmla="*/ 2376685 h 2768571"/>
                <a:gd name="connsiteX2" fmla="*/ 1084217 w 2860784"/>
                <a:gd name="connsiteY2" fmla="*/ 1449222 h 2768571"/>
                <a:gd name="connsiteX3" fmla="*/ 2207623 w 2860784"/>
                <a:gd name="connsiteY3" fmla="*/ 1135713 h 2768571"/>
                <a:gd name="connsiteX4" fmla="*/ 2693932 w 2860784"/>
                <a:gd name="connsiteY4" fmla="*/ 48012 h 2768571"/>
                <a:gd name="connsiteX5" fmla="*/ 2834640 w 2860784"/>
                <a:gd name="connsiteY5" fmla="*/ 456445 h 2768571"/>
                <a:gd name="connsiteX6" fmla="*/ 2860765 w 2860784"/>
                <a:gd name="connsiteY6" fmla="*/ 2768571 h 2768571"/>
                <a:gd name="connsiteX7" fmla="*/ 2860765 w 2860784"/>
                <a:gd name="connsiteY7" fmla="*/ 2768571 h 2768571"/>
                <a:gd name="connsiteX0" fmla="*/ 0 w 2860784"/>
                <a:gd name="connsiteY0" fmla="*/ 2909871 h 2909871"/>
                <a:gd name="connsiteX1" fmla="*/ 705394 w 2860784"/>
                <a:gd name="connsiteY1" fmla="*/ 2517985 h 2909871"/>
                <a:gd name="connsiteX2" fmla="*/ 1084217 w 2860784"/>
                <a:gd name="connsiteY2" fmla="*/ 1590522 h 2909871"/>
                <a:gd name="connsiteX3" fmla="*/ 2207623 w 2860784"/>
                <a:gd name="connsiteY3" fmla="*/ 1277013 h 2909871"/>
                <a:gd name="connsiteX4" fmla="*/ 2693932 w 2860784"/>
                <a:gd name="connsiteY4" fmla="*/ 189312 h 2909871"/>
                <a:gd name="connsiteX5" fmla="*/ 2834640 w 2860784"/>
                <a:gd name="connsiteY5" fmla="*/ 597745 h 2909871"/>
                <a:gd name="connsiteX6" fmla="*/ 2860765 w 2860784"/>
                <a:gd name="connsiteY6" fmla="*/ 2909871 h 2909871"/>
                <a:gd name="connsiteX7" fmla="*/ 2860765 w 2860784"/>
                <a:gd name="connsiteY7" fmla="*/ 2909871 h 2909871"/>
                <a:gd name="connsiteX0" fmla="*/ 0 w 2864205"/>
                <a:gd name="connsiteY0" fmla="*/ 3016370 h 3016370"/>
                <a:gd name="connsiteX1" fmla="*/ 705394 w 2864205"/>
                <a:gd name="connsiteY1" fmla="*/ 2624484 h 3016370"/>
                <a:gd name="connsiteX2" fmla="*/ 1084217 w 2864205"/>
                <a:gd name="connsiteY2" fmla="*/ 1697021 h 3016370"/>
                <a:gd name="connsiteX3" fmla="*/ 2207623 w 2864205"/>
                <a:gd name="connsiteY3" fmla="*/ 1383512 h 3016370"/>
                <a:gd name="connsiteX4" fmla="*/ 2599507 w 2864205"/>
                <a:gd name="connsiteY4" fmla="*/ 167178 h 3016370"/>
                <a:gd name="connsiteX5" fmla="*/ 2834640 w 2864205"/>
                <a:gd name="connsiteY5" fmla="*/ 704244 h 3016370"/>
                <a:gd name="connsiteX6" fmla="*/ 2860765 w 2864205"/>
                <a:gd name="connsiteY6" fmla="*/ 3016370 h 3016370"/>
                <a:gd name="connsiteX7" fmla="*/ 2860765 w 2864205"/>
                <a:gd name="connsiteY7" fmla="*/ 3016370 h 3016370"/>
                <a:gd name="connsiteX0" fmla="*/ 0 w 2864205"/>
                <a:gd name="connsiteY0" fmla="*/ 3016370 h 3016370"/>
                <a:gd name="connsiteX1" fmla="*/ 705394 w 2864205"/>
                <a:gd name="connsiteY1" fmla="*/ 2624484 h 3016370"/>
                <a:gd name="connsiteX2" fmla="*/ 1042251 w 2864205"/>
                <a:gd name="connsiteY2" fmla="*/ 1658432 h 3016370"/>
                <a:gd name="connsiteX3" fmla="*/ 2207623 w 2864205"/>
                <a:gd name="connsiteY3" fmla="*/ 1383512 h 3016370"/>
                <a:gd name="connsiteX4" fmla="*/ 2599507 w 2864205"/>
                <a:gd name="connsiteY4" fmla="*/ 167178 h 3016370"/>
                <a:gd name="connsiteX5" fmla="*/ 2834640 w 2864205"/>
                <a:gd name="connsiteY5" fmla="*/ 704244 h 3016370"/>
                <a:gd name="connsiteX6" fmla="*/ 2860765 w 2864205"/>
                <a:gd name="connsiteY6" fmla="*/ 3016370 h 3016370"/>
                <a:gd name="connsiteX7" fmla="*/ 2860765 w 2864205"/>
                <a:gd name="connsiteY7" fmla="*/ 3016370 h 3016370"/>
                <a:gd name="connsiteX0" fmla="*/ 0 w 3084528"/>
                <a:gd name="connsiteY0" fmla="*/ 2913463 h 3016370"/>
                <a:gd name="connsiteX1" fmla="*/ 925717 w 3084528"/>
                <a:gd name="connsiteY1" fmla="*/ 2624484 h 3016370"/>
                <a:gd name="connsiteX2" fmla="*/ 1262574 w 3084528"/>
                <a:gd name="connsiteY2" fmla="*/ 1658432 h 3016370"/>
                <a:gd name="connsiteX3" fmla="*/ 2427946 w 3084528"/>
                <a:gd name="connsiteY3" fmla="*/ 1383512 h 3016370"/>
                <a:gd name="connsiteX4" fmla="*/ 2819830 w 3084528"/>
                <a:gd name="connsiteY4" fmla="*/ 167178 h 3016370"/>
                <a:gd name="connsiteX5" fmla="*/ 3054963 w 3084528"/>
                <a:gd name="connsiteY5" fmla="*/ 704244 h 3016370"/>
                <a:gd name="connsiteX6" fmla="*/ 3081088 w 3084528"/>
                <a:gd name="connsiteY6" fmla="*/ 3016370 h 3016370"/>
                <a:gd name="connsiteX7" fmla="*/ 3081088 w 3084528"/>
                <a:gd name="connsiteY7" fmla="*/ 3016370 h 3016370"/>
                <a:gd name="connsiteX0" fmla="*/ 0 w 3084528"/>
                <a:gd name="connsiteY0" fmla="*/ 2913463 h 3016370"/>
                <a:gd name="connsiteX1" fmla="*/ 925717 w 3084528"/>
                <a:gd name="connsiteY1" fmla="*/ 2624484 h 3016370"/>
                <a:gd name="connsiteX2" fmla="*/ 1262574 w 3084528"/>
                <a:gd name="connsiteY2" fmla="*/ 1658432 h 3016370"/>
                <a:gd name="connsiteX3" fmla="*/ 2427946 w 3084528"/>
                <a:gd name="connsiteY3" fmla="*/ 1383512 h 3016370"/>
                <a:gd name="connsiteX4" fmla="*/ 2819830 w 3084528"/>
                <a:gd name="connsiteY4" fmla="*/ 167178 h 3016370"/>
                <a:gd name="connsiteX5" fmla="*/ 3054963 w 3084528"/>
                <a:gd name="connsiteY5" fmla="*/ 704244 h 3016370"/>
                <a:gd name="connsiteX6" fmla="*/ 3081088 w 3084528"/>
                <a:gd name="connsiteY6" fmla="*/ 3016370 h 3016370"/>
                <a:gd name="connsiteX7" fmla="*/ 3081088 w 3084528"/>
                <a:gd name="connsiteY7" fmla="*/ 3016370 h 3016370"/>
                <a:gd name="connsiteX0" fmla="*/ 0 w 3136987"/>
                <a:gd name="connsiteY0" fmla="*/ 2849147 h 3016370"/>
                <a:gd name="connsiteX1" fmla="*/ 978176 w 3136987"/>
                <a:gd name="connsiteY1" fmla="*/ 2624484 h 3016370"/>
                <a:gd name="connsiteX2" fmla="*/ 1315033 w 3136987"/>
                <a:gd name="connsiteY2" fmla="*/ 1658432 h 3016370"/>
                <a:gd name="connsiteX3" fmla="*/ 2480405 w 3136987"/>
                <a:gd name="connsiteY3" fmla="*/ 1383512 h 3016370"/>
                <a:gd name="connsiteX4" fmla="*/ 2872289 w 3136987"/>
                <a:gd name="connsiteY4" fmla="*/ 167178 h 3016370"/>
                <a:gd name="connsiteX5" fmla="*/ 3107422 w 3136987"/>
                <a:gd name="connsiteY5" fmla="*/ 704244 h 3016370"/>
                <a:gd name="connsiteX6" fmla="*/ 3133547 w 3136987"/>
                <a:gd name="connsiteY6" fmla="*/ 3016370 h 3016370"/>
                <a:gd name="connsiteX7" fmla="*/ 3133547 w 3136987"/>
                <a:gd name="connsiteY7" fmla="*/ 3016370 h 3016370"/>
                <a:gd name="connsiteX0" fmla="*/ 0 w 3136987"/>
                <a:gd name="connsiteY0" fmla="*/ 2849147 h 3016370"/>
                <a:gd name="connsiteX1" fmla="*/ 820803 w 3136987"/>
                <a:gd name="connsiteY1" fmla="*/ 2598758 h 3016370"/>
                <a:gd name="connsiteX2" fmla="*/ 1315033 w 3136987"/>
                <a:gd name="connsiteY2" fmla="*/ 1658432 h 3016370"/>
                <a:gd name="connsiteX3" fmla="*/ 2480405 w 3136987"/>
                <a:gd name="connsiteY3" fmla="*/ 1383512 h 3016370"/>
                <a:gd name="connsiteX4" fmla="*/ 2872289 w 3136987"/>
                <a:gd name="connsiteY4" fmla="*/ 167178 h 3016370"/>
                <a:gd name="connsiteX5" fmla="*/ 3107422 w 3136987"/>
                <a:gd name="connsiteY5" fmla="*/ 704244 h 3016370"/>
                <a:gd name="connsiteX6" fmla="*/ 3133547 w 3136987"/>
                <a:gd name="connsiteY6" fmla="*/ 3016370 h 3016370"/>
                <a:gd name="connsiteX7" fmla="*/ 3133547 w 3136987"/>
                <a:gd name="connsiteY7" fmla="*/ 3016370 h 3016370"/>
                <a:gd name="connsiteX0" fmla="*/ 0 w 3136987"/>
                <a:gd name="connsiteY0" fmla="*/ 2707988 h 2875211"/>
                <a:gd name="connsiteX1" fmla="*/ 820803 w 3136987"/>
                <a:gd name="connsiteY1" fmla="*/ 2457599 h 2875211"/>
                <a:gd name="connsiteX2" fmla="*/ 1315033 w 3136987"/>
                <a:gd name="connsiteY2" fmla="*/ 1517273 h 2875211"/>
                <a:gd name="connsiteX3" fmla="*/ 2406964 w 3136987"/>
                <a:gd name="connsiteY3" fmla="*/ 1126583 h 2875211"/>
                <a:gd name="connsiteX4" fmla="*/ 2872289 w 3136987"/>
                <a:gd name="connsiteY4" fmla="*/ 26019 h 2875211"/>
                <a:gd name="connsiteX5" fmla="*/ 3107422 w 3136987"/>
                <a:gd name="connsiteY5" fmla="*/ 563085 h 2875211"/>
                <a:gd name="connsiteX6" fmla="*/ 3133547 w 3136987"/>
                <a:gd name="connsiteY6" fmla="*/ 2875211 h 2875211"/>
                <a:gd name="connsiteX7" fmla="*/ 3133547 w 3136987"/>
                <a:gd name="connsiteY7" fmla="*/ 2875211 h 2875211"/>
                <a:gd name="connsiteX0" fmla="*/ 0 w 3136987"/>
                <a:gd name="connsiteY0" fmla="*/ 2704874 h 2872097"/>
                <a:gd name="connsiteX1" fmla="*/ 820803 w 3136987"/>
                <a:gd name="connsiteY1" fmla="*/ 2454485 h 2872097"/>
                <a:gd name="connsiteX2" fmla="*/ 1315033 w 3136987"/>
                <a:gd name="connsiteY2" fmla="*/ 1514159 h 2872097"/>
                <a:gd name="connsiteX3" fmla="*/ 2333523 w 3136987"/>
                <a:gd name="connsiteY3" fmla="*/ 1072016 h 2872097"/>
                <a:gd name="connsiteX4" fmla="*/ 2872289 w 3136987"/>
                <a:gd name="connsiteY4" fmla="*/ 22905 h 2872097"/>
                <a:gd name="connsiteX5" fmla="*/ 3107422 w 3136987"/>
                <a:gd name="connsiteY5" fmla="*/ 559971 h 2872097"/>
                <a:gd name="connsiteX6" fmla="*/ 3133547 w 3136987"/>
                <a:gd name="connsiteY6" fmla="*/ 2872097 h 2872097"/>
                <a:gd name="connsiteX7" fmla="*/ 3133547 w 3136987"/>
                <a:gd name="connsiteY7" fmla="*/ 2872097 h 2872097"/>
                <a:gd name="connsiteX0" fmla="*/ 0 w 3133566"/>
                <a:gd name="connsiteY0" fmla="*/ 4832873 h 5000096"/>
                <a:gd name="connsiteX1" fmla="*/ 820803 w 3133566"/>
                <a:gd name="connsiteY1" fmla="*/ 4582484 h 5000096"/>
                <a:gd name="connsiteX2" fmla="*/ 1315033 w 3133566"/>
                <a:gd name="connsiteY2" fmla="*/ 3642158 h 5000096"/>
                <a:gd name="connsiteX3" fmla="*/ 2333523 w 3133566"/>
                <a:gd name="connsiteY3" fmla="*/ 3200015 h 5000096"/>
                <a:gd name="connsiteX4" fmla="*/ 2966713 w 3133566"/>
                <a:gd name="connsiteY4" fmla="*/ 2730 h 5000096"/>
                <a:gd name="connsiteX5" fmla="*/ 3107422 w 3133566"/>
                <a:gd name="connsiteY5" fmla="*/ 2687970 h 5000096"/>
                <a:gd name="connsiteX6" fmla="*/ 3133547 w 3133566"/>
                <a:gd name="connsiteY6" fmla="*/ 5000096 h 5000096"/>
                <a:gd name="connsiteX7" fmla="*/ 3133547 w 3133566"/>
                <a:gd name="connsiteY7" fmla="*/ 5000096 h 5000096"/>
                <a:gd name="connsiteX0" fmla="*/ 0 w 3133566"/>
                <a:gd name="connsiteY0" fmla="*/ 5206962 h 5374185"/>
                <a:gd name="connsiteX1" fmla="*/ 820803 w 3133566"/>
                <a:gd name="connsiteY1" fmla="*/ 4956573 h 5374185"/>
                <a:gd name="connsiteX2" fmla="*/ 1315033 w 3133566"/>
                <a:gd name="connsiteY2" fmla="*/ 4016247 h 5374185"/>
                <a:gd name="connsiteX3" fmla="*/ 2333523 w 3133566"/>
                <a:gd name="connsiteY3" fmla="*/ 3574104 h 5374185"/>
                <a:gd name="connsiteX4" fmla="*/ 2966713 w 3133566"/>
                <a:gd name="connsiteY4" fmla="*/ 376819 h 5374185"/>
                <a:gd name="connsiteX5" fmla="*/ 3107422 w 3133566"/>
                <a:gd name="connsiteY5" fmla="*/ 3062059 h 5374185"/>
                <a:gd name="connsiteX6" fmla="*/ 3133547 w 3133566"/>
                <a:gd name="connsiteY6" fmla="*/ 5374185 h 5374185"/>
                <a:gd name="connsiteX7" fmla="*/ 3133547 w 3133566"/>
                <a:gd name="connsiteY7" fmla="*/ 5374185 h 5374185"/>
                <a:gd name="connsiteX0" fmla="*/ 0 w 3136424"/>
                <a:gd name="connsiteY0" fmla="*/ 5242836 h 5410059"/>
                <a:gd name="connsiteX1" fmla="*/ 820803 w 3136424"/>
                <a:gd name="connsiteY1" fmla="*/ 4992447 h 5410059"/>
                <a:gd name="connsiteX2" fmla="*/ 1315033 w 3136424"/>
                <a:gd name="connsiteY2" fmla="*/ 4052121 h 5410059"/>
                <a:gd name="connsiteX3" fmla="*/ 2333523 w 3136424"/>
                <a:gd name="connsiteY3" fmla="*/ 3609978 h 5410059"/>
                <a:gd name="connsiteX4" fmla="*/ 2882780 w 3136424"/>
                <a:gd name="connsiteY4" fmla="*/ 374103 h 5410059"/>
                <a:gd name="connsiteX5" fmla="*/ 3107422 w 3136424"/>
                <a:gd name="connsiteY5" fmla="*/ 3097933 h 5410059"/>
                <a:gd name="connsiteX6" fmla="*/ 3133547 w 3136424"/>
                <a:gd name="connsiteY6" fmla="*/ 5410059 h 5410059"/>
                <a:gd name="connsiteX7" fmla="*/ 3133547 w 3136424"/>
                <a:gd name="connsiteY7" fmla="*/ 5410059 h 5410059"/>
                <a:gd name="connsiteX0" fmla="*/ 0 w 3140091"/>
                <a:gd name="connsiteY0" fmla="*/ 5374698 h 5541921"/>
                <a:gd name="connsiteX1" fmla="*/ 820803 w 3140091"/>
                <a:gd name="connsiteY1" fmla="*/ 5124309 h 5541921"/>
                <a:gd name="connsiteX2" fmla="*/ 1315033 w 3140091"/>
                <a:gd name="connsiteY2" fmla="*/ 4183983 h 5541921"/>
                <a:gd name="connsiteX3" fmla="*/ 2333523 w 3140091"/>
                <a:gd name="connsiteY3" fmla="*/ 3741840 h 5541921"/>
                <a:gd name="connsiteX4" fmla="*/ 2819830 w 3140091"/>
                <a:gd name="connsiteY4" fmla="*/ 364468 h 5541921"/>
                <a:gd name="connsiteX5" fmla="*/ 3107422 w 3140091"/>
                <a:gd name="connsiteY5" fmla="*/ 3229795 h 5541921"/>
                <a:gd name="connsiteX6" fmla="*/ 3133547 w 3140091"/>
                <a:gd name="connsiteY6" fmla="*/ 5541921 h 5541921"/>
                <a:gd name="connsiteX7" fmla="*/ 3133547 w 3140091"/>
                <a:gd name="connsiteY7" fmla="*/ 5541921 h 5541921"/>
                <a:gd name="connsiteX0" fmla="*/ 0 w 3140091"/>
                <a:gd name="connsiteY0" fmla="*/ 5011325 h 5178548"/>
                <a:gd name="connsiteX1" fmla="*/ 820803 w 3140091"/>
                <a:gd name="connsiteY1" fmla="*/ 4760936 h 5178548"/>
                <a:gd name="connsiteX2" fmla="*/ 1315033 w 3140091"/>
                <a:gd name="connsiteY2" fmla="*/ 3820610 h 5178548"/>
                <a:gd name="connsiteX3" fmla="*/ 2396473 w 3140091"/>
                <a:gd name="connsiteY3" fmla="*/ 3198381 h 5178548"/>
                <a:gd name="connsiteX4" fmla="*/ 2819830 w 3140091"/>
                <a:gd name="connsiteY4" fmla="*/ 1095 h 5178548"/>
                <a:gd name="connsiteX5" fmla="*/ 3107422 w 3140091"/>
                <a:gd name="connsiteY5" fmla="*/ 2866422 h 5178548"/>
                <a:gd name="connsiteX6" fmla="*/ 3133547 w 3140091"/>
                <a:gd name="connsiteY6" fmla="*/ 5178548 h 5178548"/>
                <a:gd name="connsiteX7" fmla="*/ 3133547 w 3140091"/>
                <a:gd name="connsiteY7" fmla="*/ 5178548 h 5178548"/>
                <a:gd name="connsiteX0" fmla="*/ 0 w 3133547"/>
                <a:gd name="connsiteY0" fmla="*/ 5872887 h 6040110"/>
                <a:gd name="connsiteX1" fmla="*/ 820803 w 3133547"/>
                <a:gd name="connsiteY1" fmla="*/ 5622498 h 6040110"/>
                <a:gd name="connsiteX2" fmla="*/ 1315033 w 3133547"/>
                <a:gd name="connsiteY2" fmla="*/ 4682172 h 6040110"/>
                <a:gd name="connsiteX3" fmla="*/ 2396473 w 3133547"/>
                <a:gd name="connsiteY3" fmla="*/ 4059943 h 6040110"/>
                <a:gd name="connsiteX4" fmla="*/ 3040154 w 3133547"/>
                <a:gd name="connsiteY4" fmla="*/ 815 h 6040110"/>
                <a:gd name="connsiteX5" fmla="*/ 3107422 w 3133547"/>
                <a:gd name="connsiteY5" fmla="*/ 3727984 h 6040110"/>
                <a:gd name="connsiteX6" fmla="*/ 3133547 w 3133547"/>
                <a:gd name="connsiteY6" fmla="*/ 6040110 h 6040110"/>
                <a:gd name="connsiteX7" fmla="*/ 3133547 w 3133547"/>
                <a:gd name="connsiteY7" fmla="*/ 6040110 h 6040110"/>
                <a:gd name="connsiteX0" fmla="*/ 0 w 3144801"/>
                <a:gd name="connsiteY0" fmla="*/ 6511183 h 6678406"/>
                <a:gd name="connsiteX1" fmla="*/ 820803 w 3144801"/>
                <a:gd name="connsiteY1" fmla="*/ 6260794 h 6678406"/>
                <a:gd name="connsiteX2" fmla="*/ 1315033 w 3144801"/>
                <a:gd name="connsiteY2" fmla="*/ 5320468 h 6678406"/>
                <a:gd name="connsiteX3" fmla="*/ 2396473 w 3144801"/>
                <a:gd name="connsiteY3" fmla="*/ 4698239 h 6678406"/>
                <a:gd name="connsiteX4" fmla="*/ 3040154 w 3144801"/>
                <a:gd name="connsiteY4" fmla="*/ 639111 h 6678406"/>
                <a:gd name="connsiteX5" fmla="*/ 3138896 w 3144801"/>
                <a:gd name="connsiteY5" fmla="*/ 635917 h 6678406"/>
                <a:gd name="connsiteX6" fmla="*/ 3133547 w 3144801"/>
                <a:gd name="connsiteY6" fmla="*/ 6678406 h 6678406"/>
                <a:gd name="connsiteX7" fmla="*/ 3133547 w 3144801"/>
                <a:gd name="connsiteY7" fmla="*/ 6678406 h 6678406"/>
                <a:gd name="connsiteX0" fmla="*/ 0 w 3155581"/>
                <a:gd name="connsiteY0" fmla="*/ 6395331 h 6562554"/>
                <a:gd name="connsiteX1" fmla="*/ 820803 w 3155581"/>
                <a:gd name="connsiteY1" fmla="*/ 6144942 h 6562554"/>
                <a:gd name="connsiteX2" fmla="*/ 1315033 w 3155581"/>
                <a:gd name="connsiteY2" fmla="*/ 5204616 h 6562554"/>
                <a:gd name="connsiteX3" fmla="*/ 2396473 w 3155581"/>
                <a:gd name="connsiteY3" fmla="*/ 4582387 h 6562554"/>
                <a:gd name="connsiteX4" fmla="*/ 2893271 w 3155581"/>
                <a:gd name="connsiteY4" fmla="*/ 780525 h 6562554"/>
                <a:gd name="connsiteX5" fmla="*/ 3138896 w 3155581"/>
                <a:gd name="connsiteY5" fmla="*/ 520065 h 6562554"/>
                <a:gd name="connsiteX6" fmla="*/ 3133547 w 3155581"/>
                <a:gd name="connsiteY6" fmla="*/ 6562554 h 6562554"/>
                <a:gd name="connsiteX7" fmla="*/ 3133547 w 3155581"/>
                <a:gd name="connsiteY7" fmla="*/ 6562554 h 6562554"/>
                <a:gd name="connsiteX0" fmla="*/ 0 w 3155581"/>
                <a:gd name="connsiteY0" fmla="*/ 6483790 h 6651013"/>
                <a:gd name="connsiteX1" fmla="*/ 820803 w 3155581"/>
                <a:gd name="connsiteY1" fmla="*/ 6233401 h 6651013"/>
                <a:gd name="connsiteX2" fmla="*/ 1315033 w 3155581"/>
                <a:gd name="connsiteY2" fmla="*/ 5293075 h 6651013"/>
                <a:gd name="connsiteX3" fmla="*/ 2396473 w 3155581"/>
                <a:gd name="connsiteY3" fmla="*/ 4670846 h 6651013"/>
                <a:gd name="connsiteX4" fmla="*/ 2893271 w 3155581"/>
                <a:gd name="connsiteY4" fmla="*/ 868984 h 6651013"/>
                <a:gd name="connsiteX5" fmla="*/ 3138896 w 3155581"/>
                <a:gd name="connsiteY5" fmla="*/ 608524 h 6651013"/>
                <a:gd name="connsiteX6" fmla="*/ 3133547 w 3155581"/>
                <a:gd name="connsiteY6" fmla="*/ 6651013 h 6651013"/>
                <a:gd name="connsiteX7" fmla="*/ 3133547 w 3155581"/>
                <a:gd name="connsiteY7" fmla="*/ 6651013 h 6651013"/>
                <a:gd name="connsiteX0" fmla="*/ 0 w 3155581"/>
                <a:gd name="connsiteY0" fmla="*/ 6395331 h 6562554"/>
                <a:gd name="connsiteX1" fmla="*/ 820803 w 3155581"/>
                <a:gd name="connsiteY1" fmla="*/ 6144942 h 6562554"/>
                <a:gd name="connsiteX2" fmla="*/ 1315033 w 3155581"/>
                <a:gd name="connsiteY2" fmla="*/ 5204616 h 6562554"/>
                <a:gd name="connsiteX3" fmla="*/ 2291558 w 3155581"/>
                <a:gd name="connsiteY3" fmla="*/ 4582387 h 6562554"/>
                <a:gd name="connsiteX4" fmla="*/ 2893271 w 3155581"/>
                <a:gd name="connsiteY4" fmla="*/ 780525 h 6562554"/>
                <a:gd name="connsiteX5" fmla="*/ 3138896 w 3155581"/>
                <a:gd name="connsiteY5" fmla="*/ 520065 h 6562554"/>
                <a:gd name="connsiteX6" fmla="*/ 3133547 w 3155581"/>
                <a:gd name="connsiteY6" fmla="*/ 6562554 h 6562554"/>
                <a:gd name="connsiteX7" fmla="*/ 3133547 w 3155581"/>
                <a:gd name="connsiteY7" fmla="*/ 6562554 h 656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81" h="6562554">
                  <a:moveTo>
                    <a:pt x="0" y="6395331"/>
                  </a:moveTo>
                  <a:cubicBezTo>
                    <a:pt x="496727" y="6349901"/>
                    <a:pt x="601631" y="6343394"/>
                    <a:pt x="820803" y="6144942"/>
                  </a:cubicBezTo>
                  <a:cubicBezTo>
                    <a:pt x="1039975" y="5946490"/>
                    <a:pt x="1069907" y="5465042"/>
                    <a:pt x="1315033" y="5204616"/>
                  </a:cubicBezTo>
                  <a:cubicBezTo>
                    <a:pt x="1560159" y="4944190"/>
                    <a:pt x="2028518" y="5319735"/>
                    <a:pt x="2291558" y="4582387"/>
                  </a:cubicBezTo>
                  <a:cubicBezTo>
                    <a:pt x="2554598" y="3845039"/>
                    <a:pt x="2752048" y="1457579"/>
                    <a:pt x="2893271" y="780525"/>
                  </a:cubicBezTo>
                  <a:cubicBezTo>
                    <a:pt x="3034494" y="103471"/>
                    <a:pt x="3098850" y="-443607"/>
                    <a:pt x="3138896" y="520065"/>
                  </a:cubicBezTo>
                  <a:cubicBezTo>
                    <a:pt x="3178942" y="1483737"/>
                    <a:pt x="3134438" y="5555473"/>
                    <a:pt x="3133547" y="6562554"/>
                  </a:cubicBezTo>
                  <a:lnTo>
                    <a:pt x="3133547" y="6562554"/>
                  </a:lnTo>
                </a:path>
              </a:pathLst>
            </a:custGeom>
            <a:solidFill>
              <a:srgbClr val="66F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 name="正方形/長方形 10"/>
            <p:cNvSpPr/>
            <p:nvPr/>
          </p:nvSpPr>
          <p:spPr>
            <a:xfrm>
              <a:off x="7214516" y="6043379"/>
              <a:ext cx="176348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3333CC"/>
                  </a:solidFill>
                  <a:effectLst/>
                  <a:uLnTx/>
                  <a:uFillTx/>
                  <a:latin typeface="Times New Roman"/>
                  <a:ea typeface="ＭＳ Ｐゴシック"/>
                  <a:cs typeface="+mn-cs"/>
                </a:rPr>
                <a:t>画面言語</a:t>
              </a:r>
            </a:p>
          </p:txBody>
        </p:sp>
      </p:grpSp>
      <p:pic>
        <p:nvPicPr>
          <p:cNvPr id="1026"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25572" y="2823907"/>
            <a:ext cx="1333211" cy="124723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グループ化 33"/>
          <p:cNvGrpSpPr/>
          <p:nvPr/>
        </p:nvGrpSpPr>
        <p:grpSpPr>
          <a:xfrm>
            <a:off x="2743200" y="2692575"/>
            <a:ext cx="5327986" cy="2134712"/>
            <a:chOff x="2820757" y="3175000"/>
            <a:chExt cx="6245459" cy="2530475"/>
          </a:xfrm>
        </p:grpSpPr>
        <p:grpSp>
          <p:nvGrpSpPr>
            <p:cNvPr id="35" name="Group 95"/>
            <p:cNvGrpSpPr>
              <a:grpSpLocks/>
            </p:cNvGrpSpPr>
            <p:nvPr/>
          </p:nvGrpSpPr>
          <p:grpSpPr bwMode="auto">
            <a:xfrm>
              <a:off x="7486676" y="3175000"/>
              <a:ext cx="1492255" cy="2311400"/>
              <a:chOff x="4716" y="2000"/>
              <a:chExt cx="940" cy="1456"/>
            </a:xfrm>
          </p:grpSpPr>
          <p:sp>
            <p:nvSpPr>
              <p:cNvPr id="36" name="Line 89"/>
              <p:cNvSpPr>
                <a:spLocks noChangeShapeType="1"/>
              </p:cNvSpPr>
              <p:nvPr/>
            </p:nvSpPr>
            <p:spPr bwMode="auto">
              <a:xfrm flipH="1">
                <a:off x="5280" y="2178"/>
                <a:ext cx="241" cy="22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37" name="Line 90"/>
              <p:cNvSpPr>
                <a:spLocks noChangeShapeType="1"/>
              </p:cNvSpPr>
              <p:nvPr/>
            </p:nvSpPr>
            <p:spPr bwMode="auto">
              <a:xfrm>
                <a:off x="4877" y="2153"/>
                <a:ext cx="211" cy="24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38" name="Line 91"/>
              <p:cNvSpPr>
                <a:spLocks noChangeShapeType="1"/>
              </p:cNvSpPr>
              <p:nvPr/>
            </p:nvSpPr>
            <p:spPr bwMode="auto">
              <a:xfrm flipH="1">
                <a:off x="5424" y="2976"/>
                <a:ext cx="48" cy="48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nvGrpSpPr>
              <p:cNvPr id="39" name="Group 65"/>
              <p:cNvGrpSpPr>
                <a:grpSpLocks/>
              </p:cNvGrpSpPr>
              <p:nvPr/>
            </p:nvGrpSpPr>
            <p:grpSpPr bwMode="auto">
              <a:xfrm>
                <a:off x="4716" y="2000"/>
                <a:ext cx="311" cy="789"/>
                <a:chOff x="5048" y="2492"/>
                <a:chExt cx="704" cy="1567"/>
              </a:xfrm>
            </p:grpSpPr>
            <p:sp>
              <p:nvSpPr>
                <p:cNvPr id="44" name="Rectangle 66"/>
                <p:cNvSpPr>
                  <a:spLocks noChangeArrowheads="1"/>
                </p:cNvSpPr>
                <p:nvPr/>
              </p:nvSpPr>
              <p:spPr bwMode="auto">
                <a:xfrm>
                  <a:off x="5048" y="2544"/>
                  <a:ext cx="337" cy="240"/>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45" name="Rectangle 67"/>
                <p:cNvSpPr>
                  <a:spLocks noChangeArrowheads="1"/>
                </p:cNvSpPr>
                <p:nvPr/>
              </p:nvSpPr>
              <p:spPr bwMode="auto">
                <a:xfrm flipH="1">
                  <a:off x="5412" y="2492"/>
                  <a:ext cx="151" cy="294"/>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46" name="Rectangle 68"/>
                <p:cNvSpPr>
                  <a:spLocks noChangeArrowheads="1"/>
                </p:cNvSpPr>
                <p:nvPr/>
              </p:nvSpPr>
              <p:spPr bwMode="auto">
                <a:xfrm>
                  <a:off x="5073" y="2552"/>
                  <a:ext cx="307" cy="204"/>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96" name="Rectangle 67"/>
                <p:cNvSpPr>
                  <a:spLocks noChangeArrowheads="1"/>
                </p:cNvSpPr>
                <p:nvPr/>
              </p:nvSpPr>
              <p:spPr bwMode="auto">
                <a:xfrm flipH="1">
                  <a:off x="5601" y="2492"/>
                  <a:ext cx="151" cy="294"/>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97" name="Rectangle 67"/>
                <p:cNvSpPr>
                  <a:spLocks noChangeArrowheads="1"/>
                </p:cNvSpPr>
                <p:nvPr/>
              </p:nvSpPr>
              <p:spPr bwMode="auto">
                <a:xfrm flipH="1">
                  <a:off x="5127" y="3672"/>
                  <a:ext cx="252" cy="387"/>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grpSp>
            <p:nvGrpSpPr>
              <p:cNvPr id="40" name="Group 73"/>
              <p:cNvGrpSpPr>
                <a:grpSpLocks/>
              </p:cNvGrpSpPr>
              <p:nvPr/>
            </p:nvGrpSpPr>
            <p:grpSpPr bwMode="auto">
              <a:xfrm>
                <a:off x="5504" y="2034"/>
                <a:ext cx="152" cy="139"/>
                <a:chOff x="5052" y="2569"/>
                <a:chExt cx="341" cy="277"/>
              </a:xfrm>
            </p:grpSpPr>
            <p:sp>
              <p:nvSpPr>
                <p:cNvPr id="41" name="Rectangle 74"/>
                <p:cNvSpPr>
                  <a:spLocks noChangeArrowheads="1"/>
                </p:cNvSpPr>
                <p:nvPr/>
              </p:nvSpPr>
              <p:spPr bwMode="auto">
                <a:xfrm>
                  <a:off x="5077" y="2573"/>
                  <a:ext cx="280" cy="171"/>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42" name="Rectangle 75"/>
                <p:cNvSpPr>
                  <a:spLocks noChangeArrowheads="1"/>
                </p:cNvSpPr>
                <p:nvPr/>
              </p:nvSpPr>
              <p:spPr bwMode="auto">
                <a:xfrm>
                  <a:off x="5052" y="2753"/>
                  <a:ext cx="341" cy="93"/>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43" name="Rectangle 76"/>
                <p:cNvSpPr>
                  <a:spLocks noChangeArrowheads="1"/>
                </p:cNvSpPr>
                <p:nvPr/>
              </p:nvSpPr>
              <p:spPr bwMode="auto">
                <a:xfrm>
                  <a:off x="5063" y="2569"/>
                  <a:ext cx="275" cy="173"/>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grpSp>
        <p:grpSp>
          <p:nvGrpSpPr>
            <p:cNvPr id="47" name="Group 94"/>
            <p:cNvGrpSpPr>
              <a:grpSpLocks/>
            </p:cNvGrpSpPr>
            <p:nvPr/>
          </p:nvGrpSpPr>
          <p:grpSpPr bwMode="auto">
            <a:xfrm>
              <a:off x="7848603" y="3581400"/>
              <a:ext cx="1217613" cy="2124075"/>
              <a:chOff x="4944" y="2256"/>
              <a:chExt cx="767" cy="1338"/>
            </a:xfrm>
          </p:grpSpPr>
          <p:sp>
            <p:nvSpPr>
              <p:cNvPr id="48" name="Line 86"/>
              <p:cNvSpPr>
                <a:spLocks noChangeShapeType="1"/>
              </p:cNvSpPr>
              <p:nvPr/>
            </p:nvSpPr>
            <p:spPr bwMode="auto">
              <a:xfrm flipH="1" flipV="1">
                <a:off x="5088" y="3360"/>
                <a:ext cx="238" cy="1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49" name="Line 87"/>
              <p:cNvSpPr>
                <a:spLocks noChangeShapeType="1"/>
              </p:cNvSpPr>
              <p:nvPr/>
            </p:nvSpPr>
            <p:spPr bwMode="auto">
              <a:xfrm flipH="1" flipV="1">
                <a:off x="4992" y="2736"/>
                <a:ext cx="384"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0" name="Line 88"/>
              <p:cNvSpPr>
                <a:spLocks noChangeShapeType="1"/>
              </p:cNvSpPr>
              <p:nvPr/>
            </p:nvSpPr>
            <p:spPr bwMode="auto">
              <a:xfrm flipH="1">
                <a:off x="4944" y="2400"/>
                <a:ext cx="240" cy="33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nvGrpSpPr>
              <p:cNvPr id="51" name="Group 44"/>
              <p:cNvGrpSpPr>
                <a:grpSpLocks/>
              </p:cNvGrpSpPr>
              <p:nvPr/>
            </p:nvGrpSpPr>
            <p:grpSpPr bwMode="auto">
              <a:xfrm>
                <a:off x="5316" y="3394"/>
                <a:ext cx="395" cy="200"/>
                <a:chOff x="5040" y="2518"/>
                <a:chExt cx="508" cy="266"/>
              </a:xfrm>
            </p:grpSpPr>
            <p:sp>
              <p:nvSpPr>
                <p:cNvPr id="60" name="Rectangle 41"/>
                <p:cNvSpPr>
                  <a:spLocks noChangeArrowheads="1"/>
                </p:cNvSpPr>
                <p:nvPr/>
              </p:nvSpPr>
              <p:spPr bwMode="auto">
                <a:xfrm>
                  <a:off x="5040" y="2544"/>
                  <a:ext cx="336" cy="240"/>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1" name="Rectangle 42"/>
                <p:cNvSpPr>
                  <a:spLocks noChangeArrowheads="1"/>
                </p:cNvSpPr>
                <p:nvPr/>
              </p:nvSpPr>
              <p:spPr bwMode="auto">
                <a:xfrm flipH="1">
                  <a:off x="5376" y="2518"/>
                  <a:ext cx="172" cy="262"/>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2" name="Rectangle 43"/>
                <p:cNvSpPr>
                  <a:spLocks noChangeArrowheads="1"/>
                </p:cNvSpPr>
                <p:nvPr/>
              </p:nvSpPr>
              <p:spPr bwMode="auto">
                <a:xfrm>
                  <a:off x="5060" y="2556"/>
                  <a:ext cx="281" cy="206"/>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grpSp>
            <p:nvGrpSpPr>
              <p:cNvPr id="52" name="Group 57"/>
              <p:cNvGrpSpPr>
                <a:grpSpLocks/>
              </p:cNvGrpSpPr>
              <p:nvPr/>
            </p:nvGrpSpPr>
            <p:grpSpPr bwMode="auto">
              <a:xfrm>
                <a:off x="5328" y="2735"/>
                <a:ext cx="288" cy="243"/>
                <a:chOff x="4992" y="2544"/>
                <a:chExt cx="432" cy="389"/>
              </a:xfrm>
            </p:grpSpPr>
            <p:sp>
              <p:nvSpPr>
                <p:cNvPr id="57" name="Rectangle 58"/>
                <p:cNvSpPr>
                  <a:spLocks noChangeArrowheads="1"/>
                </p:cNvSpPr>
                <p:nvPr/>
              </p:nvSpPr>
              <p:spPr bwMode="auto">
                <a:xfrm>
                  <a:off x="5040" y="2544"/>
                  <a:ext cx="336" cy="240"/>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8" name="Rectangle 59"/>
                <p:cNvSpPr>
                  <a:spLocks noChangeArrowheads="1"/>
                </p:cNvSpPr>
                <p:nvPr/>
              </p:nvSpPr>
              <p:spPr bwMode="auto">
                <a:xfrm>
                  <a:off x="4992" y="2811"/>
                  <a:ext cx="432" cy="122"/>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9" name="Rectangle 60"/>
                <p:cNvSpPr>
                  <a:spLocks noChangeArrowheads="1"/>
                </p:cNvSpPr>
                <p:nvPr/>
              </p:nvSpPr>
              <p:spPr bwMode="auto">
                <a:xfrm>
                  <a:off x="5058" y="2558"/>
                  <a:ext cx="299" cy="207"/>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grpSp>
            <p:nvGrpSpPr>
              <p:cNvPr id="53" name="Group 69"/>
              <p:cNvGrpSpPr>
                <a:grpSpLocks/>
              </p:cNvGrpSpPr>
              <p:nvPr/>
            </p:nvGrpSpPr>
            <p:grpSpPr bwMode="auto">
              <a:xfrm>
                <a:off x="5088" y="2256"/>
                <a:ext cx="192" cy="192"/>
                <a:chOff x="4992" y="2544"/>
                <a:chExt cx="432" cy="384"/>
              </a:xfrm>
            </p:grpSpPr>
            <p:sp>
              <p:nvSpPr>
                <p:cNvPr id="54" name="Rectangle 70"/>
                <p:cNvSpPr>
                  <a:spLocks noChangeArrowheads="1"/>
                </p:cNvSpPr>
                <p:nvPr/>
              </p:nvSpPr>
              <p:spPr bwMode="auto">
                <a:xfrm>
                  <a:off x="5040" y="2544"/>
                  <a:ext cx="336" cy="240"/>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5" name="Rectangle 71"/>
                <p:cNvSpPr>
                  <a:spLocks noChangeArrowheads="1"/>
                </p:cNvSpPr>
                <p:nvPr/>
              </p:nvSpPr>
              <p:spPr bwMode="auto">
                <a:xfrm>
                  <a:off x="4992" y="2784"/>
                  <a:ext cx="432" cy="144"/>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6" name="Rectangle 72"/>
                <p:cNvSpPr>
                  <a:spLocks noChangeArrowheads="1"/>
                </p:cNvSpPr>
                <p:nvPr/>
              </p:nvSpPr>
              <p:spPr bwMode="auto">
                <a:xfrm>
                  <a:off x="5088" y="2592"/>
                  <a:ext cx="240" cy="144"/>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grpSp>
        <p:grpSp>
          <p:nvGrpSpPr>
            <p:cNvPr id="63" name="Group 93"/>
            <p:cNvGrpSpPr>
              <a:grpSpLocks/>
            </p:cNvGrpSpPr>
            <p:nvPr/>
          </p:nvGrpSpPr>
          <p:grpSpPr bwMode="auto">
            <a:xfrm>
              <a:off x="6934200" y="4114800"/>
              <a:ext cx="1295400" cy="1295400"/>
              <a:chOff x="4368" y="2592"/>
              <a:chExt cx="816" cy="816"/>
            </a:xfrm>
          </p:grpSpPr>
          <p:sp>
            <p:nvSpPr>
              <p:cNvPr id="64" name="Line 83"/>
              <p:cNvSpPr>
                <a:spLocks noChangeShapeType="1"/>
              </p:cNvSpPr>
              <p:nvPr/>
            </p:nvSpPr>
            <p:spPr bwMode="auto">
              <a:xfrm>
                <a:off x="4368" y="2688"/>
                <a:ext cx="576" cy="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5" name="Line 85"/>
              <p:cNvSpPr>
                <a:spLocks noChangeShapeType="1"/>
              </p:cNvSpPr>
              <p:nvPr/>
            </p:nvSpPr>
            <p:spPr bwMode="auto">
              <a:xfrm flipV="1">
                <a:off x="4512" y="3312"/>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6" name="Rectangle 54"/>
              <p:cNvSpPr>
                <a:spLocks noChangeArrowheads="1"/>
              </p:cNvSpPr>
              <p:nvPr/>
            </p:nvSpPr>
            <p:spPr bwMode="auto">
              <a:xfrm>
                <a:off x="4843" y="3072"/>
                <a:ext cx="298" cy="210"/>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7" name="Rectangle 55"/>
              <p:cNvSpPr>
                <a:spLocks noChangeArrowheads="1"/>
              </p:cNvSpPr>
              <p:nvPr/>
            </p:nvSpPr>
            <p:spPr bwMode="auto">
              <a:xfrm>
                <a:off x="4800" y="3301"/>
                <a:ext cx="384" cy="107"/>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8" name="Rectangle 56"/>
              <p:cNvSpPr>
                <a:spLocks noChangeArrowheads="1"/>
              </p:cNvSpPr>
              <p:nvPr/>
            </p:nvSpPr>
            <p:spPr bwMode="auto">
              <a:xfrm>
                <a:off x="4850" y="3084"/>
                <a:ext cx="268" cy="186"/>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9" name="Rectangle 62"/>
              <p:cNvSpPr>
                <a:spLocks noChangeArrowheads="1"/>
              </p:cNvSpPr>
              <p:nvPr/>
            </p:nvSpPr>
            <p:spPr bwMode="auto">
              <a:xfrm>
                <a:off x="4869" y="2592"/>
                <a:ext cx="150" cy="120"/>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0" name="Rectangle 63"/>
              <p:cNvSpPr>
                <a:spLocks noChangeArrowheads="1"/>
              </p:cNvSpPr>
              <p:nvPr/>
            </p:nvSpPr>
            <p:spPr bwMode="auto">
              <a:xfrm>
                <a:off x="4848" y="2712"/>
                <a:ext cx="192" cy="72"/>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1" name="Rectangle 64"/>
              <p:cNvSpPr>
                <a:spLocks noChangeArrowheads="1"/>
              </p:cNvSpPr>
              <p:nvPr/>
            </p:nvSpPr>
            <p:spPr bwMode="auto">
              <a:xfrm>
                <a:off x="4880" y="2604"/>
                <a:ext cx="128" cy="99"/>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sp>
          <p:nvSpPr>
            <p:cNvPr id="72" name="Line 84"/>
            <p:cNvSpPr>
              <a:spLocks noChangeShapeType="1"/>
            </p:cNvSpPr>
            <p:nvPr/>
          </p:nvSpPr>
          <p:spPr bwMode="auto">
            <a:xfrm>
              <a:off x="6858000" y="4343400"/>
              <a:ext cx="7620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nvGrpSpPr>
            <p:cNvPr id="73" name="Group 49"/>
            <p:cNvGrpSpPr>
              <a:grpSpLocks/>
            </p:cNvGrpSpPr>
            <p:nvPr/>
          </p:nvGrpSpPr>
          <p:grpSpPr bwMode="auto">
            <a:xfrm>
              <a:off x="6477000" y="4648200"/>
              <a:ext cx="838200" cy="762000"/>
              <a:chOff x="4992" y="2544"/>
              <a:chExt cx="432" cy="384"/>
            </a:xfrm>
          </p:grpSpPr>
          <p:sp>
            <p:nvSpPr>
              <p:cNvPr id="74" name="Rectangle 50"/>
              <p:cNvSpPr>
                <a:spLocks noChangeArrowheads="1"/>
              </p:cNvSpPr>
              <p:nvPr/>
            </p:nvSpPr>
            <p:spPr bwMode="auto">
              <a:xfrm>
                <a:off x="5040" y="2544"/>
                <a:ext cx="336" cy="240"/>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5" name="Rectangle 51"/>
              <p:cNvSpPr>
                <a:spLocks noChangeArrowheads="1"/>
              </p:cNvSpPr>
              <p:nvPr/>
            </p:nvSpPr>
            <p:spPr bwMode="auto">
              <a:xfrm>
                <a:off x="4992" y="2804"/>
                <a:ext cx="432" cy="124"/>
              </a:xfrm>
              <a:prstGeom prst="rect">
                <a:avLst/>
              </a:pr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6" name="Rectangle 52"/>
              <p:cNvSpPr>
                <a:spLocks noChangeArrowheads="1"/>
              </p:cNvSpPr>
              <p:nvPr/>
            </p:nvSpPr>
            <p:spPr bwMode="auto">
              <a:xfrm>
                <a:off x="5051" y="2558"/>
                <a:ext cx="310" cy="220"/>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sp>
          <p:nvSpPr>
            <p:cNvPr id="77" name="Line 100"/>
            <p:cNvSpPr>
              <a:spLocks noChangeShapeType="1"/>
            </p:cNvSpPr>
            <p:nvPr/>
          </p:nvSpPr>
          <p:spPr bwMode="auto">
            <a:xfrm>
              <a:off x="2820757" y="4214997"/>
              <a:ext cx="5761777" cy="4165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nvGrpSpPr>
            <p:cNvPr id="78" name="Group 45"/>
            <p:cNvGrpSpPr>
              <a:grpSpLocks/>
            </p:cNvGrpSpPr>
            <p:nvPr/>
          </p:nvGrpSpPr>
          <p:grpSpPr bwMode="auto">
            <a:xfrm>
              <a:off x="6172200" y="3581400"/>
              <a:ext cx="838200" cy="762000"/>
              <a:chOff x="4992" y="2544"/>
              <a:chExt cx="432" cy="384"/>
            </a:xfrm>
          </p:grpSpPr>
          <p:sp>
            <p:nvSpPr>
              <p:cNvPr id="79" name="Rectangle 46"/>
              <p:cNvSpPr>
                <a:spLocks noChangeArrowheads="1"/>
              </p:cNvSpPr>
              <p:nvPr/>
            </p:nvSpPr>
            <p:spPr bwMode="auto">
              <a:xfrm>
                <a:off x="5040" y="2544"/>
                <a:ext cx="336" cy="240"/>
              </a:xfrm>
              <a:prstGeom prst="rect">
                <a:avLst/>
              </a:prstGeom>
              <a:solidFill>
                <a:schemeClr val="folHlink"/>
              </a:solidFill>
              <a:ln w="9525">
                <a:solidFill>
                  <a:schemeClr val="bg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80" name="Rectangle 47"/>
              <p:cNvSpPr>
                <a:spLocks noChangeArrowheads="1"/>
              </p:cNvSpPr>
              <p:nvPr/>
            </p:nvSpPr>
            <p:spPr bwMode="auto">
              <a:xfrm>
                <a:off x="4992" y="2798"/>
                <a:ext cx="432" cy="130"/>
              </a:xfrm>
              <a:prstGeom prst="rect">
                <a:avLst/>
              </a:prstGeom>
              <a:solidFill>
                <a:schemeClr val="bg1">
                  <a:lumMod val="65000"/>
                </a:schemeClr>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81" name="Rectangle 48"/>
              <p:cNvSpPr>
                <a:spLocks noChangeArrowheads="1"/>
              </p:cNvSpPr>
              <p:nvPr/>
            </p:nvSpPr>
            <p:spPr bwMode="auto">
              <a:xfrm>
                <a:off x="5058" y="2561"/>
                <a:ext cx="300" cy="211"/>
              </a:xfrm>
              <a:prstGeom prst="rect">
                <a:avLst/>
              </a:prstGeom>
              <a:solidFill>
                <a:schemeClr val="tx1"/>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grpSp>
      <p:pic>
        <p:nvPicPr>
          <p:cNvPr id="1027" name="Picture 3" descr="C:\Users\赤間\AppData\Local\Microsoft\Windows\Temporary Internet Files\Content.IE5\1ALZRJQQ\MC90042900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6396" y="4910207"/>
            <a:ext cx="1267817" cy="1274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赤間\My Documents\work\研究\ノート\画面言語12\原稿\新しいフォルダー\新しいフォルダー\CIMG27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0088" y="4969765"/>
            <a:ext cx="1376830" cy="18344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6307" y="4975411"/>
            <a:ext cx="1361256" cy="184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正方形/長方形 93"/>
          <p:cNvSpPr/>
          <p:nvPr/>
        </p:nvSpPr>
        <p:spPr>
          <a:xfrm>
            <a:off x="2135253" y="4404707"/>
            <a:ext cx="11128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CC99">
                    <a:lumMod val="75000"/>
                  </a:srgbClr>
                </a:solidFill>
                <a:effectLst/>
                <a:uLnTx/>
                <a:uFillTx/>
                <a:latin typeface="Times New Roman"/>
                <a:ea typeface="ＭＳ Ｐゴシック"/>
                <a:cs typeface="+mn-cs"/>
              </a:rPr>
              <a:t>表示板</a:t>
            </a:r>
            <a:endParaRPr kumimoji="1" lang="ja-JP" altLang="en-US" sz="2400" b="0" i="0" u="none" strike="noStrike" kern="1200" cap="none" spc="0" normalizeH="0" baseline="0" noProof="0" dirty="0">
              <a:ln>
                <a:noFill/>
              </a:ln>
              <a:solidFill>
                <a:srgbClr val="00CC99">
                  <a:lumMod val="75000"/>
                </a:srgbClr>
              </a:solidFill>
              <a:effectLst/>
              <a:uLnTx/>
              <a:uFillTx/>
              <a:latin typeface="Times New Roman"/>
              <a:ea typeface="ＭＳ Ｐゴシック"/>
              <a:cs typeface="+mn-cs"/>
            </a:endParaRPr>
          </a:p>
        </p:txBody>
      </p:sp>
      <p:sp>
        <p:nvSpPr>
          <p:cNvPr id="8" name="正方形/長方形 7"/>
          <p:cNvSpPr/>
          <p:nvPr/>
        </p:nvSpPr>
        <p:spPr>
          <a:xfrm>
            <a:off x="5210827" y="2445550"/>
            <a:ext cx="195422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srgbClr val="00CC99">
                    <a:lumMod val="75000"/>
                  </a:srgbClr>
                </a:solidFill>
                <a:effectLst/>
                <a:uLnTx/>
                <a:uFillTx/>
                <a:latin typeface="Times New Roman"/>
                <a:ea typeface="ＭＳ Ｐゴシック"/>
                <a:cs typeface="+mn-cs"/>
              </a:rPr>
              <a:t>インターネット</a:t>
            </a:r>
            <a:endParaRPr kumimoji="1" lang="ja-JP" altLang="en-US" sz="2400" b="0" i="0" u="none" strike="noStrike" kern="1200" cap="none" spc="0" normalizeH="0" baseline="0" noProof="0" dirty="0">
              <a:ln>
                <a:noFill/>
              </a:ln>
              <a:solidFill>
                <a:srgbClr val="00CC99">
                  <a:lumMod val="75000"/>
                </a:srgbClr>
              </a:solidFill>
              <a:effectLst/>
              <a:uLnTx/>
              <a:uFillTx/>
              <a:latin typeface="Times New Roman"/>
              <a:ea typeface="ＭＳ Ｐゴシック"/>
              <a:cs typeface="+mn-cs"/>
            </a:endParaRPr>
          </a:p>
        </p:txBody>
      </p:sp>
      <p:sp>
        <p:nvSpPr>
          <p:cNvPr id="100" name="正方形/長方形 99">
            <a:extLst>
              <a:ext uri="{FF2B5EF4-FFF2-40B4-BE49-F238E27FC236}">
                <a16:creationId xmlns:a16="http://schemas.microsoft.com/office/drawing/2014/main" id="{507CB130-181E-4683-744A-9C844C459212}"/>
              </a:ext>
            </a:extLst>
          </p:cNvPr>
          <p:cNvSpPr/>
          <p:nvPr/>
        </p:nvSpPr>
        <p:spPr>
          <a:xfrm>
            <a:off x="5990410" y="-9728"/>
            <a:ext cx="3182211" cy="461665"/>
          </a:xfrm>
          <a:prstGeom prst="rect">
            <a:avLst/>
          </a:prstGeom>
        </p:spPr>
        <p:txBody>
          <a:bodyPr wrap="square">
            <a:spAutoFit/>
          </a:bodyPr>
          <a:lstStyle/>
          <a:p>
            <a:pPr lvl="0" fontAlgn="auto">
              <a:spcBef>
                <a:spcPts val="0"/>
              </a:spcBef>
              <a:spcAft>
                <a:spcPts val="0"/>
              </a:spcAft>
            </a:pPr>
            <a:r>
              <a:rPr lang="en-US" altLang="zh-CN" sz="2400" b="1" dirty="0">
                <a:solidFill>
                  <a:schemeClr val="accent2"/>
                </a:solidFill>
                <a:latin typeface="Times New Roman"/>
                <a:ea typeface="ＭＳ Ｐゴシック"/>
              </a:rPr>
              <a:t>2013.3</a:t>
            </a:r>
            <a:r>
              <a:rPr lang="zh-CN" altLang="en-US" sz="2400" b="1" dirty="0">
                <a:solidFill>
                  <a:schemeClr val="accent2"/>
                </a:solidFill>
                <a:latin typeface="Times New Roman"/>
                <a:ea typeface="ＭＳ Ｐゴシック"/>
              </a:rPr>
              <a:t>月物理学会発表</a:t>
            </a:r>
          </a:p>
        </p:txBody>
      </p:sp>
    </p:spTree>
    <p:extLst>
      <p:ext uri="{BB962C8B-B14F-4D97-AF65-F5344CB8AC3E}">
        <p14:creationId xmlns:p14="http://schemas.microsoft.com/office/powerpoint/2010/main" val="22797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64" presetClass="path" presetSubtype="0" fill="remove" nodeType="withEffect">
                                  <p:stCondLst>
                                    <p:cond delay="0"/>
                                  </p:stCondLst>
                                  <p:childTnLst>
                                    <p:animMotion origin="layout" path="M 5.55556E-7 2.22222E-6 L -0.03819 -0.07199 " pathEditMode="relative" rAng="0" ptsTypes="AA">
                                      <p:cBhvr>
                                        <p:cTn id="21" dur="1000" spd="-100000" fill="hold"/>
                                        <p:tgtEl>
                                          <p:spTgt spid="2"/>
                                        </p:tgtEl>
                                        <p:attrNameLst>
                                          <p:attrName>ppt_x</p:attrName>
                                          <p:attrName>ppt_y</p:attrName>
                                        </p:attrNameLst>
                                      </p:cBhvr>
                                      <p:rCtr x="-1910" y="-3611"/>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64" presetClass="path" presetSubtype="0" fill="remove" nodeType="withEffect">
                                  <p:stCondLst>
                                    <p:cond delay="0"/>
                                  </p:stCondLst>
                                  <p:childTnLst>
                                    <p:animMotion origin="layout" path="M -1.94444E-6 1.48148E-6 L -0.16111 -0.07199 " pathEditMode="relative" rAng="0" ptsTypes="AA">
                                      <p:cBhvr>
                                        <p:cTn id="32" dur="1000" spd="-100000" fill="hold"/>
                                        <p:tgtEl>
                                          <p:spTgt spid="4"/>
                                        </p:tgtEl>
                                        <p:attrNameLst>
                                          <p:attrName>ppt_x</p:attrName>
                                          <p:attrName>ppt_y</p:attrName>
                                        </p:attrNameLst>
                                      </p:cBhvr>
                                      <p:rCtr x="-8056" y="-361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53" presetClass="entr" presetSubtype="16"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Effect transition="in" filter="fade">
                                      <p:cBhvr>
                                        <p:cTn id="41" dur="500"/>
                                        <p:tgtEl>
                                          <p:spTgt spid="114"/>
                                        </p:tgtEl>
                                      </p:cBhvr>
                                    </p:animEffect>
                                  </p:childTnLst>
                                </p:cTn>
                              </p:par>
                              <p:par>
                                <p:cTn id="42" presetID="53" presetClass="entr" presetSubtype="16" fill="hold" nodeType="with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p:cTn id="44" dur="500" fill="hold"/>
                                        <p:tgtEl>
                                          <p:spTgt spid="1026"/>
                                        </p:tgtEl>
                                        <p:attrNameLst>
                                          <p:attrName>ppt_w</p:attrName>
                                        </p:attrNameLst>
                                      </p:cBhvr>
                                      <p:tavLst>
                                        <p:tav tm="0">
                                          <p:val>
                                            <p:fltVal val="0"/>
                                          </p:val>
                                        </p:tav>
                                        <p:tav tm="100000">
                                          <p:val>
                                            <p:strVal val="#ppt_w"/>
                                          </p:val>
                                        </p:tav>
                                      </p:tavLst>
                                    </p:anim>
                                    <p:anim calcmode="lin" valueType="num">
                                      <p:cBhvr>
                                        <p:cTn id="45" dur="500" fill="hold"/>
                                        <p:tgtEl>
                                          <p:spTgt spid="1026"/>
                                        </p:tgtEl>
                                        <p:attrNameLst>
                                          <p:attrName>ppt_h</p:attrName>
                                        </p:attrNameLst>
                                      </p:cBhvr>
                                      <p:tavLst>
                                        <p:tav tm="0">
                                          <p:val>
                                            <p:fltVal val="0"/>
                                          </p:val>
                                        </p:tav>
                                        <p:tav tm="100000">
                                          <p:val>
                                            <p:strVal val="#ppt_h"/>
                                          </p:val>
                                        </p:tav>
                                      </p:tavLst>
                                    </p:anim>
                                    <p:animEffect transition="in" filter="fade">
                                      <p:cBhvr>
                                        <p:cTn id="46" dur="50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Effect transition="in" filter="fade">
                                      <p:cBhvr>
                                        <p:cTn id="56" dur="500"/>
                                        <p:tgtEl>
                                          <p:spTgt spid="115"/>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53" presetClass="entr" presetSubtype="16" fill="hold" nodeType="withEffect">
                                  <p:stCondLst>
                                    <p:cond delay="0"/>
                                  </p:stCondLst>
                                  <p:childTnLst>
                                    <p:set>
                                      <p:cBhvr>
                                        <p:cTn id="64" dur="1" fill="hold">
                                          <p:stCondLst>
                                            <p:cond delay="0"/>
                                          </p:stCondLst>
                                        </p:cTn>
                                        <p:tgtEl>
                                          <p:spTgt spid="1027"/>
                                        </p:tgtEl>
                                        <p:attrNameLst>
                                          <p:attrName>style.visibility</p:attrName>
                                        </p:attrNameLst>
                                      </p:cBhvr>
                                      <p:to>
                                        <p:strVal val="visible"/>
                                      </p:to>
                                    </p:set>
                                    <p:anim calcmode="lin" valueType="num">
                                      <p:cBhvr>
                                        <p:cTn id="65" dur="500" fill="hold"/>
                                        <p:tgtEl>
                                          <p:spTgt spid="1027"/>
                                        </p:tgtEl>
                                        <p:attrNameLst>
                                          <p:attrName>ppt_w</p:attrName>
                                        </p:attrNameLst>
                                      </p:cBhvr>
                                      <p:tavLst>
                                        <p:tav tm="0">
                                          <p:val>
                                            <p:fltVal val="0"/>
                                          </p:val>
                                        </p:tav>
                                        <p:tav tm="100000">
                                          <p:val>
                                            <p:strVal val="#ppt_w"/>
                                          </p:val>
                                        </p:tav>
                                      </p:tavLst>
                                    </p:anim>
                                    <p:anim calcmode="lin" valueType="num">
                                      <p:cBhvr>
                                        <p:cTn id="66" dur="500" fill="hold"/>
                                        <p:tgtEl>
                                          <p:spTgt spid="1027"/>
                                        </p:tgtEl>
                                        <p:attrNameLst>
                                          <p:attrName>ppt_h</p:attrName>
                                        </p:attrNameLst>
                                      </p:cBhvr>
                                      <p:tavLst>
                                        <p:tav tm="0">
                                          <p:val>
                                            <p:fltVal val="0"/>
                                          </p:val>
                                        </p:tav>
                                        <p:tav tm="100000">
                                          <p:val>
                                            <p:strVal val="#ppt_h"/>
                                          </p:val>
                                        </p:tav>
                                      </p:tavLst>
                                    </p:anim>
                                    <p:animEffect transition="in" filter="fade">
                                      <p:cBhvr>
                                        <p:cTn id="67" dur="500"/>
                                        <p:tgtEl>
                                          <p:spTgt spid="102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6"/>
                                        </p:tgtEl>
                                        <p:attrNameLst>
                                          <p:attrName>style.visibility</p:attrName>
                                        </p:attrNameLst>
                                      </p:cBhvr>
                                      <p:to>
                                        <p:strVal val="visible"/>
                                      </p:to>
                                    </p:set>
                                    <p:anim calcmode="lin" valueType="num">
                                      <p:cBhvr>
                                        <p:cTn id="70" dur="500" fill="hold"/>
                                        <p:tgtEl>
                                          <p:spTgt spid="116"/>
                                        </p:tgtEl>
                                        <p:attrNameLst>
                                          <p:attrName>ppt_w</p:attrName>
                                        </p:attrNameLst>
                                      </p:cBhvr>
                                      <p:tavLst>
                                        <p:tav tm="0">
                                          <p:val>
                                            <p:fltVal val="0"/>
                                          </p:val>
                                        </p:tav>
                                        <p:tav tm="100000">
                                          <p:val>
                                            <p:strVal val="#ppt_w"/>
                                          </p:val>
                                        </p:tav>
                                      </p:tavLst>
                                    </p:anim>
                                    <p:anim calcmode="lin" valueType="num">
                                      <p:cBhvr>
                                        <p:cTn id="71" dur="500" fill="hold"/>
                                        <p:tgtEl>
                                          <p:spTgt spid="116"/>
                                        </p:tgtEl>
                                        <p:attrNameLst>
                                          <p:attrName>ppt_h</p:attrName>
                                        </p:attrNameLst>
                                      </p:cBhvr>
                                      <p:tavLst>
                                        <p:tav tm="0">
                                          <p:val>
                                            <p:fltVal val="0"/>
                                          </p:val>
                                        </p:tav>
                                        <p:tav tm="100000">
                                          <p:val>
                                            <p:strVal val="#ppt_h"/>
                                          </p:val>
                                        </p:tav>
                                      </p:tavLst>
                                    </p:anim>
                                    <p:animEffect transition="in" filter="fade">
                                      <p:cBhvr>
                                        <p:cTn id="72" dur="500"/>
                                        <p:tgtEl>
                                          <p:spTgt spid="11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53" presetClass="entr" presetSubtype="16" fill="hold" nodeType="withEffect">
                                  <p:stCondLst>
                                    <p:cond delay="0"/>
                                  </p:stCondLst>
                                  <p:childTnLst>
                                    <p:set>
                                      <p:cBhvr>
                                        <p:cTn id="78" dur="1" fill="hold">
                                          <p:stCondLst>
                                            <p:cond delay="0"/>
                                          </p:stCondLst>
                                        </p:cTn>
                                        <p:tgtEl>
                                          <p:spTgt spid="1028"/>
                                        </p:tgtEl>
                                        <p:attrNameLst>
                                          <p:attrName>style.visibility</p:attrName>
                                        </p:attrNameLst>
                                      </p:cBhvr>
                                      <p:to>
                                        <p:strVal val="visible"/>
                                      </p:to>
                                    </p:set>
                                    <p:anim calcmode="lin" valueType="num">
                                      <p:cBhvr>
                                        <p:cTn id="79" dur="500" fill="hold"/>
                                        <p:tgtEl>
                                          <p:spTgt spid="1028"/>
                                        </p:tgtEl>
                                        <p:attrNameLst>
                                          <p:attrName>ppt_w</p:attrName>
                                        </p:attrNameLst>
                                      </p:cBhvr>
                                      <p:tavLst>
                                        <p:tav tm="0">
                                          <p:val>
                                            <p:fltVal val="0"/>
                                          </p:val>
                                        </p:tav>
                                        <p:tav tm="100000">
                                          <p:val>
                                            <p:strVal val="#ppt_w"/>
                                          </p:val>
                                        </p:tav>
                                      </p:tavLst>
                                    </p:anim>
                                    <p:anim calcmode="lin" valueType="num">
                                      <p:cBhvr>
                                        <p:cTn id="80" dur="500" fill="hold"/>
                                        <p:tgtEl>
                                          <p:spTgt spid="1028"/>
                                        </p:tgtEl>
                                        <p:attrNameLst>
                                          <p:attrName>ppt_h</p:attrName>
                                        </p:attrNameLst>
                                      </p:cBhvr>
                                      <p:tavLst>
                                        <p:tav tm="0">
                                          <p:val>
                                            <p:fltVal val="0"/>
                                          </p:val>
                                        </p:tav>
                                        <p:tav tm="100000">
                                          <p:val>
                                            <p:strVal val="#ppt_h"/>
                                          </p:val>
                                        </p:tav>
                                      </p:tavLst>
                                    </p:anim>
                                    <p:animEffect transition="in" filter="fade">
                                      <p:cBhvr>
                                        <p:cTn id="81" dur="500"/>
                                        <p:tgtEl>
                                          <p:spTgt spid="102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7"/>
                                        </p:tgtEl>
                                        <p:attrNameLst>
                                          <p:attrName>style.visibility</p:attrName>
                                        </p:attrNameLst>
                                      </p:cBhvr>
                                      <p:to>
                                        <p:strVal val="visible"/>
                                      </p:to>
                                    </p:set>
                                    <p:anim calcmode="lin" valueType="num">
                                      <p:cBhvr>
                                        <p:cTn id="84" dur="500" fill="hold"/>
                                        <p:tgtEl>
                                          <p:spTgt spid="117"/>
                                        </p:tgtEl>
                                        <p:attrNameLst>
                                          <p:attrName>ppt_w</p:attrName>
                                        </p:attrNameLst>
                                      </p:cBhvr>
                                      <p:tavLst>
                                        <p:tav tm="0">
                                          <p:val>
                                            <p:fltVal val="0"/>
                                          </p:val>
                                        </p:tav>
                                        <p:tav tm="100000">
                                          <p:val>
                                            <p:strVal val="#ppt_w"/>
                                          </p:val>
                                        </p:tav>
                                      </p:tavLst>
                                    </p:anim>
                                    <p:anim calcmode="lin" valueType="num">
                                      <p:cBhvr>
                                        <p:cTn id="85" dur="500" fill="hold"/>
                                        <p:tgtEl>
                                          <p:spTgt spid="117"/>
                                        </p:tgtEl>
                                        <p:attrNameLst>
                                          <p:attrName>ppt_h</p:attrName>
                                        </p:attrNameLst>
                                      </p:cBhvr>
                                      <p:tavLst>
                                        <p:tav tm="0">
                                          <p:val>
                                            <p:fltVal val="0"/>
                                          </p:val>
                                        </p:tav>
                                        <p:tav tm="100000">
                                          <p:val>
                                            <p:strVal val="#ppt_h"/>
                                          </p:val>
                                        </p:tav>
                                      </p:tavLst>
                                    </p:anim>
                                    <p:animEffect transition="in" filter="fade">
                                      <p:cBhvr>
                                        <p:cTn id="86" dur="500"/>
                                        <p:tgtEl>
                                          <p:spTgt spid="11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029"/>
                                        </p:tgtEl>
                                        <p:attrNameLst>
                                          <p:attrName>style.visibility</p:attrName>
                                        </p:attrNameLst>
                                      </p:cBhvr>
                                      <p:to>
                                        <p:strVal val="visible"/>
                                      </p:to>
                                    </p:set>
                                    <p:anim calcmode="lin" valueType="num">
                                      <p:cBhvr>
                                        <p:cTn id="91" dur="500" fill="hold"/>
                                        <p:tgtEl>
                                          <p:spTgt spid="1029"/>
                                        </p:tgtEl>
                                        <p:attrNameLst>
                                          <p:attrName>ppt_w</p:attrName>
                                        </p:attrNameLst>
                                      </p:cBhvr>
                                      <p:tavLst>
                                        <p:tav tm="0">
                                          <p:val>
                                            <p:fltVal val="0"/>
                                          </p:val>
                                        </p:tav>
                                        <p:tav tm="100000">
                                          <p:val>
                                            <p:strVal val="#ppt_w"/>
                                          </p:val>
                                        </p:tav>
                                      </p:tavLst>
                                    </p:anim>
                                    <p:anim calcmode="lin" valueType="num">
                                      <p:cBhvr>
                                        <p:cTn id="92" dur="500" fill="hold"/>
                                        <p:tgtEl>
                                          <p:spTgt spid="1029"/>
                                        </p:tgtEl>
                                        <p:attrNameLst>
                                          <p:attrName>ppt_h</p:attrName>
                                        </p:attrNameLst>
                                      </p:cBhvr>
                                      <p:tavLst>
                                        <p:tav tm="0">
                                          <p:val>
                                            <p:fltVal val="0"/>
                                          </p:val>
                                        </p:tav>
                                        <p:tav tm="100000">
                                          <p:val>
                                            <p:strVal val="#ppt_h"/>
                                          </p:val>
                                        </p:tav>
                                      </p:tavLst>
                                    </p:anim>
                                    <p:animEffect transition="in" filter="fade">
                                      <p:cBhvr>
                                        <p:cTn id="93" dur="500"/>
                                        <p:tgtEl>
                                          <p:spTgt spid="10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18"/>
                                        </p:tgtEl>
                                        <p:attrNameLst>
                                          <p:attrName>style.visibility</p:attrName>
                                        </p:attrNameLst>
                                      </p:cBhvr>
                                      <p:to>
                                        <p:strVal val="visible"/>
                                      </p:to>
                                    </p:set>
                                    <p:anim calcmode="lin" valueType="num">
                                      <p:cBhvr>
                                        <p:cTn id="96" dur="500" fill="hold"/>
                                        <p:tgtEl>
                                          <p:spTgt spid="118"/>
                                        </p:tgtEl>
                                        <p:attrNameLst>
                                          <p:attrName>ppt_w</p:attrName>
                                        </p:attrNameLst>
                                      </p:cBhvr>
                                      <p:tavLst>
                                        <p:tav tm="0">
                                          <p:val>
                                            <p:fltVal val="0"/>
                                          </p:val>
                                        </p:tav>
                                        <p:tav tm="100000">
                                          <p:val>
                                            <p:strVal val="#ppt_w"/>
                                          </p:val>
                                        </p:tav>
                                      </p:tavLst>
                                    </p:anim>
                                    <p:anim calcmode="lin" valueType="num">
                                      <p:cBhvr>
                                        <p:cTn id="97" dur="500" fill="hold"/>
                                        <p:tgtEl>
                                          <p:spTgt spid="118"/>
                                        </p:tgtEl>
                                        <p:attrNameLst>
                                          <p:attrName>ppt_h</p:attrName>
                                        </p:attrNameLst>
                                      </p:cBhvr>
                                      <p:tavLst>
                                        <p:tav tm="0">
                                          <p:val>
                                            <p:fltVal val="0"/>
                                          </p:val>
                                        </p:tav>
                                        <p:tav tm="100000">
                                          <p:val>
                                            <p:strVal val="#ppt_h"/>
                                          </p:val>
                                        </p:tav>
                                      </p:tavLst>
                                    </p:anim>
                                    <p:animEffect transition="in" filter="fade">
                                      <p:cBhvr>
                                        <p:cTn id="98" dur="500"/>
                                        <p:tgtEl>
                                          <p:spTgt spid="118"/>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034"/>
                                        </p:tgtEl>
                                        <p:attrNameLst>
                                          <p:attrName>style.visibility</p:attrName>
                                        </p:attrNameLst>
                                      </p:cBhvr>
                                      <p:to>
                                        <p:strVal val="visible"/>
                                      </p:to>
                                    </p:set>
                                    <p:animEffect transition="in" filter="wipe(left)">
                                      <p:cBhvr>
                                        <p:cTn id="105" dur="500"/>
                                        <p:tgtEl>
                                          <p:spTgt spid="1034"/>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107"/>
                                        </p:tgtEl>
                                        <p:attrNameLst>
                                          <p:attrName>style.visibility</p:attrName>
                                        </p:attrNameLst>
                                      </p:cBhvr>
                                      <p:to>
                                        <p:strVal val="visible"/>
                                      </p:to>
                                    </p:set>
                                    <p:animEffect transition="in" filter="wipe(up)">
                                      <p:cBhvr>
                                        <p:cTn id="108" dur="500"/>
                                        <p:tgtEl>
                                          <p:spTgt spid="107"/>
                                        </p:tgtEl>
                                      </p:cBhvr>
                                    </p:animEffect>
                                  </p:childTnLst>
                                </p:cTn>
                              </p:par>
                              <p:par>
                                <p:cTn id="109" presetID="22" presetClass="entr" presetSubtype="8" fill="hold"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left)">
                                      <p:cBhvr>
                                        <p:cTn id="1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7" grpId="0" animBg="1"/>
      <p:bldP spid="116" grpId="0" animBg="1"/>
      <p:bldP spid="115" grpId="0" animBg="1"/>
      <p:bldP spid="114" grpId="0" animBg="1"/>
      <p:bldP spid="1034" grpId="0" animBg="1"/>
      <p:bldP spid="107" grpId="0" animBg="1"/>
      <p:bldP spid="3" grpId="0"/>
      <p:bldP spid="5" grpId="0"/>
      <p:bldP spid="6" grpId="0"/>
      <p:bldP spid="7" grpId="0"/>
      <p:bldP spid="9" grpId="0"/>
      <p:bldP spid="10" grpId="0"/>
      <p:bldP spid="94" grpId="0"/>
      <p:bldP spid="8"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Line 2">
            <a:extLst>
              <a:ext uri="{FF2B5EF4-FFF2-40B4-BE49-F238E27FC236}">
                <a16:creationId xmlns:a16="http://schemas.microsoft.com/office/drawing/2014/main" id="{F4D33331-D5D1-5BD8-B6BA-8E56594B8041}"/>
              </a:ext>
            </a:extLst>
          </p:cNvPr>
          <p:cNvSpPr>
            <a:spLocks noChangeShapeType="1"/>
          </p:cNvSpPr>
          <p:nvPr/>
        </p:nvSpPr>
        <p:spPr bwMode="auto">
          <a:xfrm>
            <a:off x="5386388" y="1077913"/>
            <a:ext cx="2728912"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87" name="Line 3">
            <a:extLst>
              <a:ext uri="{FF2B5EF4-FFF2-40B4-BE49-F238E27FC236}">
                <a16:creationId xmlns:a16="http://schemas.microsoft.com/office/drawing/2014/main" id="{C4E8B7FB-99A0-1AF7-E92F-8F4E2A7A4151}"/>
              </a:ext>
            </a:extLst>
          </p:cNvPr>
          <p:cNvSpPr>
            <a:spLocks noChangeShapeType="1"/>
          </p:cNvSpPr>
          <p:nvPr/>
        </p:nvSpPr>
        <p:spPr bwMode="auto">
          <a:xfrm flipH="1">
            <a:off x="8394700" y="1360488"/>
            <a:ext cx="12700" cy="2643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88" name="Oval 4">
            <a:extLst>
              <a:ext uri="{FF2B5EF4-FFF2-40B4-BE49-F238E27FC236}">
                <a16:creationId xmlns:a16="http://schemas.microsoft.com/office/drawing/2014/main" id="{6A7F5879-1799-376A-FCC2-0B0AA985FDBB}"/>
              </a:ext>
            </a:extLst>
          </p:cNvPr>
          <p:cNvSpPr>
            <a:spLocks noChangeArrowheads="1"/>
          </p:cNvSpPr>
          <p:nvPr/>
        </p:nvSpPr>
        <p:spPr bwMode="auto">
          <a:xfrm>
            <a:off x="7832725" y="1077913"/>
            <a:ext cx="565150" cy="585787"/>
          </a:xfrm>
          <a:prstGeom prst="ellipse">
            <a:avLst/>
          </a:prstGeom>
          <a:solidFill>
            <a:srgbClr val="EAEAEA"/>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89" name="Line 5">
            <a:extLst>
              <a:ext uri="{FF2B5EF4-FFF2-40B4-BE49-F238E27FC236}">
                <a16:creationId xmlns:a16="http://schemas.microsoft.com/office/drawing/2014/main" id="{283C4F2B-AB7A-E359-84F9-A40810CB1209}"/>
              </a:ext>
            </a:extLst>
          </p:cNvPr>
          <p:cNvSpPr>
            <a:spLocks noChangeShapeType="1"/>
          </p:cNvSpPr>
          <p:nvPr/>
        </p:nvSpPr>
        <p:spPr bwMode="auto">
          <a:xfrm flipH="1">
            <a:off x="7370763" y="1389063"/>
            <a:ext cx="754062" cy="293687"/>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90" name="Rectangle 6">
            <a:extLst>
              <a:ext uri="{FF2B5EF4-FFF2-40B4-BE49-F238E27FC236}">
                <a16:creationId xmlns:a16="http://schemas.microsoft.com/office/drawing/2014/main" id="{AD332F56-FAAE-1860-E508-6F78C6B37D15}"/>
              </a:ext>
            </a:extLst>
          </p:cNvPr>
          <p:cNvSpPr>
            <a:spLocks noChangeArrowheads="1"/>
          </p:cNvSpPr>
          <p:nvPr/>
        </p:nvSpPr>
        <p:spPr bwMode="auto">
          <a:xfrm>
            <a:off x="0" y="0"/>
            <a:ext cx="4271963"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ja-JP" altLang="en-US" sz="3200" b="0"/>
              <a:t>物体</a:t>
            </a:r>
            <a:r>
              <a:rPr lang="en-US" altLang="ja-JP" sz="3200" b="0"/>
              <a:t>1  </a:t>
            </a:r>
            <a:r>
              <a:rPr lang="ja-JP" altLang="en-US" sz="3200" b="0"/>
              <a:t>質量 </a:t>
            </a:r>
            <a:r>
              <a:rPr lang="en-US" altLang="ja-JP" sz="3200" b="0" i="1">
                <a:latin typeface="Bookman Old Style" panose="02050604050505020204" pitchFamily="18" charset="0"/>
              </a:rPr>
              <a:t>m</a:t>
            </a:r>
            <a:r>
              <a:rPr lang="en-US" altLang="ja-JP" sz="3200" b="0" baseline="-25000"/>
              <a:t>1</a:t>
            </a:r>
            <a:r>
              <a:rPr lang="en-US" altLang="ja-JP" sz="3200" b="0"/>
              <a:t> =5.0kg </a:t>
            </a:r>
          </a:p>
          <a:p>
            <a:pPr algn="just"/>
            <a:r>
              <a:rPr lang="ja-JP" altLang="en-US" sz="3200" b="0"/>
              <a:t>物体</a:t>
            </a:r>
            <a:r>
              <a:rPr lang="en-US" altLang="ja-JP" sz="3200" b="0"/>
              <a:t>2  </a:t>
            </a:r>
            <a:r>
              <a:rPr lang="ja-JP" altLang="en-US" sz="3200" b="0"/>
              <a:t>質量 </a:t>
            </a:r>
            <a:r>
              <a:rPr lang="en-US" altLang="ja-JP" sz="3200" b="0" i="1">
                <a:latin typeface="Bookman Old Style" panose="02050604050505020204" pitchFamily="18" charset="0"/>
              </a:rPr>
              <a:t>m</a:t>
            </a:r>
            <a:r>
              <a:rPr lang="en-US" altLang="ja-JP" sz="3200" b="0" baseline="-25000"/>
              <a:t>2</a:t>
            </a:r>
            <a:r>
              <a:rPr lang="en-US" altLang="ja-JP" sz="3200" b="0"/>
              <a:t> =4.0kg </a:t>
            </a:r>
            <a:endParaRPr lang="en-US" altLang="ja-JP" sz="3200" b="0">
              <a:latin typeface="Bookman Old Style" panose="02050604050505020204" pitchFamily="18" charset="0"/>
            </a:endParaRPr>
          </a:p>
        </p:txBody>
      </p:sp>
      <p:sp>
        <p:nvSpPr>
          <p:cNvPr id="400391" name="Rectangle 7">
            <a:extLst>
              <a:ext uri="{FF2B5EF4-FFF2-40B4-BE49-F238E27FC236}">
                <a16:creationId xmlns:a16="http://schemas.microsoft.com/office/drawing/2014/main" id="{E4CE2074-A67B-73FF-6BAE-F2C33C61A4E0}"/>
              </a:ext>
            </a:extLst>
          </p:cNvPr>
          <p:cNvSpPr>
            <a:spLocks noChangeArrowheads="1"/>
          </p:cNvSpPr>
          <p:nvPr/>
        </p:nvSpPr>
        <p:spPr bwMode="auto">
          <a:xfrm>
            <a:off x="4254500" y="1590675"/>
            <a:ext cx="3352800" cy="2932113"/>
          </a:xfrm>
          <a:prstGeom prst="rect">
            <a:avLst/>
          </a:prstGeom>
          <a:solidFill>
            <a:srgbClr val="EAEAEA"/>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92" name="Rectangle 8">
            <a:extLst>
              <a:ext uri="{FF2B5EF4-FFF2-40B4-BE49-F238E27FC236}">
                <a16:creationId xmlns:a16="http://schemas.microsoft.com/office/drawing/2014/main" id="{DAD4E526-679E-2AFE-A93D-01846EE4AF1D}"/>
              </a:ext>
            </a:extLst>
          </p:cNvPr>
          <p:cNvSpPr>
            <a:spLocks noChangeArrowheads="1"/>
          </p:cNvSpPr>
          <p:nvPr/>
        </p:nvSpPr>
        <p:spPr bwMode="auto">
          <a:xfrm>
            <a:off x="0" y="1060450"/>
            <a:ext cx="1674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ja-JP" altLang="en-US" sz="3200" b="0">
                <a:solidFill>
                  <a:srgbClr val="CC00CC"/>
                </a:solidFill>
              </a:rPr>
              <a:t>摩擦なし</a:t>
            </a:r>
          </a:p>
        </p:txBody>
      </p:sp>
      <p:sp>
        <p:nvSpPr>
          <p:cNvPr id="400393" name="Rectangle 9">
            <a:extLst>
              <a:ext uri="{FF2B5EF4-FFF2-40B4-BE49-F238E27FC236}">
                <a16:creationId xmlns:a16="http://schemas.microsoft.com/office/drawing/2014/main" id="{A14AC384-0DB3-B477-713F-F3579F1680A5}"/>
              </a:ext>
            </a:extLst>
          </p:cNvPr>
          <p:cNvSpPr>
            <a:spLocks noChangeArrowheads="1"/>
          </p:cNvSpPr>
          <p:nvPr/>
        </p:nvSpPr>
        <p:spPr bwMode="auto">
          <a:xfrm>
            <a:off x="0" y="1582738"/>
            <a:ext cx="36115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0"/>
              </a:spcBef>
            </a:pPr>
            <a:r>
              <a:rPr lang="ja-JP" altLang="en-US" sz="3200" b="0"/>
              <a:t>両物体の加速度 </a:t>
            </a:r>
            <a:r>
              <a:rPr lang="en-US" altLang="ja-JP" sz="3200" b="0" i="1">
                <a:latin typeface="Bookman Old Style" panose="02050604050505020204" pitchFamily="18" charset="0"/>
              </a:rPr>
              <a:t>a</a:t>
            </a:r>
            <a:r>
              <a:rPr lang="en-US" altLang="ja-JP" sz="3200" b="0"/>
              <a:t> </a:t>
            </a:r>
          </a:p>
          <a:p>
            <a:pPr algn="l">
              <a:spcBef>
                <a:spcPct val="0"/>
              </a:spcBef>
            </a:pPr>
            <a:r>
              <a:rPr lang="ja-JP" altLang="en-US" sz="3200" b="0"/>
              <a:t>ひもの張力 </a:t>
            </a:r>
            <a:r>
              <a:rPr lang="en-US" altLang="ja-JP" sz="3200" b="0" i="1">
                <a:latin typeface="Bookman Old Style" panose="02050604050505020204" pitchFamily="18" charset="0"/>
              </a:rPr>
              <a:t>T </a:t>
            </a:r>
            <a:r>
              <a:rPr lang="ja-JP" altLang="en-US" sz="3200" b="0" i="1">
                <a:latin typeface="Bookman Old Style" panose="02050604050505020204" pitchFamily="18" charset="0"/>
              </a:rPr>
              <a:t>、</a:t>
            </a:r>
          </a:p>
          <a:p>
            <a:pPr algn="l">
              <a:spcBef>
                <a:spcPct val="0"/>
              </a:spcBef>
            </a:pPr>
            <a:r>
              <a:rPr kumimoji="0" lang="ja-JP" altLang="en-US" sz="3200" b="0"/>
              <a:t>垂直抗力</a:t>
            </a:r>
            <a:r>
              <a:rPr kumimoji="0" lang="en-US" altLang="ja-JP" sz="3200" b="0" i="1">
                <a:latin typeface="Bookman Old Style" panose="02050604050505020204" pitchFamily="18" charset="0"/>
              </a:rPr>
              <a:t>N</a:t>
            </a:r>
            <a:r>
              <a:rPr lang="ja-JP" altLang="en-US" sz="3200" b="0">
                <a:latin typeface="Bookman Old Style" panose="02050604050505020204" pitchFamily="18" charset="0"/>
              </a:rPr>
              <a:t>を求めよ</a:t>
            </a:r>
          </a:p>
        </p:txBody>
      </p:sp>
      <p:sp>
        <p:nvSpPr>
          <p:cNvPr id="400394" name="Rectangle 10">
            <a:extLst>
              <a:ext uri="{FF2B5EF4-FFF2-40B4-BE49-F238E27FC236}">
                <a16:creationId xmlns:a16="http://schemas.microsoft.com/office/drawing/2014/main" id="{2B2F9D3C-03CB-63F3-F4CB-1BDD8BCCA741}"/>
              </a:ext>
            </a:extLst>
          </p:cNvPr>
          <p:cNvSpPr>
            <a:spLocks noChangeArrowheads="1"/>
          </p:cNvSpPr>
          <p:nvPr/>
        </p:nvSpPr>
        <p:spPr bwMode="auto">
          <a:xfrm>
            <a:off x="5068888" y="979488"/>
            <a:ext cx="469900" cy="222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95" name="Rectangle 11">
            <a:extLst>
              <a:ext uri="{FF2B5EF4-FFF2-40B4-BE49-F238E27FC236}">
                <a16:creationId xmlns:a16="http://schemas.microsoft.com/office/drawing/2014/main" id="{35B320B6-62E0-3EB5-9FF3-FCED6812862B}"/>
              </a:ext>
            </a:extLst>
          </p:cNvPr>
          <p:cNvSpPr>
            <a:spLocks noChangeArrowheads="1"/>
          </p:cNvSpPr>
          <p:nvPr/>
        </p:nvSpPr>
        <p:spPr bwMode="auto">
          <a:xfrm>
            <a:off x="8267700" y="2965450"/>
            <a:ext cx="260350" cy="2306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96" name="Rectangle 12">
            <a:extLst>
              <a:ext uri="{FF2B5EF4-FFF2-40B4-BE49-F238E27FC236}">
                <a16:creationId xmlns:a16="http://schemas.microsoft.com/office/drawing/2014/main" id="{B1A437EA-7476-FC49-442C-7771E6038D27}"/>
              </a:ext>
            </a:extLst>
          </p:cNvPr>
          <p:cNvSpPr>
            <a:spLocks noChangeArrowheads="1"/>
          </p:cNvSpPr>
          <p:nvPr/>
        </p:nvSpPr>
        <p:spPr bwMode="auto">
          <a:xfrm>
            <a:off x="4729163" y="1671638"/>
            <a:ext cx="1200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ja-JP" altLang="en-US" sz="3200" b="0"/>
              <a:t>物体</a:t>
            </a:r>
            <a:r>
              <a:rPr lang="en-US" altLang="ja-JP" sz="3200" b="0"/>
              <a:t>1</a:t>
            </a:r>
          </a:p>
        </p:txBody>
      </p:sp>
      <p:sp>
        <p:nvSpPr>
          <p:cNvPr id="400397" name="Rectangle 13">
            <a:extLst>
              <a:ext uri="{FF2B5EF4-FFF2-40B4-BE49-F238E27FC236}">
                <a16:creationId xmlns:a16="http://schemas.microsoft.com/office/drawing/2014/main" id="{346320F3-48B7-7AAE-57D0-053420D022DB}"/>
              </a:ext>
            </a:extLst>
          </p:cNvPr>
          <p:cNvSpPr>
            <a:spLocks noChangeArrowheads="1"/>
          </p:cNvSpPr>
          <p:nvPr/>
        </p:nvSpPr>
        <p:spPr bwMode="auto">
          <a:xfrm>
            <a:off x="6348413" y="2678113"/>
            <a:ext cx="1200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ja-JP" altLang="en-US" sz="3200" b="0"/>
              <a:t>物体</a:t>
            </a:r>
            <a:r>
              <a:rPr lang="en-US" altLang="ja-JP" sz="3200" b="0"/>
              <a:t>2</a:t>
            </a:r>
          </a:p>
        </p:txBody>
      </p:sp>
      <p:sp>
        <p:nvSpPr>
          <p:cNvPr id="400398" name="Rectangle 14">
            <a:extLst>
              <a:ext uri="{FF2B5EF4-FFF2-40B4-BE49-F238E27FC236}">
                <a16:creationId xmlns:a16="http://schemas.microsoft.com/office/drawing/2014/main" id="{BEC54938-3C16-F5EE-3B83-F311D65ADA8E}"/>
              </a:ext>
            </a:extLst>
          </p:cNvPr>
          <p:cNvSpPr>
            <a:spLocks noChangeArrowheads="1"/>
          </p:cNvSpPr>
          <p:nvPr/>
        </p:nvSpPr>
        <p:spPr bwMode="auto">
          <a:xfrm>
            <a:off x="4838700" y="714375"/>
            <a:ext cx="942975" cy="87947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399" name="Rectangle 15">
            <a:extLst>
              <a:ext uri="{FF2B5EF4-FFF2-40B4-BE49-F238E27FC236}">
                <a16:creationId xmlns:a16="http://schemas.microsoft.com/office/drawing/2014/main" id="{E51F0D43-0FD1-2EC2-E02C-48429A1F43C8}"/>
              </a:ext>
            </a:extLst>
          </p:cNvPr>
          <p:cNvSpPr>
            <a:spLocks noChangeArrowheads="1"/>
          </p:cNvSpPr>
          <p:nvPr/>
        </p:nvSpPr>
        <p:spPr bwMode="auto">
          <a:xfrm>
            <a:off x="7934325" y="2514600"/>
            <a:ext cx="942975" cy="87947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0400" name="Rectangle 16">
            <a:extLst>
              <a:ext uri="{FF2B5EF4-FFF2-40B4-BE49-F238E27FC236}">
                <a16:creationId xmlns:a16="http://schemas.microsoft.com/office/drawing/2014/main" id="{8AD6BBE1-3053-3015-DDD4-57824EA2C314}"/>
              </a:ext>
            </a:extLst>
          </p:cNvPr>
          <p:cNvSpPr>
            <a:spLocks noChangeArrowheads="1"/>
          </p:cNvSpPr>
          <p:nvPr/>
        </p:nvSpPr>
        <p:spPr bwMode="auto">
          <a:xfrm>
            <a:off x="4559300" y="0"/>
            <a:ext cx="4584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3200" b="0">
                <a:solidFill>
                  <a:srgbClr val="6600FF"/>
                </a:solidFill>
                <a:latin typeface="Bookman Old Style" panose="02050604050505020204" pitchFamily="18" charset="0"/>
                <a:ea typeface="ＭＳ ゴシック" panose="020B0609070205080204" pitchFamily="49" charset="-128"/>
              </a:rPr>
              <a:t>力学基礎第</a:t>
            </a:r>
            <a:r>
              <a:rPr lang="en-US" altLang="ja-JP" sz="3200" b="0">
                <a:solidFill>
                  <a:srgbClr val="6600FF"/>
                </a:solidFill>
                <a:latin typeface="Bookman Old Style" panose="02050604050505020204" pitchFamily="18" charset="0"/>
                <a:ea typeface="ＭＳ ゴシック" panose="020B0609070205080204" pitchFamily="49" charset="-128"/>
              </a:rPr>
              <a:t>3</a:t>
            </a:r>
            <a:r>
              <a:rPr lang="ja-JP" altLang="en-US" sz="3200" b="0">
                <a:solidFill>
                  <a:srgbClr val="6600FF"/>
                </a:solidFill>
                <a:latin typeface="Bookman Old Style" panose="02050604050505020204" pitchFamily="18" charset="0"/>
                <a:ea typeface="ＭＳ ゴシック" panose="020B0609070205080204" pitchFamily="49" charset="-128"/>
              </a:rPr>
              <a:t>章　例題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accel="50000" fill="hold" nodeType="withEffect">
                                  <p:stCondLst>
                                    <p:cond delay="0"/>
                                  </p:stCondLst>
                                  <p:childTnLst>
                                    <p:animScale>
                                      <p:cBhvr>
                                        <p:cTn id="6" dur="1000" fill="hold"/>
                                        <p:tgtEl>
                                          <p:spTgt spid="400395"/>
                                        </p:tgtEl>
                                      </p:cBhvr>
                                      <p:by x="100000" y="25000"/>
                                    </p:animScale>
                                  </p:childTnLst>
                                </p:cTn>
                              </p:par>
                              <p:par>
                                <p:cTn id="7" presetID="6" presetClass="emph" presetSubtype="0" accel="50000" fill="hold" nodeType="withEffect">
                                  <p:stCondLst>
                                    <p:cond delay="0"/>
                                  </p:stCondLst>
                                  <p:childTnLst>
                                    <p:animScale>
                                      <p:cBhvr>
                                        <p:cTn id="8" dur="1000" fill="hold"/>
                                        <p:tgtEl>
                                          <p:spTgt spid="400394"/>
                                        </p:tgtEl>
                                      </p:cBhvr>
                                      <p:by x="400000" y="100000"/>
                                    </p:animScale>
                                  </p:childTnLst>
                                </p:cTn>
                              </p:par>
                              <p:par>
                                <p:cTn id="9" presetID="63" presetClass="path" presetSubtype="0" accel="50000" fill="hold" nodeType="withEffect">
                                  <p:stCondLst>
                                    <p:cond delay="0"/>
                                  </p:stCondLst>
                                  <p:childTnLst>
                                    <p:animMotion origin="layout" path="M 3.61111E-6 4.07407E-6 L 0.12222 4.07407E-6 " pathEditMode="relative" rAng="0" ptsTypes="AA">
                                      <p:cBhvr>
                                        <p:cTn id="10" dur="1000" fill="hold"/>
                                        <p:tgtEl>
                                          <p:spTgt spid="400398"/>
                                        </p:tgtEl>
                                        <p:attrNameLst>
                                          <p:attrName>ppt_x</p:attrName>
                                          <p:attrName>ppt_y</p:attrName>
                                        </p:attrNameLst>
                                      </p:cBhvr>
                                      <p:rCtr x="6111" y="0"/>
                                    </p:animMotion>
                                  </p:childTnLst>
                                </p:cTn>
                              </p:par>
                              <p:par>
                                <p:cTn id="11" presetID="42" presetClass="path" presetSubtype="0" accel="50000" decel="50000" fill="hold" nodeType="withEffect">
                                  <p:stCondLst>
                                    <p:cond delay="0"/>
                                  </p:stCondLst>
                                  <p:childTnLst>
                                    <p:animMotion origin="layout" path="M -8.33333E-7 2.96296E-6 L -8.33333E-7 0.16574 " pathEditMode="relative" rAng="0" ptsTypes="AA">
                                      <p:cBhvr>
                                        <p:cTn id="12" dur="1000" fill="hold"/>
                                        <p:tgtEl>
                                          <p:spTgt spid="400399"/>
                                        </p:tgtEl>
                                        <p:attrNameLst>
                                          <p:attrName>ppt_x</p:attrName>
                                          <p:attrName>ppt_y</p:attrName>
                                        </p:attrNameLst>
                                      </p:cBhvr>
                                      <p:rCtr x="0" y="8287"/>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0390"/>
                                        </p:tgtEl>
                                        <p:attrNameLst>
                                          <p:attrName>style.visibility</p:attrName>
                                        </p:attrNameLst>
                                      </p:cBhvr>
                                      <p:to>
                                        <p:strVal val="visible"/>
                                      </p:to>
                                    </p:set>
                                    <p:animEffect transition="in" filter="wipe(left)">
                                      <p:cBhvr>
                                        <p:cTn id="17" dur="500"/>
                                        <p:tgtEl>
                                          <p:spTgt spid="4003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0392"/>
                                        </p:tgtEl>
                                        <p:attrNameLst>
                                          <p:attrName>style.visibility</p:attrName>
                                        </p:attrNameLst>
                                      </p:cBhvr>
                                      <p:to>
                                        <p:strVal val="visible"/>
                                      </p:to>
                                    </p:set>
                                    <p:animEffect transition="in" filter="wipe(left)">
                                      <p:cBhvr>
                                        <p:cTn id="22" dur="500"/>
                                        <p:tgtEl>
                                          <p:spTgt spid="4003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0393"/>
                                        </p:tgtEl>
                                        <p:attrNameLst>
                                          <p:attrName>style.visibility</p:attrName>
                                        </p:attrNameLst>
                                      </p:cBhvr>
                                      <p:to>
                                        <p:strVal val="visible"/>
                                      </p:to>
                                    </p:set>
                                    <p:animEffect transition="in" filter="wipe(left)">
                                      <p:cBhvr>
                                        <p:cTn id="27" dur="500"/>
                                        <p:tgtEl>
                                          <p:spTgt spid="4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p:bldP spid="400392" grpId="0"/>
      <p:bldP spid="4003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Line 2">
            <a:extLst>
              <a:ext uri="{FF2B5EF4-FFF2-40B4-BE49-F238E27FC236}">
                <a16:creationId xmlns:a16="http://schemas.microsoft.com/office/drawing/2014/main" id="{1065F308-2317-2A7E-0D5C-E5D32493FD87}"/>
              </a:ext>
            </a:extLst>
          </p:cNvPr>
          <p:cNvSpPr>
            <a:spLocks noChangeShapeType="1"/>
          </p:cNvSpPr>
          <p:nvPr/>
        </p:nvSpPr>
        <p:spPr bwMode="auto">
          <a:xfrm>
            <a:off x="5386388" y="1077913"/>
            <a:ext cx="2728912"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1" name="Line 3">
            <a:extLst>
              <a:ext uri="{FF2B5EF4-FFF2-40B4-BE49-F238E27FC236}">
                <a16:creationId xmlns:a16="http://schemas.microsoft.com/office/drawing/2014/main" id="{3658BEB4-34F6-668A-61B1-2E4CAB294463}"/>
              </a:ext>
            </a:extLst>
          </p:cNvPr>
          <p:cNvSpPr>
            <a:spLocks noChangeShapeType="1"/>
          </p:cNvSpPr>
          <p:nvPr/>
        </p:nvSpPr>
        <p:spPr bwMode="auto">
          <a:xfrm flipH="1">
            <a:off x="8399463" y="1360488"/>
            <a:ext cx="7937" cy="17287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2" name="Rectangle 4">
            <a:extLst>
              <a:ext uri="{FF2B5EF4-FFF2-40B4-BE49-F238E27FC236}">
                <a16:creationId xmlns:a16="http://schemas.microsoft.com/office/drawing/2014/main" id="{A85E76C6-0645-7F29-8811-C562DEB91FDD}"/>
              </a:ext>
            </a:extLst>
          </p:cNvPr>
          <p:cNvSpPr>
            <a:spLocks noChangeArrowheads="1"/>
          </p:cNvSpPr>
          <p:nvPr/>
        </p:nvSpPr>
        <p:spPr bwMode="auto">
          <a:xfrm>
            <a:off x="8415338" y="3081338"/>
            <a:ext cx="188912" cy="685800"/>
          </a:xfrm>
          <a:prstGeom prst="rect">
            <a:avLst/>
          </a:prstGeom>
          <a:solidFill>
            <a:schemeClr val="bg1"/>
          </a:solidFill>
          <a:ln>
            <a:noFill/>
          </a:ln>
          <a:effectLst/>
          <a:extLs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3" name="Rectangle 5">
            <a:extLst>
              <a:ext uri="{FF2B5EF4-FFF2-40B4-BE49-F238E27FC236}">
                <a16:creationId xmlns:a16="http://schemas.microsoft.com/office/drawing/2014/main" id="{6CC77454-12BF-7C51-23F4-384653F1B961}"/>
              </a:ext>
            </a:extLst>
          </p:cNvPr>
          <p:cNvSpPr>
            <a:spLocks noChangeArrowheads="1"/>
          </p:cNvSpPr>
          <p:nvPr/>
        </p:nvSpPr>
        <p:spPr bwMode="auto">
          <a:xfrm>
            <a:off x="7939088" y="2513013"/>
            <a:ext cx="942975" cy="879475"/>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4" name="Rectangle 6">
            <a:extLst>
              <a:ext uri="{FF2B5EF4-FFF2-40B4-BE49-F238E27FC236}">
                <a16:creationId xmlns:a16="http://schemas.microsoft.com/office/drawing/2014/main" id="{EECC0E43-02B3-96A5-31B4-C37881954CF8}"/>
              </a:ext>
            </a:extLst>
          </p:cNvPr>
          <p:cNvSpPr>
            <a:spLocks noChangeArrowheads="1"/>
          </p:cNvSpPr>
          <p:nvPr/>
        </p:nvSpPr>
        <p:spPr bwMode="auto">
          <a:xfrm>
            <a:off x="4851400" y="725488"/>
            <a:ext cx="942975" cy="879475"/>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5" name="Oval 7">
            <a:extLst>
              <a:ext uri="{FF2B5EF4-FFF2-40B4-BE49-F238E27FC236}">
                <a16:creationId xmlns:a16="http://schemas.microsoft.com/office/drawing/2014/main" id="{80818570-3A05-FCA0-11F1-24AAC408A3C9}"/>
              </a:ext>
            </a:extLst>
          </p:cNvPr>
          <p:cNvSpPr>
            <a:spLocks noChangeArrowheads="1"/>
          </p:cNvSpPr>
          <p:nvPr/>
        </p:nvSpPr>
        <p:spPr bwMode="auto">
          <a:xfrm>
            <a:off x="7832725" y="1077913"/>
            <a:ext cx="565150" cy="585787"/>
          </a:xfrm>
          <a:prstGeom prst="ellipse">
            <a:avLst/>
          </a:prstGeom>
          <a:solidFill>
            <a:srgbClr val="EAEAEA"/>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6" name="Line 8">
            <a:extLst>
              <a:ext uri="{FF2B5EF4-FFF2-40B4-BE49-F238E27FC236}">
                <a16:creationId xmlns:a16="http://schemas.microsoft.com/office/drawing/2014/main" id="{C84C01B5-A4A2-6E98-B29E-CCB76F692471}"/>
              </a:ext>
            </a:extLst>
          </p:cNvPr>
          <p:cNvSpPr>
            <a:spLocks noChangeShapeType="1"/>
          </p:cNvSpPr>
          <p:nvPr/>
        </p:nvSpPr>
        <p:spPr bwMode="auto">
          <a:xfrm flipH="1">
            <a:off x="7370763" y="1389063"/>
            <a:ext cx="754062" cy="293687"/>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7" name="Rectangle 9">
            <a:extLst>
              <a:ext uri="{FF2B5EF4-FFF2-40B4-BE49-F238E27FC236}">
                <a16:creationId xmlns:a16="http://schemas.microsoft.com/office/drawing/2014/main" id="{B922BFC1-E332-E8CE-098E-34F3A74AC95E}"/>
              </a:ext>
            </a:extLst>
          </p:cNvPr>
          <p:cNvSpPr>
            <a:spLocks noChangeArrowheads="1"/>
          </p:cNvSpPr>
          <p:nvPr/>
        </p:nvSpPr>
        <p:spPr bwMode="auto">
          <a:xfrm>
            <a:off x="0" y="0"/>
            <a:ext cx="4271963"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ja-JP" altLang="en-US" sz="3200" b="0"/>
              <a:t>物体</a:t>
            </a:r>
            <a:r>
              <a:rPr lang="en-US" altLang="ja-JP" sz="3200" b="0"/>
              <a:t>1  </a:t>
            </a:r>
            <a:r>
              <a:rPr lang="ja-JP" altLang="en-US" sz="3200" b="0"/>
              <a:t>質量 </a:t>
            </a:r>
            <a:r>
              <a:rPr lang="en-US" altLang="ja-JP" sz="3200" b="0" i="1">
                <a:latin typeface="Bookman Old Style" panose="02050604050505020204" pitchFamily="18" charset="0"/>
              </a:rPr>
              <a:t>m</a:t>
            </a:r>
            <a:r>
              <a:rPr lang="en-US" altLang="ja-JP" sz="3200" b="0" baseline="-25000"/>
              <a:t>1</a:t>
            </a:r>
            <a:r>
              <a:rPr lang="en-US" altLang="ja-JP" sz="3200" b="0"/>
              <a:t> =5.0kg </a:t>
            </a:r>
          </a:p>
          <a:p>
            <a:pPr algn="just"/>
            <a:r>
              <a:rPr lang="ja-JP" altLang="en-US" sz="3200" b="0"/>
              <a:t>物体</a:t>
            </a:r>
            <a:r>
              <a:rPr lang="en-US" altLang="ja-JP" sz="3200" b="0"/>
              <a:t>2  </a:t>
            </a:r>
            <a:r>
              <a:rPr lang="ja-JP" altLang="en-US" sz="3200" b="0"/>
              <a:t>質量 </a:t>
            </a:r>
            <a:r>
              <a:rPr lang="en-US" altLang="ja-JP" sz="3200" b="0" i="1">
                <a:latin typeface="Bookman Old Style" panose="02050604050505020204" pitchFamily="18" charset="0"/>
              </a:rPr>
              <a:t>m</a:t>
            </a:r>
            <a:r>
              <a:rPr lang="en-US" altLang="ja-JP" sz="3200" b="0" baseline="-25000"/>
              <a:t>2</a:t>
            </a:r>
            <a:r>
              <a:rPr lang="en-US" altLang="ja-JP" sz="3200" b="0"/>
              <a:t> =4.0kg </a:t>
            </a:r>
            <a:endParaRPr lang="en-US" altLang="ja-JP" sz="3200" b="0">
              <a:latin typeface="Bookman Old Style" panose="02050604050505020204" pitchFamily="18" charset="0"/>
            </a:endParaRPr>
          </a:p>
        </p:txBody>
      </p:sp>
      <p:sp>
        <p:nvSpPr>
          <p:cNvPr id="401418" name="Rectangle 10">
            <a:extLst>
              <a:ext uri="{FF2B5EF4-FFF2-40B4-BE49-F238E27FC236}">
                <a16:creationId xmlns:a16="http://schemas.microsoft.com/office/drawing/2014/main" id="{0872DF34-AE44-00D7-10A8-F6CB5D17F55D}"/>
              </a:ext>
            </a:extLst>
          </p:cNvPr>
          <p:cNvSpPr>
            <a:spLocks noChangeArrowheads="1"/>
          </p:cNvSpPr>
          <p:nvPr/>
        </p:nvSpPr>
        <p:spPr bwMode="auto">
          <a:xfrm>
            <a:off x="4254500" y="1590675"/>
            <a:ext cx="3352800" cy="2932113"/>
          </a:xfrm>
          <a:prstGeom prst="rect">
            <a:avLst/>
          </a:prstGeom>
          <a:solidFill>
            <a:srgbClr val="EAEAEA"/>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19" name="Rectangle 11">
            <a:extLst>
              <a:ext uri="{FF2B5EF4-FFF2-40B4-BE49-F238E27FC236}">
                <a16:creationId xmlns:a16="http://schemas.microsoft.com/office/drawing/2014/main" id="{F2ABC4C9-AD5F-C801-F341-CAF2B13120A3}"/>
              </a:ext>
            </a:extLst>
          </p:cNvPr>
          <p:cNvSpPr>
            <a:spLocks noChangeArrowheads="1"/>
          </p:cNvSpPr>
          <p:nvPr/>
        </p:nvSpPr>
        <p:spPr bwMode="auto">
          <a:xfrm>
            <a:off x="8415338" y="3081338"/>
            <a:ext cx="188912"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20" name="Rectangle 12">
            <a:extLst>
              <a:ext uri="{FF2B5EF4-FFF2-40B4-BE49-F238E27FC236}">
                <a16:creationId xmlns:a16="http://schemas.microsoft.com/office/drawing/2014/main" id="{4BDA05C5-3442-0386-E681-1E79091FCA16}"/>
              </a:ext>
            </a:extLst>
          </p:cNvPr>
          <p:cNvSpPr>
            <a:spLocks noChangeArrowheads="1"/>
          </p:cNvSpPr>
          <p:nvPr/>
        </p:nvSpPr>
        <p:spPr bwMode="auto">
          <a:xfrm>
            <a:off x="4841875" y="723900"/>
            <a:ext cx="942975" cy="87947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21" name="Rectangle 13">
            <a:extLst>
              <a:ext uri="{FF2B5EF4-FFF2-40B4-BE49-F238E27FC236}">
                <a16:creationId xmlns:a16="http://schemas.microsoft.com/office/drawing/2014/main" id="{5671ED43-A2CC-19DF-43D5-658163E34E4A}"/>
              </a:ext>
            </a:extLst>
          </p:cNvPr>
          <p:cNvSpPr>
            <a:spLocks noChangeArrowheads="1"/>
          </p:cNvSpPr>
          <p:nvPr/>
        </p:nvSpPr>
        <p:spPr bwMode="auto">
          <a:xfrm>
            <a:off x="4827588" y="628650"/>
            <a:ext cx="923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b="0" i="1">
                <a:latin typeface="Bookman Old Style" panose="02050604050505020204" pitchFamily="18" charset="0"/>
                <a:ea typeface="ＭＳ ゴシック" panose="020B0609070205080204" pitchFamily="49" charset="-128"/>
              </a:rPr>
              <a:t>m</a:t>
            </a:r>
            <a:r>
              <a:rPr kumimoji="0" lang="en-US" altLang="ja-JP" b="0" baseline="-25000">
                <a:ea typeface="ＭＳ ゴシック" panose="020B0609070205080204" pitchFamily="49" charset="-128"/>
              </a:rPr>
              <a:t>1</a:t>
            </a:r>
            <a:r>
              <a:rPr lang="en-US" altLang="ja-JP" b="0"/>
              <a:t> </a:t>
            </a:r>
          </a:p>
        </p:txBody>
      </p:sp>
      <p:sp>
        <p:nvSpPr>
          <p:cNvPr id="401422" name="Line 14">
            <a:extLst>
              <a:ext uri="{FF2B5EF4-FFF2-40B4-BE49-F238E27FC236}">
                <a16:creationId xmlns:a16="http://schemas.microsoft.com/office/drawing/2014/main" id="{72439D72-B4B8-68FF-5BF4-1CCDA00BC8D5}"/>
              </a:ext>
            </a:extLst>
          </p:cNvPr>
          <p:cNvSpPr>
            <a:spLocks noChangeShapeType="1"/>
          </p:cNvSpPr>
          <p:nvPr/>
        </p:nvSpPr>
        <p:spPr bwMode="auto">
          <a:xfrm flipH="1" flipV="1">
            <a:off x="5373688" y="1136650"/>
            <a:ext cx="1587" cy="1074738"/>
          </a:xfrm>
          <a:prstGeom prst="line">
            <a:avLst/>
          </a:prstGeom>
          <a:noFill/>
          <a:ln w="762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23" name="Line 15">
            <a:extLst>
              <a:ext uri="{FF2B5EF4-FFF2-40B4-BE49-F238E27FC236}">
                <a16:creationId xmlns:a16="http://schemas.microsoft.com/office/drawing/2014/main" id="{F43125EF-1624-0B0A-DADC-A7508EA9C4FA}"/>
              </a:ext>
            </a:extLst>
          </p:cNvPr>
          <p:cNvSpPr>
            <a:spLocks noChangeShapeType="1"/>
          </p:cNvSpPr>
          <p:nvPr/>
        </p:nvSpPr>
        <p:spPr bwMode="auto">
          <a:xfrm flipH="1" flipV="1">
            <a:off x="5815013" y="1073150"/>
            <a:ext cx="750887" cy="1588"/>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24" name="Line 16">
            <a:extLst>
              <a:ext uri="{FF2B5EF4-FFF2-40B4-BE49-F238E27FC236}">
                <a16:creationId xmlns:a16="http://schemas.microsoft.com/office/drawing/2014/main" id="{CD931C9D-258D-D1C5-A6BC-825585A41DCF}"/>
              </a:ext>
            </a:extLst>
          </p:cNvPr>
          <p:cNvSpPr>
            <a:spLocks noChangeShapeType="1"/>
          </p:cNvSpPr>
          <p:nvPr/>
        </p:nvSpPr>
        <p:spPr bwMode="auto">
          <a:xfrm flipH="1">
            <a:off x="5522913" y="536575"/>
            <a:ext cx="1587" cy="1074738"/>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25" name="Rectangle 17">
            <a:extLst>
              <a:ext uri="{FF2B5EF4-FFF2-40B4-BE49-F238E27FC236}">
                <a16:creationId xmlns:a16="http://schemas.microsoft.com/office/drawing/2014/main" id="{2DEEE8AA-7D4F-AEAE-DC75-50B1DFAB5177}"/>
              </a:ext>
            </a:extLst>
          </p:cNvPr>
          <p:cNvSpPr>
            <a:spLocks noChangeArrowheads="1"/>
          </p:cNvSpPr>
          <p:nvPr/>
        </p:nvSpPr>
        <p:spPr bwMode="auto">
          <a:xfrm>
            <a:off x="4838700" y="21463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r>
              <a:rPr kumimoji="0" lang="en-US" altLang="ja-JP" sz="3200" b="0" i="1">
                <a:latin typeface="Bookman Old Style" panose="02050604050505020204" pitchFamily="18" charset="0"/>
                <a:ea typeface="ＭＳ ゴシック" panose="020B0609070205080204" pitchFamily="49" charset="-128"/>
              </a:rPr>
              <a:t>g</a:t>
            </a:r>
          </a:p>
        </p:txBody>
      </p:sp>
      <p:sp>
        <p:nvSpPr>
          <p:cNvPr id="401426" name="Rectangle 18">
            <a:extLst>
              <a:ext uri="{FF2B5EF4-FFF2-40B4-BE49-F238E27FC236}">
                <a16:creationId xmlns:a16="http://schemas.microsoft.com/office/drawing/2014/main" id="{AB58FF65-8489-FB4E-F01E-C6A20EF6C9CB}"/>
              </a:ext>
            </a:extLst>
          </p:cNvPr>
          <p:cNvSpPr>
            <a:spLocks noChangeArrowheads="1"/>
          </p:cNvSpPr>
          <p:nvPr/>
        </p:nvSpPr>
        <p:spPr bwMode="auto">
          <a:xfrm>
            <a:off x="6503988" y="995363"/>
            <a:ext cx="5191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1427" name="Rectangle 19">
            <a:extLst>
              <a:ext uri="{FF2B5EF4-FFF2-40B4-BE49-F238E27FC236}">
                <a16:creationId xmlns:a16="http://schemas.microsoft.com/office/drawing/2014/main" id="{C9F1115F-150C-1680-D851-4127D8903574}"/>
              </a:ext>
            </a:extLst>
          </p:cNvPr>
          <p:cNvSpPr>
            <a:spLocks noChangeArrowheads="1"/>
          </p:cNvSpPr>
          <p:nvPr/>
        </p:nvSpPr>
        <p:spPr bwMode="auto">
          <a:xfrm>
            <a:off x="5334000" y="6350"/>
            <a:ext cx="549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N</a:t>
            </a:r>
          </a:p>
        </p:txBody>
      </p:sp>
      <p:sp>
        <p:nvSpPr>
          <p:cNvPr id="401428" name="Line 20">
            <a:extLst>
              <a:ext uri="{FF2B5EF4-FFF2-40B4-BE49-F238E27FC236}">
                <a16:creationId xmlns:a16="http://schemas.microsoft.com/office/drawing/2014/main" id="{8753310C-7DE9-1DF1-EA4F-A39EEBCE58DF}"/>
              </a:ext>
            </a:extLst>
          </p:cNvPr>
          <p:cNvSpPr>
            <a:spLocks noChangeShapeType="1"/>
          </p:cNvSpPr>
          <p:nvPr/>
        </p:nvSpPr>
        <p:spPr bwMode="auto">
          <a:xfrm flipH="1" flipV="1">
            <a:off x="4491038" y="606425"/>
            <a:ext cx="873125" cy="11113"/>
          </a:xfrm>
          <a:prstGeom prst="line">
            <a:avLst/>
          </a:prstGeom>
          <a:noFill/>
          <a:ln w="28575">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29" name="Rectangle 21">
            <a:extLst>
              <a:ext uri="{FF2B5EF4-FFF2-40B4-BE49-F238E27FC236}">
                <a16:creationId xmlns:a16="http://schemas.microsoft.com/office/drawing/2014/main" id="{A780BB5A-DBC0-A07B-8008-E0B81F2ED12A}"/>
              </a:ext>
            </a:extLst>
          </p:cNvPr>
          <p:cNvSpPr>
            <a:spLocks noChangeArrowheads="1"/>
          </p:cNvSpPr>
          <p:nvPr/>
        </p:nvSpPr>
        <p:spPr bwMode="auto">
          <a:xfrm>
            <a:off x="4459288" y="0"/>
            <a:ext cx="5286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a</a:t>
            </a:r>
          </a:p>
        </p:txBody>
      </p:sp>
      <p:sp>
        <p:nvSpPr>
          <p:cNvPr id="401430" name="Rectangle 22">
            <a:extLst>
              <a:ext uri="{FF2B5EF4-FFF2-40B4-BE49-F238E27FC236}">
                <a16:creationId xmlns:a16="http://schemas.microsoft.com/office/drawing/2014/main" id="{D6DA1DCD-D438-D974-84AA-FD9759962589}"/>
              </a:ext>
            </a:extLst>
          </p:cNvPr>
          <p:cNvSpPr>
            <a:spLocks noChangeArrowheads="1"/>
          </p:cNvSpPr>
          <p:nvPr/>
        </p:nvSpPr>
        <p:spPr bwMode="auto">
          <a:xfrm>
            <a:off x="7934325" y="2514600"/>
            <a:ext cx="942975" cy="87947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31" name="Rectangle 23">
            <a:extLst>
              <a:ext uri="{FF2B5EF4-FFF2-40B4-BE49-F238E27FC236}">
                <a16:creationId xmlns:a16="http://schemas.microsoft.com/office/drawing/2014/main" id="{B5E10D83-87CC-80F6-B3FD-4C388A0D7560}"/>
              </a:ext>
            </a:extLst>
          </p:cNvPr>
          <p:cNvSpPr>
            <a:spLocks noChangeArrowheads="1"/>
          </p:cNvSpPr>
          <p:nvPr/>
        </p:nvSpPr>
        <p:spPr bwMode="auto">
          <a:xfrm>
            <a:off x="7977188" y="2401888"/>
            <a:ext cx="808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endParaRPr lang="en-US" altLang="ja-JP" sz="3200" b="0"/>
          </a:p>
        </p:txBody>
      </p:sp>
      <p:sp>
        <p:nvSpPr>
          <p:cNvPr id="401432" name="Line 24">
            <a:extLst>
              <a:ext uri="{FF2B5EF4-FFF2-40B4-BE49-F238E27FC236}">
                <a16:creationId xmlns:a16="http://schemas.microsoft.com/office/drawing/2014/main" id="{725631B4-3BF8-8457-D86F-6BA5E1294C8D}"/>
              </a:ext>
            </a:extLst>
          </p:cNvPr>
          <p:cNvSpPr>
            <a:spLocks noChangeShapeType="1"/>
          </p:cNvSpPr>
          <p:nvPr/>
        </p:nvSpPr>
        <p:spPr bwMode="auto">
          <a:xfrm flipH="1" flipV="1">
            <a:off x="8405813" y="2995613"/>
            <a:ext cx="1587" cy="976312"/>
          </a:xfrm>
          <a:prstGeom prst="line">
            <a:avLst/>
          </a:prstGeom>
          <a:noFill/>
          <a:ln w="762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33" name="Line 25">
            <a:extLst>
              <a:ext uri="{FF2B5EF4-FFF2-40B4-BE49-F238E27FC236}">
                <a16:creationId xmlns:a16="http://schemas.microsoft.com/office/drawing/2014/main" id="{CB64925A-E6C0-095E-61F0-BFFFD4C9EC88}"/>
              </a:ext>
            </a:extLst>
          </p:cNvPr>
          <p:cNvSpPr>
            <a:spLocks noChangeShapeType="1"/>
          </p:cNvSpPr>
          <p:nvPr/>
        </p:nvSpPr>
        <p:spPr bwMode="auto">
          <a:xfrm flipH="1">
            <a:off x="8415338" y="1768475"/>
            <a:ext cx="1587" cy="782638"/>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34" name="Rectangle 26">
            <a:extLst>
              <a:ext uri="{FF2B5EF4-FFF2-40B4-BE49-F238E27FC236}">
                <a16:creationId xmlns:a16="http://schemas.microsoft.com/office/drawing/2014/main" id="{04FEBC9C-7E2D-C2FC-31F8-EE2D41D0763E}"/>
              </a:ext>
            </a:extLst>
          </p:cNvPr>
          <p:cNvSpPr>
            <a:spLocks noChangeArrowheads="1"/>
          </p:cNvSpPr>
          <p:nvPr/>
        </p:nvSpPr>
        <p:spPr bwMode="auto">
          <a:xfrm>
            <a:off x="8493125" y="1563688"/>
            <a:ext cx="519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1435" name="Rectangle 27">
            <a:extLst>
              <a:ext uri="{FF2B5EF4-FFF2-40B4-BE49-F238E27FC236}">
                <a16:creationId xmlns:a16="http://schemas.microsoft.com/office/drawing/2014/main" id="{97048DF1-5521-079E-9A73-CCF25A7B80A5}"/>
              </a:ext>
            </a:extLst>
          </p:cNvPr>
          <p:cNvSpPr>
            <a:spLocks noChangeArrowheads="1"/>
          </p:cNvSpPr>
          <p:nvPr/>
        </p:nvSpPr>
        <p:spPr bwMode="auto">
          <a:xfrm>
            <a:off x="7864475" y="37719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r>
              <a:rPr kumimoji="0" lang="en-US" altLang="ja-JP" sz="3200" b="0" i="1">
                <a:latin typeface="Bookman Old Style" panose="02050604050505020204" pitchFamily="18" charset="0"/>
                <a:ea typeface="ＭＳ ゴシック" panose="020B0609070205080204" pitchFamily="49" charset="-128"/>
              </a:rPr>
              <a:t>g</a:t>
            </a:r>
          </a:p>
        </p:txBody>
      </p:sp>
      <p:sp>
        <p:nvSpPr>
          <p:cNvPr id="401436" name="Line 28">
            <a:extLst>
              <a:ext uri="{FF2B5EF4-FFF2-40B4-BE49-F238E27FC236}">
                <a16:creationId xmlns:a16="http://schemas.microsoft.com/office/drawing/2014/main" id="{5A4A117A-AAF8-785F-F808-E443E6763907}"/>
              </a:ext>
            </a:extLst>
          </p:cNvPr>
          <p:cNvSpPr>
            <a:spLocks noChangeShapeType="1"/>
          </p:cNvSpPr>
          <p:nvPr/>
        </p:nvSpPr>
        <p:spPr bwMode="auto">
          <a:xfrm flipH="1" flipV="1">
            <a:off x="8977313" y="2436813"/>
            <a:ext cx="1587" cy="1171575"/>
          </a:xfrm>
          <a:prstGeom prst="line">
            <a:avLst/>
          </a:prstGeom>
          <a:noFill/>
          <a:ln w="28575">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37" name="Rectangle 29">
            <a:extLst>
              <a:ext uri="{FF2B5EF4-FFF2-40B4-BE49-F238E27FC236}">
                <a16:creationId xmlns:a16="http://schemas.microsoft.com/office/drawing/2014/main" id="{6B2D7229-0804-7911-AEC6-75702D23B3AE}"/>
              </a:ext>
            </a:extLst>
          </p:cNvPr>
          <p:cNvSpPr>
            <a:spLocks noChangeArrowheads="1"/>
          </p:cNvSpPr>
          <p:nvPr/>
        </p:nvSpPr>
        <p:spPr bwMode="auto">
          <a:xfrm>
            <a:off x="8615363" y="3475038"/>
            <a:ext cx="528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a</a:t>
            </a:r>
          </a:p>
        </p:txBody>
      </p:sp>
      <p:sp>
        <p:nvSpPr>
          <p:cNvPr id="401438" name="Rectangle 30">
            <a:extLst>
              <a:ext uri="{FF2B5EF4-FFF2-40B4-BE49-F238E27FC236}">
                <a16:creationId xmlns:a16="http://schemas.microsoft.com/office/drawing/2014/main" id="{B007FC3B-0C38-52DD-EAAC-97C464AD3CF0}"/>
              </a:ext>
            </a:extLst>
          </p:cNvPr>
          <p:cNvSpPr>
            <a:spLocks noChangeArrowheads="1"/>
          </p:cNvSpPr>
          <p:nvPr/>
        </p:nvSpPr>
        <p:spPr bwMode="auto">
          <a:xfrm>
            <a:off x="7974013" y="4240213"/>
            <a:ext cx="1169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rgbClr val="FF00FF"/>
                </a:solidFill>
              </a:rPr>
              <a:t>重力</a:t>
            </a:r>
          </a:p>
        </p:txBody>
      </p:sp>
      <p:sp>
        <p:nvSpPr>
          <p:cNvPr id="401439" name="Rectangle 31">
            <a:extLst>
              <a:ext uri="{FF2B5EF4-FFF2-40B4-BE49-F238E27FC236}">
                <a16:creationId xmlns:a16="http://schemas.microsoft.com/office/drawing/2014/main" id="{D221FE36-256C-AE59-B58B-90EC21821C20}"/>
              </a:ext>
            </a:extLst>
          </p:cNvPr>
          <p:cNvSpPr>
            <a:spLocks noChangeArrowheads="1"/>
          </p:cNvSpPr>
          <p:nvPr/>
        </p:nvSpPr>
        <p:spPr bwMode="auto">
          <a:xfrm>
            <a:off x="6889750" y="1943100"/>
            <a:ext cx="1635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chemeClr val="accent2"/>
                </a:solidFill>
              </a:rPr>
              <a:t>接触点</a:t>
            </a:r>
          </a:p>
        </p:txBody>
      </p:sp>
      <p:sp>
        <p:nvSpPr>
          <p:cNvPr id="401440" name="Rectangle 32">
            <a:extLst>
              <a:ext uri="{FF2B5EF4-FFF2-40B4-BE49-F238E27FC236}">
                <a16:creationId xmlns:a16="http://schemas.microsoft.com/office/drawing/2014/main" id="{6C8C98FB-73E9-ED10-1C1F-46072270ACCA}"/>
              </a:ext>
            </a:extLst>
          </p:cNvPr>
          <p:cNvSpPr>
            <a:spLocks noChangeArrowheads="1"/>
          </p:cNvSpPr>
          <p:nvPr/>
        </p:nvSpPr>
        <p:spPr bwMode="auto">
          <a:xfrm>
            <a:off x="3860800" y="1647825"/>
            <a:ext cx="1635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chemeClr val="accent2"/>
                </a:solidFill>
              </a:rPr>
              <a:t>接触面</a:t>
            </a:r>
          </a:p>
        </p:txBody>
      </p:sp>
      <p:sp>
        <p:nvSpPr>
          <p:cNvPr id="401441" name="Rectangle 33">
            <a:extLst>
              <a:ext uri="{FF2B5EF4-FFF2-40B4-BE49-F238E27FC236}">
                <a16:creationId xmlns:a16="http://schemas.microsoft.com/office/drawing/2014/main" id="{D0A69316-652D-96E2-C349-2ED26B85E49D}"/>
              </a:ext>
            </a:extLst>
          </p:cNvPr>
          <p:cNvSpPr>
            <a:spLocks noChangeArrowheads="1"/>
          </p:cNvSpPr>
          <p:nvPr/>
        </p:nvSpPr>
        <p:spPr bwMode="auto">
          <a:xfrm>
            <a:off x="4778375" y="2625725"/>
            <a:ext cx="1169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rgbClr val="FF00FF"/>
                </a:solidFill>
              </a:rPr>
              <a:t>重力</a:t>
            </a:r>
          </a:p>
        </p:txBody>
      </p:sp>
      <p:sp>
        <p:nvSpPr>
          <p:cNvPr id="401442" name="Rectangle 34">
            <a:extLst>
              <a:ext uri="{FF2B5EF4-FFF2-40B4-BE49-F238E27FC236}">
                <a16:creationId xmlns:a16="http://schemas.microsoft.com/office/drawing/2014/main" id="{03175DA4-0668-E8AE-B1F8-11EEFCDD2170}"/>
              </a:ext>
            </a:extLst>
          </p:cNvPr>
          <p:cNvSpPr>
            <a:spLocks noChangeArrowheads="1"/>
          </p:cNvSpPr>
          <p:nvPr/>
        </p:nvSpPr>
        <p:spPr bwMode="auto">
          <a:xfrm>
            <a:off x="5778500" y="328613"/>
            <a:ext cx="1841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chemeClr val="accent2"/>
                </a:solidFill>
              </a:rPr>
              <a:t>接触点</a:t>
            </a:r>
          </a:p>
        </p:txBody>
      </p:sp>
      <p:sp>
        <p:nvSpPr>
          <p:cNvPr id="401443" name="Oval 35">
            <a:extLst>
              <a:ext uri="{FF2B5EF4-FFF2-40B4-BE49-F238E27FC236}">
                <a16:creationId xmlns:a16="http://schemas.microsoft.com/office/drawing/2014/main" id="{489F32CB-624E-C3D3-5823-E0BD5C0E5D9B}"/>
              </a:ext>
            </a:extLst>
          </p:cNvPr>
          <p:cNvSpPr>
            <a:spLocks noChangeArrowheads="1"/>
          </p:cNvSpPr>
          <p:nvPr/>
        </p:nvSpPr>
        <p:spPr bwMode="auto">
          <a:xfrm>
            <a:off x="8331200" y="2444750"/>
            <a:ext cx="161925" cy="14922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44" name="Oval 36">
            <a:extLst>
              <a:ext uri="{FF2B5EF4-FFF2-40B4-BE49-F238E27FC236}">
                <a16:creationId xmlns:a16="http://schemas.microsoft.com/office/drawing/2014/main" id="{6EFAAFE1-1799-F1BC-1033-65F32086A2E8}"/>
              </a:ext>
            </a:extLst>
          </p:cNvPr>
          <p:cNvSpPr>
            <a:spLocks noChangeArrowheads="1"/>
          </p:cNvSpPr>
          <p:nvPr/>
        </p:nvSpPr>
        <p:spPr bwMode="auto">
          <a:xfrm>
            <a:off x="5705475" y="1000125"/>
            <a:ext cx="161925" cy="14922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45" name="Line 37">
            <a:extLst>
              <a:ext uri="{FF2B5EF4-FFF2-40B4-BE49-F238E27FC236}">
                <a16:creationId xmlns:a16="http://schemas.microsoft.com/office/drawing/2014/main" id="{1057E974-65A3-8AB0-BEC9-D617A370E1DD}"/>
              </a:ext>
            </a:extLst>
          </p:cNvPr>
          <p:cNvSpPr>
            <a:spLocks noChangeShapeType="1"/>
          </p:cNvSpPr>
          <p:nvPr/>
        </p:nvSpPr>
        <p:spPr bwMode="auto">
          <a:xfrm flipV="1">
            <a:off x="4841875" y="1595438"/>
            <a:ext cx="947738" cy="158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46" name="Rectangle 38">
            <a:extLst>
              <a:ext uri="{FF2B5EF4-FFF2-40B4-BE49-F238E27FC236}">
                <a16:creationId xmlns:a16="http://schemas.microsoft.com/office/drawing/2014/main" id="{111E2669-311C-C5C4-C3BC-BFFC77BA1C7C}"/>
              </a:ext>
            </a:extLst>
          </p:cNvPr>
          <p:cNvSpPr>
            <a:spLocks noChangeArrowheads="1"/>
          </p:cNvSpPr>
          <p:nvPr/>
        </p:nvSpPr>
        <p:spPr bwMode="auto">
          <a:xfrm>
            <a:off x="0" y="1060450"/>
            <a:ext cx="1674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ja-JP" altLang="en-US" sz="3200" b="0">
                <a:solidFill>
                  <a:srgbClr val="CC00CC"/>
                </a:solidFill>
              </a:rPr>
              <a:t>摩擦なし</a:t>
            </a:r>
          </a:p>
        </p:txBody>
      </p:sp>
      <p:sp>
        <p:nvSpPr>
          <p:cNvPr id="401447" name="Rectangle 39">
            <a:extLst>
              <a:ext uri="{FF2B5EF4-FFF2-40B4-BE49-F238E27FC236}">
                <a16:creationId xmlns:a16="http://schemas.microsoft.com/office/drawing/2014/main" id="{2C2F27D3-36E0-548D-D266-7665A4344787}"/>
              </a:ext>
            </a:extLst>
          </p:cNvPr>
          <p:cNvSpPr>
            <a:spLocks noChangeArrowheads="1"/>
          </p:cNvSpPr>
          <p:nvPr/>
        </p:nvSpPr>
        <p:spPr bwMode="auto">
          <a:xfrm>
            <a:off x="0" y="1582738"/>
            <a:ext cx="36115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0"/>
              </a:spcBef>
            </a:pPr>
            <a:r>
              <a:rPr lang="ja-JP" altLang="en-US" sz="3200" b="0"/>
              <a:t>両物体の加速度 </a:t>
            </a:r>
            <a:r>
              <a:rPr lang="en-US" altLang="ja-JP" sz="3200" b="0" i="1">
                <a:latin typeface="Bookman Old Style" panose="02050604050505020204" pitchFamily="18" charset="0"/>
              </a:rPr>
              <a:t>a</a:t>
            </a:r>
            <a:r>
              <a:rPr lang="en-US" altLang="ja-JP" sz="3200" b="0"/>
              <a:t> </a:t>
            </a:r>
          </a:p>
          <a:p>
            <a:pPr algn="l">
              <a:spcBef>
                <a:spcPct val="0"/>
              </a:spcBef>
            </a:pPr>
            <a:r>
              <a:rPr lang="ja-JP" altLang="en-US" sz="3200" b="0"/>
              <a:t>ひもの張力 </a:t>
            </a:r>
            <a:r>
              <a:rPr lang="en-US" altLang="ja-JP" sz="3200" b="0" i="1">
                <a:latin typeface="Bookman Old Style" panose="02050604050505020204" pitchFamily="18" charset="0"/>
              </a:rPr>
              <a:t>T </a:t>
            </a:r>
            <a:r>
              <a:rPr lang="ja-JP" altLang="en-US" sz="3200" b="0" i="1">
                <a:latin typeface="Bookman Old Style" panose="02050604050505020204" pitchFamily="18" charset="0"/>
              </a:rPr>
              <a:t>、</a:t>
            </a:r>
          </a:p>
          <a:p>
            <a:pPr algn="l">
              <a:spcBef>
                <a:spcPct val="0"/>
              </a:spcBef>
            </a:pPr>
            <a:r>
              <a:rPr kumimoji="0" lang="ja-JP" altLang="en-US" sz="3200" b="0"/>
              <a:t>垂直抗力</a:t>
            </a:r>
            <a:r>
              <a:rPr kumimoji="0" lang="en-US" altLang="ja-JP" sz="3200" b="0" i="1">
                <a:latin typeface="Bookman Old Style" panose="02050604050505020204" pitchFamily="18" charset="0"/>
              </a:rPr>
              <a:t>N</a:t>
            </a:r>
            <a:r>
              <a:rPr lang="ja-JP" altLang="en-US" sz="3200" b="0">
                <a:latin typeface="Bookman Old Style" panose="02050604050505020204" pitchFamily="18" charset="0"/>
              </a:rPr>
              <a:t>を求めよ</a:t>
            </a:r>
          </a:p>
        </p:txBody>
      </p:sp>
      <p:sp>
        <p:nvSpPr>
          <p:cNvPr id="401448" name="AutoShape 40">
            <a:extLst>
              <a:ext uri="{FF2B5EF4-FFF2-40B4-BE49-F238E27FC236}">
                <a16:creationId xmlns:a16="http://schemas.microsoft.com/office/drawing/2014/main" id="{AB5C96DB-DF09-6DCA-BB84-D2C35D38F3BA}"/>
              </a:ext>
            </a:extLst>
          </p:cNvPr>
          <p:cNvSpPr>
            <a:spLocks noChangeArrowheads="1"/>
          </p:cNvSpPr>
          <p:nvPr/>
        </p:nvSpPr>
        <p:spPr bwMode="auto">
          <a:xfrm>
            <a:off x="-1549400" y="-8667750"/>
            <a:ext cx="19586575" cy="23879175"/>
          </a:xfrm>
          <a:custGeom>
            <a:avLst/>
            <a:gdLst>
              <a:gd name="G0" fmla="+- 9289 0 0"/>
              <a:gd name="G1" fmla="+- 21600 0 9289"/>
              <a:gd name="G2" fmla="+- 21600 0 928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289" y="10800"/>
                </a:moveTo>
                <a:cubicBezTo>
                  <a:pt x="9289" y="11635"/>
                  <a:pt x="9965" y="12311"/>
                  <a:pt x="10800" y="12311"/>
                </a:cubicBezTo>
                <a:cubicBezTo>
                  <a:pt x="11635" y="12311"/>
                  <a:pt x="12311" y="11635"/>
                  <a:pt x="12311" y="10800"/>
                </a:cubicBezTo>
                <a:cubicBezTo>
                  <a:pt x="12311" y="9965"/>
                  <a:pt x="11635" y="9289"/>
                  <a:pt x="10800" y="9289"/>
                </a:cubicBezTo>
                <a:cubicBezTo>
                  <a:pt x="9965" y="9289"/>
                  <a:pt x="9289" y="9965"/>
                  <a:pt x="9289" y="10800"/>
                </a:cubicBezTo>
                <a:close/>
              </a:path>
            </a:pathLst>
          </a:custGeom>
          <a:solidFill>
            <a:schemeClr val="hlink">
              <a:alpha val="55000"/>
            </a:schemeClr>
          </a:solidFill>
          <a:ln>
            <a:noFill/>
          </a:ln>
          <a:effectLst/>
          <a:extLst>
            <a:ext uri="{91240B29-F687-4F45-9708-019B960494DF}">
              <a14:hiddenLine xmlns:a14="http://schemas.microsoft.com/office/drawing/2010/main" w="9525">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49" name="AutoShape 41">
            <a:extLst>
              <a:ext uri="{FF2B5EF4-FFF2-40B4-BE49-F238E27FC236}">
                <a16:creationId xmlns:a16="http://schemas.microsoft.com/office/drawing/2014/main" id="{ABDA6062-0780-959B-1455-0DC2E78645E5}"/>
              </a:ext>
            </a:extLst>
          </p:cNvPr>
          <p:cNvSpPr>
            <a:spLocks noChangeArrowheads="1"/>
          </p:cNvSpPr>
          <p:nvPr/>
        </p:nvSpPr>
        <p:spPr bwMode="auto">
          <a:xfrm>
            <a:off x="-3924300" y="-5932488"/>
            <a:ext cx="18672175" cy="14811376"/>
          </a:xfrm>
          <a:custGeom>
            <a:avLst/>
            <a:gdLst>
              <a:gd name="G0" fmla="+- 8405 0 0"/>
              <a:gd name="G1" fmla="+- 21600 0 8405"/>
              <a:gd name="G2" fmla="+- 21600 0 840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405" y="10800"/>
                </a:moveTo>
                <a:cubicBezTo>
                  <a:pt x="8405" y="12123"/>
                  <a:pt x="9477" y="13195"/>
                  <a:pt x="10800" y="13195"/>
                </a:cubicBezTo>
                <a:cubicBezTo>
                  <a:pt x="12123" y="13195"/>
                  <a:pt x="13195" y="12123"/>
                  <a:pt x="13195" y="10800"/>
                </a:cubicBezTo>
                <a:cubicBezTo>
                  <a:pt x="13195" y="9477"/>
                  <a:pt x="12123" y="8405"/>
                  <a:pt x="10800" y="8405"/>
                </a:cubicBezTo>
                <a:cubicBezTo>
                  <a:pt x="9477" y="8405"/>
                  <a:pt x="8405" y="9477"/>
                  <a:pt x="8405" y="10800"/>
                </a:cubicBezTo>
                <a:close/>
              </a:path>
            </a:pathLst>
          </a:custGeom>
          <a:solidFill>
            <a:schemeClr val="hlink">
              <a:alpha val="55000"/>
            </a:schemeClr>
          </a:solidFill>
          <a:ln>
            <a:noFill/>
          </a:ln>
          <a:effectLst/>
          <a:extLst>
            <a:ext uri="{91240B29-F687-4F45-9708-019B960494DF}">
              <a14:hiddenLine xmlns:a14="http://schemas.microsoft.com/office/drawing/2010/main" w="9525">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50" name="Rectangle 42">
            <a:extLst>
              <a:ext uri="{FF2B5EF4-FFF2-40B4-BE49-F238E27FC236}">
                <a16:creationId xmlns:a16="http://schemas.microsoft.com/office/drawing/2014/main" id="{49477379-852A-F553-EC98-20911BDB62BE}"/>
              </a:ext>
            </a:extLst>
          </p:cNvPr>
          <p:cNvSpPr>
            <a:spLocks noChangeArrowheads="1"/>
          </p:cNvSpPr>
          <p:nvPr/>
        </p:nvSpPr>
        <p:spPr bwMode="auto">
          <a:xfrm>
            <a:off x="0" y="0"/>
            <a:ext cx="9144000" cy="6858000"/>
          </a:xfrm>
          <a:prstGeom prst="rect">
            <a:avLst/>
          </a:prstGeom>
          <a:solidFill>
            <a:schemeClr val="hlink">
              <a:alpha val="5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51" name="AutoShape 43">
            <a:extLst>
              <a:ext uri="{FF2B5EF4-FFF2-40B4-BE49-F238E27FC236}">
                <a16:creationId xmlns:a16="http://schemas.microsoft.com/office/drawing/2014/main" id="{226C1CC2-F90E-C0E5-B275-FCD6F2D73BE6}"/>
              </a:ext>
            </a:extLst>
          </p:cNvPr>
          <p:cNvSpPr>
            <a:spLocks noChangeArrowheads="1"/>
          </p:cNvSpPr>
          <p:nvPr/>
        </p:nvSpPr>
        <p:spPr bwMode="auto">
          <a:xfrm>
            <a:off x="1825625" y="4778375"/>
            <a:ext cx="7318375" cy="2079625"/>
          </a:xfrm>
          <a:prstGeom prst="roundRect">
            <a:avLst>
              <a:gd name="adj" fmla="val 16667"/>
            </a:avLst>
          </a:prstGeom>
          <a:solidFill>
            <a:srgbClr val="FFFFCC"/>
          </a:solidFill>
          <a:ln w="28575">
            <a:solidFill>
              <a:srgbClr val="9966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01452" name="AutoShape 44">
            <a:extLst>
              <a:ext uri="{FF2B5EF4-FFF2-40B4-BE49-F238E27FC236}">
                <a16:creationId xmlns:a16="http://schemas.microsoft.com/office/drawing/2014/main" id="{B2A7B7DC-F432-4C24-DAE0-82ECA79AFFBD}"/>
              </a:ext>
            </a:extLst>
          </p:cNvPr>
          <p:cNvSpPr>
            <a:spLocks noChangeArrowheads="1"/>
          </p:cNvSpPr>
          <p:nvPr/>
        </p:nvSpPr>
        <p:spPr bwMode="auto">
          <a:xfrm>
            <a:off x="6384925" y="4803775"/>
            <a:ext cx="1276350" cy="5334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53" name="AutoShape 45">
            <a:extLst>
              <a:ext uri="{FF2B5EF4-FFF2-40B4-BE49-F238E27FC236}">
                <a16:creationId xmlns:a16="http://schemas.microsoft.com/office/drawing/2014/main" id="{EBB0F48B-A7F3-BB9E-F5E8-6346E80A2AAF}"/>
              </a:ext>
            </a:extLst>
          </p:cNvPr>
          <p:cNvSpPr>
            <a:spLocks noChangeArrowheads="1"/>
          </p:cNvSpPr>
          <p:nvPr/>
        </p:nvSpPr>
        <p:spPr bwMode="auto">
          <a:xfrm>
            <a:off x="5349875" y="5359400"/>
            <a:ext cx="893763" cy="5334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54" name="AutoShape 46">
            <a:extLst>
              <a:ext uri="{FF2B5EF4-FFF2-40B4-BE49-F238E27FC236}">
                <a16:creationId xmlns:a16="http://schemas.microsoft.com/office/drawing/2014/main" id="{68D46DF8-AD0F-7B5D-CEC9-A3D6EE567367}"/>
              </a:ext>
            </a:extLst>
          </p:cNvPr>
          <p:cNvSpPr>
            <a:spLocks noChangeArrowheads="1"/>
          </p:cNvSpPr>
          <p:nvPr/>
        </p:nvSpPr>
        <p:spPr bwMode="auto">
          <a:xfrm>
            <a:off x="6394450" y="5365750"/>
            <a:ext cx="960438" cy="55245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55" name="AutoShape 47">
            <a:extLst>
              <a:ext uri="{FF2B5EF4-FFF2-40B4-BE49-F238E27FC236}">
                <a16:creationId xmlns:a16="http://schemas.microsoft.com/office/drawing/2014/main" id="{3EB728EF-75EE-7761-4FC9-7CE8F74F2E0B}"/>
              </a:ext>
            </a:extLst>
          </p:cNvPr>
          <p:cNvSpPr>
            <a:spLocks noChangeArrowheads="1"/>
          </p:cNvSpPr>
          <p:nvPr/>
        </p:nvSpPr>
        <p:spPr bwMode="auto">
          <a:xfrm>
            <a:off x="4762500" y="4845050"/>
            <a:ext cx="1554163" cy="493713"/>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56" name="Rectangle 48">
            <a:extLst>
              <a:ext uri="{FF2B5EF4-FFF2-40B4-BE49-F238E27FC236}">
                <a16:creationId xmlns:a16="http://schemas.microsoft.com/office/drawing/2014/main" id="{B508AD49-F957-09DB-A27E-CAE33E257282}"/>
              </a:ext>
            </a:extLst>
          </p:cNvPr>
          <p:cNvSpPr>
            <a:spLocks noChangeArrowheads="1"/>
          </p:cNvSpPr>
          <p:nvPr/>
        </p:nvSpPr>
        <p:spPr bwMode="auto">
          <a:xfrm>
            <a:off x="2058988" y="4789488"/>
            <a:ext cx="2216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ja-JP" altLang="en-US" sz="3200" b="0">
                <a:solidFill>
                  <a:schemeClr val="accent2"/>
                </a:solidFill>
              </a:rPr>
              <a:t>運動の予測</a:t>
            </a:r>
          </a:p>
        </p:txBody>
      </p:sp>
      <p:grpSp>
        <p:nvGrpSpPr>
          <p:cNvPr id="401457" name="Group 49">
            <a:extLst>
              <a:ext uri="{FF2B5EF4-FFF2-40B4-BE49-F238E27FC236}">
                <a16:creationId xmlns:a16="http://schemas.microsoft.com/office/drawing/2014/main" id="{C5B673F7-531C-D073-5F2A-A6D60A68ACC4}"/>
              </a:ext>
            </a:extLst>
          </p:cNvPr>
          <p:cNvGrpSpPr>
            <a:grpSpLocks/>
          </p:cNvGrpSpPr>
          <p:nvPr/>
        </p:nvGrpSpPr>
        <p:grpSpPr bwMode="auto">
          <a:xfrm>
            <a:off x="2420938" y="4754563"/>
            <a:ext cx="6723062" cy="1181100"/>
            <a:chOff x="2157" y="3221"/>
            <a:chExt cx="3929" cy="481"/>
          </a:xfrm>
        </p:grpSpPr>
        <p:sp>
          <p:nvSpPr>
            <p:cNvPr id="401458" name="Rectangle 50">
              <a:extLst>
                <a:ext uri="{FF2B5EF4-FFF2-40B4-BE49-F238E27FC236}">
                  <a16:creationId xmlns:a16="http://schemas.microsoft.com/office/drawing/2014/main" id="{4D5CC550-C670-8694-5629-A671108AB158}"/>
                </a:ext>
              </a:extLst>
            </p:cNvPr>
            <p:cNvSpPr>
              <a:spLocks noChangeArrowheads="1"/>
            </p:cNvSpPr>
            <p:nvPr/>
          </p:nvSpPr>
          <p:spPr bwMode="auto">
            <a:xfrm>
              <a:off x="3251" y="3221"/>
              <a:ext cx="2175"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t>①</a:t>
              </a:r>
              <a:r>
                <a:rPr kumimoji="0" lang="ja-JP" altLang="en-US" sz="3200" b="0"/>
                <a:t>物体毎に加速度と</a:t>
              </a:r>
            </a:p>
          </p:txBody>
        </p:sp>
        <p:sp>
          <p:nvSpPr>
            <p:cNvPr id="401459" name="Rectangle 51">
              <a:extLst>
                <a:ext uri="{FF2B5EF4-FFF2-40B4-BE49-F238E27FC236}">
                  <a16:creationId xmlns:a16="http://schemas.microsoft.com/office/drawing/2014/main" id="{EF4E1C81-2D55-B704-09AE-35A71C171F3C}"/>
                </a:ext>
              </a:extLst>
            </p:cNvPr>
            <p:cNvSpPr>
              <a:spLocks noChangeArrowheads="1"/>
            </p:cNvSpPr>
            <p:nvPr/>
          </p:nvSpPr>
          <p:spPr bwMode="auto">
            <a:xfrm>
              <a:off x="2157" y="3466"/>
              <a:ext cx="392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受ける全ての力</a:t>
              </a:r>
              <a:r>
                <a:rPr kumimoji="0" lang="en-US" altLang="ja-JP" sz="3200" b="0"/>
                <a:t>(</a:t>
              </a:r>
              <a:r>
                <a:rPr kumimoji="0" lang="ja-JP" altLang="en-US" sz="3200" b="0">
                  <a:solidFill>
                    <a:schemeClr val="accent2"/>
                  </a:solidFill>
                </a:rPr>
                <a:t>接触</a:t>
              </a:r>
              <a:r>
                <a:rPr kumimoji="0" lang="ja-JP" altLang="en-US" sz="3200" b="0"/>
                <a:t>、</a:t>
              </a:r>
              <a:r>
                <a:rPr kumimoji="0" lang="ja-JP" altLang="en-US" sz="3200" b="0">
                  <a:solidFill>
                    <a:srgbClr val="FF00FF"/>
                  </a:solidFill>
                </a:rPr>
                <a:t>重力</a:t>
              </a:r>
              <a:r>
                <a:rPr kumimoji="0" lang="en-US" altLang="ja-JP" sz="3200" b="0"/>
                <a:t>)</a:t>
              </a:r>
              <a:r>
                <a:rPr kumimoji="0" lang="ja-JP" altLang="en-US" sz="3200" b="0"/>
                <a:t>を図示</a:t>
              </a:r>
            </a:p>
          </p:txBody>
        </p:sp>
      </p:grpSp>
      <p:grpSp>
        <p:nvGrpSpPr>
          <p:cNvPr id="401460" name="Group 52">
            <a:extLst>
              <a:ext uri="{FF2B5EF4-FFF2-40B4-BE49-F238E27FC236}">
                <a16:creationId xmlns:a16="http://schemas.microsoft.com/office/drawing/2014/main" id="{904DF93B-F76C-D229-A9DB-4231B7A5B8A7}"/>
              </a:ext>
            </a:extLst>
          </p:cNvPr>
          <p:cNvGrpSpPr>
            <a:grpSpLocks/>
          </p:cNvGrpSpPr>
          <p:nvPr/>
        </p:nvGrpSpPr>
        <p:grpSpPr bwMode="auto">
          <a:xfrm>
            <a:off x="2001838" y="5819775"/>
            <a:ext cx="6945312" cy="1092200"/>
            <a:chOff x="1261" y="3666"/>
            <a:chExt cx="4375" cy="688"/>
          </a:xfrm>
        </p:grpSpPr>
        <p:sp>
          <p:nvSpPr>
            <p:cNvPr id="401461" name="Rectangle 53">
              <a:extLst>
                <a:ext uri="{FF2B5EF4-FFF2-40B4-BE49-F238E27FC236}">
                  <a16:creationId xmlns:a16="http://schemas.microsoft.com/office/drawing/2014/main" id="{024AD48B-8EE1-16E7-799B-2A5ED22BD7E1}"/>
                </a:ext>
              </a:extLst>
            </p:cNvPr>
            <p:cNvSpPr>
              <a:spLocks noChangeArrowheads="1"/>
            </p:cNvSpPr>
            <p:nvPr/>
          </p:nvSpPr>
          <p:spPr bwMode="auto">
            <a:xfrm>
              <a:off x="1261" y="3989"/>
              <a:ext cx="37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rgbClr val="9900CC"/>
                  </a:solidFill>
                </a:rPr>
                <a:t>質量</a:t>
              </a:r>
              <a:r>
                <a:rPr kumimoji="0" lang="en-US" altLang="ja-JP" sz="3200" b="0">
                  <a:solidFill>
                    <a:srgbClr val="9900CC"/>
                  </a:solidFill>
                </a:rPr>
                <a:t>×</a:t>
              </a:r>
              <a:r>
                <a:rPr kumimoji="0" lang="ja-JP" altLang="en-US" sz="3200" b="0">
                  <a:solidFill>
                    <a:srgbClr val="9900CC"/>
                  </a:solidFill>
                </a:rPr>
                <a:t>加速度</a:t>
              </a:r>
              <a:r>
                <a:rPr kumimoji="0" lang="en-US" altLang="ja-JP" sz="3200" b="0">
                  <a:solidFill>
                    <a:srgbClr val="9900CC"/>
                  </a:solidFill>
                </a:rPr>
                <a:t>=</a:t>
              </a:r>
              <a:r>
                <a:rPr kumimoji="0" lang="ja-JP" altLang="en-US" sz="3200" b="0">
                  <a:solidFill>
                    <a:srgbClr val="9900CC"/>
                  </a:solidFill>
                </a:rPr>
                <a:t>受ける力の総和</a:t>
              </a:r>
            </a:p>
          </p:txBody>
        </p:sp>
        <p:sp>
          <p:nvSpPr>
            <p:cNvPr id="401462" name="Rectangle 54">
              <a:extLst>
                <a:ext uri="{FF2B5EF4-FFF2-40B4-BE49-F238E27FC236}">
                  <a16:creationId xmlns:a16="http://schemas.microsoft.com/office/drawing/2014/main" id="{89674848-9A12-69B9-7613-C3AB17F56B32}"/>
                </a:ext>
              </a:extLst>
            </p:cNvPr>
            <p:cNvSpPr>
              <a:spLocks noChangeArrowheads="1"/>
            </p:cNvSpPr>
            <p:nvPr/>
          </p:nvSpPr>
          <p:spPr bwMode="auto">
            <a:xfrm>
              <a:off x="1277" y="3666"/>
              <a:ext cx="435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②</a:t>
              </a:r>
              <a:r>
                <a:rPr kumimoji="0" lang="ja-JP" altLang="en-US" sz="3200" b="0"/>
                <a:t>物体成分毎に運動方程式をたてる　　</a:t>
              </a:r>
            </a:p>
          </p:txBody>
        </p:sp>
      </p:grpSp>
      <p:sp>
        <p:nvSpPr>
          <p:cNvPr id="401463" name="Rectangle 55">
            <a:extLst>
              <a:ext uri="{FF2B5EF4-FFF2-40B4-BE49-F238E27FC236}">
                <a16:creationId xmlns:a16="http://schemas.microsoft.com/office/drawing/2014/main" id="{4CE4AF36-FC9C-DA70-5594-9CC476584C95}"/>
              </a:ext>
            </a:extLst>
          </p:cNvPr>
          <p:cNvSpPr>
            <a:spLocks noChangeArrowheads="1"/>
          </p:cNvSpPr>
          <p:nvPr/>
        </p:nvSpPr>
        <p:spPr bwMode="auto">
          <a:xfrm>
            <a:off x="7688263" y="6280150"/>
            <a:ext cx="12366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t>③</a:t>
            </a:r>
            <a:r>
              <a:rPr kumimoji="0" lang="ja-JP" altLang="en-US" sz="3200" b="0"/>
              <a:t>解く</a:t>
            </a:r>
          </a:p>
        </p:txBody>
      </p:sp>
      <p:sp>
        <p:nvSpPr>
          <p:cNvPr id="401464" name="Rectangle 56">
            <a:extLst>
              <a:ext uri="{FF2B5EF4-FFF2-40B4-BE49-F238E27FC236}">
                <a16:creationId xmlns:a16="http://schemas.microsoft.com/office/drawing/2014/main" id="{0CE16255-F744-FEE4-B343-7B25AE7502AB}"/>
              </a:ext>
            </a:extLst>
          </p:cNvPr>
          <p:cNvSpPr>
            <a:spLocks noChangeArrowheads="1"/>
          </p:cNvSpPr>
          <p:nvPr/>
        </p:nvSpPr>
        <p:spPr bwMode="auto">
          <a:xfrm>
            <a:off x="6905625" y="0"/>
            <a:ext cx="2238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g</a:t>
            </a:r>
            <a:r>
              <a:rPr kumimoji="0" lang="en-US" altLang="ja-JP" sz="3200" b="0" i="1">
                <a:latin typeface="Bookman Old Style" panose="02050604050505020204" pitchFamily="18" charset="0"/>
                <a:ea typeface="ＭＳ ゴシック" panose="020B0609070205080204" pitchFamily="49" charset="-128"/>
              </a:rPr>
              <a:t> = </a:t>
            </a:r>
            <a:r>
              <a:rPr kumimoji="0" lang="en-US" altLang="ja-JP" sz="3200" b="0"/>
              <a:t>9.8m/s</a:t>
            </a:r>
            <a:r>
              <a:rPr kumimoji="0" lang="en-US" altLang="ja-JP" sz="3200" b="0" baseline="30000"/>
              <a:t>2</a:t>
            </a:r>
            <a:endParaRPr kumimoji="0" lang="en-US" altLang="ja-JP" sz="3200" b="0">
              <a:latin typeface="Bookman Old Style" panose="02050604050505020204" pitchFamily="18" charset="0"/>
            </a:endParaRPr>
          </a:p>
        </p:txBody>
      </p:sp>
      <p:sp>
        <p:nvSpPr>
          <p:cNvPr id="401465" name="Rectangle 57">
            <a:extLst>
              <a:ext uri="{FF2B5EF4-FFF2-40B4-BE49-F238E27FC236}">
                <a16:creationId xmlns:a16="http://schemas.microsoft.com/office/drawing/2014/main" id="{C81EEF9D-A460-146A-565D-0CC65B627932}"/>
              </a:ext>
            </a:extLst>
          </p:cNvPr>
          <p:cNvSpPr>
            <a:spLocks noChangeArrowheads="1"/>
          </p:cNvSpPr>
          <p:nvPr/>
        </p:nvSpPr>
        <p:spPr bwMode="auto">
          <a:xfrm>
            <a:off x="2114550" y="0"/>
            <a:ext cx="2306638" cy="1163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altLang="ja-JP" sz="3200" b="0" i="1">
                <a:latin typeface="Bookman Old Style" panose="02050604050505020204" pitchFamily="18" charset="0"/>
              </a:rPr>
              <a:t>m</a:t>
            </a:r>
            <a:r>
              <a:rPr lang="en-US" altLang="ja-JP" sz="3200" b="0" baseline="-25000"/>
              <a:t>1</a:t>
            </a:r>
            <a:r>
              <a:rPr lang="en-US" altLang="ja-JP" sz="3200" b="0"/>
              <a:t> =5.0kg </a:t>
            </a:r>
          </a:p>
          <a:p>
            <a:pPr algn="just"/>
            <a:r>
              <a:rPr lang="en-US" altLang="ja-JP" sz="3200" b="0" i="1">
                <a:latin typeface="Bookman Old Style" panose="02050604050505020204" pitchFamily="18" charset="0"/>
              </a:rPr>
              <a:t>m</a:t>
            </a:r>
            <a:r>
              <a:rPr lang="en-US" altLang="ja-JP" sz="3200" b="0" baseline="-25000"/>
              <a:t>2</a:t>
            </a:r>
            <a:r>
              <a:rPr lang="en-US" altLang="ja-JP" sz="3200" b="0"/>
              <a:t> =4.0kg </a:t>
            </a:r>
            <a:endParaRPr lang="en-US" altLang="ja-JP" sz="3200" b="0">
              <a:latin typeface="Bookman Old Style" panose="02050604050505020204" pitchFamily="18" charset="0"/>
            </a:endParaRPr>
          </a:p>
        </p:txBody>
      </p:sp>
      <p:grpSp>
        <p:nvGrpSpPr>
          <p:cNvPr id="401466" name="Group 58">
            <a:extLst>
              <a:ext uri="{FF2B5EF4-FFF2-40B4-BE49-F238E27FC236}">
                <a16:creationId xmlns:a16="http://schemas.microsoft.com/office/drawing/2014/main" id="{7CA2B238-2003-C339-5DC9-44874A6A2767}"/>
              </a:ext>
            </a:extLst>
          </p:cNvPr>
          <p:cNvGrpSpPr>
            <a:grpSpLocks/>
          </p:cNvGrpSpPr>
          <p:nvPr/>
        </p:nvGrpSpPr>
        <p:grpSpPr bwMode="auto">
          <a:xfrm>
            <a:off x="1979613" y="1125538"/>
            <a:ext cx="2087562" cy="1844675"/>
            <a:chOff x="1247" y="709"/>
            <a:chExt cx="1315" cy="1162"/>
          </a:xfrm>
        </p:grpSpPr>
        <p:sp>
          <p:nvSpPr>
            <p:cNvPr id="401467" name="AutoShape 59">
              <a:extLst>
                <a:ext uri="{FF2B5EF4-FFF2-40B4-BE49-F238E27FC236}">
                  <a16:creationId xmlns:a16="http://schemas.microsoft.com/office/drawing/2014/main" id="{C7ACAD4B-301F-84DE-5373-59EEE4A00F97}"/>
                </a:ext>
              </a:extLst>
            </p:cNvPr>
            <p:cNvSpPr>
              <a:spLocks noChangeArrowheads="1"/>
            </p:cNvSpPr>
            <p:nvPr/>
          </p:nvSpPr>
          <p:spPr bwMode="auto">
            <a:xfrm>
              <a:off x="1247" y="981"/>
              <a:ext cx="1315" cy="890"/>
            </a:xfrm>
            <a:prstGeom prst="roundRect">
              <a:avLst>
                <a:gd name="adj" fmla="val 23778"/>
              </a:avLst>
            </a:prstGeom>
            <a:solidFill>
              <a:schemeClr val="bg1"/>
            </a:solidFill>
            <a:ln w="9525" algn="ctr">
              <a:solidFill>
                <a:srgbClr val="FFCC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68" name="Rectangle 60">
              <a:extLst>
                <a:ext uri="{FF2B5EF4-FFF2-40B4-BE49-F238E27FC236}">
                  <a16:creationId xmlns:a16="http://schemas.microsoft.com/office/drawing/2014/main" id="{AB007D3E-058B-9F52-4E37-4B40E8F42797}"/>
                </a:ext>
              </a:extLst>
            </p:cNvPr>
            <p:cNvSpPr>
              <a:spLocks noChangeArrowheads="1"/>
            </p:cNvSpPr>
            <p:nvPr/>
          </p:nvSpPr>
          <p:spPr bwMode="auto">
            <a:xfrm>
              <a:off x="1332" y="1071"/>
              <a:ext cx="1115" cy="73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0" lang="ja-JP" altLang="en-US" sz="3200" b="0">
                  <a:solidFill>
                    <a:srgbClr val="FF9999"/>
                  </a:solidFill>
                </a:rPr>
                <a:t>この値</a:t>
              </a:r>
            </a:p>
            <a:p>
              <a:r>
                <a:rPr kumimoji="0" lang="ja-JP" altLang="en-US" sz="3200" b="0">
                  <a:solidFill>
                    <a:srgbClr val="FF9999"/>
                  </a:solidFill>
                </a:rPr>
                <a:t>後で使用</a:t>
              </a:r>
            </a:p>
          </p:txBody>
        </p:sp>
        <p:sp>
          <p:nvSpPr>
            <p:cNvPr id="401469" name="Line 61">
              <a:extLst>
                <a:ext uri="{FF2B5EF4-FFF2-40B4-BE49-F238E27FC236}">
                  <a16:creationId xmlns:a16="http://schemas.microsoft.com/office/drawing/2014/main" id="{80145A9C-202E-94C5-3DF2-9FFB6074F529}"/>
                </a:ext>
              </a:extLst>
            </p:cNvPr>
            <p:cNvSpPr>
              <a:spLocks noChangeShapeType="1"/>
            </p:cNvSpPr>
            <p:nvPr/>
          </p:nvSpPr>
          <p:spPr bwMode="auto">
            <a:xfrm>
              <a:off x="2064" y="709"/>
              <a:ext cx="0" cy="272"/>
            </a:xfrm>
            <a:prstGeom prst="line">
              <a:avLst/>
            </a:prstGeom>
            <a:noFill/>
            <a:ln w="76200">
              <a:solidFill>
                <a:srgbClr val="FFCC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sp>
        <p:nvSpPr>
          <p:cNvPr id="401470" name="Line 62">
            <a:extLst>
              <a:ext uri="{FF2B5EF4-FFF2-40B4-BE49-F238E27FC236}">
                <a16:creationId xmlns:a16="http://schemas.microsoft.com/office/drawing/2014/main" id="{CDC0F8B4-34F2-1932-A76A-046EBE1C6DB2}"/>
              </a:ext>
            </a:extLst>
          </p:cNvPr>
          <p:cNvSpPr>
            <a:spLocks noChangeShapeType="1"/>
          </p:cNvSpPr>
          <p:nvPr/>
        </p:nvSpPr>
        <p:spPr bwMode="auto">
          <a:xfrm>
            <a:off x="5289550" y="1692275"/>
            <a:ext cx="119063" cy="3151188"/>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71" name="Line 63">
            <a:extLst>
              <a:ext uri="{FF2B5EF4-FFF2-40B4-BE49-F238E27FC236}">
                <a16:creationId xmlns:a16="http://schemas.microsoft.com/office/drawing/2014/main" id="{9F956471-D8BB-9EBE-35D6-BE05BFB7D7B3}"/>
              </a:ext>
            </a:extLst>
          </p:cNvPr>
          <p:cNvSpPr>
            <a:spLocks noChangeShapeType="1"/>
          </p:cNvSpPr>
          <p:nvPr/>
        </p:nvSpPr>
        <p:spPr bwMode="auto">
          <a:xfrm>
            <a:off x="5730875" y="1754188"/>
            <a:ext cx="1181100" cy="3100387"/>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72" name="Line 64">
            <a:extLst>
              <a:ext uri="{FF2B5EF4-FFF2-40B4-BE49-F238E27FC236}">
                <a16:creationId xmlns:a16="http://schemas.microsoft.com/office/drawing/2014/main" id="{FC7B9266-180D-382C-5867-AD4B760BD2C4}"/>
              </a:ext>
            </a:extLst>
          </p:cNvPr>
          <p:cNvSpPr>
            <a:spLocks noChangeShapeType="1"/>
          </p:cNvSpPr>
          <p:nvPr/>
        </p:nvSpPr>
        <p:spPr bwMode="auto">
          <a:xfrm flipH="1">
            <a:off x="5826125" y="1860550"/>
            <a:ext cx="11113" cy="3530600"/>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73" name="Line 65">
            <a:extLst>
              <a:ext uri="{FF2B5EF4-FFF2-40B4-BE49-F238E27FC236}">
                <a16:creationId xmlns:a16="http://schemas.microsoft.com/office/drawing/2014/main" id="{A14F2A7C-E7C9-CAA1-DBEE-ECC19ACD6985}"/>
              </a:ext>
            </a:extLst>
          </p:cNvPr>
          <p:cNvSpPr>
            <a:spLocks noChangeShapeType="1"/>
          </p:cNvSpPr>
          <p:nvPr/>
        </p:nvSpPr>
        <p:spPr bwMode="auto">
          <a:xfrm>
            <a:off x="5791200" y="1873250"/>
            <a:ext cx="1028700" cy="3516313"/>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74" name="Line 66">
            <a:extLst>
              <a:ext uri="{FF2B5EF4-FFF2-40B4-BE49-F238E27FC236}">
                <a16:creationId xmlns:a16="http://schemas.microsoft.com/office/drawing/2014/main" id="{B33418E7-8366-8CD7-58F9-F5CB6FEAAF64}"/>
              </a:ext>
            </a:extLst>
          </p:cNvPr>
          <p:cNvSpPr>
            <a:spLocks noChangeShapeType="1"/>
          </p:cNvSpPr>
          <p:nvPr/>
        </p:nvSpPr>
        <p:spPr bwMode="auto">
          <a:xfrm flipH="1">
            <a:off x="5522913" y="3409950"/>
            <a:ext cx="2357437" cy="1443038"/>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75" name="Line 67">
            <a:extLst>
              <a:ext uri="{FF2B5EF4-FFF2-40B4-BE49-F238E27FC236}">
                <a16:creationId xmlns:a16="http://schemas.microsoft.com/office/drawing/2014/main" id="{F68FBE29-4307-98F5-22CF-D4727C03CDE9}"/>
              </a:ext>
            </a:extLst>
          </p:cNvPr>
          <p:cNvSpPr>
            <a:spLocks noChangeShapeType="1"/>
          </p:cNvSpPr>
          <p:nvPr/>
        </p:nvSpPr>
        <p:spPr bwMode="auto">
          <a:xfrm flipH="1">
            <a:off x="7188200" y="3651250"/>
            <a:ext cx="838200" cy="1231900"/>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76" name="Line 68">
            <a:extLst>
              <a:ext uri="{FF2B5EF4-FFF2-40B4-BE49-F238E27FC236}">
                <a16:creationId xmlns:a16="http://schemas.microsoft.com/office/drawing/2014/main" id="{317258F2-887E-1F4F-1FF5-BECB41905409}"/>
              </a:ext>
            </a:extLst>
          </p:cNvPr>
          <p:cNvSpPr>
            <a:spLocks noChangeShapeType="1"/>
          </p:cNvSpPr>
          <p:nvPr/>
        </p:nvSpPr>
        <p:spPr bwMode="auto">
          <a:xfrm flipH="1">
            <a:off x="5972175" y="3517900"/>
            <a:ext cx="1881188" cy="1878013"/>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1477" name="Line 69">
            <a:extLst>
              <a:ext uri="{FF2B5EF4-FFF2-40B4-BE49-F238E27FC236}">
                <a16:creationId xmlns:a16="http://schemas.microsoft.com/office/drawing/2014/main" id="{FC3E859A-126A-AF53-2105-ECA2B9B4A864}"/>
              </a:ext>
            </a:extLst>
          </p:cNvPr>
          <p:cNvSpPr>
            <a:spLocks noChangeShapeType="1"/>
          </p:cNvSpPr>
          <p:nvPr/>
        </p:nvSpPr>
        <p:spPr bwMode="auto">
          <a:xfrm flipH="1">
            <a:off x="6935788" y="3478213"/>
            <a:ext cx="1323975" cy="1908175"/>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1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14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14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14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14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1419"/>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401457"/>
                                        </p:tgtEl>
                                        <p:attrNameLst>
                                          <p:attrName>style.opacity</p:attrName>
                                        </p:attrNameLst>
                                      </p:cBhvr>
                                      <p:to>
                                        <p:strVal val="0.25"/>
                                      </p:to>
                                    </p:set>
                                    <p:animEffect filter="image" prLst="opacity: 0.25">
                                      <p:cBhvr rctx="IE">
                                        <p:cTn id="21" dur="indefinite"/>
                                        <p:tgtEl>
                                          <p:spTgt spid="401457"/>
                                        </p:tgtEl>
                                      </p:cBhvr>
                                    </p:animEffect>
                                  </p:childTnLst>
                                </p:cTn>
                              </p:par>
                              <p:par>
                                <p:cTn id="22" presetID="9" presetClass="emph" presetSubtype="0" nodeType="withEffect">
                                  <p:stCondLst>
                                    <p:cond delay="0"/>
                                  </p:stCondLst>
                                  <p:childTnLst>
                                    <p:set>
                                      <p:cBhvr rctx="PPT">
                                        <p:cTn id="23" dur="indefinite"/>
                                        <p:tgtEl>
                                          <p:spTgt spid="401460"/>
                                        </p:tgtEl>
                                        <p:attrNameLst>
                                          <p:attrName>style.opacity</p:attrName>
                                        </p:attrNameLst>
                                      </p:cBhvr>
                                      <p:to>
                                        <p:strVal val="0.25"/>
                                      </p:to>
                                    </p:set>
                                    <p:animEffect filter="image" prLst="opacity: 0.25">
                                      <p:cBhvr rctx="IE">
                                        <p:cTn id="24" dur="indefinite"/>
                                        <p:tgtEl>
                                          <p:spTgt spid="401460"/>
                                        </p:tgtEl>
                                      </p:cBhvr>
                                    </p:animEffect>
                                  </p:childTnLst>
                                </p:cTn>
                              </p:par>
                              <p:par>
                                <p:cTn id="25" presetID="9" presetClass="emph" presetSubtype="0" grpId="1" nodeType="withEffect">
                                  <p:stCondLst>
                                    <p:cond delay="0"/>
                                  </p:stCondLst>
                                  <p:childTnLst>
                                    <p:set>
                                      <p:cBhvr rctx="PPT">
                                        <p:cTn id="26" dur="indefinite"/>
                                        <p:tgtEl>
                                          <p:spTgt spid="401463"/>
                                        </p:tgtEl>
                                        <p:attrNameLst>
                                          <p:attrName>style.opacity</p:attrName>
                                        </p:attrNameLst>
                                      </p:cBhvr>
                                      <p:to>
                                        <p:strVal val="0.25"/>
                                      </p:to>
                                    </p:set>
                                    <p:animEffect filter="image" prLst="opacity: 0.25">
                                      <p:cBhvr rctx="IE">
                                        <p:cTn id="27" dur="indefinite"/>
                                        <p:tgtEl>
                                          <p:spTgt spid="401463"/>
                                        </p:tgtEl>
                                      </p:cBhvr>
                                    </p:animEffect>
                                  </p:childTnLst>
                                </p:cTn>
                              </p:par>
                              <p:par>
                                <p:cTn id="28" presetID="1" presetClass="entr" presetSubtype="0" fill="hold" nodeType="withEffect">
                                  <p:stCondLst>
                                    <p:cond delay="0"/>
                                  </p:stCondLst>
                                  <p:childTnLst>
                                    <p:set>
                                      <p:cBhvr>
                                        <p:cTn id="29" dur="1" fill="hold">
                                          <p:stCondLst>
                                            <p:cond delay="0"/>
                                          </p:stCondLst>
                                        </p:cTn>
                                        <p:tgtEl>
                                          <p:spTgt spid="4014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014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01412"/>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0141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mph" presetSubtype="0" nodeType="clickEffect">
                                  <p:stCondLst>
                                    <p:cond delay="0"/>
                                  </p:stCondLst>
                                  <p:childTnLst>
                                    <p:set>
                                      <p:cBhvr rctx="PPT">
                                        <p:cTn id="39" dur="indefinite"/>
                                        <p:tgtEl>
                                          <p:spTgt spid="401457"/>
                                        </p:tgtEl>
                                        <p:attrNameLst>
                                          <p:attrName>style.opacity</p:attrName>
                                        </p:attrNameLst>
                                      </p:cBhvr>
                                      <p:to>
                                        <p:strVal val="1"/>
                                      </p:to>
                                    </p:set>
                                    <p:animEffect filter="image" prLst="opacity: 1">
                                      <p:cBhvr rctx="IE">
                                        <p:cTn id="40" dur="indefinite"/>
                                        <p:tgtEl>
                                          <p:spTgt spid="401457"/>
                                        </p:tgtEl>
                                      </p:cBhvr>
                                    </p:animEffect>
                                  </p:childTnLst>
                                </p:cTn>
                              </p:par>
                              <p:par>
                                <p:cTn id="41" presetID="1" presetClass="exit" presetSubtype="0" fill="hold" nodeType="withEffect">
                                  <p:stCondLst>
                                    <p:cond delay="0"/>
                                  </p:stCondLst>
                                  <p:childTnLst>
                                    <p:set>
                                      <p:cBhvr>
                                        <p:cTn id="42" dur="1" fill="hold">
                                          <p:stCondLst>
                                            <p:cond delay="0"/>
                                          </p:stCondLst>
                                        </p:cTn>
                                        <p:tgtEl>
                                          <p:spTgt spid="40142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0143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01455"/>
                                        </p:tgtEl>
                                        <p:attrNameLst>
                                          <p:attrName>style.visibility</p:attrName>
                                        </p:attrNameLst>
                                      </p:cBhvr>
                                      <p:to>
                                        <p:strVal val="visible"/>
                                      </p:to>
                                    </p:set>
                                  </p:childTnLst>
                                </p:cTn>
                              </p:par>
                              <p:par>
                                <p:cTn id="49" presetID="35" presetClass="emph" presetSubtype="0" repeatCount="indefinite" fill="hold" nodeType="withEffect">
                                  <p:stCondLst>
                                    <p:cond delay="0"/>
                                  </p:stCondLst>
                                  <p:childTnLst>
                                    <p:anim calcmode="discrete" valueType="str">
                                      <p:cBhvr>
                                        <p:cTn id="50" dur="500" fill="hold"/>
                                        <p:tgtEl>
                                          <p:spTgt spid="401455"/>
                                        </p:tgtEl>
                                        <p:attrNameLst>
                                          <p:attrName>style.visibility</p:attrName>
                                        </p:attrNameLst>
                                      </p:cBhvr>
                                      <p:tavLst>
                                        <p:tav tm="0">
                                          <p:val>
                                            <p:strVal val="hidden"/>
                                          </p:val>
                                        </p:tav>
                                        <p:tav tm="50000">
                                          <p:val>
                                            <p:strVal val="visible"/>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401474"/>
                                        </p:tgtEl>
                                        <p:attrNameLst>
                                          <p:attrName>style.visibility</p:attrName>
                                        </p:attrNameLst>
                                      </p:cBhvr>
                                      <p:to>
                                        <p:strVal val="visible"/>
                                      </p:to>
                                    </p:set>
                                    <p:animEffect transition="in" filter="wipe(down)">
                                      <p:cBhvr>
                                        <p:cTn id="55" dur="500"/>
                                        <p:tgtEl>
                                          <p:spTgt spid="401474"/>
                                        </p:tgtEl>
                                      </p:cBhvr>
                                    </p:animEffect>
                                  </p:childTnLst>
                                </p:cTn>
                              </p:par>
                              <p:par>
                                <p:cTn id="56" presetID="22" presetClass="entr" presetSubtype="4" fill="hold" nodeType="withEffect">
                                  <p:stCondLst>
                                    <p:cond delay="0"/>
                                  </p:stCondLst>
                                  <p:childTnLst>
                                    <p:set>
                                      <p:cBhvr>
                                        <p:cTn id="57" dur="1" fill="hold">
                                          <p:stCondLst>
                                            <p:cond delay="0"/>
                                          </p:stCondLst>
                                        </p:cTn>
                                        <p:tgtEl>
                                          <p:spTgt spid="401470"/>
                                        </p:tgtEl>
                                        <p:attrNameLst>
                                          <p:attrName>style.visibility</p:attrName>
                                        </p:attrNameLst>
                                      </p:cBhvr>
                                      <p:to>
                                        <p:strVal val="visible"/>
                                      </p:to>
                                    </p:set>
                                    <p:animEffect transition="in" filter="wipe(down)">
                                      <p:cBhvr>
                                        <p:cTn id="58" dur="500"/>
                                        <p:tgtEl>
                                          <p:spTgt spid="40147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01430"/>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401470"/>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0144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40147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01455"/>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401452"/>
                                        </p:tgtEl>
                                        <p:attrNameLst>
                                          <p:attrName>style.visibility</p:attrName>
                                        </p:attrNameLst>
                                      </p:cBhvr>
                                      <p:to>
                                        <p:strVal val="visible"/>
                                      </p:to>
                                    </p:set>
                                  </p:childTnLst>
                                </p:cTn>
                              </p:par>
                              <p:par>
                                <p:cTn id="75" presetID="35" presetClass="emph" presetSubtype="0" repeatCount="indefinite" fill="hold" nodeType="withEffect">
                                  <p:stCondLst>
                                    <p:cond delay="0"/>
                                  </p:stCondLst>
                                  <p:childTnLst>
                                    <p:anim calcmode="discrete" valueType="str">
                                      <p:cBhvr>
                                        <p:cTn id="76" dur="500" fill="hold"/>
                                        <p:tgtEl>
                                          <p:spTgt spid="401452"/>
                                        </p:tgtEl>
                                        <p:attrNameLst>
                                          <p:attrName>style.visibility</p:attrName>
                                        </p:attrNameLst>
                                      </p:cBhvr>
                                      <p:tavLst>
                                        <p:tav tm="0">
                                          <p:val>
                                            <p:strVal val="hidden"/>
                                          </p:val>
                                        </p:tav>
                                        <p:tav tm="50000">
                                          <p:val>
                                            <p:strVal val="visible"/>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401475"/>
                                        </p:tgtEl>
                                        <p:attrNameLst>
                                          <p:attrName>style.visibility</p:attrName>
                                        </p:attrNameLst>
                                      </p:cBhvr>
                                      <p:to>
                                        <p:strVal val="visible"/>
                                      </p:to>
                                    </p:set>
                                    <p:animEffect transition="in" filter="wipe(down)">
                                      <p:cBhvr>
                                        <p:cTn id="81" dur="500"/>
                                        <p:tgtEl>
                                          <p:spTgt spid="40147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401436"/>
                                        </p:tgtEl>
                                        <p:attrNameLst>
                                          <p:attrName>style.visibility</p:attrName>
                                        </p:attrNameLst>
                                      </p:cBhvr>
                                      <p:to>
                                        <p:strVal val="visible"/>
                                      </p:to>
                                    </p:set>
                                    <p:animEffect transition="in" filter="wipe(up)">
                                      <p:cBhvr>
                                        <p:cTn id="86" dur="500"/>
                                        <p:tgtEl>
                                          <p:spTgt spid="401436"/>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401437"/>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xit" presetSubtype="0" fill="hold" nodeType="clickEffect">
                                  <p:stCondLst>
                                    <p:cond delay="0"/>
                                  </p:stCondLst>
                                  <p:childTnLst>
                                    <p:set>
                                      <p:cBhvr>
                                        <p:cTn id="92" dur="1" fill="hold">
                                          <p:stCondLst>
                                            <p:cond delay="0"/>
                                          </p:stCondLst>
                                        </p:cTn>
                                        <p:tgtEl>
                                          <p:spTgt spid="401452"/>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401475"/>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401453"/>
                                        </p:tgtEl>
                                        <p:attrNameLst>
                                          <p:attrName>style.visibility</p:attrName>
                                        </p:attrNameLst>
                                      </p:cBhvr>
                                      <p:to>
                                        <p:strVal val="visible"/>
                                      </p:to>
                                    </p:set>
                                  </p:childTnLst>
                                </p:cTn>
                              </p:par>
                              <p:par>
                                <p:cTn id="97" presetID="35" presetClass="emph" presetSubtype="0" repeatCount="indefinite" fill="hold" nodeType="withEffect">
                                  <p:stCondLst>
                                    <p:cond delay="0"/>
                                  </p:stCondLst>
                                  <p:childTnLst>
                                    <p:anim calcmode="discrete" valueType="str">
                                      <p:cBhvr>
                                        <p:cTn id="98" dur="500" fill="hold"/>
                                        <p:tgtEl>
                                          <p:spTgt spid="401453"/>
                                        </p:tgtEl>
                                        <p:attrNameLst>
                                          <p:attrName>style.visibility</p:attrName>
                                        </p:attrNameLst>
                                      </p:cBhvr>
                                      <p:tavLst>
                                        <p:tav tm="0">
                                          <p:val>
                                            <p:strVal val="hidden"/>
                                          </p:val>
                                        </p:tav>
                                        <p:tav tm="50000">
                                          <p:val>
                                            <p:strVal val="visible"/>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nodeType="clickEffect">
                                  <p:stCondLst>
                                    <p:cond delay="0"/>
                                  </p:stCondLst>
                                  <p:childTnLst>
                                    <p:set>
                                      <p:cBhvr>
                                        <p:cTn id="102" dur="1" fill="hold">
                                          <p:stCondLst>
                                            <p:cond delay="0"/>
                                          </p:stCondLst>
                                        </p:cTn>
                                        <p:tgtEl>
                                          <p:spTgt spid="401476"/>
                                        </p:tgtEl>
                                        <p:attrNameLst>
                                          <p:attrName>style.visibility</p:attrName>
                                        </p:attrNameLst>
                                      </p:cBhvr>
                                      <p:to>
                                        <p:strVal val="visible"/>
                                      </p:to>
                                    </p:set>
                                    <p:animEffect transition="in" filter="wipe(down)">
                                      <p:cBhvr>
                                        <p:cTn id="103" dur="500"/>
                                        <p:tgtEl>
                                          <p:spTgt spid="40147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0"/>
                                          </p:stCondLst>
                                        </p:cTn>
                                        <p:tgtEl>
                                          <p:spTgt spid="401443"/>
                                        </p:tgtEl>
                                        <p:attrNameLst>
                                          <p:attrName>style.visibility</p:attrName>
                                        </p:attrNameLst>
                                      </p:cBhvr>
                                      <p:to>
                                        <p:strVal val="visible"/>
                                      </p:to>
                                    </p:set>
                                  </p:childTnLst>
                                </p:cTn>
                              </p:par>
                              <p:par>
                                <p:cTn id="108" presetID="27" presetClass="emph" presetSubtype="0" repeatCount="indefinite" nodeType="withEffect">
                                  <p:stCondLst>
                                    <p:cond delay="0"/>
                                  </p:stCondLst>
                                  <p:endCondLst>
                                    <p:cond evt="onNext" delay="0">
                                      <p:tgtEl>
                                        <p:sldTgt/>
                                      </p:tgtEl>
                                    </p:cond>
                                  </p:endCondLst>
                                  <p:childTnLst>
                                    <p:animClr clrSpc="rgb" dir="cw">
                                      <p:cBhvr override="childStyle">
                                        <p:cTn id="109" dur="250" autoRev="1" fill="hold"/>
                                        <p:tgtEl>
                                          <p:spTgt spid="401443"/>
                                        </p:tgtEl>
                                        <p:attrNameLst>
                                          <p:attrName>style.color</p:attrName>
                                        </p:attrNameLst>
                                      </p:cBhvr>
                                      <p:to>
                                        <a:srgbClr val="FFFF00"/>
                                      </p:to>
                                    </p:animClr>
                                    <p:animClr clrSpc="rgb" dir="cw">
                                      <p:cBhvr>
                                        <p:cTn id="110" dur="250" autoRev="1" fill="hold"/>
                                        <p:tgtEl>
                                          <p:spTgt spid="401443"/>
                                        </p:tgtEl>
                                        <p:attrNameLst>
                                          <p:attrName>fillcolor</p:attrName>
                                        </p:attrNameLst>
                                      </p:cBhvr>
                                      <p:to>
                                        <a:srgbClr val="FFFF00"/>
                                      </p:to>
                                    </p:animClr>
                                    <p:set>
                                      <p:cBhvr>
                                        <p:cTn id="111" dur="250" autoRev="1" fill="hold"/>
                                        <p:tgtEl>
                                          <p:spTgt spid="401443"/>
                                        </p:tgtEl>
                                        <p:attrNameLst>
                                          <p:attrName>fill.type</p:attrName>
                                        </p:attrNameLst>
                                      </p:cBhvr>
                                      <p:to>
                                        <p:strVal val="solid"/>
                                      </p:to>
                                    </p:set>
                                    <p:set>
                                      <p:cBhvr>
                                        <p:cTn id="112" dur="250" autoRev="1" fill="hold"/>
                                        <p:tgtEl>
                                          <p:spTgt spid="401443"/>
                                        </p:tgtEl>
                                        <p:attrNameLst>
                                          <p:attrName>fill.on</p:attrName>
                                        </p:attrNameLst>
                                      </p:cBhvr>
                                      <p:to>
                                        <p:strVal val="true"/>
                                      </p:to>
                                    </p:set>
                                  </p:childTnLst>
                                  <p:subTnLst>
                                    <p:set>
                                      <p:cBhvr override="childStyle">
                                        <p:cTn dur="1" fill="hold" display="0" masterRel="sameClick" afterEffect="1">
                                          <p:stCondLst>
                                            <p:cond evt="end" delay="0">
                                              <p:tn val="108"/>
                                            </p:cond>
                                          </p:stCondLst>
                                        </p:cTn>
                                        <p:tgtEl>
                                          <p:spTgt spid="401443"/>
                                        </p:tgtEl>
                                        <p:attrNameLst>
                                          <p:attrName>style.visibility</p:attrName>
                                        </p:attrNameLst>
                                      </p:cBhvr>
                                      <p:to>
                                        <p:strVal val="hidden"/>
                                      </p:to>
                                    </p:set>
                                  </p:subTnLst>
                                </p:cTn>
                              </p:par>
                              <p:par>
                                <p:cTn id="113" presetID="1" presetClass="entr" presetSubtype="0" fill="hold" grpId="0" nodeType="withEffect">
                                  <p:stCondLst>
                                    <p:cond delay="0"/>
                                  </p:stCondLst>
                                  <p:childTnLst>
                                    <p:set>
                                      <p:cBhvr>
                                        <p:cTn id="114" dur="1" fill="hold">
                                          <p:stCondLst>
                                            <p:cond delay="0"/>
                                          </p:stCondLst>
                                        </p:cTn>
                                        <p:tgtEl>
                                          <p:spTgt spid="401439"/>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4014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01434"/>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nodeType="clickEffect">
                                  <p:stCondLst>
                                    <p:cond delay="0"/>
                                  </p:stCondLst>
                                  <p:childTnLst>
                                    <p:set>
                                      <p:cBhvr>
                                        <p:cTn id="124" dur="1" fill="hold">
                                          <p:stCondLst>
                                            <p:cond delay="0"/>
                                          </p:stCondLst>
                                        </p:cTn>
                                        <p:tgtEl>
                                          <p:spTgt spid="401453"/>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401476"/>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01439"/>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401443"/>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401454"/>
                                        </p:tgtEl>
                                        <p:attrNameLst>
                                          <p:attrName>style.visibility</p:attrName>
                                        </p:attrNameLst>
                                      </p:cBhvr>
                                      <p:to>
                                        <p:strVal val="visible"/>
                                      </p:to>
                                    </p:set>
                                  </p:childTnLst>
                                </p:cTn>
                              </p:par>
                              <p:par>
                                <p:cTn id="133" presetID="35" presetClass="emph" presetSubtype="0" repeatCount="indefinite" fill="hold" nodeType="withEffect">
                                  <p:stCondLst>
                                    <p:cond delay="0"/>
                                  </p:stCondLst>
                                  <p:childTnLst>
                                    <p:anim calcmode="discrete" valueType="str">
                                      <p:cBhvr>
                                        <p:cTn id="134" dur="500" fill="hold"/>
                                        <p:tgtEl>
                                          <p:spTgt spid="401454"/>
                                        </p:tgtEl>
                                        <p:attrNameLst>
                                          <p:attrName>style.visibility</p:attrName>
                                        </p:attrNameLst>
                                      </p:cBhvr>
                                      <p:tavLst>
                                        <p:tav tm="0">
                                          <p:val>
                                            <p:strVal val="hidden"/>
                                          </p:val>
                                        </p:tav>
                                        <p:tav tm="50000">
                                          <p:val>
                                            <p:strVal val="visible"/>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4" fill="hold" nodeType="clickEffect">
                                  <p:stCondLst>
                                    <p:cond delay="0"/>
                                  </p:stCondLst>
                                  <p:childTnLst>
                                    <p:set>
                                      <p:cBhvr>
                                        <p:cTn id="138" dur="1" fill="hold">
                                          <p:stCondLst>
                                            <p:cond delay="0"/>
                                          </p:stCondLst>
                                        </p:cTn>
                                        <p:tgtEl>
                                          <p:spTgt spid="401477"/>
                                        </p:tgtEl>
                                        <p:attrNameLst>
                                          <p:attrName>style.visibility</p:attrName>
                                        </p:attrNameLst>
                                      </p:cBhvr>
                                      <p:to>
                                        <p:strVal val="visible"/>
                                      </p:to>
                                    </p:set>
                                    <p:animEffect transition="in" filter="wipe(down)">
                                      <p:cBhvr>
                                        <p:cTn id="139" dur="500"/>
                                        <p:tgtEl>
                                          <p:spTgt spid="401477"/>
                                        </p:tgtEl>
                                      </p:cBhvr>
                                    </p:animEffect>
                                  </p:childTnLst>
                                </p:cTn>
                              </p:par>
                              <p:par>
                                <p:cTn id="140" presetID="1" presetClass="entr" presetSubtype="0" fill="hold" grpId="0" nodeType="withEffect">
                                  <p:stCondLst>
                                    <p:cond delay="0"/>
                                  </p:stCondLst>
                                  <p:childTnLst>
                                    <p:set>
                                      <p:cBhvr>
                                        <p:cTn id="141" dur="1" fill="hold">
                                          <p:stCondLst>
                                            <p:cond delay="0"/>
                                          </p:stCondLst>
                                        </p:cTn>
                                        <p:tgtEl>
                                          <p:spTgt spid="401438"/>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ntr" presetSubtype="0" fill="hold" nodeType="clickEffect">
                                  <p:stCondLst>
                                    <p:cond delay="0"/>
                                  </p:stCondLst>
                                  <p:childTnLst>
                                    <p:set>
                                      <p:cBhvr>
                                        <p:cTn id="145" dur="1" fill="hold">
                                          <p:stCondLst>
                                            <p:cond delay="0"/>
                                          </p:stCondLst>
                                        </p:cTn>
                                        <p:tgtEl>
                                          <p:spTgt spid="401432"/>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401435"/>
                                        </p:tgtEl>
                                        <p:attrNameLst>
                                          <p:attrName>style.visibility</p:attrName>
                                        </p:attrNameLst>
                                      </p:cBhvr>
                                      <p:to>
                                        <p:strVal val="visible"/>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401464"/>
                                        </p:tgtEl>
                                        <p:attrNameLst>
                                          <p:attrName>style.visibility</p:attrName>
                                        </p:attrNameLst>
                                      </p:cBhvr>
                                      <p:to>
                                        <p:strVal val="visible"/>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401438"/>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401454"/>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401477"/>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 presetClass="entr" presetSubtype="0" fill="hold" nodeType="clickEffect">
                                  <p:stCondLst>
                                    <p:cond delay="0"/>
                                  </p:stCondLst>
                                  <p:childTnLst>
                                    <p:set>
                                      <p:cBhvr>
                                        <p:cTn id="163" dur="1" fill="hold">
                                          <p:stCondLst>
                                            <p:cond delay="0"/>
                                          </p:stCondLst>
                                        </p:cTn>
                                        <p:tgtEl>
                                          <p:spTgt spid="401455"/>
                                        </p:tgtEl>
                                        <p:attrNameLst>
                                          <p:attrName>style.visibility</p:attrName>
                                        </p:attrNameLst>
                                      </p:cBhvr>
                                      <p:to>
                                        <p:strVal val="visible"/>
                                      </p:to>
                                    </p:set>
                                  </p:childTnLst>
                                </p:cTn>
                              </p:par>
                              <p:par>
                                <p:cTn id="164" presetID="35" presetClass="emph" presetSubtype="0" repeatCount="indefinite" fill="hold" nodeType="withEffect">
                                  <p:stCondLst>
                                    <p:cond delay="0"/>
                                  </p:stCondLst>
                                  <p:childTnLst>
                                    <p:anim calcmode="discrete" valueType="str">
                                      <p:cBhvr>
                                        <p:cTn id="165" dur="500" fill="hold"/>
                                        <p:tgtEl>
                                          <p:spTgt spid="401455"/>
                                        </p:tgtEl>
                                        <p:attrNameLst>
                                          <p:attrName>style.visibility</p:attrName>
                                        </p:attrNameLst>
                                      </p:cBhvr>
                                      <p:tavLst>
                                        <p:tav tm="0">
                                          <p:val>
                                            <p:strVal val="hidden"/>
                                          </p:val>
                                        </p:tav>
                                        <p:tav tm="50000">
                                          <p:val>
                                            <p:strVal val="visible"/>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4" fill="hold" nodeType="clickEffect">
                                  <p:stCondLst>
                                    <p:cond delay="0"/>
                                  </p:stCondLst>
                                  <p:childTnLst>
                                    <p:set>
                                      <p:cBhvr>
                                        <p:cTn id="169" dur="1" fill="hold">
                                          <p:stCondLst>
                                            <p:cond delay="0"/>
                                          </p:stCondLst>
                                        </p:cTn>
                                        <p:tgtEl>
                                          <p:spTgt spid="401470"/>
                                        </p:tgtEl>
                                        <p:attrNameLst>
                                          <p:attrName>style.visibility</p:attrName>
                                        </p:attrNameLst>
                                      </p:cBhvr>
                                      <p:to>
                                        <p:strVal val="visible"/>
                                      </p:to>
                                    </p:set>
                                    <p:animEffect transition="in" filter="wipe(down)">
                                      <p:cBhvr>
                                        <p:cTn id="170" dur="500"/>
                                        <p:tgtEl>
                                          <p:spTgt spid="401470"/>
                                        </p:tgtEl>
                                      </p:cBhvr>
                                    </p:animEffect>
                                  </p:childTnLst>
                                </p:cTn>
                              </p:par>
                              <p:par>
                                <p:cTn id="171" presetID="22" presetClass="entr" presetSubtype="4" fill="hold" nodeType="withEffect">
                                  <p:stCondLst>
                                    <p:cond delay="0"/>
                                  </p:stCondLst>
                                  <p:childTnLst>
                                    <p:set>
                                      <p:cBhvr>
                                        <p:cTn id="172" dur="1" fill="hold">
                                          <p:stCondLst>
                                            <p:cond delay="0"/>
                                          </p:stCondLst>
                                        </p:cTn>
                                        <p:tgtEl>
                                          <p:spTgt spid="401474"/>
                                        </p:tgtEl>
                                        <p:attrNameLst>
                                          <p:attrName>style.visibility</p:attrName>
                                        </p:attrNameLst>
                                      </p:cBhvr>
                                      <p:to>
                                        <p:strVal val="visible"/>
                                      </p:to>
                                    </p:set>
                                    <p:animEffect transition="in" filter="wipe(down)">
                                      <p:cBhvr>
                                        <p:cTn id="173" dur="500"/>
                                        <p:tgtEl>
                                          <p:spTgt spid="401474"/>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 presetClass="entr" presetSubtype="0" fill="hold" nodeType="clickEffect">
                                  <p:stCondLst>
                                    <p:cond delay="0"/>
                                  </p:stCondLst>
                                  <p:childTnLst>
                                    <p:set>
                                      <p:cBhvr>
                                        <p:cTn id="177" dur="1" fill="hold">
                                          <p:stCondLst>
                                            <p:cond delay="0"/>
                                          </p:stCondLst>
                                        </p:cTn>
                                        <p:tgtEl>
                                          <p:spTgt spid="401420"/>
                                        </p:tgtEl>
                                        <p:attrNameLst>
                                          <p:attrName>style.visibility</p:attrName>
                                        </p:attrNameLst>
                                      </p:cBhvr>
                                      <p:to>
                                        <p:strVal val="visible"/>
                                      </p:to>
                                    </p:set>
                                  </p:childTnLst>
                                </p:cTn>
                              </p:par>
                              <p:par>
                                <p:cTn id="178" presetID="1" presetClass="exit" presetSubtype="0" fill="hold" nodeType="withEffect">
                                  <p:stCondLst>
                                    <p:cond delay="0"/>
                                  </p:stCondLst>
                                  <p:childTnLst>
                                    <p:set>
                                      <p:cBhvr>
                                        <p:cTn id="179" dur="1" fill="hold">
                                          <p:stCondLst>
                                            <p:cond delay="0"/>
                                          </p:stCondLst>
                                        </p:cTn>
                                        <p:tgtEl>
                                          <p:spTgt spid="401474"/>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40143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401448"/>
                                        </p:tgtEl>
                                        <p:attrNameLst>
                                          <p:attrName>style.visibility</p:attrName>
                                        </p:attrNameLst>
                                      </p:cBhvr>
                                      <p:to>
                                        <p:strVal val="hidden"/>
                                      </p:to>
                                    </p:set>
                                  </p:childTnLst>
                                </p:cTn>
                              </p:par>
                              <p:par>
                                <p:cTn id="184" presetID="1" presetClass="entr" presetSubtype="0" fill="hold" nodeType="withEffect">
                                  <p:stCondLst>
                                    <p:cond delay="0"/>
                                  </p:stCondLst>
                                  <p:childTnLst>
                                    <p:set>
                                      <p:cBhvr>
                                        <p:cTn id="185" dur="1" fill="hold">
                                          <p:stCondLst>
                                            <p:cond delay="0"/>
                                          </p:stCondLst>
                                        </p:cTn>
                                        <p:tgtEl>
                                          <p:spTgt spid="401449"/>
                                        </p:tgtEl>
                                        <p:attrNameLst>
                                          <p:attrName>style.visibility</p:attrName>
                                        </p:attrNameLst>
                                      </p:cBhvr>
                                      <p:to>
                                        <p:strVal val="visible"/>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 presetClass="exit" presetSubtype="0" fill="hold" nodeType="clickEffect">
                                  <p:stCondLst>
                                    <p:cond delay="0"/>
                                  </p:stCondLst>
                                  <p:childTnLst>
                                    <p:set>
                                      <p:cBhvr>
                                        <p:cTn id="189" dur="1" fill="hold">
                                          <p:stCondLst>
                                            <p:cond delay="0"/>
                                          </p:stCondLst>
                                        </p:cTn>
                                        <p:tgtEl>
                                          <p:spTgt spid="401455"/>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401470"/>
                                        </p:tgtEl>
                                        <p:attrNameLst>
                                          <p:attrName>style.visibility</p:attrName>
                                        </p:attrNameLst>
                                      </p:cBhvr>
                                      <p:to>
                                        <p:strVal val="hidden"/>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ntr" presetSubtype="0" fill="hold" nodeType="clickEffect">
                                  <p:stCondLst>
                                    <p:cond delay="0"/>
                                  </p:stCondLst>
                                  <p:childTnLst>
                                    <p:set>
                                      <p:cBhvr>
                                        <p:cTn id="195" dur="1" fill="hold">
                                          <p:stCondLst>
                                            <p:cond delay="0"/>
                                          </p:stCondLst>
                                        </p:cTn>
                                        <p:tgtEl>
                                          <p:spTgt spid="401452"/>
                                        </p:tgtEl>
                                        <p:attrNameLst>
                                          <p:attrName>style.visibility</p:attrName>
                                        </p:attrNameLst>
                                      </p:cBhvr>
                                      <p:to>
                                        <p:strVal val="visible"/>
                                      </p:to>
                                    </p:set>
                                  </p:childTnLst>
                                </p:cTn>
                              </p:par>
                              <p:par>
                                <p:cTn id="196" presetID="35" presetClass="emph" presetSubtype="0" repeatCount="indefinite" fill="hold" nodeType="withEffect">
                                  <p:stCondLst>
                                    <p:cond delay="0"/>
                                  </p:stCondLst>
                                  <p:childTnLst>
                                    <p:anim calcmode="discrete" valueType="str">
                                      <p:cBhvr>
                                        <p:cTn id="197" dur="500" fill="hold"/>
                                        <p:tgtEl>
                                          <p:spTgt spid="401452"/>
                                        </p:tgtEl>
                                        <p:attrNameLst>
                                          <p:attrName>style.visibility</p:attrName>
                                        </p:attrNameLst>
                                      </p:cBhvr>
                                      <p:tavLst>
                                        <p:tav tm="0">
                                          <p:val>
                                            <p:strVal val="hidden"/>
                                          </p:val>
                                        </p:tav>
                                        <p:tav tm="50000">
                                          <p:val>
                                            <p:strVal val="visible"/>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4" fill="hold" nodeType="clickEffect">
                                  <p:stCondLst>
                                    <p:cond delay="0"/>
                                  </p:stCondLst>
                                  <p:childTnLst>
                                    <p:set>
                                      <p:cBhvr>
                                        <p:cTn id="201" dur="1" fill="hold">
                                          <p:stCondLst>
                                            <p:cond delay="0"/>
                                          </p:stCondLst>
                                        </p:cTn>
                                        <p:tgtEl>
                                          <p:spTgt spid="401471"/>
                                        </p:tgtEl>
                                        <p:attrNameLst>
                                          <p:attrName>style.visibility</p:attrName>
                                        </p:attrNameLst>
                                      </p:cBhvr>
                                      <p:to>
                                        <p:strVal val="visible"/>
                                      </p:to>
                                    </p:set>
                                    <p:animEffect transition="in" filter="wipe(down)">
                                      <p:cBhvr>
                                        <p:cTn id="202" dur="500"/>
                                        <p:tgtEl>
                                          <p:spTgt spid="401471"/>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nodeType="clickEffect">
                                  <p:stCondLst>
                                    <p:cond delay="0"/>
                                  </p:stCondLst>
                                  <p:childTnLst>
                                    <p:set>
                                      <p:cBhvr>
                                        <p:cTn id="206" dur="1" fill="hold">
                                          <p:stCondLst>
                                            <p:cond delay="0"/>
                                          </p:stCondLst>
                                        </p:cTn>
                                        <p:tgtEl>
                                          <p:spTgt spid="40142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401429"/>
                                        </p:tgtEl>
                                        <p:attrNameLst>
                                          <p:attrName>style.visibility</p:attrName>
                                        </p:attrNameLst>
                                      </p:cBhvr>
                                      <p:to>
                                        <p:strVal val="visible"/>
                                      </p:to>
                                    </p:se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 presetClass="exit" presetSubtype="0" fill="hold" nodeType="clickEffect">
                                  <p:stCondLst>
                                    <p:cond delay="0"/>
                                  </p:stCondLst>
                                  <p:childTnLst>
                                    <p:set>
                                      <p:cBhvr>
                                        <p:cTn id="212" dur="1" fill="hold">
                                          <p:stCondLst>
                                            <p:cond delay="0"/>
                                          </p:stCondLst>
                                        </p:cTn>
                                        <p:tgtEl>
                                          <p:spTgt spid="401452"/>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401471"/>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401453"/>
                                        </p:tgtEl>
                                        <p:attrNameLst>
                                          <p:attrName>style.visibility</p:attrName>
                                        </p:attrNameLst>
                                      </p:cBhvr>
                                      <p:to>
                                        <p:strVal val="visible"/>
                                      </p:to>
                                    </p:set>
                                  </p:childTnLst>
                                </p:cTn>
                              </p:par>
                              <p:par>
                                <p:cTn id="217" presetID="35" presetClass="emph" presetSubtype="0" repeatCount="indefinite" fill="hold" nodeType="withEffect">
                                  <p:stCondLst>
                                    <p:cond delay="0"/>
                                  </p:stCondLst>
                                  <p:childTnLst>
                                    <p:anim calcmode="discrete" valueType="str">
                                      <p:cBhvr>
                                        <p:cTn id="218" dur="500" fill="hold"/>
                                        <p:tgtEl>
                                          <p:spTgt spid="401453"/>
                                        </p:tgtEl>
                                        <p:attrNameLst>
                                          <p:attrName>style.visibility</p:attrName>
                                        </p:attrNameLst>
                                      </p:cBhvr>
                                      <p:tavLst>
                                        <p:tav tm="0">
                                          <p:val>
                                            <p:strVal val="hidden"/>
                                          </p:val>
                                        </p:tav>
                                        <p:tav tm="50000">
                                          <p:val>
                                            <p:strVal val="visible"/>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2" presetClass="entr" presetSubtype="4" fill="hold" nodeType="clickEffect">
                                  <p:stCondLst>
                                    <p:cond delay="0"/>
                                  </p:stCondLst>
                                  <p:childTnLst>
                                    <p:set>
                                      <p:cBhvr>
                                        <p:cTn id="222" dur="1" fill="hold">
                                          <p:stCondLst>
                                            <p:cond delay="0"/>
                                          </p:stCondLst>
                                        </p:cTn>
                                        <p:tgtEl>
                                          <p:spTgt spid="401472"/>
                                        </p:tgtEl>
                                        <p:attrNameLst>
                                          <p:attrName>style.visibility</p:attrName>
                                        </p:attrNameLst>
                                      </p:cBhvr>
                                      <p:to>
                                        <p:strVal val="visible"/>
                                      </p:to>
                                    </p:set>
                                    <p:animEffect transition="in" filter="wipe(down)">
                                      <p:cBhvr>
                                        <p:cTn id="223" dur="500"/>
                                        <p:tgtEl>
                                          <p:spTgt spid="401472"/>
                                        </p:tgtEl>
                                      </p:cBhvr>
                                    </p:animEffec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 presetClass="entr" presetSubtype="0" fill="hold" nodeType="clickEffect">
                                  <p:stCondLst>
                                    <p:cond delay="0"/>
                                  </p:stCondLst>
                                  <p:childTnLst>
                                    <p:set>
                                      <p:cBhvr>
                                        <p:cTn id="227" dur="1" fill="hold">
                                          <p:stCondLst>
                                            <p:cond delay="0"/>
                                          </p:stCondLst>
                                        </p:cTn>
                                        <p:tgtEl>
                                          <p:spTgt spid="401444"/>
                                        </p:tgtEl>
                                        <p:attrNameLst>
                                          <p:attrName>style.visibility</p:attrName>
                                        </p:attrNameLst>
                                      </p:cBhvr>
                                      <p:to>
                                        <p:strVal val="visible"/>
                                      </p:to>
                                    </p:set>
                                  </p:childTnLst>
                                </p:cTn>
                              </p:par>
                            </p:childTnLst>
                          </p:cTn>
                        </p:par>
                        <p:par>
                          <p:cTn id="228" fill="hold" nodeType="afterGroup">
                            <p:stCondLst>
                              <p:cond delay="0"/>
                            </p:stCondLst>
                            <p:childTnLst>
                              <p:par>
                                <p:cTn id="229" presetID="27" presetClass="emph" presetSubtype="0" repeatCount="indefinite" nodeType="afterEffect">
                                  <p:stCondLst>
                                    <p:cond delay="0"/>
                                  </p:stCondLst>
                                  <p:endCondLst>
                                    <p:cond evt="onNext" delay="0">
                                      <p:tgtEl>
                                        <p:sldTgt/>
                                      </p:tgtEl>
                                    </p:cond>
                                  </p:endCondLst>
                                  <p:childTnLst>
                                    <p:animClr clrSpc="rgb" dir="cw">
                                      <p:cBhvr override="childStyle">
                                        <p:cTn id="230" dur="250" autoRev="1" fill="hold"/>
                                        <p:tgtEl>
                                          <p:spTgt spid="401444"/>
                                        </p:tgtEl>
                                        <p:attrNameLst>
                                          <p:attrName>style.color</p:attrName>
                                        </p:attrNameLst>
                                      </p:cBhvr>
                                      <p:to>
                                        <a:srgbClr val="FFFF00"/>
                                      </p:to>
                                    </p:animClr>
                                    <p:animClr clrSpc="rgb" dir="cw">
                                      <p:cBhvr>
                                        <p:cTn id="231" dur="250" autoRev="1" fill="hold"/>
                                        <p:tgtEl>
                                          <p:spTgt spid="401444"/>
                                        </p:tgtEl>
                                        <p:attrNameLst>
                                          <p:attrName>fillcolor</p:attrName>
                                        </p:attrNameLst>
                                      </p:cBhvr>
                                      <p:to>
                                        <a:srgbClr val="FFFF00"/>
                                      </p:to>
                                    </p:animClr>
                                    <p:set>
                                      <p:cBhvr>
                                        <p:cTn id="232" dur="250" autoRev="1" fill="hold"/>
                                        <p:tgtEl>
                                          <p:spTgt spid="401444"/>
                                        </p:tgtEl>
                                        <p:attrNameLst>
                                          <p:attrName>fill.type</p:attrName>
                                        </p:attrNameLst>
                                      </p:cBhvr>
                                      <p:to>
                                        <p:strVal val="solid"/>
                                      </p:to>
                                    </p:set>
                                    <p:set>
                                      <p:cBhvr>
                                        <p:cTn id="233" dur="250" autoRev="1" fill="hold"/>
                                        <p:tgtEl>
                                          <p:spTgt spid="401444"/>
                                        </p:tgtEl>
                                        <p:attrNameLst>
                                          <p:attrName>fill.on</p:attrName>
                                        </p:attrNameLst>
                                      </p:cBhvr>
                                      <p:to>
                                        <p:strVal val="true"/>
                                      </p:to>
                                    </p:set>
                                  </p:childTnLst>
                                  <p:subTnLst>
                                    <p:set>
                                      <p:cBhvr override="childStyle">
                                        <p:cTn dur="1" fill="hold" display="0" masterRel="sameClick" afterEffect="1">
                                          <p:stCondLst>
                                            <p:cond evt="end" delay="0">
                                              <p:tn val="229"/>
                                            </p:cond>
                                          </p:stCondLst>
                                        </p:cTn>
                                        <p:tgtEl>
                                          <p:spTgt spid="401444"/>
                                        </p:tgtEl>
                                        <p:attrNameLst>
                                          <p:attrName>style.visibility</p:attrName>
                                        </p:attrNameLst>
                                      </p:cBhvr>
                                      <p:to>
                                        <p:strVal val="hidden"/>
                                      </p:to>
                                    </p:set>
                                  </p:subTnLst>
                                </p:cTn>
                              </p:par>
                              <p:par>
                                <p:cTn id="234" presetID="1" presetClass="entr" presetSubtype="0" fill="hold" grpId="0" nodeType="withEffect">
                                  <p:stCondLst>
                                    <p:cond delay="0"/>
                                  </p:stCondLst>
                                  <p:childTnLst>
                                    <p:set>
                                      <p:cBhvr>
                                        <p:cTn id="235" dur="1" fill="hold">
                                          <p:stCondLst>
                                            <p:cond delay="0"/>
                                          </p:stCondLst>
                                        </p:cTn>
                                        <p:tgtEl>
                                          <p:spTgt spid="401442"/>
                                        </p:tgtEl>
                                        <p:attrNameLst>
                                          <p:attrName>style.visibility</p:attrName>
                                        </p:attrNameLst>
                                      </p:cBhvr>
                                      <p:to>
                                        <p:strVal val="visible"/>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1" presetClass="entr" presetSubtype="0" fill="hold" nodeType="clickEffect">
                                  <p:stCondLst>
                                    <p:cond delay="0"/>
                                  </p:stCondLst>
                                  <p:childTnLst>
                                    <p:set>
                                      <p:cBhvr>
                                        <p:cTn id="239" dur="1" fill="hold">
                                          <p:stCondLst>
                                            <p:cond delay="0"/>
                                          </p:stCondLst>
                                        </p:cTn>
                                        <p:tgtEl>
                                          <p:spTgt spid="401423"/>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401426"/>
                                        </p:tgtEl>
                                        <p:attrNameLst>
                                          <p:attrName>style.visibility</p:attrName>
                                        </p:attrNameLst>
                                      </p:cBhvr>
                                      <p:to>
                                        <p:strVal val="visible"/>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1" presetClass="entr" presetSubtype="0" fill="hold" nodeType="clickEffect">
                                  <p:stCondLst>
                                    <p:cond delay="0"/>
                                  </p:stCondLst>
                                  <p:childTnLst>
                                    <p:set>
                                      <p:cBhvr>
                                        <p:cTn id="245" dur="1" fill="hold">
                                          <p:stCondLst>
                                            <p:cond delay="0"/>
                                          </p:stCondLst>
                                        </p:cTn>
                                        <p:tgtEl>
                                          <p:spTgt spid="401445"/>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401440"/>
                                        </p:tgtEl>
                                        <p:attrNameLst>
                                          <p:attrName>style.visibility</p:attrName>
                                        </p:attrNameLst>
                                      </p:cBhvr>
                                      <p:to>
                                        <p:strVal val="visible"/>
                                      </p:to>
                                    </p:set>
                                  </p:childTnLst>
                                </p:cTn>
                              </p:par>
                            </p:childTnLst>
                          </p:cTn>
                        </p:par>
                        <p:par>
                          <p:cTn id="248" fill="hold" nodeType="afterGroup">
                            <p:stCondLst>
                              <p:cond delay="0"/>
                            </p:stCondLst>
                            <p:childTnLst>
                              <p:par>
                                <p:cTn id="249" presetID="7" presetClass="emph" presetSubtype="2" repeatCount="indefinite" fill="hold" nodeType="afterEffect">
                                  <p:stCondLst>
                                    <p:cond delay="0"/>
                                  </p:stCondLst>
                                  <p:endCondLst>
                                    <p:cond evt="onNext" delay="0">
                                      <p:tgtEl>
                                        <p:sldTgt/>
                                      </p:tgtEl>
                                    </p:cond>
                                  </p:endCondLst>
                                  <p:childTnLst>
                                    <p:animClr clrSpc="rgb" dir="cw">
                                      <p:cBhvr>
                                        <p:cTn id="250" dur="500" fill="hold"/>
                                        <p:tgtEl>
                                          <p:spTgt spid="401445"/>
                                        </p:tgtEl>
                                        <p:attrNameLst>
                                          <p:attrName>stroke.color</p:attrName>
                                        </p:attrNameLst>
                                      </p:cBhvr>
                                      <p:to>
                                        <a:srgbClr val="FFFF00"/>
                                      </p:to>
                                    </p:animClr>
                                    <p:set>
                                      <p:cBhvr>
                                        <p:cTn id="251" dur="500" fill="hold"/>
                                        <p:tgtEl>
                                          <p:spTgt spid="401445"/>
                                        </p:tgtEl>
                                        <p:attrNameLst>
                                          <p:attrName>stroke.on</p:attrName>
                                        </p:attrNameLst>
                                      </p:cBhvr>
                                      <p:to>
                                        <p:strVal val="true"/>
                                      </p:to>
                                    </p:set>
                                  </p:childTnLst>
                                  <p:subTnLst>
                                    <p:animClr clrSpc="rgb" dir="cw">
                                      <p:cBhvr override="childStyle">
                                        <p:cTn dur="1" fill="hold" display="0" masterRel="nextClick" afterEffect="1"/>
                                        <p:tgtEl>
                                          <p:spTgt spid="401445"/>
                                        </p:tgtEl>
                                        <p:attrNameLst>
                                          <p:attrName>ppt_c</p:attrName>
                                        </p:attrNameLst>
                                      </p:cBhvr>
                                      <p:to>
                                        <a:schemeClr val="accent2"/>
                                      </p:to>
                                    </p:animClr>
                                  </p:subTnLst>
                                </p:cTn>
                              </p:par>
                            </p:childTnLst>
                          </p:cTn>
                        </p:par>
                      </p:childTnLst>
                    </p:cTn>
                  </p:par>
                  <p:par>
                    <p:cTn id="252" fill="hold" nodeType="clickPar">
                      <p:stCondLst>
                        <p:cond delay="indefinite"/>
                      </p:stCondLst>
                      <p:childTnLst>
                        <p:par>
                          <p:cTn id="253" fill="hold" nodeType="withGroup">
                            <p:stCondLst>
                              <p:cond delay="0"/>
                            </p:stCondLst>
                            <p:childTnLst>
                              <p:par>
                                <p:cTn id="254" presetID="1" presetClass="entr" presetSubtype="0" fill="hold" nodeType="clickEffect">
                                  <p:stCondLst>
                                    <p:cond delay="0"/>
                                  </p:stCondLst>
                                  <p:childTnLst>
                                    <p:set>
                                      <p:cBhvr>
                                        <p:cTn id="255" dur="1" fill="hold">
                                          <p:stCondLst>
                                            <p:cond delay="0"/>
                                          </p:stCondLst>
                                        </p:cTn>
                                        <p:tgtEl>
                                          <p:spTgt spid="401445"/>
                                        </p:tgtEl>
                                        <p:attrNameLst>
                                          <p:attrName>style.visibility</p:attrName>
                                        </p:attrNameLst>
                                      </p:cBhvr>
                                      <p:to>
                                        <p:strVal val="visible"/>
                                      </p:to>
                                    </p:set>
                                  </p:childTnLst>
                                </p:cTn>
                              </p:par>
                              <p:par>
                                <p:cTn id="256" presetID="1" presetClass="entr" presetSubtype="0" fill="hold" nodeType="withEffect">
                                  <p:stCondLst>
                                    <p:cond delay="0"/>
                                  </p:stCondLst>
                                  <p:childTnLst>
                                    <p:set>
                                      <p:cBhvr>
                                        <p:cTn id="257" dur="1" fill="hold">
                                          <p:stCondLst>
                                            <p:cond delay="0"/>
                                          </p:stCondLst>
                                        </p:cTn>
                                        <p:tgtEl>
                                          <p:spTgt spid="401424"/>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401427"/>
                                        </p:tgtEl>
                                        <p:attrNameLst>
                                          <p:attrName>style.visibility</p:attrName>
                                        </p:attrNameLst>
                                      </p:cBhvr>
                                      <p:to>
                                        <p:strVal val="visible"/>
                                      </p:to>
                                    </p:se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1" presetClass="exit" presetSubtype="0" fill="hold" nodeType="clickEffect">
                                  <p:stCondLst>
                                    <p:cond delay="0"/>
                                  </p:stCondLst>
                                  <p:childTnLst>
                                    <p:set>
                                      <p:cBhvr>
                                        <p:cTn id="263" dur="1" fill="hold">
                                          <p:stCondLst>
                                            <p:cond delay="0"/>
                                          </p:stCondLst>
                                        </p:cTn>
                                        <p:tgtEl>
                                          <p:spTgt spid="401453"/>
                                        </p:tgtEl>
                                        <p:attrNameLst>
                                          <p:attrName>style.visibility</p:attrName>
                                        </p:attrNameLst>
                                      </p:cBhvr>
                                      <p:to>
                                        <p:strVal val="hidden"/>
                                      </p:to>
                                    </p:set>
                                  </p:childTnLst>
                                </p:cTn>
                              </p:par>
                              <p:par>
                                <p:cTn id="264" presetID="1" presetClass="exit" presetSubtype="0" fill="hold" nodeType="withEffect">
                                  <p:stCondLst>
                                    <p:cond delay="0"/>
                                  </p:stCondLst>
                                  <p:childTnLst>
                                    <p:set>
                                      <p:cBhvr>
                                        <p:cTn id="265" dur="1" fill="hold">
                                          <p:stCondLst>
                                            <p:cond delay="0"/>
                                          </p:stCondLst>
                                        </p:cTn>
                                        <p:tgtEl>
                                          <p:spTgt spid="401472"/>
                                        </p:tgtEl>
                                        <p:attrNameLst>
                                          <p:attrName>style.visibility</p:attrName>
                                        </p:attrNameLst>
                                      </p:cBhvr>
                                      <p:to>
                                        <p:strVal val="hidden"/>
                                      </p:to>
                                    </p:set>
                                  </p:childTnLst>
                                </p:cTn>
                              </p:par>
                              <p:par>
                                <p:cTn id="266" presetID="1" presetClass="exit" presetSubtype="0" fill="hold" nodeType="withEffect">
                                  <p:stCondLst>
                                    <p:cond delay="0"/>
                                  </p:stCondLst>
                                  <p:childTnLst>
                                    <p:set>
                                      <p:cBhvr>
                                        <p:cTn id="267" dur="1" fill="hold">
                                          <p:stCondLst>
                                            <p:cond delay="0"/>
                                          </p:stCondLst>
                                        </p:cTn>
                                        <p:tgtEl>
                                          <p:spTgt spid="401445"/>
                                        </p:tgtEl>
                                        <p:attrNameLst>
                                          <p:attrName>style.visibility</p:attrName>
                                        </p:attrNameLst>
                                      </p:cBhvr>
                                      <p:to>
                                        <p:strVal val="hidden"/>
                                      </p:to>
                                    </p:set>
                                  </p:childTnLst>
                                </p:cTn>
                              </p:par>
                              <p:par>
                                <p:cTn id="268" presetID="1" presetClass="exit" presetSubtype="0" fill="hold" nodeType="withEffect">
                                  <p:stCondLst>
                                    <p:cond delay="0"/>
                                  </p:stCondLst>
                                  <p:childTnLst>
                                    <p:set>
                                      <p:cBhvr>
                                        <p:cTn id="269" dur="1" fill="hold">
                                          <p:stCondLst>
                                            <p:cond delay="0"/>
                                          </p:stCondLst>
                                        </p:cTn>
                                        <p:tgtEl>
                                          <p:spTgt spid="401444"/>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401442"/>
                                        </p:tgtEl>
                                        <p:attrNameLst>
                                          <p:attrName>style.visibility</p:attrName>
                                        </p:attrNameLst>
                                      </p:cBhvr>
                                      <p:to>
                                        <p:strVal val="hidden"/>
                                      </p:to>
                                    </p:set>
                                  </p:childTnLst>
                                </p:cTn>
                              </p:par>
                              <p:par>
                                <p:cTn id="272" presetID="1" presetClass="exit" presetSubtype="0" fill="hold" grpId="1" nodeType="withEffect">
                                  <p:stCondLst>
                                    <p:cond delay="0"/>
                                  </p:stCondLst>
                                  <p:childTnLst>
                                    <p:set>
                                      <p:cBhvr>
                                        <p:cTn id="273" dur="1" fill="hold">
                                          <p:stCondLst>
                                            <p:cond delay="0"/>
                                          </p:stCondLst>
                                        </p:cTn>
                                        <p:tgtEl>
                                          <p:spTgt spid="401440"/>
                                        </p:tgtEl>
                                        <p:attrNameLst>
                                          <p:attrName>style.visibility</p:attrName>
                                        </p:attrNameLst>
                                      </p:cBhvr>
                                      <p:to>
                                        <p:strVal val="hidden"/>
                                      </p:to>
                                    </p:set>
                                  </p:childTnLst>
                                </p:cTn>
                              </p:par>
                              <p:par>
                                <p:cTn id="274" presetID="1" presetClass="entr" presetSubtype="0" fill="hold" nodeType="withEffect">
                                  <p:stCondLst>
                                    <p:cond delay="0"/>
                                  </p:stCondLst>
                                  <p:childTnLst>
                                    <p:set>
                                      <p:cBhvr>
                                        <p:cTn id="275" dur="1" fill="hold">
                                          <p:stCondLst>
                                            <p:cond delay="0"/>
                                          </p:stCondLst>
                                        </p:cTn>
                                        <p:tgtEl>
                                          <p:spTgt spid="401454"/>
                                        </p:tgtEl>
                                        <p:attrNameLst>
                                          <p:attrName>style.visibility</p:attrName>
                                        </p:attrNameLst>
                                      </p:cBhvr>
                                      <p:to>
                                        <p:strVal val="visible"/>
                                      </p:to>
                                    </p:set>
                                  </p:childTnLst>
                                </p:cTn>
                              </p:par>
                              <p:par>
                                <p:cTn id="276" presetID="35" presetClass="emph" presetSubtype="0" repeatCount="indefinite" fill="hold" nodeType="withEffect">
                                  <p:stCondLst>
                                    <p:cond delay="0"/>
                                  </p:stCondLst>
                                  <p:childTnLst>
                                    <p:anim calcmode="discrete" valueType="str">
                                      <p:cBhvr>
                                        <p:cTn id="277" dur="500" fill="hold"/>
                                        <p:tgtEl>
                                          <p:spTgt spid="401454"/>
                                        </p:tgtEl>
                                        <p:attrNameLst>
                                          <p:attrName>style.visibility</p:attrName>
                                        </p:attrNameLst>
                                      </p:cBhvr>
                                      <p:tavLst>
                                        <p:tav tm="0">
                                          <p:val>
                                            <p:strVal val="hidden"/>
                                          </p:val>
                                        </p:tav>
                                        <p:tav tm="50000">
                                          <p:val>
                                            <p:strVal val="visible"/>
                                          </p:val>
                                        </p:tav>
                                      </p:tavLst>
                                    </p:anim>
                                  </p:childTnLst>
                                </p:cTn>
                              </p:par>
                            </p:childTnLst>
                          </p:cTn>
                        </p:par>
                      </p:childTnLst>
                    </p:cTn>
                  </p:par>
                  <p:par>
                    <p:cTn id="278" fill="hold" nodeType="clickPar">
                      <p:stCondLst>
                        <p:cond delay="indefinite"/>
                      </p:stCondLst>
                      <p:childTnLst>
                        <p:par>
                          <p:cTn id="279" fill="hold" nodeType="withGroup">
                            <p:stCondLst>
                              <p:cond delay="0"/>
                            </p:stCondLst>
                            <p:childTnLst>
                              <p:par>
                                <p:cTn id="280" presetID="22" presetClass="entr" presetSubtype="4" fill="hold" nodeType="clickEffect">
                                  <p:stCondLst>
                                    <p:cond delay="0"/>
                                  </p:stCondLst>
                                  <p:childTnLst>
                                    <p:set>
                                      <p:cBhvr>
                                        <p:cTn id="281" dur="1" fill="hold">
                                          <p:stCondLst>
                                            <p:cond delay="0"/>
                                          </p:stCondLst>
                                        </p:cTn>
                                        <p:tgtEl>
                                          <p:spTgt spid="401473"/>
                                        </p:tgtEl>
                                        <p:attrNameLst>
                                          <p:attrName>style.visibility</p:attrName>
                                        </p:attrNameLst>
                                      </p:cBhvr>
                                      <p:to>
                                        <p:strVal val="visible"/>
                                      </p:to>
                                    </p:set>
                                    <p:animEffect transition="in" filter="wipe(down)">
                                      <p:cBhvr>
                                        <p:cTn id="282" dur="500"/>
                                        <p:tgtEl>
                                          <p:spTgt spid="401473"/>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401441"/>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 presetClass="entr" presetSubtype="0" fill="hold" nodeType="clickEffect">
                                  <p:stCondLst>
                                    <p:cond delay="0"/>
                                  </p:stCondLst>
                                  <p:childTnLst>
                                    <p:set>
                                      <p:cBhvr>
                                        <p:cTn id="290" dur="1" fill="hold">
                                          <p:stCondLst>
                                            <p:cond delay="0"/>
                                          </p:stCondLst>
                                        </p:cTn>
                                        <p:tgtEl>
                                          <p:spTgt spid="401422"/>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401425"/>
                                        </p:tgtEl>
                                        <p:attrNameLst>
                                          <p:attrName>style.visibility</p:attrName>
                                        </p:attrNameLst>
                                      </p:cBhvr>
                                      <p:to>
                                        <p:strVal val="visible"/>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nodeType="clickEffect">
                                  <p:stCondLst>
                                    <p:cond delay="0"/>
                                  </p:stCondLst>
                                  <p:childTnLst>
                                    <p:set>
                                      <p:cBhvr>
                                        <p:cTn id="296" dur="1" fill="hold">
                                          <p:stCondLst>
                                            <p:cond delay="0"/>
                                          </p:stCondLst>
                                        </p:cTn>
                                        <p:tgtEl>
                                          <p:spTgt spid="401454"/>
                                        </p:tgtEl>
                                        <p:attrNameLst>
                                          <p:attrName>style.visibility</p:attrName>
                                        </p:attrNameLst>
                                      </p:cBhvr>
                                      <p:to>
                                        <p:strVal val="hidden"/>
                                      </p:to>
                                    </p:set>
                                  </p:childTnLst>
                                </p:cTn>
                              </p:par>
                              <p:par>
                                <p:cTn id="297" presetID="1" presetClass="exit" presetSubtype="0" fill="hold" nodeType="withEffect">
                                  <p:stCondLst>
                                    <p:cond delay="0"/>
                                  </p:stCondLst>
                                  <p:childTnLst>
                                    <p:set>
                                      <p:cBhvr>
                                        <p:cTn id="298" dur="1" fill="hold">
                                          <p:stCondLst>
                                            <p:cond delay="0"/>
                                          </p:stCondLst>
                                        </p:cTn>
                                        <p:tgtEl>
                                          <p:spTgt spid="401473"/>
                                        </p:tgtEl>
                                        <p:attrNameLst>
                                          <p:attrName>style.visibility</p:attrName>
                                        </p:attrNameLst>
                                      </p:cBhvr>
                                      <p:to>
                                        <p:strVal val="hidden"/>
                                      </p:to>
                                    </p:set>
                                  </p:childTnLst>
                                </p:cTn>
                              </p:par>
                              <p:par>
                                <p:cTn id="299" presetID="1" presetClass="exit" presetSubtype="0" fill="hold" grpId="1" nodeType="withEffect">
                                  <p:stCondLst>
                                    <p:cond delay="0"/>
                                  </p:stCondLst>
                                  <p:childTnLst>
                                    <p:set>
                                      <p:cBhvr>
                                        <p:cTn id="300" dur="1" fill="hold">
                                          <p:stCondLst>
                                            <p:cond delay="0"/>
                                          </p:stCondLst>
                                        </p:cTn>
                                        <p:tgtEl>
                                          <p:spTgt spid="401441"/>
                                        </p:tgtEl>
                                        <p:attrNameLst>
                                          <p:attrName>style.visibility</p:attrName>
                                        </p:attrNameLst>
                                      </p:cBhvr>
                                      <p:to>
                                        <p:strVal val="hidden"/>
                                      </p:to>
                                    </p:se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1" presetClass="exit" presetSubtype="0" fill="hold" nodeType="clickEffect">
                                  <p:stCondLst>
                                    <p:cond delay="0"/>
                                  </p:stCondLst>
                                  <p:childTnLst>
                                    <p:set>
                                      <p:cBhvr>
                                        <p:cTn id="304" dur="1" fill="hold">
                                          <p:stCondLst>
                                            <p:cond delay="0"/>
                                          </p:stCondLst>
                                        </p:cTn>
                                        <p:tgtEl>
                                          <p:spTgt spid="401449"/>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401450"/>
                                        </p:tgtEl>
                                        <p:attrNameLst>
                                          <p:attrName>style.visibility</p:attrName>
                                        </p:attrNameLst>
                                      </p:cBhvr>
                                      <p:to>
                                        <p:strVal val="visible"/>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9" presetClass="emph" presetSubtype="0" nodeType="clickEffect">
                                  <p:stCondLst>
                                    <p:cond delay="0"/>
                                  </p:stCondLst>
                                  <p:childTnLst>
                                    <p:set>
                                      <p:cBhvr rctx="PPT">
                                        <p:cTn id="310" dur="indefinite"/>
                                        <p:tgtEl>
                                          <p:spTgt spid="401457"/>
                                        </p:tgtEl>
                                        <p:attrNameLst>
                                          <p:attrName>style.opacity</p:attrName>
                                        </p:attrNameLst>
                                      </p:cBhvr>
                                      <p:to>
                                        <p:strVal val="0.25"/>
                                      </p:to>
                                    </p:set>
                                    <p:animEffect filter="image" prLst="opacity: 0.25">
                                      <p:cBhvr rctx="IE">
                                        <p:cTn id="311" dur="indefinite"/>
                                        <p:tgtEl>
                                          <p:spTgt spid="401457"/>
                                        </p:tgtEl>
                                      </p:cBhvr>
                                    </p:animEffect>
                                  </p:childTnLst>
                                </p:cTn>
                              </p:par>
                            </p:childTnLst>
                          </p:cTn>
                        </p:par>
                      </p:childTnLst>
                    </p:cTn>
                  </p:par>
                  <p:par>
                    <p:cTn id="312" fill="hold" nodeType="clickPar">
                      <p:stCondLst>
                        <p:cond delay="indefinite"/>
                      </p:stCondLst>
                      <p:childTnLst>
                        <p:par>
                          <p:cTn id="313" fill="hold" nodeType="withGroup">
                            <p:stCondLst>
                              <p:cond delay="0"/>
                            </p:stCondLst>
                            <p:childTnLst>
                              <p:par>
                                <p:cTn id="314" presetID="9" presetClass="emph" presetSubtype="0" nodeType="clickEffect">
                                  <p:stCondLst>
                                    <p:cond delay="0"/>
                                  </p:stCondLst>
                                  <p:childTnLst>
                                    <p:set>
                                      <p:cBhvr rctx="PPT">
                                        <p:cTn id="315" dur="indefinite"/>
                                        <p:tgtEl>
                                          <p:spTgt spid="401460"/>
                                        </p:tgtEl>
                                        <p:attrNameLst>
                                          <p:attrName>style.opacity</p:attrName>
                                        </p:attrNameLst>
                                      </p:cBhvr>
                                      <p:to>
                                        <p:strVal val="1"/>
                                      </p:to>
                                    </p:set>
                                    <p:animEffect filter="image" prLst="opacity: 1">
                                      <p:cBhvr rctx="IE">
                                        <p:cTn id="316" dur="indefinite"/>
                                        <p:tgtEl>
                                          <p:spTgt spid="401460"/>
                                        </p:tgtEl>
                                      </p:cBhvr>
                                    </p:animEffect>
                                  </p:childTnLst>
                                </p:cTn>
                              </p:par>
                            </p:childTnLst>
                          </p:cTn>
                        </p:par>
                      </p:childTnLst>
                    </p:cTn>
                  </p:par>
                  <p:par>
                    <p:cTn id="317" fill="hold" nodeType="clickPar">
                      <p:stCondLst>
                        <p:cond delay="indefinite"/>
                      </p:stCondLst>
                      <p:childTnLst>
                        <p:par>
                          <p:cTn id="318" fill="hold" nodeType="withGroup">
                            <p:stCondLst>
                              <p:cond delay="0"/>
                            </p:stCondLst>
                            <p:childTnLst>
                              <p:par>
                                <p:cTn id="319" presetID="1" presetClass="entr" presetSubtype="0" fill="hold" grpId="0" nodeType="clickEffect">
                                  <p:stCondLst>
                                    <p:cond delay="0"/>
                                  </p:stCondLst>
                                  <p:childTnLst>
                                    <p:set>
                                      <p:cBhvr>
                                        <p:cTn id="320" dur="1" fill="hold">
                                          <p:stCondLst>
                                            <p:cond delay="0"/>
                                          </p:stCondLst>
                                        </p:cTn>
                                        <p:tgtEl>
                                          <p:spTgt spid="401465"/>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401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25" grpId="0"/>
      <p:bldP spid="401426" grpId="0"/>
      <p:bldP spid="401427" grpId="0"/>
      <p:bldP spid="401434" grpId="0"/>
      <p:bldP spid="401435" grpId="0"/>
      <p:bldP spid="401437" grpId="0"/>
      <p:bldP spid="401438" grpId="0"/>
      <p:bldP spid="401438" grpId="1"/>
      <p:bldP spid="401439" grpId="0"/>
      <p:bldP spid="401440" grpId="0"/>
      <p:bldP spid="401440" grpId="1"/>
      <p:bldP spid="401441" grpId="0"/>
      <p:bldP spid="401441" grpId="1"/>
      <p:bldP spid="401442" grpId="0"/>
      <p:bldP spid="401442" grpId="1"/>
      <p:bldP spid="401456" grpId="0"/>
      <p:bldP spid="401463" grpId="0"/>
      <p:bldP spid="401463" grpId="1"/>
      <p:bldP spid="401464" grpId="0"/>
      <p:bldP spid="4014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45EFCE10-48BD-1EB9-3577-43AFCA825ADE}"/>
              </a:ext>
            </a:extLst>
          </p:cNvPr>
          <p:cNvSpPr>
            <a:spLocks noChangeArrowheads="1"/>
          </p:cNvSpPr>
          <p:nvPr/>
        </p:nvSpPr>
        <p:spPr bwMode="auto">
          <a:xfrm>
            <a:off x="6905625" y="0"/>
            <a:ext cx="2238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g</a:t>
            </a:r>
            <a:r>
              <a:rPr kumimoji="0" lang="en-US" altLang="ja-JP" sz="3200" b="0" i="1">
                <a:latin typeface="Bookman Old Style" panose="02050604050505020204" pitchFamily="18" charset="0"/>
                <a:ea typeface="ＭＳ ゴシック" panose="020B0609070205080204" pitchFamily="49" charset="-128"/>
              </a:rPr>
              <a:t> = </a:t>
            </a:r>
            <a:r>
              <a:rPr kumimoji="0" lang="en-US" altLang="ja-JP" sz="3200" b="0"/>
              <a:t>9.8m/s</a:t>
            </a:r>
            <a:r>
              <a:rPr kumimoji="0" lang="en-US" altLang="ja-JP" sz="3200" b="0" baseline="30000"/>
              <a:t>2</a:t>
            </a:r>
            <a:endParaRPr kumimoji="0" lang="en-US" altLang="ja-JP" sz="3200" b="0">
              <a:latin typeface="Bookman Old Style" panose="02050604050505020204" pitchFamily="18" charset="0"/>
            </a:endParaRPr>
          </a:p>
        </p:txBody>
      </p:sp>
      <p:sp>
        <p:nvSpPr>
          <p:cNvPr id="402435" name="Line 3">
            <a:extLst>
              <a:ext uri="{FF2B5EF4-FFF2-40B4-BE49-F238E27FC236}">
                <a16:creationId xmlns:a16="http://schemas.microsoft.com/office/drawing/2014/main" id="{783E65B8-231D-94A9-922F-5170840F5A30}"/>
              </a:ext>
            </a:extLst>
          </p:cNvPr>
          <p:cNvSpPr>
            <a:spLocks noChangeShapeType="1"/>
          </p:cNvSpPr>
          <p:nvPr/>
        </p:nvSpPr>
        <p:spPr bwMode="auto">
          <a:xfrm>
            <a:off x="5386388" y="1077913"/>
            <a:ext cx="2728912"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36" name="Line 4">
            <a:extLst>
              <a:ext uri="{FF2B5EF4-FFF2-40B4-BE49-F238E27FC236}">
                <a16:creationId xmlns:a16="http://schemas.microsoft.com/office/drawing/2014/main" id="{0CDF94F6-64B0-83E9-77D1-AB194FCCACE4}"/>
              </a:ext>
            </a:extLst>
          </p:cNvPr>
          <p:cNvSpPr>
            <a:spLocks noChangeShapeType="1"/>
          </p:cNvSpPr>
          <p:nvPr/>
        </p:nvSpPr>
        <p:spPr bwMode="auto">
          <a:xfrm flipH="1">
            <a:off x="8399463" y="1360488"/>
            <a:ext cx="7937" cy="17287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37" name="Rectangle 5">
            <a:extLst>
              <a:ext uri="{FF2B5EF4-FFF2-40B4-BE49-F238E27FC236}">
                <a16:creationId xmlns:a16="http://schemas.microsoft.com/office/drawing/2014/main" id="{6A662A5D-A4AD-5DFB-7458-D345F6229552}"/>
              </a:ext>
            </a:extLst>
          </p:cNvPr>
          <p:cNvSpPr>
            <a:spLocks noChangeArrowheads="1"/>
          </p:cNvSpPr>
          <p:nvPr/>
        </p:nvSpPr>
        <p:spPr bwMode="auto">
          <a:xfrm>
            <a:off x="8415338" y="3081338"/>
            <a:ext cx="188912" cy="685800"/>
          </a:xfrm>
          <a:prstGeom prst="rect">
            <a:avLst/>
          </a:prstGeom>
          <a:solidFill>
            <a:schemeClr val="bg1"/>
          </a:solidFill>
          <a:ln>
            <a:noFill/>
          </a:ln>
          <a:effectLst/>
          <a:extLs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38" name="Rectangle 6">
            <a:extLst>
              <a:ext uri="{FF2B5EF4-FFF2-40B4-BE49-F238E27FC236}">
                <a16:creationId xmlns:a16="http://schemas.microsoft.com/office/drawing/2014/main" id="{14908E1C-6AA2-E7E0-F182-963D994CDFF4}"/>
              </a:ext>
            </a:extLst>
          </p:cNvPr>
          <p:cNvSpPr>
            <a:spLocks noChangeArrowheads="1"/>
          </p:cNvSpPr>
          <p:nvPr/>
        </p:nvSpPr>
        <p:spPr bwMode="auto">
          <a:xfrm>
            <a:off x="7939088" y="2513013"/>
            <a:ext cx="942975" cy="879475"/>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39" name="Rectangle 7">
            <a:extLst>
              <a:ext uri="{FF2B5EF4-FFF2-40B4-BE49-F238E27FC236}">
                <a16:creationId xmlns:a16="http://schemas.microsoft.com/office/drawing/2014/main" id="{DF99F928-5544-0247-3635-191E295F9E31}"/>
              </a:ext>
            </a:extLst>
          </p:cNvPr>
          <p:cNvSpPr>
            <a:spLocks noChangeArrowheads="1"/>
          </p:cNvSpPr>
          <p:nvPr/>
        </p:nvSpPr>
        <p:spPr bwMode="auto">
          <a:xfrm>
            <a:off x="4851400" y="725488"/>
            <a:ext cx="942975" cy="879475"/>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0" name="Oval 8">
            <a:extLst>
              <a:ext uri="{FF2B5EF4-FFF2-40B4-BE49-F238E27FC236}">
                <a16:creationId xmlns:a16="http://schemas.microsoft.com/office/drawing/2014/main" id="{1149CDC4-FD1A-6BCD-160E-76C5A9EA4172}"/>
              </a:ext>
            </a:extLst>
          </p:cNvPr>
          <p:cNvSpPr>
            <a:spLocks noChangeArrowheads="1"/>
          </p:cNvSpPr>
          <p:nvPr/>
        </p:nvSpPr>
        <p:spPr bwMode="auto">
          <a:xfrm>
            <a:off x="7832725" y="1077913"/>
            <a:ext cx="565150" cy="585787"/>
          </a:xfrm>
          <a:prstGeom prst="ellipse">
            <a:avLst/>
          </a:prstGeom>
          <a:solidFill>
            <a:srgbClr val="EAEAEA"/>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1" name="Line 9">
            <a:extLst>
              <a:ext uri="{FF2B5EF4-FFF2-40B4-BE49-F238E27FC236}">
                <a16:creationId xmlns:a16="http://schemas.microsoft.com/office/drawing/2014/main" id="{2ADF16A0-1A45-761B-8DA0-3C71830307ED}"/>
              </a:ext>
            </a:extLst>
          </p:cNvPr>
          <p:cNvSpPr>
            <a:spLocks noChangeShapeType="1"/>
          </p:cNvSpPr>
          <p:nvPr/>
        </p:nvSpPr>
        <p:spPr bwMode="auto">
          <a:xfrm flipH="1">
            <a:off x="7370763" y="1389063"/>
            <a:ext cx="754062" cy="293687"/>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2" name="Rectangle 10">
            <a:extLst>
              <a:ext uri="{FF2B5EF4-FFF2-40B4-BE49-F238E27FC236}">
                <a16:creationId xmlns:a16="http://schemas.microsoft.com/office/drawing/2014/main" id="{4DBB3B99-368A-DA47-5C3F-6F06BBE23D6C}"/>
              </a:ext>
            </a:extLst>
          </p:cNvPr>
          <p:cNvSpPr>
            <a:spLocks noChangeArrowheads="1"/>
          </p:cNvSpPr>
          <p:nvPr/>
        </p:nvSpPr>
        <p:spPr bwMode="auto">
          <a:xfrm>
            <a:off x="4254500" y="1590675"/>
            <a:ext cx="3352800" cy="2932113"/>
          </a:xfrm>
          <a:prstGeom prst="rect">
            <a:avLst/>
          </a:prstGeom>
          <a:solidFill>
            <a:srgbClr val="EAEAEA"/>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3" name="Rectangle 11">
            <a:extLst>
              <a:ext uri="{FF2B5EF4-FFF2-40B4-BE49-F238E27FC236}">
                <a16:creationId xmlns:a16="http://schemas.microsoft.com/office/drawing/2014/main" id="{023086FC-BC16-4D3D-A16B-204649AB9542}"/>
              </a:ext>
            </a:extLst>
          </p:cNvPr>
          <p:cNvSpPr>
            <a:spLocks noChangeArrowheads="1"/>
          </p:cNvSpPr>
          <p:nvPr/>
        </p:nvSpPr>
        <p:spPr bwMode="auto">
          <a:xfrm>
            <a:off x="8415338" y="3081338"/>
            <a:ext cx="188912"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4" name="Rectangle 12">
            <a:extLst>
              <a:ext uri="{FF2B5EF4-FFF2-40B4-BE49-F238E27FC236}">
                <a16:creationId xmlns:a16="http://schemas.microsoft.com/office/drawing/2014/main" id="{99121BFE-A397-3E2A-51CD-17D85DB06082}"/>
              </a:ext>
            </a:extLst>
          </p:cNvPr>
          <p:cNvSpPr>
            <a:spLocks noChangeArrowheads="1"/>
          </p:cNvSpPr>
          <p:nvPr/>
        </p:nvSpPr>
        <p:spPr bwMode="auto">
          <a:xfrm>
            <a:off x="8188325" y="2530475"/>
            <a:ext cx="549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a:t>B</a:t>
            </a:r>
          </a:p>
        </p:txBody>
      </p:sp>
      <p:sp>
        <p:nvSpPr>
          <p:cNvPr id="402445" name="Rectangle 13">
            <a:extLst>
              <a:ext uri="{FF2B5EF4-FFF2-40B4-BE49-F238E27FC236}">
                <a16:creationId xmlns:a16="http://schemas.microsoft.com/office/drawing/2014/main" id="{8DF2BE43-FC00-3957-2E0F-612BA8C151A8}"/>
              </a:ext>
            </a:extLst>
          </p:cNvPr>
          <p:cNvSpPr>
            <a:spLocks noChangeArrowheads="1"/>
          </p:cNvSpPr>
          <p:nvPr/>
        </p:nvSpPr>
        <p:spPr bwMode="auto">
          <a:xfrm>
            <a:off x="4841875" y="723900"/>
            <a:ext cx="942975" cy="87947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6" name="Rectangle 14">
            <a:extLst>
              <a:ext uri="{FF2B5EF4-FFF2-40B4-BE49-F238E27FC236}">
                <a16:creationId xmlns:a16="http://schemas.microsoft.com/office/drawing/2014/main" id="{5253218D-864C-BE9E-548A-EFA929F04455}"/>
              </a:ext>
            </a:extLst>
          </p:cNvPr>
          <p:cNvSpPr>
            <a:spLocks noChangeArrowheads="1"/>
          </p:cNvSpPr>
          <p:nvPr/>
        </p:nvSpPr>
        <p:spPr bwMode="auto">
          <a:xfrm>
            <a:off x="4827588" y="628650"/>
            <a:ext cx="923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b="0" i="1">
                <a:latin typeface="Bookman Old Style" panose="02050604050505020204" pitchFamily="18" charset="0"/>
                <a:ea typeface="ＭＳ ゴシック" panose="020B0609070205080204" pitchFamily="49" charset="-128"/>
              </a:rPr>
              <a:t>m</a:t>
            </a:r>
            <a:r>
              <a:rPr kumimoji="0" lang="en-US" altLang="ja-JP" b="0" baseline="-25000">
                <a:ea typeface="ＭＳ ゴシック" panose="020B0609070205080204" pitchFamily="49" charset="-128"/>
              </a:rPr>
              <a:t>1</a:t>
            </a:r>
            <a:r>
              <a:rPr lang="en-US" altLang="ja-JP" b="0"/>
              <a:t> </a:t>
            </a:r>
          </a:p>
        </p:txBody>
      </p:sp>
      <p:sp>
        <p:nvSpPr>
          <p:cNvPr id="402447" name="Line 15">
            <a:extLst>
              <a:ext uri="{FF2B5EF4-FFF2-40B4-BE49-F238E27FC236}">
                <a16:creationId xmlns:a16="http://schemas.microsoft.com/office/drawing/2014/main" id="{D90D6CDA-444B-5F34-925F-0725E155E923}"/>
              </a:ext>
            </a:extLst>
          </p:cNvPr>
          <p:cNvSpPr>
            <a:spLocks noChangeShapeType="1"/>
          </p:cNvSpPr>
          <p:nvPr/>
        </p:nvSpPr>
        <p:spPr bwMode="auto">
          <a:xfrm flipH="1" flipV="1">
            <a:off x="5373688" y="1136650"/>
            <a:ext cx="1587" cy="1074738"/>
          </a:xfrm>
          <a:prstGeom prst="line">
            <a:avLst/>
          </a:prstGeom>
          <a:noFill/>
          <a:ln w="762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8" name="Line 16">
            <a:extLst>
              <a:ext uri="{FF2B5EF4-FFF2-40B4-BE49-F238E27FC236}">
                <a16:creationId xmlns:a16="http://schemas.microsoft.com/office/drawing/2014/main" id="{8F699AAF-06AF-2E2F-EBC0-51D54B08825E}"/>
              </a:ext>
            </a:extLst>
          </p:cNvPr>
          <p:cNvSpPr>
            <a:spLocks noChangeShapeType="1"/>
          </p:cNvSpPr>
          <p:nvPr/>
        </p:nvSpPr>
        <p:spPr bwMode="auto">
          <a:xfrm flipH="1" flipV="1">
            <a:off x="5815013" y="1073150"/>
            <a:ext cx="750887" cy="1588"/>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49" name="Line 17">
            <a:extLst>
              <a:ext uri="{FF2B5EF4-FFF2-40B4-BE49-F238E27FC236}">
                <a16:creationId xmlns:a16="http://schemas.microsoft.com/office/drawing/2014/main" id="{4B96E9AA-9F9C-1467-D665-C8DCF47D976C}"/>
              </a:ext>
            </a:extLst>
          </p:cNvPr>
          <p:cNvSpPr>
            <a:spLocks noChangeShapeType="1"/>
          </p:cNvSpPr>
          <p:nvPr/>
        </p:nvSpPr>
        <p:spPr bwMode="auto">
          <a:xfrm flipH="1">
            <a:off x="5522913" y="536575"/>
            <a:ext cx="1587" cy="1074738"/>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50" name="Rectangle 18">
            <a:extLst>
              <a:ext uri="{FF2B5EF4-FFF2-40B4-BE49-F238E27FC236}">
                <a16:creationId xmlns:a16="http://schemas.microsoft.com/office/drawing/2014/main" id="{DA6F08EF-7D72-85A2-A9D9-ED89590AF65E}"/>
              </a:ext>
            </a:extLst>
          </p:cNvPr>
          <p:cNvSpPr>
            <a:spLocks noChangeArrowheads="1"/>
          </p:cNvSpPr>
          <p:nvPr/>
        </p:nvSpPr>
        <p:spPr bwMode="auto">
          <a:xfrm>
            <a:off x="4838700" y="21463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r>
              <a:rPr kumimoji="0" lang="en-US" altLang="ja-JP" sz="3200" b="0" i="1">
                <a:latin typeface="Bookman Old Style" panose="02050604050505020204" pitchFamily="18" charset="0"/>
                <a:ea typeface="ＭＳ ゴシック" panose="020B0609070205080204" pitchFamily="49" charset="-128"/>
              </a:rPr>
              <a:t>g</a:t>
            </a:r>
          </a:p>
        </p:txBody>
      </p:sp>
      <p:sp>
        <p:nvSpPr>
          <p:cNvPr id="402451" name="Rectangle 19">
            <a:extLst>
              <a:ext uri="{FF2B5EF4-FFF2-40B4-BE49-F238E27FC236}">
                <a16:creationId xmlns:a16="http://schemas.microsoft.com/office/drawing/2014/main" id="{954BA07E-6C9A-2DFE-AE6D-B3E97292E998}"/>
              </a:ext>
            </a:extLst>
          </p:cNvPr>
          <p:cNvSpPr>
            <a:spLocks noChangeArrowheads="1"/>
          </p:cNvSpPr>
          <p:nvPr/>
        </p:nvSpPr>
        <p:spPr bwMode="auto">
          <a:xfrm>
            <a:off x="6503988" y="995363"/>
            <a:ext cx="5191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2452" name="Rectangle 20">
            <a:extLst>
              <a:ext uri="{FF2B5EF4-FFF2-40B4-BE49-F238E27FC236}">
                <a16:creationId xmlns:a16="http://schemas.microsoft.com/office/drawing/2014/main" id="{794DB151-29E7-951F-BB4A-79431BC05CCD}"/>
              </a:ext>
            </a:extLst>
          </p:cNvPr>
          <p:cNvSpPr>
            <a:spLocks noChangeArrowheads="1"/>
          </p:cNvSpPr>
          <p:nvPr/>
        </p:nvSpPr>
        <p:spPr bwMode="auto">
          <a:xfrm>
            <a:off x="5334000" y="6350"/>
            <a:ext cx="549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N</a:t>
            </a:r>
          </a:p>
        </p:txBody>
      </p:sp>
      <p:sp>
        <p:nvSpPr>
          <p:cNvPr id="402453" name="Line 21">
            <a:extLst>
              <a:ext uri="{FF2B5EF4-FFF2-40B4-BE49-F238E27FC236}">
                <a16:creationId xmlns:a16="http://schemas.microsoft.com/office/drawing/2014/main" id="{52093F8C-EEC4-1952-95BF-DF0128DFF1F3}"/>
              </a:ext>
            </a:extLst>
          </p:cNvPr>
          <p:cNvSpPr>
            <a:spLocks noChangeShapeType="1"/>
          </p:cNvSpPr>
          <p:nvPr/>
        </p:nvSpPr>
        <p:spPr bwMode="auto">
          <a:xfrm flipH="1" flipV="1">
            <a:off x="4491038" y="606425"/>
            <a:ext cx="873125" cy="11113"/>
          </a:xfrm>
          <a:prstGeom prst="line">
            <a:avLst/>
          </a:prstGeom>
          <a:noFill/>
          <a:ln w="28575">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54" name="Rectangle 22">
            <a:extLst>
              <a:ext uri="{FF2B5EF4-FFF2-40B4-BE49-F238E27FC236}">
                <a16:creationId xmlns:a16="http://schemas.microsoft.com/office/drawing/2014/main" id="{21F53A3A-AA54-189D-2FF2-661B5A6358F8}"/>
              </a:ext>
            </a:extLst>
          </p:cNvPr>
          <p:cNvSpPr>
            <a:spLocks noChangeArrowheads="1"/>
          </p:cNvSpPr>
          <p:nvPr/>
        </p:nvSpPr>
        <p:spPr bwMode="auto">
          <a:xfrm>
            <a:off x="4459288" y="0"/>
            <a:ext cx="5286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a</a:t>
            </a:r>
          </a:p>
        </p:txBody>
      </p:sp>
      <p:sp>
        <p:nvSpPr>
          <p:cNvPr id="402455" name="Rectangle 23">
            <a:extLst>
              <a:ext uri="{FF2B5EF4-FFF2-40B4-BE49-F238E27FC236}">
                <a16:creationId xmlns:a16="http://schemas.microsoft.com/office/drawing/2014/main" id="{1A5072D1-25D6-F433-B5EC-9546FFC82A83}"/>
              </a:ext>
            </a:extLst>
          </p:cNvPr>
          <p:cNvSpPr>
            <a:spLocks noChangeArrowheads="1"/>
          </p:cNvSpPr>
          <p:nvPr/>
        </p:nvSpPr>
        <p:spPr bwMode="auto">
          <a:xfrm>
            <a:off x="7934325" y="2514600"/>
            <a:ext cx="942975" cy="87947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56" name="Rectangle 24">
            <a:extLst>
              <a:ext uri="{FF2B5EF4-FFF2-40B4-BE49-F238E27FC236}">
                <a16:creationId xmlns:a16="http://schemas.microsoft.com/office/drawing/2014/main" id="{8D40DC72-0BD7-86ED-353C-A3C484DA8481}"/>
              </a:ext>
            </a:extLst>
          </p:cNvPr>
          <p:cNvSpPr>
            <a:spLocks noChangeArrowheads="1"/>
          </p:cNvSpPr>
          <p:nvPr/>
        </p:nvSpPr>
        <p:spPr bwMode="auto">
          <a:xfrm>
            <a:off x="7977188" y="2401888"/>
            <a:ext cx="808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endParaRPr lang="en-US" altLang="ja-JP" sz="3200" b="0"/>
          </a:p>
        </p:txBody>
      </p:sp>
      <p:sp>
        <p:nvSpPr>
          <p:cNvPr id="402457" name="Line 25">
            <a:extLst>
              <a:ext uri="{FF2B5EF4-FFF2-40B4-BE49-F238E27FC236}">
                <a16:creationId xmlns:a16="http://schemas.microsoft.com/office/drawing/2014/main" id="{2B89257D-FC2E-FD4E-3711-DC4CA3BCA44A}"/>
              </a:ext>
            </a:extLst>
          </p:cNvPr>
          <p:cNvSpPr>
            <a:spLocks noChangeShapeType="1"/>
          </p:cNvSpPr>
          <p:nvPr/>
        </p:nvSpPr>
        <p:spPr bwMode="auto">
          <a:xfrm flipH="1" flipV="1">
            <a:off x="8405813" y="2995613"/>
            <a:ext cx="1587" cy="976312"/>
          </a:xfrm>
          <a:prstGeom prst="line">
            <a:avLst/>
          </a:prstGeom>
          <a:noFill/>
          <a:ln w="762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58" name="Line 26">
            <a:extLst>
              <a:ext uri="{FF2B5EF4-FFF2-40B4-BE49-F238E27FC236}">
                <a16:creationId xmlns:a16="http://schemas.microsoft.com/office/drawing/2014/main" id="{DD8A2FF3-B5C2-E7EF-F9CD-8A57B2B398E9}"/>
              </a:ext>
            </a:extLst>
          </p:cNvPr>
          <p:cNvSpPr>
            <a:spLocks noChangeShapeType="1"/>
          </p:cNvSpPr>
          <p:nvPr/>
        </p:nvSpPr>
        <p:spPr bwMode="auto">
          <a:xfrm flipH="1">
            <a:off x="8415338" y="1768475"/>
            <a:ext cx="1587" cy="782638"/>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59" name="Rectangle 27">
            <a:extLst>
              <a:ext uri="{FF2B5EF4-FFF2-40B4-BE49-F238E27FC236}">
                <a16:creationId xmlns:a16="http://schemas.microsoft.com/office/drawing/2014/main" id="{98843361-4108-EAF2-3947-4D02F6F46EA6}"/>
              </a:ext>
            </a:extLst>
          </p:cNvPr>
          <p:cNvSpPr>
            <a:spLocks noChangeArrowheads="1"/>
          </p:cNvSpPr>
          <p:nvPr/>
        </p:nvSpPr>
        <p:spPr bwMode="auto">
          <a:xfrm>
            <a:off x="8493125" y="1563688"/>
            <a:ext cx="519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2460" name="Rectangle 28">
            <a:extLst>
              <a:ext uri="{FF2B5EF4-FFF2-40B4-BE49-F238E27FC236}">
                <a16:creationId xmlns:a16="http://schemas.microsoft.com/office/drawing/2014/main" id="{2A7369E5-4C4B-7D08-B778-3CE8049B67B5}"/>
              </a:ext>
            </a:extLst>
          </p:cNvPr>
          <p:cNvSpPr>
            <a:spLocks noChangeArrowheads="1"/>
          </p:cNvSpPr>
          <p:nvPr/>
        </p:nvSpPr>
        <p:spPr bwMode="auto">
          <a:xfrm>
            <a:off x="7864475" y="37719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r>
              <a:rPr kumimoji="0" lang="en-US" altLang="ja-JP" sz="3200" b="0" i="1">
                <a:latin typeface="Bookman Old Style" panose="02050604050505020204" pitchFamily="18" charset="0"/>
                <a:ea typeface="ＭＳ ゴシック" panose="020B0609070205080204" pitchFamily="49" charset="-128"/>
              </a:rPr>
              <a:t>g</a:t>
            </a:r>
          </a:p>
        </p:txBody>
      </p:sp>
      <p:sp>
        <p:nvSpPr>
          <p:cNvPr id="402461" name="Line 29">
            <a:extLst>
              <a:ext uri="{FF2B5EF4-FFF2-40B4-BE49-F238E27FC236}">
                <a16:creationId xmlns:a16="http://schemas.microsoft.com/office/drawing/2014/main" id="{3EB73E16-85E1-9AB2-EAA6-4EB79A450020}"/>
              </a:ext>
            </a:extLst>
          </p:cNvPr>
          <p:cNvSpPr>
            <a:spLocks noChangeShapeType="1"/>
          </p:cNvSpPr>
          <p:nvPr/>
        </p:nvSpPr>
        <p:spPr bwMode="auto">
          <a:xfrm flipH="1" flipV="1">
            <a:off x="8977313" y="2436813"/>
            <a:ext cx="1587" cy="1171575"/>
          </a:xfrm>
          <a:prstGeom prst="line">
            <a:avLst/>
          </a:prstGeom>
          <a:noFill/>
          <a:ln w="28575">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62" name="Rectangle 30">
            <a:extLst>
              <a:ext uri="{FF2B5EF4-FFF2-40B4-BE49-F238E27FC236}">
                <a16:creationId xmlns:a16="http://schemas.microsoft.com/office/drawing/2014/main" id="{50146945-B400-7F50-0781-3D2E1ADB315C}"/>
              </a:ext>
            </a:extLst>
          </p:cNvPr>
          <p:cNvSpPr>
            <a:spLocks noChangeArrowheads="1"/>
          </p:cNvSpPr>
          <p:nvPr/>
        </p:nvSpPr>
        <p:spPr bwMode="auto">
          <a:xfrm>
            <a:off x="8615363" y="3475038"/>
            <a:ext cx="528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a</a:t>
            </a:r>
          </a:p>
        </p:txBody>
      </p:sp>
      <p:sp>
        <p:nvSpPr>
          <p:cNvPr id="402463" name="AutoShape 31">
            <a:extLst>
              <a:ext uri="{FF2B5EF4-FFF2-40B4-BE49-F238E27FC236}">
                <a16:creationId xmlns:a16="http://schemas.microsoft.com/office/drawing/2014/main" id="{76B8E64C-3024-B926-C003-6FB1DD1FEBCC}"/>
              </a:ext>
            </a:extLst>
          </p:cNvPr>
          <p:cNvSpPr>
            <a:spLocks noChangeArrowheads="1"/>
          </p:cNvSpPr>
          <p:nvPr/>
        </p:nvSpPr>
        <p:spPr bwMode="auto">
          <a:xfrm>
            <a:off x="3419475" y="-4203700"/>
            <a:ext cx="9680575" cy="14277975"/>
          </a:xfrm>
          <a:custGeom>
            <a:avLst/>
            <a:gdLst>
              <a:gd name="G0" fmla="+- 8522 0 0"/>
              <a:gd name="G1" fmla="+- 21600 0 8522"/>
              <a:gd name="G2" fmla="+- 21600 0 852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522" y="10800"/>
                </a:moveTo>
                <a:cubicBezTo>
                  <a:pt x="8522" y="12058"/>
                  <a:pt x="9542" y="13078"/>
                  <a:pt x="10800" y="13078"/>
                </a:cubicBezTo>
                <a:cubicBezTo>
                  <a:pt x="12058" y="13078"/>
                  <a:pt x="13078" y="12058"/>
                  <a:pt x="13078" y="10800"/>
                </a:cubicBezTo>
                <a:cubicBezTo>
                  <a:pt x="13078" y="9542"/>
                  <a:pt x="12058" y="8522"/>
                  <a:pt x="10800" y="8522"/>
                </a:cubicBezTo>
                <a:cubicBezTo>
                  <a:pt x="9542" y="8522"/>
                  <a:pt x="8522" y="9542"/>
                  <a:pt x="8522" y="10800"/>
                </a:cubicBezTo>
                <a:close/>
              </a:path>
            </a:pathLst>
          </a:custGeom>
          <a:solidFill>
            <a:schemeClr val="hlink">
              <a:alpha val="55000"/>
            </a:schemeClr>
          </a:solidFill>
          <a:ln>
            <a:noFill/>
          </a:ln>
          <a:effectLst/>
          <a:extLst>
            <a:ext uri="{91240B29-F687-4F45-9708-019B960494DF}">
              <a14:hiddenLine xmlns:a14="http://schemas.microsoft.com/office/drawing/2010/main" w="9525">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64" name="AutoShape 32">
            <a:extLst>
              <a:ext uri="{FF2B5EF4-FFF2-40B4-BE49-F238E27FC236}">
                <a16:creationId xmlns:a16="http://schemas.microsoft.com/office/drawing/2014/main" id="{E5D09055-6946-7D45-B35B-43E169EAD8E3}"/>
              </a:ext>
            </a:extLst>
          </p:cNvPr>
          <p:cNvSpPr>
            <a:spLocks noChangeArrowheads="1"/>
          </p:cNvSpPr>
          <p:nvPr/>
        </p:nvSpPr>
        <p:spPr bwMode="auto">
          <a:xfrm>
            <a:off x="-1981200" y="-5500688"/>
            <a:ext cx="15166975" cy="13592176"/>
          </a:xfrm>
          <a:custGeom>
            <a:avLst/>
            <a:gdLst>
              <a:gd name="G0" fmla="+- 8522 0 0"/>
              <a:gd name="G1" fmla="+- 21600 0 8522"/>
              <a:gd name="G2" fmla="+- 21600 0 852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522" y="10800"/>
                </a:moveTo>
                <a:cubicBezTo>
                  <a:pt x="8522" y="12058"/>
                  <a:pt x="9542" y="13078"/>
                  <a:pt x="10800" y="13078"/>
                </a:cubicBezTo>
                <a:cubicBezTo>
                  <a:pt x="12058" y="13078"/>
                  <a:pt x="13078" y="12058"/>
                  <a:pt x="13078" y="10800"/>
                </a:cubicBezTo>
                <a:cubicBezTo>
                  <a:pt x="13078" y="9542"/>
                  <a:pt x="12058" y="8522"/>
                  <a:pt x="10800" y="8522"/>
                </a:cubicBezTo>
                <a:cubicBezTo>
                  <a:pt x="9542" y="8522"/>
                  <a:pt x="8522" y="9542"/>
                  <a:pt x="8522" y="10800"/>
                </a:cubicBezTo>
                <a:close/>
              </a:path>
            </a:pathLst>
          </a:custGeom>
          <a:solidFill>
            <a:schemeClr val="hlink">
              <a:alpha val="55000"/>
            </a:schemeClr>
          </a:solidFill>
          <a:ln>
            <a:noFill/>
          </a:ln>
          <a:effectLst/>
          <a:extLst>
            <a:ext uri="{91240B29-F687-4F45-9708-019B960494DF}">
              <a14:hiddenLine xmlns:a14="http://schemas.microsoft.com/office/drawing/2010/main" w="9525">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65" name="Rectangle 33">
            <a:extLst>
              <a:ext uri="{FF2B5EF4-FFF2-40B4-BE49-F238E27FC236}">
                <a16:creationId xmlns:a16="http://schemas.microsoft.com/office/drawing/2014/main" id="{62BF514E-EBFA-6E33-673B-0ED4CFF41CD1}"/>
              </a:ext>
            </a:extLst>
          </p:cNvPr>
          <p:cNvSpPr>
            <a:spLocks noChangeArrowheads="1"/>
          </p:cNvSpPr>
          <p:nvPr/>
        </p:nvSpPr>
        <p:spPr bwMode="auto">
          <a:xfrm>
            <a:off x="0" y="0"/>
            <a:ext cx="4162425"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66" name="Rectangle 34">
            <a:extLst>
              <a:ext uri="{FF2B5EF4-FFF2-40B4-BE49-F238E27FC236}">
                <a16:creationId xmlns:a16="http://schemas.microsoft.com/office/drawing/2014/main" id="{75C38D05-6B90-06DA-7F73-7725E0D40788}"/>
              </a:ext>
            </a:extLst>
          </p:cNvPr>
          <p:cNvSpPr>
            <a:spLocks noChangeArrowheads="1"/>
          </p:cNvSpPr>
          <p:nvPr/>
        </p:nvSpPr>
        <p:spPr bwMode="auto">
          <a:xfrm>
            <a:off x="523875" y="4159250"/>
            <a:ext cx="768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p>
        </p:txBody>
      </p:sp>
      <p:sp>
        <p:nvSpPr>
          <p:cNvPr id="402467" name="Rectangle 35">
            <a:extLst>
              <a:ext uri="{FF2B5EF4-FFF2-40B4-BE49-F238E27FC236}">
                <a16:creationId xmlns:a16="http://schemas.microsoft.com/office/drawing/2014/main" id="{3D033D52-3D82-5557-607D-83AAFA479AC9}"/>
              </a:ext>
            </a:extLst>
          </p:cNvPr>
          <p:cNvSpPr>
            <a:spLocks noChangeArrowheads="1"/>
          </p:cNvSpPr>
          <p:nvPr/>
        </p:nvSpPr>
        <p:spPr bwMode="auto">
          <a:xfrm>
            <a:off x="2225675" y="4130675"/>
            <a:ext cx="1163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r>
              <a:rPr kumimoji="0" lang="en-US" altLang="ja-JP" sz="3200" b="0" i="1">
                <a:latin typeface="Bookman Old Style" panose="02050604050505020204" pitchFamily="18" charset="0"/>
                <a:ea typeface="ＭＳ ゴシック" panose="020B0609070205080204" pitchFamily="49" charset="-128"/>
              </a:rPr>
              <a:t>g</a:t>
            </a:r>
            <a:endParaRPr kumimoji="0" lang="en-US" altLang="ja-JP" sz="3200" b="0" i="1"/>
          </a:p>
        </p:txBody>
      </p:sp>
      <p:sp>
        <p:nvSpPr>
          <p:cNvPr id="402468" name="Rectangle 36">
            <a:extLst>
              <a:ext uri="{FF2B5EF4-FFF2-40B4-BE49-F238E27FC236}">
                <a16:creationId xmlns:a16="http://schemas.microsoft.com/office/drawing/2014/main" id="{0F35756D-CBEA-9A3D-59E0-A89EA0A1737B}"/>
              </a:ext>
            </a:extLst>
          </p:cNvPr>
          <p:cNvSpPr>
            <a:spLocks noChangeArrowheads="1"/>
          </p:cNvSpPr>
          <p:nvPr/>
        </p:nvSpPr>
        <p:spPr bwMode="auto">
          <a:xfrm>
            <a:off x="1060450" y="4189413"/>
            <a:ext cx="420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0</a:t>
            </a:r>
          </a:p>
        </p:txBody>
      </p:sp>
      <p:sp>
        <p:nvSpPr>
          <p:cNvPr id="402469" name="Rectangle 37">
            <a:extLst>
              <a:ext uri="{FF2B5EF4-FFF2-40B4-BE49-F238E27FC236}">
                <a16:creationId xmlns:a16="http://schemas.microsoft.com/office/drawing/2014/main" id="{F4C978D0-7FFE-3011-9F56-5CC6AC5E08E6}"/>
              </a:ext>
            </a:extLst>
          </p:cNvPr>
          <p:cNvSpPr>
            <a:spLocks noChangeArrowheads="1"/>
          </p:cNvSpPr>
          <p:nvPr/>
        </p:nvSpPr>
        <p:spPr bwMode="auto">
          <a:xfrm>
            <a:off x="498475" y="3106738"/>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endParaRPr kumimoji="0" lang="en-US" altLang="ja-JP" sz="3200" b="0" i="1">
              <a:latin typeface="Bookman Old Style" panose="02050604050505020204" pitchFamily="18" charset="0"/>
            </a:endParaRPr>
          </a:p>
        </p:txBody>
      </p:sp>
      <p:sp>
        <p:nvSpPr>
          <p:cNvPr id="402470" name="Rectangle 38">
            <a:extLst>
              <a:ext uri="{FF2B5EF4-FFF2-40B4-BE49-F238E27FC236}">
                <a16:creationId xmlns:a16="http://schemas.microsoft.com/office/drawing/2014/main" id="{D426B560-789B-BC6D-D135-68C96C560D0B}"/>
              </a:ext>
            </a:extLst>
          </p:cNvPr>
          <p:cNvSpPr>
            <a:spLocks noChangeArrowheads="1"/>
          </p:cNvSpPr>
          <p:nvPr/>
        </p:nvSpPr>
        <p:spPr bwMode="auto">
          <a:xfrm>
            <a:off x="2344738" y="3165475"/>
            <a:ext cx="4651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2471" name="Rectangle 39">
            <a:extLst>
              <a:ext uri="{FF2B5EF4-FFF2-40B4-BE49-F238E27FC236}">
                <a16:creationId xmlns:a16="http://schemas.microsoft.com/office/drawing/2014/main" id="{A232B90E-0B09-074B-3373-DE8B5D2E78DE}"/>
              </a:ext>
            </a:extLst>
          </p:cNvPr>
          <p:cNvSpPr>
            <a:spLocks noChangeArrowheads="1"/>
          </p:cNvSpPr>
          <p:nvPr/>
        </p:nvSpPr>
        <p:spPr bwMode="auto">
          <a:xfrm>
            <a:off x="1047750" y="3111500"/>
            <a:ext cx="474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2472" name="Rectangle 40">
            <a:extLst>
              <a:ext uri="{FF2B5EF4-FFF2-40B4-BE49-F238E27FC236}">
                <a16:creationId xmlns:a16="http://schemas.microsoft.com/office/drawing/2014/main" id="{27E85A3C-1A94-DDF5-A9D9-FE77F53BAC93}"/>
              </a:ext>
            </a:extLst>
          </p:cNvPr>
          <p:cNvSpPr>
            <a:spLocks noChangeArrowheads="1"/>
          </p:cNvSpPr>
          <p:nvPr/>
        </p:nvSpPr>
        <p:spPr bwMode="auto">
          <a:xfrm>
            <a:off x="458788" y="2071688"/>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endParaRPr kumimoji="0" lang="en-US" altLang="ja-JP" sz="3200" b="0" i="1">
              <a:latin typeface="Bookman Old Style" panose="02050604050505020204" pitchFamily="18" charset="0"/>
            </a:endParaRPr>
          </a:p>
        </p:txBody>
      </p:sp>
      <p:sp>
        <p:nvSpPr>
          <p:cNvPr id="402473" name="Rectangle 41">
            <a:extLst>
              <a:ext uri="{FF2B5EF4-FFF2-40B4-BE49-F238E27FC236}">
                <a16:creationId xmlns:a16="http://schemas.microsoft.com/office/drawing/2014/main" id="{7FCDDCFE-38D0-EB27-7C9F-7B7F8A048293}"/>
              </a:ext>
            </a:extLst>
          </p:cNvPr>
          <p:cNvSpPr>
            <a:spLocks noChangeArrowheads="1"/>
          </p:cNvSpPr>
          <p:nvPr/>
        </p:nvSpPr>
        <p:spPr bwMode="auto">
          <a:xfrm>
            <a:off x="2165350" y="2070100"/>
            <a:ext cx="1158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r>
              <a:rPr kumimoji="0" lang="en-US" altLang="ja-JP" sz="3200" b="0" i="1">
                <a:latin typeface="Bookman Old Style" panose="02050604050505020204" pitchFamily="18" charset="0"/>
                <a:ea typeface="ＭＳ ゴシック" panose="020B0609070205080204" pitchFamily="49" charset="-128"/>
              </a:rPr>
              <a:t>g</a:t>
            </a:r>
          </a:p>
        </p:txBody>
      </p:sp>
      <p:sp>
        <p:nvSpPr>
          <p:cNvPr id="402474" name="Rectangle 42">
            <a:extLst>
              <a:ext uri="{FF2B5EF4-FFF2-40B4-BE49-F238E27FC236}">
                <a16:creationId xmlns:a16="http://schemas.microsoft.com/office/drawing/2014/main" id="{310B0301-2699-4B85-5CA4-FD2A2455AA6B}"/>
              </a:ext>
            </a:extLst>
          </p:cNvPr>
          <p:cNvSpPr>
            <a:spLocks noChangeArrowheads="1"/>
          </p:cNvSpPr>
          <p:nvPr/>
        </p:nvSpPr>
        <p:spPr bwMode="auto">
          <a:xfrm>
            <a:off x="1028700" y="2073275"/>
            <a:ext cx="474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2475" name="Rectangle 43">
            <a:extLst>
              <a:ext uri="{FF2B5EF4-FFF2-40B4-BE49-F238E27FC236}">
                <a16:creationId xmlns:a16="http://schemas.microsoft.com/office/drawing/2014/main" id="{0152D067-3A4B-7412-45E7-889D637677B3}"/>
              </a:ext>
            </a:extLst>
          </p:cNvPr>
          <p:cNvSpPr>
            <a:spLocks noChangeArrowheads="1"/>
          </p:cNvSpPr>
          <p:nvPr/>
        </p:nvSpPr>
        <p:spPr bwMode="auto">
          <a:xfrm>
            <a:off x="0" y="0"/>
            <a:ext cx="2020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ja-JP" sz="3200" b="0" i="1">
                <a:latin typeface="Bookman Old Style" panose="02050604050505020204" pitchFamily="18" charset="0"/>
              </a:rPr>
              <a:t>m</a:t>
            </a:r>
            <a:r>
              <a:rPr lang="en-US" altLang="ja-JP" sz="3200" b="0" baseline="-25000"/>
              <a:t>1</a:t>
            </a:r>
            <a:r>
              <a:rPr lang="en-US" altLang="ja-JP" sz="3200" b="0"/>
              <a:t> =5.0kg,</a:t>
            </a:r>
          </a:p>
        </p:txBody>
      </p:sp>
      <p:sp>
        <p:nvSpPr>
          <p:cNvPr id="402476" name="Rectangle 44">
            <a:extLst>
              <a:ext uri="{FF2B5EF4-FFF2-40B4-BE49-F238E27FC236}">
                <a16:creationId xmlns:a16="http://schemas.microsoft.com/office/drawing/2014/main" id="{9CB2B642-4C97-622D-377D-CB944CE3A592}"/>
              </a:ext>
            </a:extLst>
          </p:cNvPr>
          <p:cNvSpPr>
            <a:spLocks noChangeArrowheads="1"/>
          </p:cNvSpPr>
          <p:nvPr/>
        </p:nvSpPr>
        <p:spPr bwMode="auto">
          <a:xfrm>
            <a:off x="1951038" y="0"/>
            <a:ext cx="2020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ja-JP" sz="3200" b="0" i="1">
                <a:latin typeface="Bookman Old Style" panose="02050604050505020204" pitchFamily="18" charset="0"/>
              </a:rPr>
              <a:t>m</a:t>
            </a:r>
            <a:r>
              <a:rPr lang="en-US" altLang="ja-JP" sz="3200" b="0" baseline="-25000"/>
              <a:t>2</a:t>
            </a:r>
            <a:r>
              <a:rPr lang="en-US" altLang="ja-JP" sz="3200" b="0"/>
              <a:t> =4.0kg </a:t>
            </a:r>
          </a:p>
        </p:txBody>
      </p:sp>
      <p:sp>
        <p:nvSpPr>
          <p:cNvPr id="402477" name="AutoShape 45">
            <a:extLst>
              <a:ext uri="{FF2B5EF4-FFF2-40B4-BE49-F238E27FC236}">
                <a16:creationId xmlns:a16="http://schemas.microsoft.com/office/drawing/2014/main" id="{ECCD1DA5-566D-18DC-5A75-E45349F24E14}"/>
              </a:ext>
            </a:extLst>
          </p:cNvPr>
          <p:cNvSpPr>
            <a:spLocks noChangeArrowheads="1"/>
          </p:cNvSpPr>
          <p:nvPr/>
        </p:nvSpPr>
        <p:spPr bwMode="auto">
          <a:xfrm>
            <a:off x="600075" y="1071563"/>
            <a:ext cx="1036638" cy="48895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78" name="AutoShape 46">
            <a:extLst>
              <a:ext uri="{FF2B5EF4-FFF2-40B4-BE49-F238E27FC236}">
                <a16:creationId xmlns:a16="http://schemas.microsoft.com/office/drawing/2014/main" id="{FB5CD7D9-075F-EE51-BDA2-81FF4C74993A}"/>
              </a:ext>
            </a:extLst>
          </p:cNvPr>
          <p:cNvSpPr>
            <a:spLocks noChangeArrowheads="1"/>
          </p:cNvSpPr>
          <p:nvPr/>
        </p:nvSpPr>
        <p:spPr bwMode="auto">
          <a:xfrm>
            <a:off x="1673225" y="1073150"/>
            <a:ext cx="1447800" cy="503238"/>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79" name="AutoShape 47">
            <a:extLst>
              <a:ext uri="{FF2B5EF4-FFF2-40B4-BE49-F238E27FC236}">
                <a16:creationId xmlns:a16="http://schemas.microsoft.com/office/drawing/2014/main" id="{D88F7432-5C28-4DDC-B741-55C70EE6A1A0}"/>
              </a:ext>
            </a:extLst>
          </p:cNvPr>
          <p:cNvSpPr>
            <a:spLocks noChangeArrowheads="1"/>
          </p:cNvSpPr>
          <p:nvPr/>
        </p:nvSpPr>
        <p:spPr bwMode="auto">
          <a:xfrm>
            <a:off x="3302000" y="1060450"/>
            <a:ext cx="646113" cy="503238"/>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80" name="Rectangle 48">
            <a:extLst>
              <a:ext uri="{FF2B5EF4-FFF2-40B4-BE49-F238E27FC236}">
                <a16:creationId xmlns:a16="http://schemas.microsoft.com/office/drawing/2014/main" id="{63A28FD8-DFE9-56DB-0F52-0E6D33164C43}"/>
              </a:ext>
            </a:extLst>
          </p:cNvPr>
          <p:cNvSpPr>
            <a:spLocks noChangeArrowheads="1"/>
          </p:cNvSpPr>
          <p:nvPr/>
        </p:nvSpPr>
        <p:spPr bwMode="auto">
          <a:xfrm>
            <a:off x="1604963" y="4167188"/>
            <a:ext cx="4429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2481" name="Rectangle 49">
            <a:extLst>
              <a:ext uri="{FF2B5EF4-FFF2-40B4-BE49-F238E27FC236}">
                <a16:creationId xmlns:a16="http://schemas.microsoft.com/office/drawing/2014/main" id="{7FBB415F-7C7F-43FA-5E80-92A2531FFDA8}"/>
              </a:ext>
            </a:extLst>
          </p:cNvPr>
          <p:cNvSpPr>
            <a:spLocks noChangeArrowheads="1"/>
          </p:cNvSpPr>
          <p:nvPr/>
        </p:nvSpPr>
        <p:spPr bwMode="auto">
          <a:xfrm>
            <a:off x="412750" y="2087563"/>
            <a:ext cx="1220788" cy="6016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82" name="Rectangle 50">
            <a:extLst>
              <a:ext uri="{FF2B5EF4-FFF2-40B4-BE49-F238E27FC236}">
                <a16:creationId xmlns:a16="http://schemas.microsoft.com/office/drawing/2014/main" id="{D4568D31-C349-A39F-E2DB-40972975F457}"/>
              </a:ext>
            </a:extLst>
          </p:cNvPr>
          <p:cNvSpPr>
            <a:spLocks noChangeArrowheads="1"/>
          </p:cNvSpPr>
          <p:nvPr/>
        </p:nvSpPr>
        <p:spPr bwMode="auto">
          <a:xfrm>
            <a:off x="433388" y="3168650"/>
            <a:ext cx="1212850" cy="53657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83" name="Rectangle 51">
            <a:extLst>
              <a:ext uri="{FF2B5EF4-FFF2-40B4-BE49-F238E27FC236}">
                <a16:creationId xmlns:a16="http://schemas.microsoft.com/office/drawing/2014/main" id="{51F8D19E-93BB-9402-FE90-E2C85425FE5C}"/>
              </a:ext>
            </a:extLst>
          </p:cNvPr>
          <p:cNvSpPr>
            <a:spLocks noChangeArrowheads="1"/>
          </p:cNvSpPr>
          <p:nvPr/>
        </p:nvSpPr>
        <p:spPr bwMode="auto">
          <a:xfrm>
            <a:off x="484188" y="4210050"/>
            <a:ext cx="1173162" cy="56197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84" name="Rectangle 52">
            <a:extLst>
              <a:ext uri="{FF2B5EF4-FFF2-40B4-BE49-F238E27FC236}">
                <a16:creationId xmlns:a16="http://schemas.microsoft.com/office/drawing/2014/main" id="{C2E288E2-A133-1851-60C1-E23A25250394}"/>
              </a:ext>
            </a:extLst>
          </p:cNvPr>
          <p:cNvSpPr>
            <a:spLocks noChangeArrowheads="1"/>
          </p:cNvSpPr>
          <p:nvPr/>
        </p:nvSpPr>
        <p:spPr bwMode="auto">
          <a:xfrm>
            <a:off x="1997075" y="2085975"/>
            <a:ext cx="2098675" cy="60325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85" name="Rectangle 53">
            <a:extLst>
              <a:ext uri="{FF2B5EF4-FFF2-40B4-BE49-F238E27FC236}">
                <a16:creationId xmlns:a16="http://schemas.microsoft.com/office/drawing/2014/main" id="{45E42581-3B18-1B44-8DD6-FB517F51156F}"/>
              </a:ext>
            </a:extLst>
          </p:cNvPr>
          <p:cNvSpPr>
            <a:spLocks noChangeArrowheads="1"/>
          </p:cNvSpPr>
          <p:nvPr/>
        </p:nvSpPr>
        <p:spPr bwMode="auto">
          <a:xfrm>
            <a:off x="2011363" y="4179888"/>
            <a:ext cx="2098675" cy="592137"/>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86" name="Rectangle 54">
            <a:extLst>
              <a:ext uri="{FF2B5EF4-FFF2-40B4-BE49-F238E27FC236}">
                <a16:creationId xmlns:a16="http://schemas.microsoft.com/office/drawing/2014/main" id="{244C2854-F9C6-D36F-155E-4E8345E11CF9}"/>
              </a:ext>
            </a:extLst>
          </p:cNvPr>
          <p:cNvSpPr>
            <a:spLocks noChangeArrowheads="1"/>
          </p:cNvSpPr>
          <p:nvPr/>
        </p:nvSpPr>
        <p:spPr bwMode="auto">
          <a:xfrm>
            <a:off x="1336675" y="1535113"/>
            <a:ext cx="180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ja-JP" altLang="en-US" sz="3200" b="0"/>
              <a:t>鉛直成分</a:t>
            </a:r>
          </a:p>
        </p:txBody>
      </p:sp>
      <p:sp>
        <p:nvSpPr>
          <p:cNvPr id="402487" name="Rectangle 55">
            <a:extLst>
              <a:ext uri="{FF2B5EF4-FFF2-40B4-BE49-F238E27FC236}">
                <a16:creationId xmlns:a16="http://schemas.microsoft.com/office/drawing/2014/main" id="{8CDC2CE7-9777-AF34-F6D3-B5966A9AFFB6}"/>
              </a:ext>
            </a:extLst>
          </p:cNvPr>
          <p:cNvSpPr>
            <a:spLocks noChangeArrowheads="1"/>
          </p:cNvSpPr>
          <p:nvPr/>
        </p:nvSpPr>
        <p:spPr bwMode="auto">
          <a:xfrm>
            <a:off x="1377950" y="2600325"/>
            <a:ext cx="1965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水平成分</a:t>
            </a:r>
          </a:p>
        </p:txBody>
      </p:sp>
      <p:sp>
        <p:nvSpPr>
          <p:cNvPr id="402488" name="Rectangle 56">
            <a:extLst>
              <a:ext uri="{FF2B5EF4-FFF2-40B4-BE49-F238E27FC236}">
                <a16:creationId xmlns:a16="http://schemas.microsoft.com/office/drawing/2014/main" id="{B4D1243A-EDFE-ACF0-2F99-FF9A43C81B88}"/>
              </a:ext>
            </a:extLst>
          </p:cNvPr>
          <p:cNvSpPr>
            <a:spLocks noChangeArrowheads="1"/>
          </p:cNvSpPr>
          <p:nvPr/>
        </p:nvSpPr>
        <p:spPr bwMode="auto">
          <a:xfrm>
            <a:off x="1093788" y="3651250"/>
            <a:ext cx="1965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鉛直成分</a:t>
            </a:r>
          </a:p>
        </p:txBody>
      </p:sp>
      <p:sp>
        <p:nvSpPr>
          <p:cNvPr id="402489" name="Rectangle 57">
            <a:extLst>
              <a:ext uri="{FF2B5EF4-FFF2-40B4-BE49-F238E27FC236}">
                <a16:creationId xmlns:a16="http://schemas.microsoft.com/office/drawing/2014/main" id="{59D5EE66-C3AD-5B55-BA91-75AD7F31D871}"/>
              </a:ext>
            </a:extLst>
          </p:cNvPr>
          <p:cNvSpPr>
            <a:spLocks noChangeArrowheads="1"/>
          </p:cNvSpPr>
          <p:nvPr/>
        </p:nvSpPr>
        <p:spPr bwMode="auto">
          <a:xfrm>
            <a:off x="2014538" y="3144838"/>
            <a:ext cx="2100262" cy="592137"/>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90" name="Rectangle 58">
            <a:extLst>
              <a:ext uri="{FF2B5EF4-FFF2-40B4-BE49-F238E27FC236}">
                <a16:creationId xmlns:a16="http://schemas.microsoft.com/office/drawing/2014/main" id="{E3CF6AC7-A51D-1F93-7E61-93845B680F0D}"/>
              </a:ext>
            </a:extLst>
          </p:cNvPr>
          <p:cNvSpPr>
            <a:spLocks noChangeArrowheads="1"/>
          </p:cNvSpPr>
          <p:nvPr/>
        </p:nvSpPr>
        <p:spPr bwMode="auto">
          <a:xfrm>
            <a:off x="1620838" y="3114675"/>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2491" name="Rectangle 59">
            <a:extLst>
              <a:ext uri="{FF2B5EF4-FFF2-40B4-BE49-F238E27FC236}">
                <a16:creationId xmlns:a16="http://schemas.microsoft.com/office/drawing/2014/main" id="{05A7067A-4C14-DA89-9E38-235B92EB341E}"/>
              </a:ext>
            </a:extLst>
          </p:cNvPr>
          <p:cNvSpPr>
            <a:spLocks noChangeArrowheads="1"/>
          </p:cNvSpPr>
          <p:nvPr/>
        </p:nvSpPr>
        <p:spPr bwMode="auto">
          <a:xfrm>
            <a:off x="1624013" y="2070100"/>
            <a:ext cx="442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2492" name="Rectangle 60">
            <a:extLst>
              <a:ext uri="{FF2B5EF4-FFF2-40B4-BE49-F238E27FC236}">
                <a16:creationId xmlns:a16="http://schemas.microsoft.com/office/drawing/2014/main" id="{A2907F7C-2970-3CC5-D194-6F870A9C7AD2}"/>
              </a:ext>
            </a:extLst>
          </p:cNvPr>
          <p:cNvSpPr>
            <a:spLocks noChangeArrowheads="1"/>
          </p:cNvSpPr>
          <p:nvPr/>
        </p:nvSpPr>
        <p:spPr bwMode="auto">
          <a:xfrm>
            <a:off x="0" y="1549400"/>
            <a:ext cx="12811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3200" b="0"/>
              <a:t>物体</a:t>
            </a:r>
            <a:r>
              <a:rPr lang="en-US" altLang="ja-JP" sz="3200" b="0"/>
              <a:t>2</a:t>
            </a:r>
          </a:p>
        </p:txBody>
      </p:sp>
      <p:sp>
        <p:nvSpPr>
          <p:cNvPr id="402493" name="Rectangle 61">
            <a:extLst>
              <a:ext uri="{FF2B5EF4-FFF2-40B4-BE49-F238E27FC236}">
                <a16:creationId xmlns:a16="http://schemas.microsoft.com/office/drawing/2014/main" id="{4F1217D7-E243-4BA9-45B3-1B4CCACF9C40}"/>
              </a:ext>
            </a:extLst>
          </p:cNvPr>
          <p:cNvSpPr>
            <a:spLocks noChangeArrowheads="1"/>
          </p:cNvSpPr>
          <p:nvPr/>
        </p:nvSpPr>
        <p:spPr bwMode="auto">
          <a:xfrm>
            <a:off x="0" y="2640013"/>
            <a:ext cx="1392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3200" b="0"/>
              <a:t>物体</a:t>
            </a:r>
            <a:r>
              <a:rPr lang="en-US" altLang="ja-JP" sz="3200" b="0"/>
              <a:t>1</a:t>
            </a:r>
          </a:p>
        </p:txBody>
      </p:sp>
      <p:sp>
        <p:nvSpPr>
          <p:cNvPr id="402494" name="Rectangle 62">
            <a:extLst>
              <a:ext uri="{FF2B5EF4-FFF2-40B4-BE49-F238E27FC236}">
                <a16:creationId xmlns:a16="http://schemas.microsoft.com/office/drawing/2014/main" id="{4914CD87-2D27-A87B-80F9-C2AF4561481B}"/>
              </a:ext>
            </a:extLst>
          </p:cNvPr>
          <p:cNvSpPr>
            <a:spLocks noChangeArrowheads="1"/>
          </p:cNvSpPr>
          <p:nvPr/>
        </p:nvSpPr>
        <p:spPr bwMode="auto">
          <a:xfrm>
            <a:off x="3155950" y="2071688"/>
            <a:ext cx="488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ja-JP" sz="3200" b="0"/>
              <a:t>–</a:t>
            </a:r>
            <a:r>
              <a:rPr kumimoji="0" lang="en-US" altLang="ja-JP" sz="3200" b="0"/>
              <a:t> </a:t>
            </a:r>
            <a:endParaRPr kumimoji="0" lang="en-US" altLang="ja-JP" sz="3200" b="0" i="1">
              <a:latin typeface="Bookman Old Style" panose="02050604050505020204" pitchFamily="18" charset="0"/>
              <a:ea typeface="ＭＳ ゴシック" panose="020B0609070205080204" pitchFamily="49" charset="-128"/>
            </a:endParaRPr>
          </a:p>
        </p:txBody>
      </p:sp>
      <p:sp>
        <p:nvSpPr>
          <p:cNvPr id="402495" name="Rectangle 63">
            <a:extLst>
              <a:ext uri="{FF2B5EF4-FFF2-40B4-BE49-F238E27FC236}">
                <a16:creationId xmlns:a16="http://schemas.microsoft.com/office/drawing/2014/main" id="{DAD2E43F-9C39-73B8-FC36-0885D2D2A2A6}"/>
              </a:ext>
            </a:extLst>
          </p:cNvPr>
          <p:cNvSpPr>
            <a:spLocks noChangeArrowheads="1"/>
          </p:cNvSpPr>
          <p:nvPr/>
        </p:nvSpPr>
        <p:spPr bwMode="auto">
          <a:xfrm>
            <a:off x="3160713" y="4192588"/>
            <a:ext cx="5984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a:t>–</a:t>
            </a:r>
            <a:r>
              <a:rPr kumimoji="0" lang="en-US" altLang="ja-JP" sz="3200" b="0" i="1"/>
              <a:t> </a:t>
            </a:r>
          </a:p>
        </p:txBody>
      </p:sp>
      <p:sp>
        <p:nvSpPr>
          <p:cNvPr id="402496" name="Line 64">
            <a:extLst>
              <a:ext uri="{FF2B5EF4-FFF2-40B4-BE49-F238E27FC236}">
                <a16:creationId xmlns:a16="http://schemas.microsoft.com/office/drawing/2014/main" id="{34255BC1-6B7D-5A1E-7DA3-47FFA305DAC6}"/>
              </a:ext>
            </a:extLst>
          </p:cNvPr>
          <p:cNvSpPr>
            <a:spLocks noChangeShapeType="1"/>
          </p:cNvSpPr>
          <p:nvPr/>
        </p:nvSpPr>
        <p:spPr bwMode="auto">
          <a:xfrm flipH="1" flipV="1">
            <a:off x="1577975" y="1444625"/>
            <a:ext cx="6526213" cy="1284288"/>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97" name="Line 65">
            <a:extLst>
              <a:ext uri="{FF2B5EF4-FFF2-40B4-BE49-F238E27FC236}">
                <a16:creationId xmlns:a16="http://schemas.microsoft.com/office/drawing/2014/main" id="{56595959-75B5-B649-DA42-D8BA2B2CB52D}"/>
              </a:ext>
            </a:extLst>
          </p:cNvPr>
          <p:cNvSpPr>
            <a:spLocks noChangeShapeType="1"/>
          </p:cNvSpPr>
          <p:nvPr/>
        </p:nvSpPr>
        <p:spPr bwMode="auto">
          <a:xfrm flipH="1" flipV="1">
            <a:off x="1112838" y="2436813"/>
            <a:ext cx="6904037" cy="328612"/>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98" name="Line 66">
            <a:extLst>
              <a:ext uri="{FF2B5EF4-FFF2-40B4-BE49-F238E27FC236}">
                <a16:creationId xmlns:a16="http://schemas.microsoft.com/office/drawing/2014/main" id="{CD1212DC-8546-32DC-AD1B-23E951B5E554}"/>
              </a:ext>
            </a:extLst>
          </p:cNvPr>
          <p:cNvSpPr>
            <a:spLocks noChangeShapeType="1"/>
          </p:cNvSpPr>
          <p:nvPr/>
        </p:nvSpPr>
        <p:spPr bwMode="auto">
          <a:xfrm flipH="1" flipV="1">
            <a:off x="2984500" y="1512888"/>
            <a:ext cx="5926138" cy="1176337"/>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499" name="Line 67">
            <a:extLst>
              <a:ext uri="{FF2B5EF4-FFF2-40B4-BE49-F238E27FC236}">
                <a16:creationId xmlns:a16="http://schemas.microsoft.com/office/drawing/2014/main" id="{A4402DDD-04AE-D487-DF0E-1CE87CD125E3}"/>
              </a:ext>
            </a:extLst>
          </p:cNvPr>
          <p:cNvSpPr>
            <a:spLocks noChangeShapeType="1"/>
          </p:cNvSpPr>
          <p:nvPr/>
        </p:nvSpPr>
        <p:spPr bwMode="auto">
          <a:xfrm flipH="1" flipV="1">
            <a:off x="1482725" y="2451100"/>
            <a:ext cx="7243763" cy="1201738"/>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0" name="Line 68">
            <a:extLst>
              <a:ext uri="{FF2B5EF4-FFF2-40B4-BE49-F238E27FC236}">
                <a16:creationId xmlns:a16="http://schemas.microsoft.com/office/drawing/2014/main" id="{ED4B8C03-F208-8913-22C9-F622CD3E818B}"/>
              </a:ext>
            </a:extLst>
          </p:cNvPr>
          <p:cNvSpPr>
            <a:spLocks noChangeShapeType="1"/>
          </p:cNvSpPr>
          <p:nvPr/>
        </p:nvSpPr>
        <p:spPr bwMode="auto">
          <a:xfrm flipH="1" flipV="1">
            <a:off x="3911600" y="1446213"/>
            <a:ext cx="4410075" cy="1938337"/>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1" name="Line 69">
            <a:extLst>
              <a:ext uri="{FF2B5EF4-FFF2-40B4-BE49-F238E27FC236}">
                <a16:creationId xmlns:a16="http://schemas.microsoft.com/office/drawing/2014/main" id="{C87C6CA2-240F-0CDA-E800-E0D6F5ED1040}"/>
              </a:ext>
            </a:extLst>
          </p:cNvPr>
          <p:cNvSpPr>
            <a:spLocks noChangeShapeType="1"/>
          </p:cNvSpPr>
          <p:nvPr/>
        </p:nvSpPr>
        <p:spPr bwMode="auto">
          <a:xfrm flipH="1" flipV="1">
            <a:off x="2995613" y="2586038"/>
            <a:ext cx="5008562" cy="1422400"/>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2" name="Line 70">
            <a:extLst>
              <a:ext uri="{FF2B5EF4-FFF2-40B4-BE49-F238E27FC236}">
                <a16:creationId xmlns:a16="http://schemas.microsoft.com/office/drawing/2014/main" id="{14492114-9457-4697-A841-467C0B11CD55}"/>
              </a:ext>
            </a:extLst>
          </p:cNvPr>
          <p:cNvSpPr>
            <a:spLocks noChangeShapeType="1"/>
          </p:cNvSpPr>
          <p:nvPr/>
        </p:nvSpPr>
        <p:spPr bwMode="auto">
          <a:xfrm flipH="1" flipV="1">
            <a:off x="3886200" y="1431925"/>
            <a:ext cx="4354513" cy="862013"/>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3" name="Line 71">
            <a:extLst>
              <a:ext uri="{FF2B5EF4-FFF2-40B4-BE49-F238E27FC236}">
                <a16:creationId xmlns:a16="http://schemas.microsoft.com/office/drawing/2014/main" id="{9953E6E5-6721-78E7-B19D-EAE31DB28F67}"/>
              </a:ext>
            </a:extLst>
          </p:cNvPr>
          <p:cNvSpPr>
            <a:spLocks noChangeShapeType="1"/>
          </p:cNvSpPr>
          <p:nvPr/>
        </p:nvSpPr>
        <p:spPr bwMode="auto">
          <a:xfrm flipH="1">
            <a:off x="3910013" y="1920875"/>
            <a:ext cx="4640262" cy="43497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4" name="Rectangle 72">
            <a:extLst>
              <a:ext uri="{FF2B5EF4-FFF2-40B4-BE49-F238E27FC236}">
                <a16:creationId xmlns:a16="http://schemas.microsoft.com/office/drawing/2014/main" id="{E4FF887B-B329-3296-39EC-10E1AA8DC29B}"/>
              </a:ext>
            </a:extLst>
          </p:cNvPr>
          <p:cNvSpPr>
            <a:spLocks noChangeArrowheads="1"/>
          </p:cNvSpPr>
          <p:nvPr/>
        </p:nvSpPr>
        <p:spPr bwMode="auto">
          <a:xfrm>
            <a:off x="3481388" y="2143125"/>
            <a:ext cx="428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2505" name="Line 73">
            <a:extLst>
              <a:ext uri="{FF2B5EF4-FFF2-40B4-BE49-F238E27FC236}">
                <a16:creationId xmlns:a16="http://schemas.microsoft.com/office/drawing/2014/main" id="{EE24A1F7-AE61-A8C8-AE0A-DA0B5EC6A667}"/>
              </a:ext>
            </a:extLst>
          </p:cNvPr>
          <p:cNvSpPr>
            <a:spLocks noChangeShapeType="1"/>
          </p:cNvSpPr>
          <p:nvPr/>
        </p:nvSpPr>
        <p:spPr bwMode="auto">
          <a:xfrm flipH="1" flipV="1">
            <a:off x="3419475" y="2500313"/>
            <a:ext cx="796925" cy="642937"/>
          </a:xfrm>
          <a:prstGeom prst="line">
            <a:avLst/>
          </a:prstGeom>
          <a:noFill/>
          <a:ln w="57150">
            <a:solidFill>
              <a:srgbClr val="FFCC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6" name="Line 74">
            <a:extLst>
              <a:ext uri="{FF2B5EF4-FFF2-40B4-BE49-F238E27FC236}">
                <a16:creationId xmlns:a16="http://schemas.microsoft.com/office/drawing/2014/main" id="{27771810-DA98-71EA-3FDB-BC235ED64201}"/>
              </a:ext>
            </a:extLst>
          </p:cNvPr>
          <p:cNvSpPr>
            <a:spLocks noChangeShapeType="1"/>
          </p:cNvSpPr>
          <p:nvPr/>
        </p:nvSpPr>
        <p:spPr bwMode="auto">
          <a:xfrm flipH="1">
            <a:off x="1479550" y="925513"/>
            <a:ext cx="3306763" cy="206375"/>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7" name="Line 75">
            <a:extLst>
              <a:ext uri="{FF2B5EF4-FFF2-40B4-BE49-F238E27FC236}">
                <a16:creationId xmlns:a16="http://schemas.microsoft.com/office/drawing/2014/main" id="{8552F49B-74EC-2965-9EF4-D9CCF379FF77}"/>
              </a:ext>
            </a:extLst>
          </p:cNvPr>
          <p:cNvSpPr>
            <a:spLocks noChangeShapeType="1"/>
          </p:cNvSpPr>
          <p:nvPr/>
        </p:nvSpPr>
        <p:spPr bwMode="auto">
          <a:xfrm flipH="1">
            <a:off x="1030288" y="1071563"/>
            <a:ext cx="3833812" cy="225107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8" name="Line 76">
            <a:extLst>
              <a:ext uri="{FF2B5EF4-FFF2-40B4-BE49-F238E27FC236}">
                <a16:creationId xmlns:a16="http://schemas.microsoft.com/office/drawing/2014/main" id="{123500E0-4EFF-7A01-6853-9712F603809B}"/>
              </a:ext>
            </a:extLst>
          </p:cNvPr>
          <p:cNvSpPr>
            <a:spLocks noChangeShapeType="1"/>
          </p:cNvSpPr>
          <p:nvPr/>
        </p:nvSpPr>
        <p:spPr bwMode="auto">
          <a:xfrm flipH="1">
            <a:off x="2984500" y="573088"/>
            <a:ext cx="1516063" cy="557212"/>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09" name="Line 77">
            <a:extLst>
              <a:ext uri="{FF2B5EF4-FFF2-40B4-BE49-F238E27FC236}">
                <a16:creationId xmlns:a16="http://schemas.microsoft.com/office/drawing/2014/main" id="{6DE265F2-87E3-87E6-44F0-24C1CF7E17CF}"/>
              </a:ext>
            </a:extLst>
          </p:cNvPr>
          <p:cNvSpPr>
            <a:spLocks noChangeShapeType="1"/>
          </p:cNvSpPr>
          <p:nvPr/>
        </p:nvSpPr>
        <p:spPr bwMode="auto">
          <a:xfrm flipH="1">
            <a:off x="1414463" y="487363"/>
            <a:ext cx="3175000" cy="2849562"/>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0" name="Line 78">
            <a:extLst>
              <a:ext uri="{FF2B5EF4-FFF2-40B4-BE49-F238E27FC236}">
                <a16:creationId xmlns:a16="http://schemas.microsoft.com/office/drawing/2014/main" id="{802CD106-1808-4DE9-8893-99164F81A55E}"/>
              </a:ext>
            </a:extLst>
          </p:cNvPr>
          <p:cNvSpPr>
            <a:spLocks noChangeShapeType="1"/>
          </p:cNvSpPr>
          <p:nvPr/>
        </p:nvSpPr>
        <p:spPr bwMode="auto">
          <a:xfrm flipH="1">
            <a:off x="3965575" y="1146175"/>
            <a:ext cx="1952625" cy="123825"/>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1" name="Line 79">
            <a:extLst>
              <a:ext uri="{FF2B5EF4-FFF2-40B4-BE49-F238E27FC236}">
                <a16:creationId xmlns:a16="http://schemas.microsoft.com/office/drawing/2014/main" id="{9F2B3BEF-6B60-F789-D6E0-730DAD7AC0E5}"/>
              </a:ext>
            </a:extLst>
          </p:cNvPr>
          <p:cNvSpPr>
            <a:spLocks noChangeShapeType="1"/>
          </p:cNvSpPr>
          <p:nvPr/>
        </p:nvSpPr>
        <p:spPr bwMode="auto">
          <a:xfrm flipH="1">
            <a:off x="2857500" y="1401763"/>
            <a:ext cx="3713163" cy="1839912"/>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2" name="AutoShape 80">
            <a:extLst>
              <a:ext uri="{FF2B5EF4-FFF2-40B4-BE49-F238E27FC236}">
                <a16:creationId xmlns:a16="http://schemas.microsoft.com/office/drawing/2014/main" id="{56040E52-003A-957B-61FD-868FBB6910FB}"/>
              </a:ext>
            </a:extLst>
          </p:cNvPr>
          <p:cNvSpPr>
            <a:spLocks noChangeArrowheads="1"/>
          </p:cNvSpPr>
          <p:nvPr/>
        </p:nvSpPr>
        <p:spPr bwMode="auto">
          <a:xfrm>
            <a:off x="4232275" y="2741613"/>
            <a:ext cx="3287713" cy="969962"/>
          </a:xfrm>
          <a:prstGeom prst="roundRect">
            <a:avLst>
              <a:gd name="adj" fmla="val 29296"/>
            </a:avLst>
          </a:prstGeom>
          <a:solidFill>
            <a:srgbClr val="FFFFCC"/>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3" name="Rectangle 81">
            <a:extLst>
              <a:ext uri="{FF2B5EF4-FFF2-40B4-BE49-F238E27FC236}">
                <a16:creationId xmlns:a16="http://schemas.microsoft.com/office/drawing/2014/main" id="{30AA171C-9844-4805-5EE9-25C093C0CAA2}"/>
              </a:ext>
            </a:extLst>
          </p:cNvPr>
          <p:cNvSpPr>
            <a:spLocks noChangeArrowheads="1"/>
          </p:cNvSpPr>
          <p:nvPr/>
        </p:nvSpPr>
        <p:spPr bwMode="auto">
          <a:xfrm>
            <a:off x="4248150" y="2719388"/>
            <a:ext cx="33242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lnSpc>
                <a:spcPct val="90000"/>
              </a:lnSpc>
              <a:spcBef>
                <a:spcPct val="0"/>
              </a:spcBef>
            </a:pPr>
            <a:r>
              <a:rPr kumimoji="0" lang="ja-JP" altLang="en-US" sz="3200" b="0">
                <a:solidFill>
                  <a:srgbClr val="996633"/>
                </a:solidFill>
              </a:rPr>
              <a:t>加速度、力の正方向は同じにする</a:t>
            </a:r>
          </a:p>
        </p:txBody>
      </p:sp>
      <p:sp>
        <p:nvSpPr>
          <p:cNvPr id="402514" name="Line 82">
            <a:extLst>
              <a:ext uri="{FF2B5EF4-FFF2-40B4-BE49-F238E27FC236}">
                <a16:creationId xmlns:a16="http://schemas.microsoft.com/office/drawing/2014/main" id="{C7D5BAD0-2B98-4A85-08FC-FFF46772657C}"/>
              </a:ext>
            </a:extLst>
          </p:cNvPr>
          <p:cNvSpPr>
            <a:spLocks noChangeShapeType="1"/>
          </p:cNvSpPr>
          <p:nvPr/>
        </p:nvSpPr>
        <p:spPr bwMode="auto">
          <a:xfrm flipV="1">
            <a:off x="7459663" y="2309813"/>
            <a:ext cx="874712" cy="538162"/>
          </a:xfrm>
          <a:prstGeom prst="line">
            <a:avLst/>
          </a:prstGeom>
          <a:noFill/>
          <a:ln w="57150">
            <a:solidFill>
              <a:srgbClr val="9966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5" name="Line 83">
            <a:extLst>
              <a:ext uri="{FF2B5EF4-FFF2-40B4-BE49-F238E27FC236}">
                <a16:creationId xmlns:a16="http://schemas.microsoft.com/office/drawing/2014/main" id="{1D4A7882-E45C-331E-29B7-6EB820F587A5}"/>
              </a:ext>
            </a:extLst>
          </p:cNvPr>
          <p:cNvSpPr>
            <a:spLocks noChangeShapeType="1"/>
          </p:cNvSpPr>
          <p:nvPr/>
        </p:nvSpPr>
        <p:spPr bwMode="auto">
          <a:xfrm>
            <a:off x="7512050" y="3271838"/>
            <a:ext cx="831850" cy="219075"/>
          </a:xfrm>
          <a:prstGeom prst="line">
            <a:avLst/>
          </a:prstGeom>
          <a:noFill/>
          <a:ln w="57150">
            <a:solidFill>
              <a:srgbClr val="9966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6" name="Line 84">
            <a:extLst>
              <a:ext uri="{FF2B5EF4-FFF2-40B4-BE49-F238E27FC236}">
                <a16:creationId xmlns:a16="http://schemas.microsoft.com/office/drawing/2014/main" id="{B7C02C3F-A0A5-1EF2-FD25-38616F4B4B50}"/>
              </a:ext>
            </a:extLst>
          </p:cNvPr>
          <p:cNvSpPr>
            <a:spLocks noChangeShapeType="1"/>
          </p:cNvSpPr>
          <p:nvPr/>
        </p:nvSpPr>
        <p:spPr bwMode="auto">
          <a:xfrm>
            <a:off x="7507288" y="3114675"/>
            <a:ext cx="1408112" cy="123825"/>
          </a:xfrm>
          <a:prstGeom prst="line">
            <a:avLst/>
          </a:prstGeom>
          <a:noFill/>
          <a:ln w="57150">
            <a:solidFill>
              <a:srgbClr val="9966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7" name="Line 85">
            <a:extLst>
              <a:ext uri="{FF2B5EF4-FFF2-40B4-BE49-F238E27FC236}">
                <a16:creationId xmlns:a16="http://schemas.microsoft.com/office/drawing/2014/main" id="{650A7689-7E8D-6A4F-1AFC-96E4A3A3AA63}"/>
              </a:ext>
            </a:extLst>
          </p:cNvPr>
          <p:cNvSpPr>
            <a:spLocks noChangeShapeType="1"/>
          </p:cNvSpPr>
          <p:nvPr/>
        </p:nvSpPr>
        <p:spPr bwMode="auto">
          <a:xfrm flipV="1">
            <a:off x="6121400" y="1223963"/>
            <a:ext cx="3175" cy="1524000"/>
          </a:xfrm>
          <a:prstGeom prst="line">
            <a:avLst/>
          </a:prstGeom>
          <a:noFill/>
          <a:ln w="57150">
            <a:solidFill>
              <a:srgbClr val="9966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8" name="Line 86">
            <a:extLst>
              <a:ext uri="{FF2B5EF4-FFF2-40B4-BE49-F238E27FC236}">
                <a16:creationId xmlns:a16="http://schemas.microsoft.com/office/drawing/2014/main" id="{E3AE6988-40E5-E855-8E35-6CD4BC48CDBB}"/>
              </a:ext>
            </a:extLst>
          </p:cNvPr>
          <p:cNvSpPr>
            <a:spLocks noChangeShapeType="1"/>
          </p:cNvSpPr>
          <p:nvPr/>
        </p:nvSpPr>
        <p:spPr bwMode="auto">
          <a:xfrm flipV="1">
            <a:off x="4692650" y="666750"/>
            <a:ext cx="3175" cy="2076450"/>
          </a:xfrm>
          <a:prstGeom prst="line">
            <a:avLst/>
          </a:prstGeom>
          <a:noFill/>
          <a:ln w="57150">
            <a:solidFill>
              <a:srgbClr val="9966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19" name="Line 87">
            <a:extLst>
              <a:ext uri="{FF2B5EF4-FFF2-40B4-BE49-F238E27FC236}">
                <a16:creationId xmlns:a16="http://schemas.microsoft.com/office/drawing/2014/main" id="{1D771F64-0796-5A48-A295-65085545232B}"/>
              </a:ext>
            </a:extLst>
          </p:cNvPr>
          <p:cNvSpPr>
            <a:spLocks noChangeShapeType="1"/>
          </p:cNvSpPr>
          <p:nvPr/>
        </p:nvSpPr>
        <p:spPr bwMode="auto">
          <a:xfrm flipH="1">
            <a:off x="2914650" y="3462338"/>
            <a:ext cx="1296988" cy="4762"/>
          </a:xfrm>
          <a:prstGeom prst="line">
            <a:avLst/>
          </a:prstGeom>
          <a:noFill/>
          <a:ln w="57150">
            <a:solidFill>
              <a:srgbClr val="FFCC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0" name="Line 88">
            <a:extLst>
              <a:ext uri="{FF2B5EF4-FFF2-40B4-BE49-F238E27FC236}">
                <a16:creationId xmlns:a16="http://schemas.microsoft.com/office/drawing/2014/main" id="{6666FC04-F865-C957-B203-DFD7CFD988A0}"/>
              </a:ext>
            </a:extLst>
          </p:cNvPr>
          <p:cNvSpPr>
            <a:spLocks noChangeShapeType="1"/>
          </p:cNvSpPr>
          <p:nvPr/>
        </p:nvSpPr>
        <p:spPr bwMode="auto">
          <a:xfrm flipH="1">
            <a:off x="1504950" y="989013"/>
            <a:ext cx="3411538" cy="153987"/>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1" name="Line 89">
            <a:extLst>
              <a:ext uri="{FF2B5EF4-FFF2-40B4-BE49-F238E27FC236}">
                <a16:creationId xmlns:a16="http://schemas.microsoft.com/office/drawing/2014/main" id="{C54CE976-9AC9-707F-3A96-2B93442C5D96}"/>
              </a:ext>
            </a:extLst>
          </p:cNvPr>
          <p:cNvSpPr>
            <a:spLocks noChangeShapeType="1"/>
          </p:cNvSpPr>
          <p:nvPr/>
        </p:nvSpPr>
        <p:spPr bwMode="auto">
          <a:xfrm flipH="1">
            <a:off x="884238" y="1019175"/>
            <a:ext cx="4017962" cy="3376613"/>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2" name="Line 90">
            <a:extLst>
              <a:ext uri="{FF2B5EF4-FFF2-40B4-BE49-F238E27FC236}">
                <a16:creationId xmlns:a16="http://schemas.microsoft.com/office/drawing/2014/main" id="{9C8887F4-9A88-D5E6-7A59-059F37CDA715}"/>
              </a:ext>
            </a:extLst>
          </p:cNvPr>
          <p:cNvSpPr>
            <a:spLocks noChangeShapeType="1"/>
          </p:cNvSpPr>
          <p:nvPr/>
        </p:nvSpPr>
        <p:spPr bwMode="auto">
          <a:xfrm flipH="1">
            <a:off x="3079750" y="619125"/>
            <a:ext cx="1563688" cy="528638"/>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3" name="Line 91">
            <a:extLst>
              <a:ext uri="{FF2B5EF4-FFF2-40B4-BE49-F238E27FC236}">
                <a16:creationId xmlns:a16="http://schemas.microsoft.com/office/drawing/2014/main" id="{851FECE7-91A6-E205-ADC0-F7554896CB2A}"/>
              </a:ext>
            </a:extLst>
          </p:cNvPr>
          <p:cNvSpPr>
            <a:spLocks noChangeShapeType="1"/>
          </p:cNvSpPr>
          <p:nvPr/>
        </p:nvSpPr>
        <p:spPr bwMode="auto">
          <a:xfrm flipH="1" flipV="1">
            <a:off x="3892550" y="1433513"/>
            <a:ext cx="1295400" cy="280987"/>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4" name="Line 92">
            <a:extLst>
              <a:ext uri="{FF2B5EF4-FFF2-40B4-BE49-F238E27FC236}">
                <a16:creationId xmlns:a16="http://schemas.microsoft.com/office/drawing/2014/main" id="{E4C79571-431D-3FFE-D3DB-53CD699AA6A3}"/>
              </a:ext>
            </a:extLst>
          </p:cNvPr>
          <p:cNvSpPr>
            <a:spLocks noChangeShapeType="1"/>
          </p:cNvSpPr>
          <p:nvPr/>
        </p:nvSpPr>
        <p:spPr bwMode="auto">
          <a:xfrm flipH="1">
            <a:off x="3005138" y="2671763"/>
            <a:ext cx="2109787" cy="167957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5" name="Line 93">
            <a:extLst>
              <a:ext uri="{FF2B5EF4-FFF2-40B4-BE49-F238E27FC236}">
                <a16:creationId xmlns:a16="http://schemas.microsoft.com/office/drawing/2014/main" id="{2BD17217-1EC3-60E0-E1D9-76FDE6040DA2}"/>
              </a:ext>
            </a:extLst>
          </p:cNvPr>
          <p:cNvSpPr>
            <a:spLocks noChangeShapeType="1"/>
          </p:cNvSpPr>
          <p:nvPr/>
        </p:nvSpPr>
        <p:spPr bwMode="auto">
          <a:xfrm flipH="1">
            <a:off x="3876675" y="985838"/>
            <a:ext cx="1544638" cy="195262"/>
          </a:xfrm>
          <a:prstGeom prst="line">
            <a:avLst/>
          </a:prstGeom>
          <a:noFill/>
          <a:ln w="57150">
            <a:solidFill>
              <a:srgbClr val="66FFCC"/>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6" name="Line 94">
            <a:extLst>
              <a:ext uri="{FF2B5EF4-FFF2-40B4-BE49-F238E27FC236}">
                <a16:creationId xmlns:a16="http://schemas.microsoft.com/office/drawing/2014/main" id="{2AC1ADA0-7648-FC56-C20A-422CD6F677A9}"/>
              </a:ext>
            </a:extLst>
          </p:cNvPr>
          <p:cNvSpPr>
            <a:spLocks noChangeShapeType="1"/>
          </p:cNvSpPr>
          <p:nvPr/>
        </p:nvSpPr>
        <p:spPr bwMode="auto">
          <a:xfrm flipH="1">
            <a:off x="3776663" y="476250"/>
            <a:ext cx="1727200" cy="3876675"/>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7" name="Rectangle 95">
            <a:extLst>
              <a:ext uri="{FF2B5EF4-FFF2-40B4-BE49-F238E27FC236}">
                <a16:creationId xmlns:a16="http://schemas.microsoft.com/office/drawing/2014/main" id="{2E09C368-6034-F04A-3FC9-90EE1858F8CC}"/>
              </a:ext>
            </a:extLst>
          </p:cNvPr>
          <p:cNvSpPr>
            <a:spLocks noChangeArrowheads="1"/>
          </p:cNvSpPr>
          <p:nvPr/>
        </p:nvSpPr>
        <p:spPr bwMode="auto">
          <a:xfrm>
            <a:off x="3521075" y="4189413"/>
            <a:ext cx="550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t>N</a:t>
            </a:r>
          </a:p>
        </p:txBody>
      </p:sp>
      <p:sp>
        <p:nvSpPr>
          <p:cNvPr id="402528" name="AutoShape 96">
            <a:extLst>
              <a:ext uri="{FF2B5EF4-FFF2-40B4-BE49-F238E27FC236}">
                <a16:creationId xmlns:a16="http://schemas.microsoft.com/office/drawing/2014/main" id="{A3BBF984-FE75-6599-D73F-30740ADC5389}"/>
              </a:ext>
            </a:extLst>
          </p:cNvPr>
          <p:cNvSpPr>
            <a:spLocks noChangeArrowheads="1"/>
          </p:cNvSpPr>
          <p:nvPr/>
        </p:nvSpPr>
        <p:spPr bwMode="auto">
          <a:xfrm>
            <a:off x="806450" y="-20638"/>
            <a:ext cx="3573463" cy="550863"/>
          </a:xfrm>
          <a:prstGeom prst="roundRect">
            <a:avLst>
              <a:gd name="adj" fmla="val 41500"/>
            </a:avLst>
          </a:prstGeom>
          <a:solidFill>
            <a:srgbClr val="FFFFCC"/>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29" name="Rectangle 97">
            <a:extLst>
              <a:ext uri="{FF2B5EF4-FFF2-40B4-BE49-F238E27FC236}">
                <a16:creationId xmlns:a16="http://schemas.microsoft.com/office/drawing/2014/main" id="{4757957B-AA26-7DA1-8C98-B1D82E70D22D}"/>
              </a:ext>
            </a:extLst>
          </p:cNvPr>
          <p:cNvSpPr>
            <a:spLocks noChangeArrowheads="1"/>
          </p:cNvSpPr>
          <p:nvPr/>
        </p:nvSpPr>
        <p:spPr bwMode="auto">
          <a:xfrm>
            <a:off x="911225" y="0"/>
            <a:ext cx="3505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lnSpc>
                <a:spcPct val="90000"/>
              </a:lnSpc>
              <a:spcBef>
                <a:spcPct val="0"/>
              </a:spcBef>
            </a:pPr>
            <a:r>
              <a:rPr kumimoji="0" lang="ja-JP" altLang="en-US" sz="3200" b="0">
                <a:solidFill>
                  <a:srgbClr val="996633"/>
                </a:solidFill>
              </a:rPr>
              <a:t>加速度鉛直成分 </a:t>
            </a:r>
            <a:r>
              <a:rPr kumimoji="0" lang="en-US" altLang="ja-JP" sz="3200" b="0">
                <a:solidFill>
                  <a:srgbClr val="996633"/>
                </a:solidFill>
              </a:rPr>
              <a:t>0</a:t>
            </a:r>
          </a:p>
        </p:txBody>
      </p:sp>
      <p:sp>
        <p:nvSpPr>
          <p:cNvPr id="402530" name="Line 98">
            <a:extLst>
              <a:ext uri="{FF2B5EF4-FFF2-40B4-BE49-F238E27FC236}">
                <a16:creationId xmlns:a16="http://schemas.microsoft.com/office/drawing/2014/main" id="{EB7FF2BB-6E2D-6AC3-3387-742A562E62D1}"/>
              </a:ext>
            </a:extLst>
          </p:cNvPr>
          <p:cNvSpPr>
            <a:spLocks noChangeShapeType="1"/>
          </p:cNvSpPr>
          <p:nvPr/>
        </p:nvSpPr>
        <p:spPr bwMode="auto">
          <a:xfrm flipH="1">
            <a:off x="3409950" y="3643313"/>
            <a:ext cx="925513" cy="738187"/>
          </a:xfrm>
          <a:prstGeom prst="line">
            <a:avLst/>
          </a:prstGeom>
          <a:noFill/>
          <a:ln w="57150">
            <a:solidFill>
              <a:srgbClr val="FFCC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31" name="Line 99">
            <a:extLst>
              <a:ext uri="{FF2B5EF4-FFF2-40B4-BE49-F238E27FC236}">
                <a16:creationId xmlns:a16="http://schemas.microsoft.com/office/drawing/2014/main" id="{E959FD64-AD11-2752-EF97-18BAFF9879A6}"/>
              </a:ext>
            </a:extLst>
          </p:cNvPr>
          <p:cNvSpPr>
            <a:spLocks noChangeShapeType="1"/>
          </p:cNvSpPr>
          <p:nvPr/>
        </p:nvSpPr>
        <p:spPr bwMode="auto">
          <a:xfrm flipH="1" flipV="1">
            <a:off x="5629275" y="1385888"/>
            <a:ext cx="463550" cy="1390650"/>
          </a:xfrm>
          <a:prstGeom prst="line">
            <a:avLst/>
          </a:prstGeom>
          <a:noFill/>
          <a:ln w="57150">
            <a:solidFill>
              <a:srgbClr val="9966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32" name="Line 100">
            <a:extLst>
              <a:ext uri="{FF2B5EF4-FFF2-40B4-BE49-F238E27FC236}">
                <a16:creationId xmlns:a16="http://schemas.microsoft.com/office/drawing/2014/main" id="{D9B3F5E3-CC66-5DE7-F76D-F844105C4B55}"/>
              </a:ext>
            </a:extLst>
          </p:cNvPr>
          <p:cNvSpPr>
            <a:spLocks noChangeShapeType="1"/>
          </p:cNvSpPr>
          <p:nvPr/>
        </p:nvSpPr>
        <p:spPr bwMode="auto">
          <a:xfrm flipH="1" flipV="1">
            <a:off x="5486400" y="2090738"/>
            <a:ext cx="549275" cy="666750"/>
          </a:xfrm>
          <a:prstGeom prst="line">
            <a:avLst/>
          </a:prstGeom>
          <a:noFill/>
          <a:ln w="57150">
            <a:solidFill>
              <a:srgbClr val="9966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33" name="Line 101">
            <a:extLst>
              <a:ext uri="{FF2B5EF4-FFF2-40B4-BE49-F238E27FC236}">
                <a16:creationId xmlns:a16="http://schemas.microsoft.com/office/drawing/2014/main" id="{7B15F51C-51A4-B2A6-A883-2F7204A12CFD}"/>
              </a:ext>
            </a:extLst>
          </p:cNvPr>
          <p:cNvSpPr>
            <a:spLocks noChangeShapeType="1"/>
          </p:cNvSpPr>
          <p:nvPr/>
        </p:nvSpPr>
        <p:spPr bwMode="auto">
          <a:xfrm flipH="1">
            <a:off x="1349375" y="449263"/>
            <a:ext cx="2690813" cy="3913187"/>
          </a:xfrm>
          <a:prstGeom prst="line">
            <a:avLst/>
          </a:prstGeom>
          <a:noFill/>
          <a:ln w="57150">
            <a:solidFill>
              <a:srgbClr val="FFCC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34" name="Rectangle 102">
            <a:extLst>
              <a:ext uri="{FF2B5EF4-FFF2-40B4-BE49-F238E27FC236}">
                <a16:creationId xmlns:a16="http://schemas.microsoft.com/office/drawing/2014/main" id="{0172616D-CE4E-BA34-08F0-64C7BA5C0571}"/>
              </a:ext>
            </a:extLst>
          </p:cNvPr>
          <p:cNvSpPr>
            <a:spLocks noChangeArrowheads="1"/>
          </p:cNvSpPr>
          <p:nvPr/>
        </p:nvSpPr>
        <p:spPr bwMode="auto">
          <a:xfrm>
            <a:off x="4159250" y="0"/>
            <a:ext cx="4984750" cy="6858000"/>
          </a:xfrm>
          <a:prstGeom prst="rect">
            <a:avLst/>
          </a:prstGeom>
          <a:solidFill>
            <a:schemeClr val="hlink">
              <a:alpha val="5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35" name="Rectangle 103">
            <a:extLst>
              <a:ext uri="{FF2B5EF4-FFF2-40B4-BE49-F238E27FC236}">
                <a16:creationId xmlns:a16="http://schemas.microsoft.com/office/drawing/2014/main" id="{FAA861CE-4611-17C7-CCFA-D839F3BB2383}"/>
              </a:ext>
            </a:extLst>
          </p:cNvPr>
          <p:cNvSpPr>
            <a:spLocks noChangeArrowheads="1"/>
          </p:cNvSpPr>
          <p:nvPr/>
        </p:nvSpPr>
        <p:spPr bwMode="auto">
          <a:xfrm>
            <a:off x="0" y="4941888"/>
            <a:ext cx="2484438" cy="1916112"/>
          </a:xfrm>
          <a:prstGeom prst="rect">
            <a:avLst/>
          </a:prstGeom>
          <a:solidFill>
            <a:schemeClr val="hlink">
              <a:alpha val="5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36" name="AutoShape 104">
            <a:extLst>
              <a:ext uri="{FF2B5EF4-FFF2-40B4-BE49-F238E27FC236}">
                <a16:creationId xmlns:a16="http://schemas.microsoft.com/office/drawing/2014/main" id="{EE941EF8-7D42-A9FF-FD61-6DB7B5F193E2}"/>
              </a:ext>
            </a:extLst>
          </p:cNvPr>
          <p:cNvSpPr>
            <a:spLocks noChangeArrowheads="1"/>
          </p:cNvSpPr>
          <p:nvPr/>
        </p:nvSpPr>
        <p:spPr bwMode="auto">
          <a:xfrm>
            <a:off x="1825625" y="4778375"/>
            <a:ext cx="7318375" cy="2079625"/>
          </a:xfrm>
          <a:prstGeom prst="roundRect">
            <a:avLst>
              <a:gd name="adj" fmla="val 16667"/>
            </a:avLst>
          </a:prstGeom>
          <a:solidFill>
            <a:srgbClr val="FFFFCC"/>
          </a:solidFill>
          <a:ln w="28575">
            <a:solidFill>
              <a:srgbClr val="9966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02537" name="Rectangle 105">
            <a:extLst>
              <a:ext uri="{FF2B5EF4-FFF2-40B4-BE49-F238E27FC236}">
                <a16:creationId xmlns:a16="http://schemas.microsoft.com/office/drawing/2014/main" id="{466D0A11-D586-86E8-2B11-A2CA33E9688E}"/>
              </a:ext>
            </a:extLst>
          </p:cNvPr>
          <p:cNvSpPr>
            <a:spLocks noChangeArrowheads="1"/>
          </p:cNvSpPr>
          <p:nvPr/>
        </p:nvSpPr>
        <p:spPr bwMode="auto">
          <a:xfrm>
            <a:off x="2058988" y="4789488"/>
            <a:ext cx="2216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ja-JP" altLang="en-US" sz="3200" b="0">
                <a:solidFill>
                  <a:schemeClr val="accent2"/>
                </a:solidFill>
              </a:rPr>
              <a:t>運動の予測</a:t>
            </a:r>
          </a:p>
        </p:txBody>
      </p:sp>
      <p:grpSp>
        <p:nvGrpSpPr>
          <p:cNvPr id="402538" name="Group 106">
            <a:extLst>
              <a:ext uri="{FF2B5EF4-FFF2-40B4-BE49-F238E27FC236}">
                <a16:creationId xmlns:a16="http://schemas.microsoft.com/office/drawing/2014/main" id="{D73D6EC2-6967-62B8-0F15-F3487DC5BCFE}"/>
              </a:ext>
            </a:extLst>
          </p:cNvPr>
          <p:cNvGrpSpPr>
            <a:grpSpLocks/>
          </p:cNvGrpSpPr>
          <p:nvPr/>
        </p:nvGrpSpPr>
        <p:grpSpPr bwMode="auto">
          <a:xfrm>
            <a:off x="2420938" y="4754563"/>
            <a:ext cx="6723062" cy="1181100"/>
            <a:chOff x="2157" y="3221"/>
            <a:chExt cx="3929" cy="481"/>
          </a:xfrm>
        </p:grpSpPr>
        <p:sp>
          <p:nvSpPr>
            <p:cNvPr id="402539" name="Rectangle 107">
              <a:extLst>
                <a:ext uri="{FF2B5EF4-FFF2-40B4-BE49-F238E27FC236}">
                  <a16:creationId xmlns:a16="http://schemas.microsoft.com/office/drawing/2014/main" id="{3A541504-8A2B-AA84-A50D-477F5E73256A}"/>
                </a:ext>
              </a:extLst>
            </p:cNvPr>
            <p:cNvSpPr>
              <a:spLocks noChangeArrowheads="1"/>
            </p:cNvSpPr>
            <p:nvPr/>
          </p:nvSpPr>
          <p:spPr bwMode="auto">
            <a:xfrm>
              <a:off x="3251" y="3221"/>
              <a:ext cx="2175"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t>①</a:t>
              </a:r>
              <a:r>
                <a:rPr kumimoji="0" lang="ja-JP" altLang="en-US" sz="3200" b="0"/>
                <a:t>物体毎に加速度と</a:t>
              </a:r>
            </a:p>
          </p:txBody>
        </p:sp>
        <p:sp>
          <p:nvSpPr>
            <p:cNvPr id="402540" name="Rectangle 108">
              <a:extLst>
                <a:ext uri="{FF2B5EF4-FFF2-40B4-BE49-F238E27FC236}">
                  <a16:creationId xmlns:a16="http://schemas.microsoft.com/office/drawing/2014/main" id="{9FB3F0E5-4876-914B-5065-C0465807E5BF}"/>
                </a:ext>
              </a:extLst>
            </p:cNvPr>
            <p:cNvSpPr>
              <a:spLocks noChangeArrowheads="1"/>
            </p:cNvSpPr>
            <p:nvPr/>
          </p:nvSpPr>
          <p:spPr bwMode="auto">
            <a:xfrm>
              <a:off x="2157" y="3466"/>
              <a:ext cx="392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受ける全ての力</a:t>
              </a:r>
              <a:r>
                <a:rPr kumimoji="0" lang="en-US" altLang="ja-JP" sz="3200" b="0"/>
                <a:t>(</a:t>
              </a:r>
              <a:r>
                <a:rPr kumimoji="0" lang="ja-JP" altLang="en-US" sz="3200" b="0">
                  <a:solidFill>
                    <a:schemeClr val="accent2"/>
                  </a:solidFill>
                </a:rPr>
                <a:t>接触</a:t>
              </a:r>
              <a:r>
                <a:rPr kumimoji="0" lang="ja-JP" altLang="en-US" sz="3200" b="0"/>
                <a:t>、</a:t>
              </a:r>
              <a:r>
                <a:rPr kumimoji="0" lang="ja-JP" altLang="en-US" sz="3200" b="0">
                  <a:solidFill>
                    <a:srgbClr val="FF00FF"/>
                  </a:solidFill>
                </a:rPr>
                <a:t>重力</a:t>
              </a:r>
              <a:r>
                <a:rPr kumimoji="0" lang="en-US" altLang="ja-JP" sz="3200" b="0"/>
                <a:t>)</a:t>
              </a:r>
              <a:r>
                <a:rPr kumimoji="0" lang="ja-JP" altLang="en-US" sz="3200" b="0"/>
                <a:t>を図示</a:t>
              </a:r>
            </a:p>
          </p:txBody>
        </p:sp>
      </p:grpSp>
      <p:sp>
        <p:nvSpPr>
          <p:cNvPr id="402541" name="Rectangle 109">
            <a:extLst>
              <a:ext uri="{FF2B5EF4-FFF2-40B4-BE49-F238E27FC236}">
                <a16:creationId xmlns:a16="http://schemas.microsoft.com/office/drawing/2014/main" id="{93D58340-E318-0B3D-F923-A3CB9BB6450C}"/>
              </a:ext>
            </a:extLst>
          </p:cNvPr>
          <p:cNvSpPr>
            <a:spLocks noChangeArrowheads="1"/>
          </p:cNvSpPr>
          <p:nvPr/>
        </p:nvSpPr>
        <p:spPr bwMode="auto">
          <a:xfrm>
            <a:off x="7688263" y="6280150"/>
            <a:ext cx="12366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t>③</a:t>
            </a:r>
            <a:r>
              <a:rPr kumimoji="0" lang="ja-JP" altLang="en-US" sz="3200" b="0"/>
              <a:t>解く</a:t>
            </a:r>
          </a:p>
        </p:txBody>
      </p:sp>
      <p:sp>
        <p:nvSpPr>
          <p:cNvPr id="402542" name="Rectangle 110">
            <a:extLst>
              <a:ext uri="{FF2B5EF4-FFF2-40B4-BE49-F238E27FC236}">
                <a16:creationId xmlns:a16="http://schemas.microsoft.com/office/drawing/2014/main" id="{FFF798BF-A297-D5A2-3A23-B3FB412431CC}"/>
              </a:ext>
            </a:extLst>
          </p:cNvPr>
          <p:cNvSpPr>
            <a:spLocks noChangeArrowheads="1"/>
          </p:cNvSpPr>
          <p:nvPr/>
        </p:nvSpPr>
        <p:spPr bwMode="auto">
          <a:xfrm>
            <a:off x="2114550" y="0"/>
            <a:ext cx="2306638"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altLang="ja-JP" sz="3200" b="0" i="1">
                <a:latin typeface="Bookman Old Style" panose="02050604050505020204" pitchFamily="18" charset="0"/>
              </a:rPr>
              <a:t>m</a:t>
            </a:r>
            <a:r>
              <a:rPr lang="en-US" altLang="ja-JP" sz="3200" b="0" baseline="-25000"/>
              <a:t>1</a:t>
            </a:r>
            <a:r>
              <a:rPr lang="en-US" altLang="ja-JP" sz="3200" b="0"/>
              <a:t> =5.0kg </a:t>
            </a:r>
          </a:p>
          <a:p>
            <a:pPr algn="just"/>
            <a:r>
              <a:rPr lang="en-US" altLang="ja-JP" sz="3200" b="0" i="1">
                <a:latin typeface="Bookman Old Style" panose="02050604050505020204" pitchFamily="18" charset="0"/>
              </a:rPr>
              <a:t>m</a:t>
            </a:r>
            <a:r>
              <a:rPr lang="en-US" altLang="ja-JP" sz="3200" b="0" baseline="-25000"/>
              <a:t>2</a:t>
            </a:r>
            <a:r>
              <a:rPr lang="en-US" altLang="ja-JP" sz="3200" b="0"/>
              <a:t> =4.0kg </a:t>
            </a:r>
            <a:endParaRPr lang="en-US" altLang="ja-JP" sz="3200" b="0">
              <a:latin typeface="Bookman Old Style" panose="02050604050505020204" pitchFamily="18" charset="0"/>
            </a:endParaRPr>
          </a:p>
        </p:txBody>
      </p:sp>
      <p:sp>
        <p:nvSpPr>
          <p:cNvPr id="402543" name="Rectangle 111">
            <a:extLst>
              <a:ext uri="{FF2B5EF4-FFF2-40B4-BE49-F238E27FC236}">
                <a16:creationId xmlns:a16="http://schemas.microsoft.com/office/drawing/2014/main" id="{4F13350F-8EAC-D979-2B7A-CAB0BF75E2C8}"/>
              </a:ext>
            </a:extLst>
          </p:cNvPr>
          <p:cNvSpPr>
            <a:spLocks noChangeArrowheads="1"/>
          </p:cNvSpPr>
          <p:nvPr/>
        </p:nvSpPr>
        <p:spPr bwMode="auto">
          <a:xfrm>
            <a:off x="3348038" y="9810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3200" b="0">
                <a:solidFill>
                  <a:srgbClr val="9900CC"/>
                </a:solidFill>
              </a:rPr>
              <a:t>力</a:t>
            </a:r>
          </a:p>
        </p:txBody>
      </p:sp>
      <p:sp>
        <p:nvSpPr>
          <p:cNvPr id="402544" name="Line 112">
            <a:extLst>
              <a:ext uri="{FF2B5EF4-FFF2-40B4-BE49-F238E27FC236}">
                <a16:creationId xmlns:a16="http://schemas.microsoft.com/office/drawing/2014/main" id="{D577990B-4977-6F6F-85E6-24C1E891CA61}"/>
              </a:ext>
            </a:extLst>
          </p:cNvPr>
          <p:cNvSpPr>
            <a:spLocks noChangeShapeType="1"/>
          </p:cNvSpPr>
          <p:nvPr/>
        </p:nvSpPr>
        <p:spPr bwMode="auto">
          <a:xfrm flipH="1" flipV="1">
            <a:off x="1479550" y="1079500"/>
            <a:ext cx="4137025" cy="4964113"/>
          </a:xfrm>
          <a:prstGeom prst="line">
            <a:avLst/>
          </a:prstGeom>
          <a:noFill/>
          <a:ln w="57150">
            <a:solidFill>
              <a:srgbClr val="0099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45" name="AutoShape 113">
            <a:extLst>
              <a:ext uri="{FF2B5EF4-FFF2-40B4-BE49-F238E27FC236}">
                <a16:creationId xmlns:a16="http://schemas.microsoft.com/office/drawing/2014/main" id="{37F195B4-7D17-E9C5-25E3-55DE2F4D2F8D}"/>
              </a:ext>
            </a:extLst>
          </p:cNvPr>
          <p:cNvSpPr>
            <a:spLocks noChangeArrowheads="1"/>
          </p:cNvSpPr>
          <p:nvPr/>
        </p:nvSpPr>
        <p:spPr bwMode="auto">
          <a:xfrm>
            <a:off x="4975225" y="5899150"/>
            <a:ext cx="2039938" cy="4699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46" name="AutoShape 114">
            <a:extLst>
              <a:ext uri="{FF2B5EF4-FFF2-40B4-BE49-F238E27FC236}">
                <a16:creationId xmlns:a16="http://schemas.microsoft.com/office/drawing/2014/main" id="{B73EF8C0-B639-F01B-7CC0-3D4FF439D5EA}"/>
              </a:ext>
            </a:extLst>
          </p:cNvPr>
          <p:cNvSpPr>
            <a:spLocks noChangeArrowheads="1"/>
          </p:cNvSpPr>
          <p:nvPr/>
        </p:nvSpPr>
        <p:spPr bwMode="auto">
          <a:xfrm>
            <a:off x="2000250" y="6373813"/>
            <a:ext cx="5670550" cy="484187"/>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47" name="Rectangle 115">
            <a:extLst>
              <a:ext uri="{FF2B5EF4-FFF2-40B4-BE49-F238E27FC236}">
                <a16:creationId xmlns:a16="http://schemas.microsoft.com/office/drawing/2014/main" id="{C249D302-B509-3495-DA93-2C58EC921D18}"/>
              </a:ext>
            </a:extLst>
          </p:cNvPr>
          <p:cNvSpPr>
            <a:spLocks noChangeArrowheads="1"/>
          </p:cNvSpPr>
          <p:nvPr/>
        </p:nvSpPr>
        <p:spPr bwMode="auto">
          <a:xfrm>
            <a:off x="0" y="493713"/>
            <a:ext cx="2216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ja-JP" altLang="en-US" sz="3200" b="0">
                <a:solidFill>
                  <a:schemeClr val="accent2"/>
                </a:solidFill>
              </a:rPr>
              <a:t>運動方程式</a:t>
            </a:r>
          </a:p>
        </p:txBody>
      </p:sp>
      <p:sp>
        <p:nvSpPr>
          <p:cNvPr id="402548" name="AutoShape 116">
            <a:extLst>
              <a:ext uri="{FF2B5EF4-FFF2-40B4-BE49-F238E27FC236}">
                <a16:creationId xmlns:a16="http://schemas.microsoft.com/office/drawing/2014/main" id="{061A8C7A-5F54-74C2-759F-76BE76C6E9C2}"/>
              </a:ext>
            </a:extLst>
          </p:cNvPr>
          <p:cNvSpPr>
            <a:spLocks noChangeArrowheads="1"/>
          </p:cNvSpPr>
          <p:nvPr/>
        </p:nvSpPr>
        <p:spPr bwMode="auto">
          <a:xfrm>
            <a:off x="2530475" y="5881688"/>
            <a:ext cx="2422525" cy="469900"/>
          </a:xfrm>
          <a:prstGeom prst="roundRect">
            <a:avLst>
              <a:gd name="adj" fmla="val 49597"/>
            </a:avLst>
          </a:prstGeom>
          <a:solidFill>
            <a:srgbClr val="CCFFFF"/>
          </a:solidFill>
          <a:ln>
            <a:noFill/>
          </a:ln>
          <a:effectLst/>
          <a:extLst>
            <a:ext uri="{91240B29-F687-4F45-9708-019B960494DF}">
              <a14:hiddenLine xmlns:a14="http://schemas.microsoft.com/office/drawing/2010/main" w="28575">
                <a:solidFill>
                  <a:srgbClr val="CCFFFF"/>
                </a:solidFill>
                <a:prstDash val="sysDot"/>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nvGrpSpPr>
          <p:cNvPr id="402549" name="Group 117">
            <a:extLst>
              <a:ext uri="{FF2B5EF4-FFF2-40B4-BE49-F238E27FC236}">
                <a16:creationId xmlns:a16="http://schemas.microsoft.com/office/drawing/2014/main" id="{EFFAEA42-2196-3159-B6C3-7D43EF600EB8}"/>
              </a:ext>
            </a:extLst>
          </p:cNvPr>
          <p:cNvGrpSpPr>
            <a:grpSpLocks/>
          </p:cNvGrpSpPr>
          <p:nvPr/>
        </p:nvGrpSpPr>
        <p:grpSpPr bwMode="auto">
          <a:xfrm>
            <a:off x="2001838" y="5819775"/>
            <a:ext cx="6945312" cy="1092200"/>
            <a:chOff x="1261" y="3666"/>
            <a:chExt cx="4375" cy="688"/>
          </a:xfrm>
        </p:grpSpPr>
        <p:sp>
          <p:nvSpPr>
            <p:cNvPr id="402550" name="Rectangle 118">
              <a:extLst>
                <a:ext uri="{FF2B5EF4-FFF2-40B4-BE49-F238E27FC236}">
                  <a16:creationId xmlns:a16="http://schemas.microsoft.com/office/drawing/2014/main" id="{9CB6BCC2-DB2D-8314-B772-F894169C2E5E}"/>
                </a:ext>
              </a:extLst>
            </p:cNvPr>
            <p:cNvSpPr>
              <a:spLocks noChangeArrowheads="1"/>
            </p:cNvSpPr>
            <p:nvPr/>
          </p:nvSpPr>
          <p:spPr bwMode="auto">
            <a:xfrm>
              <a:off x="1261" y="3989"/>
              <a:ext cx="37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rgbClr val="9900CC"/>
                  </a:solidFill>
                </a:rPr>
                <a:t>質量</a:t>
              </a:r>
              <a:r>
                <a:rPr kumimoji="0" lang="en-US" altLang="ja-JP" sz="3200" b="0">
                  <a:solidFill>
                    <a:srgbClr val="9900CC"/>
                  </a:solidFill>
                </a:rPr>
                <a:t>×</a:t>
              </a:r>
              <a:r>
                <a:rPr kumimoji="0" lang="ja-JP" altLang="en-US" sz="3200" b="0">
                  <a:solidFill>
                    <a:srgbClr val="9900CC"/>
                  </a:solidFill>
                </a:rPr>
                <a:t>加速度</a:t>
              </a:r>
              <a:r>
                <a:rPr kumimoji="0" lang="en-US" altLang="ja-JP" sz="3200" b="0">
                  <a:solidFill>
                    <a:srgbClr val="9900CC"/>
                  </a:solidFill>
                </a:rPr>
                <a:t>=</a:t>
              </a:r>
              <a:r>
                <a:rPr kumimoji="0" lang="ja-JP" altLang="en-US" sz="3200" b="0">
                  <a:solidFill>
                    <a:srgbClr val="9900CC"/>
                  </a:solidFill>
                </a:rPr>
                <a:t>受ける力の総和</a:t>
              </a:r>
            </a:p>
          </p:txBody>
        </p:sp>
        <p:sp>
          <p:nvSpPr>
            <p:cNvPr id="402551" name="Rectangle 119">
              <a:extLst>
                <a:ext uri="{FF2B5EF4-FFF2-40B4-BE49-F238E27FC236}">
                  <a16:creationId xmlns:a16="http://schemas.microsoft.com/office/drawing/2014/main" id="{131A57BA-4D61-44E3-4ADC-C31F125BE03B}"/>
                </a:ext>
              </a:extLst>
            </p:cNvPr>
            <p:cNvSpPr>
              <a:spLocks noChangeArrowheads="1"/>
            </p:cNvSpPr>
            <p:nvPr/>
          </p:nvSpPr>
          <p:spPr bwMode="auto">
            <a:xfrm>
              <a:off x="1277" y="3666"/>
              <a:ext cx="435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②</a:t>
              </a:r>
              <a:r>
                <a:rPr kumimoji="0" lang="ja-JP" altLang="en-US" sz="3200" b="0"/>
                <a:t>物体成分毎に運動方程式をたてる　　</a:t>
              </a:r>
            </a:p>
          </p:txBody>
        </p:sp>
      </p:grpSp>
      <p:sp>
        <p:nvSpPr>
          <p:cNvPr id="402552" name="Line 120">
            <a:extLst>
              <a:ext uri="{FF2B5EF4-FFF2-40B4-BE49-F238E27FC236}">
                <a16:creationId xmlns:a16="http://schemas.microsoft.com/office/drawing/2014/main" id="{FFBD901E-9DA6-CF57-431F-7EF7FD9D839A}"/>
              </a:ext>
            </a:extLst>
          </p:cNvPr>
          <p:cNvSpPr>
            <a:spLocks noChangeShapeType="1"/>
          </p:cNvSpPr>
          <p:nvPr/>
        </p:nvSpPr>
        <p:spPr bwMode="auto">
          <a:xfrm>
            <a:off x="3141663" y="1897063"/>
            <a:ext cx="4449762" cy="800100"/>
          </a:xfrm>
          <a:prstGeom prst="line">
            <a:avLst/>
          </a:prstGeom>
          <a:noFill/>
          <a:ln w="57150">
            <a:solidFill>
              <a:srgbClr val="0099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53" name="Line 121">
            <a:extLst>
              <a:ext uri="{FF2B5EF4-FFF2-40B4-BE49-F238E27FC236}">
                <a16:creationId xmlns:a16="http://schemas.microsoft.com/office/drawing/2014/main" id="{67B94A1D-2AAC-5AE2-676C-1E8AFC4B7E02}"/>
              </a:ext>
            </a:extLst>
          </p:cNvPr>
          <p:cNvSpPr>
            <a:spLocks noChangeShapeType="1"/>
          </p:cNvSpPr>
          <p:nvPr/>
        </p:nvSpPr>
        <p:spPr bwMode="auto">
          <a:xfrm flipH="1" flipV="1">
            <a:off x="671513" y="2057400"/>
            <a:ext cx="2058987" cy="3840163"/>
          </a:xfrm>
          <a:prstGeom prst="line">
            <a:avLst/>
          </a:prstGeom>
          <a:noFill/>
          <a:ln w="57150">
            <a:solidFill>
              <a:srgbClr val="0099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54" name="Line 122">
            <a:extLst>
              <a:ext uri="{FF2B5EF4-FFF2-40B4-BE49-F238E27FC236}">
                <a16:creationId xmlns:a16="http://schemas.microsoft.com/office/drawing/2014/main" id="{095A37D9-4C2D-5B3D-A853-D1EB5EB84AAD}"/>
              </a:ext>
            </a:extLst>
          </p:cNvPr>
          <p:cNvSpPr>
            <a:spLocks noChangeShapeType="1"/>
          </p:cNvSpPr>
          <p:nvPr/>
        </p:nvSpPr>
        <p:spPr bwMode="auto">
          <a:xfrm flipH="1" flipV="1">
            <a:off x="603250" y="3203575"/>
            <a:ext cx="2046288" cy="2708275"/>
          </a:xfrm>
          <a:prstGeom prst="line">
            <a:avLst/>
          </a:prstGeom>
          <a:noFill/>
          <a:ln w="57150">
            <a:solidFill>
              <a:srgbClr val="0099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55" name="Line 123">
            <a:extLst>
              <a:ext uri="{FF2B5EF4-FFF2-40B4-BE49-F238E27FC236}">
                <a16:creationId xmlns:a16="http://schemas.microsoft.com/office/drawing/2014/main" id="{D35FF2F6-03F9-F974-C1FD-F1046A5AF63B}"/>
              </a:ext>
            </a:extLst>
          </p:cNvPr>
          <p:cNvSpPr>
            <a:spLocks noChangeShapeType="1"/>
          </p:cNvSpPr>
          <p:nvPr/>
        </p:nvSpPr>
        <p:spPr bwMode="auto">
          <a:xfrm flipV="1">
            <a:off x="590550" y="1279525"/>
            <a:ext cx="3752850" cy="1438275"/>
          </a:xfrm>
          <a:prstGeom prst="line">
            <a:avLst/>
          </a:prstGeom>
          <a:noFill/>
          <a:ln w="57150">
            <a:solidFill>
              <a:srgbClr val="0099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56" name="Line 124">
            <a:extLst>
              <a:ext uri="{FF2B5EF4-FFF2-40B4-BE49-F238E27FC236}">
                <a16:creationId xmlns:a16="http://schemas.microsoft.com/office/drawing/2014/main" id="{D0F60464-3510-CC05-F427-BE479D9E2D8F}"/>
              </a:ext>
            </a:extLst>
          </p:cNvPr>
          <p:cNvSpPr>
            <a:spLocks noChangeShapeType="1"/>
          </p:cNvSpPr>
          <p:nvPr/>
        </p:nvSpPr>
        <p:spPr bwMode="auto">
          <a:xfrm flipH="1" flipV="1">
            <a:off x="1547813" y="1503363"/>
            <a:ext cx="2252662" cy="5005387"/>
          </a:xfrm>
          <a:prstGeom prst="line">
            <a:avLst/>
          </a:prstGeom>
          <a:noFill/>
          <a:ln w="57150">
            <a:solidFill>
              <a:srgbClr val="0099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2557" name="Rectangle 125">
            <a:extLst>
              <a:ext uri="{FF2B5EF4-FFF2-40B4-BE49-F238E27FC236}">
                <a16:creationId xmlns:a16="http://schemas.microsoft.com/office/drawing/2014/main" id="{24A38CF4-9051-CDDA-6DAE-5D6B70F4CCD6}"/>
              </a:ext>
            </a:extLst>
          </p:cNvPr>
          <p:cNvSpPr>
            <a:spLocks noChangeArrowheads="1"/>
          </p:cNvSpPr>
          <p:nvPr/>
        </p:nvSpPr>
        <p:spPr bwMode="auto">
          <a:xfrm>
            <a:off x="452438" y="990600"/>
            <a:ext cx="2984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ja-JP" sz="3200" b="0">
                <a:solidFill>
                  <a:srgbClr val="9900CC"/>
                </a:solidFill>
              </a:rPr>
              <a:t>(</a:t>
            </a:r>
            <a:r>
              <a:rPr lang="ja-JP" altLang="en-US" sz="3200" b="0">
                <a:solidFill>
                  <a:srgbClr val="9900CC"/>
                </a:solidFill>
              </a:rPr>
              <a:t>質量</a:t>
            </a:r>
            <a:r>
              <a:rPr lang="en-US" altLang="ja-JP" sz="3200" b="0">
                <a:solidFill>
                  <a:srgbClr val="9900CC"/>
                </a:solidFill>
              </a:rPr>
              <a:t>)(</a:t>
            </a:r>
            <a:r>
              <a:rPr lang="ja-JP" altLang="en-US" sz="3200" b="0">
                <a:solidFill>
                  <a:srgbClr val="9900CC"/>
                </a:solidFill>
              </a:rPr>
              <a:t>加速度</a:t>
            </a:r>
            <a:r>
              <a:rPr lang="en-US" altLang="ja-JP" sz="3200" b="0">
                <a:solidFill>
                  <a:srgbClr val="99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02538"/>
                                        </p:tgtEl>
                                        <p:attrNameLst>
                                          <p:attrName>style.opacity</p:attrName>
                                        </p:attrNameLst>
                                      </p:cBhvr>
                                      <p:to>
                                        <p:strVal val="0.25"/>
                                      </p:to>
                                    </p:set>
                                    <p:animEffect filter="image" prLst="opacity: 0.25">
                                      <p:cBhvr rctx="IE">
                                        <p:cTn id="7" dur="indefinite"/>
                                        <p:tgtEl>
                                          <p:spTgt spid="402538"/>
                                        </p:tgtEl>
                                      </p:cBhvr>
                                    </p:animEffect>
                                  </p:childTnLst>
                                </p:cTn>
                              </p:par>
                              <p:par>
                                <p:cTn id="8" presetID="9" presetClass="emph" presetSubtype="0" grpId="0" nodeType="withEffect">
                                  <p:stCondLst>
                                    <p:cond delay="0"/>
                                  </p:stCondLst>
                                  <p:childTnLst>
                                    <p:set>
                                      <p:cBhvr rctx="PPT">
                                        <p:cTn id="9" dur="indefinite"/>
                                        <p:tgtEl>
                                          <p:spTgt spid="402541"/>
                                        </p:tgtEl>
                                        <p:attrNameLst>
                                          <p:attrName>style.opacity</p:attrName>
                                        </p:attrNameLst>
                                      </p:cBhvr>
                                      <p:to>
                                        <p:strVal val="0.25"/>
                                      </p:to>
                                    </p:set>
                                    <p:animEffect filter="image" prLst="opacity: 0.25">
                                      <p:cBhvr rctx="IE">
                                        <p:cTn id="10" dur="indefinite"/>
                                        <p:tgtEl>
                                          <p:spTgt spid="4025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0254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024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2476"/>
                                        </p:tgtEl>
                                        <p:attrNameLst>
                                          <p:attrName>style.visibility</p:attrName>
                                        </p:attrNameLst>
                                      </p:cBhvr>
                                      <p:to>
                                        <p:strVal val="visible"/>
                                      </p:to>
                                    </p:set>
                                  </p:childTnLst>
                                </p:cTn>
                              </p:par>
                              <p:par>
                                <p:cTn id="19" presetID="63" presetClass="path" presetSubtype="0" accel="50000" decel="50000" fill="hold" grpId="1" nodeType="withEffect">
                                  <p:stCondLst>
                                    <p:cond delay="0"/>
                                  </p:stCondLst>
                                  <p:childTnLst>
                                    <p:animMotion origin="layout" path="M 8.33333E-7 4.44444E-6 L 0.23055 -0.00093 " pathEditMode="relative" rAng="0" ptsTypes="AA">
                                      <p:cBhvr>
                                        <p:cTn id="20" dur="500" spd="-100000" fill="hold"/>
                                        <p:tgtEl>
                                          <p:spTgt spid="402475"/>
                                        </p:tgtEl>
                                        <p:attrNameLst>
                                          <p:attrName>ppt_x</p:attrName>
                                          <p:attrName>ppt_y</p:attrName>
                                        </p:attrNameLst>
                                      </p:cBhvr>
                                      <p:rCtr x="11528" y="-46"/>
                                    </p:animMotion>
                                  </p:childTnLst>
                                </p:cTn>
                              </p:par>
                              <p:par>
                                <p:cTn id="21" presetID="63" presetClass="path" presetSubtype="0" accel="50000" decel="50000" fill="hold" grpId="1" nodeType="withEffect">
                                  <p:stCondLst>
                                    <p:cond delay="0"/>
                                  </p:stCondLst>
                                  <p:childTnLst>
                                    <p:animMotion origin="layout" path="M -4.72222E-6 3.7037E-7 L 0.02014 0.08981 " pathEditMode="relative" rAng="0" ptsTypes="AA">
                                      <p:cBhvr>
                                        <p:cTn id="22" dur="500" spd="-100000" fill="hold"/>
                                        <p:tgtEl>
                                          <p:spTgt spid="402476"/>
                                        </p:tgtEl>
                                        <p:attrNameLst>
                                          <p:attrName>ppt_x</p:attrName>
                                          <p:attrName>ppt_y</p:attrName>
                                        </p:attrNameLst>
                                      </p:cBhvr>
                                      <p:rCtr x="1007" y="449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2545"/>
                                        </p:tgtEl>
                                        <p:attrNameLst>
                                          <p:attrName>style.visibility</p:attrName>
                                        </p:attrNameLst>
                                      </p:cBhvr>
                                      <p:to>
                                        <p:strVal val="visible"/>
                                      </p:to>
                                    </p:set>
                                  </p:childTnLst>
                                </p:cTn>
                              </p:par>
                              <p:par>
                                <p:cTn id="27" presetID="35" presetClass="emph" presetSubtype="0" repeatCount="indefinite" fill="hold" nodeType="withEffect">
                                  <p:stCondLst>
                                    <p:cond delay="0"/>
                                  </p:stCondLst>
                                  <p:childTnLst>
                                    <p:anim calcmode="discrete" valueType="str">
                                      <p:cBhvr>
                                        <p:cTn id="28" dur="500" fill="hold"/>
                                        <p:tgtEl>
                                          <p:spTgt spid="402545"/>
                                        </p:tgtEl>
                                        <p:attrNameLst>
                                          <p:attrName>style.visibility</p:attrName>
                                        </p:attrNameLst>
                                      </p:cBhvr>
                                      <p:tavLst>
                                        <p:tav tm="0">
                                          <p:val>
                                            <p:strVal val="hidden"/>
                                          </p:val>
                                        </p:tav>
                                        <p:tav tm="50000">
                                          <p:val>
                                            <p:strVal val="visible"/>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02544"/>
                                        </p:tgtEl>
                                        <p:attrNameLst>
                                          <p:attrName>style.visibility</p:attrName>
                                        </p:attrNameLst>
                                      </p:cBhvr>
                                      <p:to>
                                        <p:strVal val="visible"/>
                                      </p:to>
                                    </p:set>
                                    <p:animEffect transition="in" filter="wipe(down)">
                                      <p:cBhvr>
                                        <p:cTn id="33" dur="500"/>
                                        <p:tgtEl>
                                          <p:spTgt spid="40254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402547"/>
                                        </p:tgtEl>
                                        <p:attrNameLst>
                                          <p:attrName>style.visibility</p:attrName>
                                        </p:attrNameLst>
                                      </p:cBhvr>
                                      <p:to>
                                        <p:strVal val="visible"/>
                                      </p:to>
                                    </p:set>
                                  </p:childTnLst>
                                </p:cTn>
                              </p:par>
                              <p:par>
                                <p:cTn id="36" presetID="42" presetClass="path" presetSubtype="0" accel="50000" decel="50000" fill="hold" grpId="1" nodeType="withEffect">
                                  <p:stCondLst>
                                    <p:cond delay="0"/>
                                  </p:stCondLst>
                                  <p:childTnLst>
                                    <p:animMotion origin="layout" path="M -5.55556E-7 -4.80111E-6 L 0.53125 0.78423 " pathEditMode="relative" rAng="0" ptsTypes="AA">
                                      <p:cBhvr>
                                        <p:cTn id="37" dur="500" spd="-100000" fill="hold"/>
                                        <p:tgtEl>
                                          <p:spTgt spid="402547"/>
                                        </p:tgtEl>
                                        <p:attrNameLst>
                                          <p:attrName>ppt_x</p:attrName>
                                          <p:attrName>ppt_y</p:attrName>
                                        </p:attrNameLst>
                                      </p:cBhvr>
                                      <p:rCtr x="26563" y="39200"/>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40254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0254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402546"/>
                                        </p:tgtEl>
                                        <p:attrNameLst>
                                          <p:attrName>style.visibility</p:attrName>
                                        </p:attrNameLst>
                                      </p:cBhvr>
                                      <p:to>
                                        <p:strVal val="visible"/>
                                      </p:to>
                                    </p:set>
                                  </p:childTnLst>
                                </p:cTn>
                              </p:par>
                              <p:par>
                                <p:cTn id="48" presetID="35" presetClass="emph" presetSubtype="0" repeatCount="indefinite" fill="hold" nodeType="withEffect">
                                  <p:stCondLst>
                                    <p:cond delay="0"/>
                                  </p:stCondLst>
                                  <p:childTnLst>
                                    <p:anim calcmode="discrete" valueType="str">
                                      <p:cBhvr>
                                        <p:cTn id="49" dur="500" fill="hold"/>
                                        <p:tgtEl>
                                          <p:spTgt spid="402546"/>
                                        </p:tgtEl>
                                        <p:attrNameLst>
                                          <p:attrName>style.visibility</p:attrName>
                                        </p:attrNameLst>
                                      </p:cBhvr>
                                      <p:tavLst>
                                        <p:tav tm="0">
                                          <p:val>
                                            <p:strVal val="hidden"/>
                                          </p:val>
                                        </p:tav>
                                        <p:tav tm="50000">
                                          <p:val>
                                            <p:strVal val="visible"/>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402556"/>
                                        </p:tgtEl>
                                        <p:attrNameLst>
                                          <p:attrName>style.visibility</p:attrName>
                                        </p:attrNameLst>
                                      </p:cBhvr>
                                      <p:to>
                                        <p:strVal val="visible"/>
                                      </p:to>
                                    </p:set>
                                    <p:animEffect transition="in" filter="wipe(down)">
                                      <p:cBhvr>
                                        <p:cTn id="54" dur="500"/>
                                        <p:tgtEl>
                                          <p:spTgt spid="402556"/>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4025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2543"/>
                                        </p:tgtEl>
                                        <p:attrNameLst>
                                          <p:attrName>style.visibility</p:attrName>
                                        </p:attrNameLst>
                                      </p:cBhvr>
                                      <p:to>
                                        <p:strVal val="visible"/>
                                      </p:to>
                                    </p:set>
                                  </p:childTnLst>
                                </p:cTn>
                              </p:par>
                              <p:par>
                                <p:cTn id="59" presetID="42" presetClass="path" presetSubtype="0" accel="50000" decel="50000" fill="hold" grpId="1" nodeType="withEffect">
                                  <p:stCondLst>
                                    <p:cond delay="0"/>
                                  </p:stCondLst>
                                  <p:childTnLst>
                                    <p:animMotion origin="layout" path="M -3.61111E-6 -1.48011E-6 L 0.16719 0.77452 " pathEditMode="relative" rAng="0" ptsTypes="AA">
                                      <p:cBhvr>
                                        <p:cTn id="60" dur="500" spd="-100000" fill="hold"/>
                                        <p:tgtEl>
                                          <p:spTgt spid="402557"/>
                                        </p:tgtEl>
                                        <p:attrNameLst>
                                          <p:attrName>ppt_x</p:attrName>
                                          <p:attrName>ppt_y</p:attrName>
                                        </p:attrNameLst>
                                      </p:cBhvr>
                                      <p:rCtr x="8351" y="38714"/>
                                    </p:animMotion>
                                  </p:childTnLst>
                                </p:cTn>
                              </p:par>
                              <p:par>
                                <p:cTn id="61" presetID="42" presetClass="path" presetSubtype="0" accel="50000" decel="50000" fill="hold" grpId="1" nodeType="withEffect">
                                  <p:stCondLst>
                                    <p:cond delay="0"/>
                                  </p:stCondLst>
                                  <p:childTnLst>
                                    <p:animMotion origin="layout" path="M 8.33333E-7 3.31175E-6 L 0.27014 0.76642 " pathEditMode="relative" rAng="0" ptsTypes="AA">
                                      <p:cBhvr>
                                        <p:cTn id="62" dur="500" spd="-100000" fill="hold"/>
                                        <p:tgtEl>
                                          <p:spTgt spid="402543"/>
                                        </p:tgtEl>
                                        <p:attrNameLst>
                                          <p:attrName>ppt_x</p:attrName>
                                          <p:attrName>ppt_y</p:attrName>
                                        </p:attrNameLst>
                                      </p:cBhvr>
                                      <p:rCtr x="13507" y="38321"/>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nodeType="clickEffect">
                                  <p:stCondLst>
                                    <p:cond delay="0"/>
                                  </p:stCondLst>
                                  <p:childTnLst>
                                    <p:set>
                                      <p:cBhvr>
                                        <p:cTn id="66" dur="1" fill="hold">
                                          <p:stCondLst>
                                            <p:cond delay="0"/>
                                          </p:stCondLst>
                                        </p:cTn>
                                        <p:tgtEl>
                                          <p:spTgt spid="40254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02556"/>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402548"/>
                                        </p:tgtEl>
                                        <p:attrNameLst>
                                          <p:attrName>style.visibility</p:attrName>
                                        </p:attrNameLst>
                                      </p:cBhvr>
                                      <p:to>
                                        <p:strVal val="visible"/>
                                      </p:to>
                                    </p:set>
                                  </p:childTnLst>
                                </p:cTn>
                              </p:par>
                              <p:par>
                                <p:cTn id="73" presetID="35" presetClass="emph" presetSubtype="0" repeatCount="indefinite" fill="hold" nodeType="withEffect">
                                  <p:stCondLst>
                                    <p:cond delay="0"/>
                                  </p:stCondLst>
                                  <p:childTnLst>
                                    <p:anim calcmode="discrete" valueType="str">
                                      <p:cBhvr>
                                        <p:cTn id="74" dur="500" fill="hold"/>
                                        <p:tgtEl>
                                          <p:spTgt spid="402548"/>
                                        </p:tgtEl>
                                        <p:attrNameLst>
                                          <p:attrName>style.visibility</p:attrName>
                                        </p:attrNameLst>
                                      </p:cBhvr>
                                      <p:tavLst>
                                        <p:tav tm="0">
                                          <p:val>
                                            <p:strVal val="hidden"/>
                                          </p:val>
                                        </p:tav>
                                        <p:tav tm="50000">
                                          <p:val>
                                            <p:strVal val="visible"/>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nodeType="clickEffect">
                                  <p:stCondLst>
                                    <p:cond delay="0"/>
                                  </p:stCondLst>
                                  <p:childTnLst>
                                    <p:set>
                                      <p:cBhvr>
                                        <p:cTn id="78" dur="1" fill="hold">
                                          <p:stCondLst>
                                            <p:cond delay="0"/>
                                          </p:stCondLst>
                                        </p:cTn>
                                        <p:tgtEl>
                                          <p:spTgt spid="402553"/>
                                        </p:tgtEl>
                                        <p:attrNameLst>
                                          <p:attrName>style.visibility</p:attrName>
                                        </p:attrNameLst>
                                      </p:cBhvr>
                                      <p:to>
                                        <p:strVal val="visible"/>
                                      </p:to>
                                    </p:set>
                                    <p:animEffect transition="in" filter="wipe(down)">
                                      <p:cBhvr>
                                        <p:cTn id="79" dur="500"/>
                                        <p:tgtEl>
                                          <p:spTgt spid="402553"/>
                                        </p:tgtEl>
                                      </p:cBhvr>
                                    </p:animEffec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40249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2486"/>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402552"/>
                                        </p:tgtEl>
                                        <p:attrNameLst>
                                          <p:attrName>style.visibility</p:attrName>
                                        </p:attrNameLst>
                                      </p:cBhvr>
                                      <p:to>
                                        <p:strVal val="visible"/>
                                      </p:to>
                                    </p:set>
                                    <p:animEffect transition="in" filter="wipe(left)">
                                      <p:cBhvr>
                                        <p:cTn id="89" dur="500"/>
                                        <p:tgtEl>
                                          <p:spTgt spid="402552"/>
                                        </p:tgtEl>
                                      </p:cBhvr>
                                    </p:animEffect>
                                  </p:childTnLst>
                                </p:cTn>
                              </p:par>
                            </p:childTnLst>
                          </p:cTn>
                        </p:par>
                        <p:par>
                          <p:cTn id="90" fill="hold" nodeType="afterGroup">
                            <p:stCondLst>
                              <p:cond delay="500"/>
                            </p:stCondLst>
                            <p:childTnLst>
                              <p:par>
                                <p:cTn id="91" presetID="1" presetClass="exit" presetSubtype="0" fill="hold" nodeType="afterEffect">
                                  <p:stCondLst>
                                    <p:cond delay="0"/>
                                  </p:stCondLst>
                                  <p:childTnLst>
                                    <p:set>
                                      <p:cBhvr>
                                        <p:cTn id="92" dur="1" fill="hold">
                                          <p:stCondLst>
                                            <p:cond delay="0"/>
                                          </p:stCondLst>
                                        </p:cTn>
                                        <p:tgtEl>
                                          <p:spTgt spid="402534"/>
                                        </p:tgtEl>
                                        <p:attrNameLst>
                                          <p:attrName>style.visibility</p:attrName>
                                        </p:attrNameLst>
                                      </p:cBhvr>
                                      <p:to>
                                        <p:strVal val="hidden"/>
                                      </p:to>
                                    </p:set>
                                  </p:childTnLst>
                                </p:cTn>
                              </p:par>
                            </p:childTnLst>
                          </p:cTn>
                        </p:par>
                        <p:par>
                          <p:cTn id="93" fill="hold" nodeType="afterGroup">
                            <p:stCondLst>
                              <p:cond delay="500"/>
                            </p:stCondLst>
                            <p:childTnLst>
                              <p:par>
                                <p:cTn id="94" presetID="1" presetClass="entr" presetSubtype="0" fill="hold" nodeType="afterEffect">
                                  <p:stCondLst>
                                    <p:cond delay="0"/>
                                  </p:stCondLst>
                                  <p:childTnLst>
                                    <p:set>
                                      <p:cBhvr>
                                        <p:cTn id="95" dur="1" fill="hold">
                                          <p:stCondLst>
                                            <p:cond delay="0"/>
                                          </p:stCondLst>
                                        </p:cTn>
                                        <p:tgtEl>
                                          <p:spTgt spid="402463"/>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xit" presetSubtype="0" fill="hold" nodeType="clickEffect">
                                  <p:stCondLst>
                                    <p:cond delay="0"/>
                                  </p:stCondLst>
                                  <p:childTnLst>
                                    <p:set>
                                      <p:cBhvr>
                                        <p:cTn id="99" dur="1" fill="hold">
                                          <p:stCondLst>
                                            <p:cond delay="0"/>
                                          </p:stCondLst>
                                        </p:cTn>
                                        <p:tgtEl>
                                          <p:spTgt spid="402548"/>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402553"/>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402552"/>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0"/>
                                          </p:stCondLst>
                                        </p:cTn>
                                        <p:tgtEl>
                                          <p:spTgt spid="402477"/>
                                        </p:tgtEl>
                                        <p:attrNameLst>
                                          <p:attrName>style.visibility</p:attrName>
                                        </p:attrNameLst>
                                      </p:cBhvr>
                                      <p:to>
                                        <p:strVal val="visible"/>
                                      </p:to>
                                    </p:set>
                                  </p:childTnLst>
                                </p:cTn>
                              </p:par>
                              <p:par>
                                <p:cTn id="108" presetID="35" presetClass="emph" presetSubtype="0" repeatCount="indefinite" fill="hold" nodeType="withEffect">
                                  <p:stCondLst>
                                    <p:cond delay="0"/>
                                  </p:stCondLst>
                                  <p:childTnLst>
                                    <p:anim calcmode="discrete" valueType="str">
                                      <p:cBhvr>
                                        <p:cTn id="109" dur="500" fill="hold"/>
                                        <p:tgtEl>
                                          <p:spTgt spid="402477"/>
                                        </p:tgtEl>
                                        <p:attrNameLst>
                                          <p:attrName>style.visibility</p:attrName>
                                        </p:attrNameLst>
                                      </p:cBhvr>
                                      <p:tavLst>
                                        <p:tav tm="0">
                                          <p:val>
                                            <p:strVal val="hidden"/>
                                          </p:val>
                                        </p:tav>
                                        <p:tav tm="50000">
                                          <p:val>
                                            <p:strVal val="visible"/>
                                          </p:val>
                                        </p:tav>
                                      </p:tavLst>
                                    </p:anim>
                                  </p:childTnLst>
                                </p:cTn>
                              </p:par>
                              <p:par>
                                <p:cTn id="110" presetID="1" presetClass="entr" presetSubtype="0" fill="hold" nodeType="withEffect">
                                  <p:stCondLst>
                                    <p:cond delay="0"/>
                                  </p:stCondLst>
                                  <p:childTnLst>
                                    <p:set>
                                      <p:cBhvr>
                                        <p:cTn id="111" dur="1" fill="hold">
                                          <p:stCondLst>
                                            <p:cond delay="0"/>
                                          </p:stCondLst>
                                        </p:cTn>
                                        <p:tgtEl>
                                          <p:spTgt spid="402481"/>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402496"/>
                                        </p:tgtEl>
                                        <p:attrNameLst>
                                          <p:attrName>style.visibility</p:attrName>
                                        </p:attrNameLst>
                                      </p:cBhvr>
                                      <p:to>
                                        <p:strVal val="visible"/>
                                      </p:to>
                                    </p:set>
                                    <p:animEffect transition="in" filter="wipe(left)">
                                      <p:cBhvr>
                                        <p:cTn id="116" dur="500"/>
                                        <p:tgtEl>
                                          <p:spTgt spid="40249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2" fill="hold" nodeType="clickEffect">
                                  <p:stCondLst>
                                    <p:cond delay="0"/>
                                  </p:stCondLst>
                                  <p:childTnLst>
                                    <p:set>
                                      <p:cBhvr>
                                        <p:cTn id="120" dur="1" fill="hold">
                                          <p:stCondLst>
                                            <p:cond delay="0"/>
                                          </p:stCondLst>
                                        </p:cTn>
                                        <p:tgtEl>
                                          <p:spTgt spid="402497"/>
                                        </p:tgtEl>
                                        <p:attrNameLst>
                                          <p:attrName>style.visibility</p:attrName>
                                        </p:attrNameLst>
                                      </p:cBhvr>
                                      <p:to>
                                        <p:strVal val="visible"/>
                                      </p:to>
                                    </p:set>
                                    <p:animEffect transition="in" filter="wipe(right)">
                                      <p:cBhvr>
                                        <p:cTn id="121" dur="500"/>
                                        <p:tgtEl>
                                          <p:spTgt spid="402497"/>
                                        </p:tgtEl>
                                      </p:cBhvr>
                                    </p:animEffect>
                                  </p:childTnLst>
                                </p:cTn>
                              </p:par>
                              <p:par>
                                <p:cTn id="122" presetID="1" presetClass="entr" presetSubtype="0" fill="hold" grpId="0" nodeType="withEffect">
                                  <p:stCondLst>
                                    <p:cond delay="0"/>
                                  </p:stCondLst>
                                  <p:childTnLst>
                                    <p:set>
                                      <p:cBhvr>
                                        <p:cTn id="123" dur="1" fill="hold">
                                          <p:stCondLst>
                                            <p:cond delay="0"/>
                                          </p:stCondLst>
                                        </p:cTn>
                                        <p:tgtEl>
                                          <p:spTgt spid="402472"/>
                                        </p:tgtEl>
                                        <p:attrNameLst>
                                          <p:attrName>style.visibility</p:attrName>
                                        </p:attrNameLst>
                                      </p:cBhvr>
                                      <p:to>
                                        <p:strVal val="visible"/>
                                      </p:to>
                                    </p:set>
                                  </p:childTnLst>
                                </p:cTn>
                              </p:par>
                              <p:par>
                                <p:cTn id="124" presetID="63" presetClass="path" presetSubtype="0" accel="50000" decel="50000" fill="hold" grpId="1" nodeType="withEffect">
                                  <p:stCondLst>
                                    <p:cond delay="0"/>
                                  </p:stCondLst>
                                  <p:childTnLst>
                                    <p:animMotion origin="layout" path="M 2.22222E-6 -4.54209E-6 L 0.82309 0.05181 " pathEditMode="relative" rAng="0" ptsTypes="AA">
                                      <p:cBhvr>
                                        <p:cTn id="125" dur="500" spd="-100000" fill="hold"/>
                                        <p:tgtEl>
                                          <p:spTgt spid="402472"/>
                                        </p:tgtEl>
                                        <p:attrNameLst>
                                          <p:attrName>ppt_x</p:attrName>
                                          <p:attrName>ppt_y</p:attrName>
                                        </p:attrNameLst>
                                      </p:cBhvr>
                                      <p:rCtr x="41146" y="2590"/>
                                    </p:animMotion>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xit" presetSubtype="0" fill="hold" nodeType="clickEffect">
                                  <p:stCondLst>
                                    <p:cond delay="0"/>
                                  </p:stCondLst>
                                  <p:childTnLst>
                                    <p:set>
                                      <p:cBhvr>
                                        <p:cTn id="129" dur="1" fill="hold">
                                          <p:stCondLst>
                                            <p:cond delay="0"/>
                                          </p:stCondLst>
                                        </p:cTn>
                                        <p:tgtEl>
                                          <p:spTgt spid="402477"/>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402496"/>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402497"/>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ntr" presetSubtype="0" fill="hold" nodeType="clickEffect">
                                  <p:stCondLst>
                                    <p:cond delay="0"/>
                                  </p:stCondLst>
                                  <p:childTnLst>
                                    <p:set>
                                      <p:cBhvr>
                                        <p:cTn id="137" dur="1" fill="hold">
                                          <p:stCondLst>
                                            <p:cond delay="0"/>
                                          </p:stCondLst>
                                        </p:cTn>
                                        <p:tgtEl>
                                          <p:spTgt spid="402478"/>
                                        </p:tgtEl>
                                        <p:attrNameLst>
                                          <p:attrName>style.visibility</p:attrName>
                                        </p:attrNameLst>
                                      </p:cBhvr>
                                      <p:to>
                                        <p:strVal val="visible"/>
                                      </p:to>
                                    </p:set>
                                  </p:childTnLst>
                                </p:cTn>
                              </p:par>
                              <p:par>
                                <p:cTn id="138" presetID="35" presetClass="emph" presetSubtype="0" repeatCount="indefinite" fill="hold" nodeType="withEffect">
                                  <p:stCondLst>
                                    <p:cond delay="0"/>
                                  </p:stCondLst>
                                  <p:childTnLst>
                                    <p:anim calcmode="discrete" valueType="str">
                                      <p:cBhvr>
                                        <p:cTn id="139" dur="500" fill="hold"/>
                                        <p:tgtEl>
                                          <p:spTgt spid="402478"/>
                                        </p:tgtEl>
                                        <p:attrNameLst>
                                          <p:attrName>style.visibility</p:attrName>
                                        </p:attrNameLst>
                                      </p:cBhvr>
                                      <p:tavLst>
                                        <p:tav tm="0">
                                          <p:val>
                                            <p:strVal val="hidden"/>
                                          </p:val>
                                        </p:tav>
                                        <p:tav tm="50000">
                                          <p:val>
                                            <p:strVal val="visible"/>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8" fill="hold" nodeType="clickEffect">
                                  <p:stCondLst>
                                    <p:cond delay="0"/>
                                  </p:stCondLst>
                                  <p:childTnLst>
                                    <p:set>
                                      <p:cBhvr>
                                        <p:cTn id="143" dur="1" fill="hold">
                                          <p:stCondLst>
                                            <p:cond delay="0"/>
                                          </p:stCondLst>
                                        </p:cTn>
                                        <p:tgtEl>
                                          <p:spTgt spid="402498"/>
                                        </p:tgtEl>
                                        <p:attrNameLst>
                                          <p:attrName>style.visibility</p:attrName>
                                        </p:attrNameLst>
                                      </p:cBhvr>
                                      <p:to>
                                        <p:strVal val="visible"/>
                                      </p:to>
                                    </p:set>
                                    <p:animEffect transition="in" filter="wipe(left)">
                                      <p:cBhvr>
                                        <p:cTn id="144" dur="500"/>
                                        <p:tgtEl>
                                          <p:spTgt spid="40249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2" fill="hold" nodeType="clickEffect">
                                  <p:stCondLst>
                                    <p:cond delay="0"/>
                                  </p:stCondLst>
                                  <p:childTnLst>
                                    <p:set>
                                      <p:cBhvr>
                                        <p:cTn id="148" dur="1" fill="hold">
                                          <p:stCondLst>
                                            <p:cond delay="0"/>
                                          </p:stCondLst>
                                        </p:cTn>
                                        <p:tgtEl>
                                          <p:spTgt spid="402499"/>
                                        </p:tgtEl>
                                        <p:attrNameLst>
                                          <p:attrName>style.visibility</p:attrName>
                                        </p:attrNameLst>
                                      </p:cBhvr>
                                      <p:to>
                                        <p:strVal val="visible"/>
                                      </p:to>
                                    </p:set>
                                    <p:animEffect transition="in" filter="wipe(right)">
                                      <p:cBhvr>
                                        <p:cTn id="149" dur="500"/>
                                        <p:tgtEl>
                                          <p:spTgt spid="402499"/>
                                        </p:tgtEl>
                                      </p:cBhvr>
                                    </p:animEffect>
                                  </p:childTnLst>
                                </p:cTn>
                              </p:par>
                              <p:par>
                                <p:cTn id="150" presetID="1" presetClass="entr" presetSubtype="0" fill="hold" grpId="0" nodeType="withEffect">
                                  <p:stCondLst>
                                    <p:cond delay="0"/>
                                  </p:stCondLst>
                                  <p:childTnLst>
                                    <p:set>
                                      <p:cBhvr>
                                        <p:cTn id="151" dur="1" fill="hold">
                                          <p:stCondLst>
                                            <p:cond delay="0"/>
                                          </p:stCondLst>
                                        </p:cTn>
                                        <p:tgtEl>
                                          <p:spTgt spid="402474"/>
                                        </p:tgtEl>
                                        <p:attrNameLst>
                                          <p:attrName>style.visibility</p:attrName>
                                        </p:attrNameLst>
                                      </p:cBhvr>
                                      <p:to>
                                        <p:strVal val="visible"/>
                                      </p:to>
                                    </p:set>
                                  </p:childTnLst>
                                </p:cTn>
                              </p:par>
                              <p:par>
                                <p:cTn id="152" presetID="63" presetClass="path" presetSubtype="0" accel="50000" decel="50000" fill="hold" grpId="1" nodeType="withEffect">
                                  <p:stCondLst>
                                    <p:cond delay="0"/>
                                  </p:stCondLst>
                                  <p:childTnLst>
                                    <p:animMotion origin="layout" path="M 1.94444E-6 4.19056E-6 L 0.8276 0.20074 " pathEditMode="relative" rAng="0" ptsTypes="AA">
                                      <p:cBhvr>
                                        <p:cTn id="153" dur="500" spd="-100000" fill="hold"/>
                                        <p:tgtEl>
                                          <p:spTgt spid="402474"/>
                                        </p:tgtEl>
                                        <p:attrNameLst>
                                          <p:attrName>ppt_x</p:attrName>
                                          <p:attrName>ppt_y</p:attrName>
                                        </p:attrNameLst>
                                      </p:cBhvr>
                                      <p:rCtr x="41372" y="10037"/>
                                    </p:animMotion>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xit" presetSubtype="0" fill="hold" nodeType="clickEffect">
                                  <p:stCondLst>
                                    <p:cond delay="0"/>
                                  </p:stCondLst>
                                  <p:childTnLst>
                                    <p:set>
                                      <p:cBhvr>
                                        <p:cTn id="157" dur="1" fill="hold">
                                          <p:stCondLst>
                                            <p:cond delay="0"/>
                                          </p:stCondLst>
                                        </p:cTn>
                                        <p:tgtEl>
                                          <p:spTgt spid="402478"/>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402498"/>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402499"/>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nodeType="clickEffect">
                                  <p:stCondLst>
                                    <p:cond delay="0"/>
                                  </p:stCondLst>
                                  <p:childTnLst>
                                    <p:set>
                                      <p:cBhvr>
                                        <p:cTn id="165" dur="1" fill="hold">
                                          <p:stCondLst>
                                            <p:cond delay="0"/>
                                          </p:stCondLst>
                                        </p:cTn>
                                        <p:tgtEl>
                                          <p:spTgt spid="402479"/>
                                        </p:tgtEl>
                                        <p:attrNameLst>
                                          <p:attrName>style.visibility</p:attrName>
                                        </p:attrNameLst>
                                      </p:cBhvr>
                                      <p:to>
                                        <p:strVal val="visible"/>
                                      </p:to>
                                    </p:set>
                                  </p:childTnLst>
                                </p:cTn>
                              </p:par>
                              <p:par>
                                <p:cTn id="166" presetID="35" presetClass="emph" presetSubtype="0" repeatCount="indefinite" fill="hold" nodeType="withEffect">
                                  <p:stCondLst>
                                    <p:cond delay="0"/>
                                  </p:stCondLst>
                                  <p:childTnLst>
                                    <p:anim calcmode="discrete" valueType="str">
                                      <p:cBhvr>
                                        <p:cTn id="167" dur="500" fill="hold"/>
                                        <p:tgtEl>
                                          <p:spTgt spid="402479"/>
                                        </p:tgtEl>
                                        <p:attrNameLst>
                                          <p:attrName>style.visibility</p:attrName>
                                        </p:attrNameLst>
                                      </p:cBhvr>
                                      <p:tavLst>
                                        <p:tav tm="0">
                                          <p:val>
                                            <p:strVal val="hidden"/>
                                          </p:val>
                                        </p:tav>
                                        <p:tav tm="50000">
                                          <p:val>
                                            <p:strVal val="visible"/>
                                          </p:val>
                                        </p:tav>
                                      </p:tavLst>
                                    </p:anim>
                                  </p:childTnLst>
                                </p:cTn>
                              </p:par>
                              <p:par>
                                <p:cTn id="168" presetID="1" presetClass="entr" presetSubtype="0" fill="hold" grpId="0" nodeType="withEffect">
                                  <p:stCondLst>
                                    <p:cond delay="0"/>
                                  </p:stCondLst>
                                  <p:childTnLst>
                                    <p:set>
                                      <p:cBhvr>
                                        <p:cTn id="169" dur="1" fill="hold">
                                          <p:stCondLst>
                                            <p:cond delay="0"/>
                                          </p:stCondLst>
                                        </p:cTn>
                                        <p:tgtEl>
                                          <p:spTgt spid="402491"/>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402484"/>
                                        </p:tgtEl>
                                        <p:attrNameLst>
                                          <p:attrName>style.visibility</p:attrName>
                                        </p:attrNameLst>
                                      </p:cBhvr>
                                      <p:to>
                                        <p:strVal val="visible"/>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nodeType="clickEffect">
                                  <p:stCondLst>
                                    <p:cond delay="0"/>
                                  </p:stCondLst>
                                  <p:childTnLst>
                                    <p:set>
                                      <p:cBhvr>
                                        <p:cTn id="175" dur="1" fill="hold">
                                          <p:stCondLst>
                                            <p:cond delay="0"/>
                                          </p:stCondLst>
                                        </p:cTn>
                                        <p:tgtEl>
                                          <p:spTgt spid="402500"/>
                                        </p:tgtEl>
                                        <p:attrNameLst>
                                          <p:attrName>style.visibility</p:attrName>
                                        </p:attrNameLst>
                                      </p:cBhvr>
                                      <p:to>
                                        <p:strVal val="visible"/>
                                      </p:to>
                                    </p:set>
                                    <p:animEffect transition="in" filter="wipe(left)">
                                      <p:cBhvr>
                                        <p:cTn id="176" dur="500"/>
                                        <p:tgtEl>
                                          <p:spTgt spid="402500"/>
                                        </p:tgtEl>
                                      </p:cBhvr>
                                    </p:animEffect>
                                  </p:childTnLst>
                                </p:cTn>
                              </p:par>
                              <p:par>
                                <p:cTn id="177" presetID="22" presetClass="entr" presetSubtype="8" fill="hold" nodeType="withEffect">
                                  <p:stCondLst>
                                    <p:cond delay="0"/>
                                  </p:stCondLst>
                                  <p:childTnLst>
                                    <p:set>
                                      <p:cBhvr>
                                        <p:cTn id="178" dur="1" fill="hold">
                                          <p:stCondLst>
                                            <p:cond delay="0"/>
                                          </p:stCondLst>
                                        </p:cTn>
                                        <p:tgtEl>
                                          <p:spTgt spid="402502"/>
                                        </p:tgtEl>
                                        <p:attrNameLst>
                                          <p:attrName>style.visibility</p:attrName>
                                        </p:attrNameLst>
                                      </p:cBhvr>
                                      <p:to>
                                        <p:strVal val="visible"/>
                                      </p:to>
                                    </p:set>
                                    <p:animEffect transition="in" filter="wipe(left)">
                                      <p:cBhvr>
                                        <p:cTn id="179" dur="500"/>
                                        <p:tgtEl>
                                          <p:spTgt spid="402502"/>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2" fill="hold" nodeType="clickEffect">
                                  <p:stCondLst>
                                    <p:cond delay="0"/>
                                  </p:stCondLst>
                                  <p:childTnLst>
                                    <p:set>
                                      <p:cBhvr>
                                        <p:cTn id="183" dur="1" fill="hold">
                                          <p:stCondLst>
                                            <p:cond delay="0"/>
                                          </p:stCondLst>
                                        </p:cTn>
                                        <p:tgtEl>
                                          <p:spTgt spid="402501"/>
                                        </p:tgtEl>
                                        <p:attrNameLst>
                                          <p:attrName>style.visibility</p:attrName>
                                        </p:attrNameLst>
                                      </p:cBhvr>
                                      <p:to>
                                        <p:strVal val="visible"/>
                                      </p:to>
                                    </p:set>
                                    <p:animEffect transition="in" filter="wipe(right)">
                                      <p:cBhvr>
                                        <p:cTn id="184" dur="500"/>
                                        <p:tgtEl>
                                          <p:spTgt spid="402501"/>
                                        </p:tgtEl>
                                      </p:cBhvr>
                                    </p:animEffect>
                                  </p:childTnLst>
                                </p:cTn>
                              </p:par>
                              <p:par>
                                <p:cTn id="185" presetID="1" presetClass="entr" presetSubtype="0" fill="hold" grpId="0" nodeType="withEffect">
                                  <p:stCondLst>
                                    <p:cond delay="0"/>
                                  </p:stCondLst>
                                  <p:childTnLst>
                                    <p:set>
                                      <p:cBhvr>
                                        <p:cTn id="186" dur="1" fill="hold">
                                          <p:stCondLst>
                                            <p:cond delay="0"/>
                                          </p:stCondLst>
                                        </p:cTn>
                                        <p:tgtEl>
                                          <p:spTgt spid="402473"/>
                                        </p:tgtEl>
                                        <p:attrNameLst>
                                          <p:attrName>style.visibility</p:attrName>
                                        </p:attrNameLst>
                                      </p:cBhvr>
                                      <p:to>
                                        <p:strVal val="visible"/>
                                      </p:to>
                                    </p:set>
                                  </p:childTnLst>
                                </p:cTn>
                              </p:par>
                              <p:par>
                                <p:cTn id="187" presetID="63" presetClass="path" presetSubtype="0" accel="50000" decel="50000" fill="hold" grpId="1" nodeType="withEffect">
                                  <p:stCondLst>
                                    <p:cond delay="0"/>
                                  </p:stCondLst>
                                  <p:childTnLst>
                                    <p:animMotion origin="layout" path="M -3.61111E-6 -3.27475E-6 L 0.61719 0.24862 " pathEditMode="relative" rAng="0" ptsTypes="AA">
                                      <p:cBhvr>
                                        <p:cTn id="188" dur="500" spd="-100000" fill="hold"/>
                                        <p:tgtEl>
                                          <p:spTgt spid="402473"/>
                                        </p:tgtEl>
                                        <p:attrNameLst>
                                          <p:attrName>ppt_x</p:attrName>
                                          <p:attrName>ppt_y</p:attrName>
                                        </p:attrNameLst>
                                      </p:cBhvr>
                                      <p:rCtr x="30851" y="12419"/>
                                    </p:animMotion>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2" presetClass="entr" presetSubtype="2" fill="hold" nodeType="clickEffect">
                                  <p:stCondLst>
                                    <p:cond delay="0"/>
                                  </p:stCondLst>
                                  <p:childTnLst>
                                    <p:set>
                                      <p:cBhvr>
                                        <p:cTn id="192" dur="1" fill="hold">
                                          <p:stCondLst>
                                            <p:cond delay="0"/>
                                          </p:stCondLst>
                                        </p:cTn>
                                        <p:tgtEl>
                                          <p:spTgt spid="402503"/>
                                        </p:tgtEl>
                                        <p:attrNameLst>
                                          <p:attrName>style.visibility</p:attrName>
                                        </p:attrNameLst>
                                      </p:cBhvr>
                                      <p:to>
                                        <p:strVal val="visible"/>
                                      </p:to>
                                    </p:set>
                                    <p:animEffect transition="in" filter="wipe(right)">
                                      <p:cBhvr>
                                        <p:cTn id="193" dur="500"/>
                                        <p:tgtEl>
                                          <p:spTgt spid="402503"/>
                                        </p:tgtEl>
                                      </p:cBhvr>
                                    </p:animEffect>
                                  </p:childTnLst>
                                </p:cTn>
                              </p:par>
                              <p:par>
                                <p:cTn id="194" presetID="1" presetClass="entr" presetSubtype="0" fill="hold" grpId="0" nodeType="withEffect">
                                  <p:stCondLst>
                                    <p:cond delay="0"/>
                                  </p:stCondLst>
                                  <p:childTnLst>
                                    <p:set>
                                      <p:cBhvr>
                                        <p:cTn id="195" dur="1" fill="hold">
                                          <p:stCondLst>
                                            <p:cond delay="0"/>
                                          </p:stCondLst>
                                        </p:cTn>
                                        <p:tgtEl>
                                          <p:spTgt spid="402504"/>
                                        </p:tgtEl>
                                        <p:attrNameLst>
                                          <p:attrName>style.visibility</p:attrName>
                                        </p:attrNameLst>
                                      </p:cBhvr>
                                      <p:to>
                                        <p:strVal val="visible"/>
                                      </p:to>
                                    </p:set>
                                  </p:childTnLst>
                                </p:cTn>
                              </p:par>
                              <p:par>
                                <p:cTn id="196" presetID="63" presetClass="path" presetSubtype="0" accel="50000" decel="50000" fill="hold" grpId="1" nodeType="withEffect">
                                  <p:stCondLst>
                                    <p:cond delay="0"/>
                                  </p:stCondLst>
                                  <p:childTnLst>
                                    <p:animMotion origin="layout" path="M 3.33333E-6 -1.57262E-6 L 0.55295 -0.08349 " pathEditMode="relative" rAng="0" ptsTypes="AA">
                                      <p:cBhvr>
                                        <p:cTn id="197" dur="500" spd="-100000" fill="hold"/>
                                        <p:tgtEl>
                                          <p:spTgt spid="402504"/>
                                        </p:tgtEl>
                                        <p:attrNameLst>
                                          <p:attrName>ppt_x</p:attrName>
                                          <p:attrName>ppt_y</p:attrName>
                                        </p:attrNameLst>
                                      </p:cBhvr>
                                      <p:rCtr x="27639" y="-4186"/>
                                    </p:animMotion>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 presetClass="exit" presetSubtype="0" fill="hold" nodeType="clickEffect">
                                  <p:stCondLst>
                                    <p:cond delay="0"/>
                                  </p:stCondLst>
                                  <p:childTnLst>
                                    <p:set>
                                      <p:cBhvr>
                                        <p:cTn id="201" dur="1" fill="hold">
                                          <p:stCondLst>
                                            <p:cond delay="0"/>
                                          </p:stCondLst>
                                        </p:cTn>
                                        <p:tgtEl>
                                          <p:spTgt spid="402479"/>
                                        </p:tgtEl>
                                        <p:attrNameLst>
                                          <p:attrName>style.visibility</p:attrName>
                                        </p:attrNameLst>
                                      </p:cBhvr>
                                      <p:to>
                                        <p:strVal val="hidden"/>
                                      </p:to>
                                    </p:set>
                                  </p:childTnLst>
                                </p:cTn>
                              </p:par>
                              <p:par>
                                <p:cTn id="202" presetID="1" presetClass="exit" presetSubtype="0" fill="hold" nodeType="withEffect">
                                  <p:stCondLst>
                                    <p:cond delay="0"/>
                                  </p:stCondLst>
                                  <p:childTnLst>
                                    <p:set>
                                      <p:cBhvr>
                                        <p:cTn id="203" dur="1" fill="hold">
                                          <p:stCondLst>
                                            <p:cond delay="0"/>
                                          </p:stCondLst>
                                        </p:cTn>
                                        <p:tgtEl>
                                          <p:spTgt spid="402500"/>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402501"/>
                                        </p:tgtEl>
                                        <p:attrNameLst>
                                          <p:attrName>style.visibility</p:attrName>
                                        </p:attrNameLst>
                                      </p:cBhvr>
                                      <p:to>
                                        <p:strVal val="hidden"/>
                                      </p:to>
                                    </p:set>
                                  </p:childTnLst>
                                </p:cTn>
                              </p:par>
                              <p:par>
                                <p:cTn id="206" presetID="1" presetClass="exit" presetSubtype="0" fill="hold" nodeType="withEffect">
                                  <p:stCondLst>
                                    <p:cond delay="0"/>
                                  </p:stCondLst>
                                  <p:childTnLst>
                                    <p:set>
                                      <p:cBhvr>
                                        <p:cTn id="207" dur="1" fill="hold">
                                          <p:stCondLst>
                                            <p:cond delay="0"/>
                                          </p:stCondLst>
                                        </p:cTn>
                                        <p:tgtEl>
                                          <p:spTgt spid="402502"/>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402503"/>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402513"/>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402512"/>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402514"/>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402515"/>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402516"/>
                                        </p:tgtEl>
                                        <p:attrNameLst>
                                          <p:attrName>style.visibility</p:attrName>
                                        </p:attrNameLst>
                                      </p:cBhvr>
                                      <p:to>
                                        <p:strVal val="visible"/>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2" presetClass="entr" presetSubtype="4" fill="hold" nodeType="clickEffect">
                                  <p:stCondLst>
                                    <p:cond delay="0"/>
                                  </p:stCondLst>
                                  <p:childTnLst>
                                    <p:set>
                                      <p:cBhvr>
                                        <p:cTn id="225" dur="1" fill="hold">
                                          <p:stCondLst>
                                            <p:cond delay="0"/>
                                          </p:stCondLst>
                                        </p:cTn>
                                        <p:tgtEl>
                                          <p:spTgt spid="402505"/>
                                        </p:tgtEl>
                                        <p:attrNameLst>
                                          <p:attrName>style.visibility</p:attrName>
                                        </p:attrNameLst>
                                      </p:cBhvr>
                                      <p:to>
                                        <p:strVal val="visible"/>
                                      </p:to>
                                    </p:set>
                                    <p:animEffect transition="in" filter="wipe(down)">
                                      <p:cBhvr>
                                        <p:cTn id="226" dur="500"/>
                                        <p:tgtEl>
                                          <p:spTgt spid="402505"/>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402494"/>
                                        </p:tgtEl>
                                        <p:attrNameLst>
                                          <p:attrName>style.visibility</p:attrName>
                                        </p:attrNameLst>
                                      </p:cBhvr>
                                      <p:to>
                                        <p:strVal val="visible"/>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xit" presetSubtype="0" fill="hold" grpId="1" nodeType="clickEffect">
                                  <p:stCondLst>
                                    <p:cond delay="0"/>
                                  </p:stCondLst>
                                  <p:childTnLst>
                                    <p:set>
                                      <p:cBhvr>
                                        <p:cTn id="234" dur="1" fill="hold">
                                          <p:stCondLst>
                                            <p:cond delay="0"/>
                                          </p:stCondLst>
                                        </p:cTn>
                                        <p:tgtEl>
                                          <p:spTgt spid="402513"/>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402505"/>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402512"/>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402514"/>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402515"/>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402516"/>
                                        </p:tgtEl>
                                        <p:attrNameLst>
                                          <p:attrName>style.visibility</p:attrName>
                                        </p:attrNameLst>
                                      </p:cBhvr>
                                      <p:to>
                                        <p:strVal val="hidden"/>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nodeType="clickEffect">
                                  <p:stCondLst>
                                    <p:cond delay="0"/>
                                  </p:stCondLst>
                                  <p:childTnLst>
                                    <p:set>
                                      <p:cBhvr>
                                        <p:cTn id="248" dur="1" fill="hold">
                                          <p:stCondLst>
                                            <p:cond delay="0"/>
                                          </p:stCondLst>
                                        </p:cTn>
                                        <p:tgtEl>
                                          <p:spTgt spid="402463"/>
                                        </p:tgtEl>
                                        <p:attrNameLst>
                                          <p:attrName>style.visibility</p:attrName>
                                        </p:attrNameLst>
                                      </p:cBhvr>
                                      <p:to>
                                        <p:strVal val="hidden"/>
                                      </p:to>
                                    </p:set>
                                  </p:childTnLst>
                                </p:cTn>
                              </p:par>
                              <p:par>
                                <p:cTn id="249" presetID="1" presetClass="entr" presetSubtype="0" fill="hold" nodeType="withEffect">
                                  <p:stCondLst>
                                    <p:cond delay="0"/>
                                  </p:stCondLst>
                                  <p:childTnLst>
                                    <p:set>
                                      <p:cBhvr>
                                        <p:cTn id="250" dur="1" fill="hold">
                                          <p:stCondLst>
                                            <p:cond delay="0"/>
                                          </p:stCondLst>
                                        </p:cTn>
                                        <p:tgtEl>
                                          <p:spTgt spid="402534"/>
                                        </p:tgtEl>
                                        <p:attrNameLst>
                                          <p:attrName>style.visibility</p:attrName>
                                        </p:attrNameLst>
                                      </p:cBhvr>
                                      <p:to>
                                        <p:strVal val="visible"/>
                                      </p:to>
                                    </p:se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1" presetClass="entr" presetSubtype="0" fill="hold" nodeType="clickEffect">
                                  <p:stCondLst>
                                    <p:cond delay="0"/>
                                  </p:stCondLst>
                                  <p:childTnLst>
                                    <p:set>
                                      <p:cBhvr>
                                        <p:cTn id="254" dur="1" fill="hold">
                                          <p:stCondLst>
                                            <p:cond delay="0"/>
                                          </p:stCondLst>
                                        </p:cTn>
                                        <p:tgtEl>
                                          <p:spTgt spid="402548"/>
                                        </p:tgtEl>
                                        <p:attrNameLst>
                                          <p:attrName>style.visibility</p:attrName>
                                        </p:attrNameLst>
                                      </p:cBhvr>
                                      <p:to>
                                        <p:strVal val="visible"/>
                                      </p:to>
                                    </p:set>
                                  </p:childTnLst>
                                </p:cTn>
                              </p:par>
                              <p:par>
                                <p:cTn id="255" presetID="35" presetClass="emph" presetSubtype="0" repeatCount="indefinite" fill="hold" nodeType="withEffect">
                                  <p:stCondLst>
                                    <p:cond delay="0"/>
                                  </p:stCondLst>
                                  <p:childTnLst>
                                    <p:anim calcmode="discrete" valueType="str">
                                      <p:cBhvr>
                                        <p:cTn id="256" dur="500" fill="hold"/>
                                        <p:tgtEl>
                                          <p:spTgt spid="402548"/>
                                        </p:tgtEl>
                                        <p:attrNameLst>
                                          <p:attrName>style.visibility</p:attrName>
                                        </p:attrNameLst>
                                      </p:cBhvr>
                                      <p:tavLst>
                                        <p:tav tm="0">
                                          <p:val>
                                            <p:strVal val="hidden"/>
                                          </p:val>
                                        </p:tav>
                                        <p:tav tm="50000">
                                          <p:val>
                                            <p:strVal val="visible"/>
                                          </p:val>
                                        </p:tav>
                                      </p:tavLst>
                                    </p:anim>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2" presetClass="entr" presetSubtype="4" fill="hold" nodeType="clickEffect">
                                  <p:stCondLst>
                                    <p:cond delay="0"/>
                                  </p:stCondLst>
                                  <p:childTnLst>
                                    <p:set>
                                      <p:cBhvr>
                                        <p:cTn id="260" dur="1" fill="hold">
                                          <p:stCondLst>
                                            <p:cond delay="0"/>
                                          </p:stCondLst>
                                        </p:cTn>
                                        <p:tgtEl>
                                          <p:spTgt spid="402554"/>
                                        </p:tgtEl>
                                        <p:attrNameLst>
                                          <p:attrName>style.visibility</p:attrName>
                                        </p:attrNameLst>
                                      </p:cBhvr>
                                      <p:to>
                                        <p:strVal val="visible"/>
                                      </p:to>
                                    </p:set>
                                    <p:animEffect transition="in" filter="wipe(down)">
                                      <p:cBhvr>
                                        <p:cTn id="261" dur="500"/>
                                        <p:tgtEl>
                                          <p:spTgt spid="402554"/>
                                        </p:tgtEl>
                                      </p:cBhvr>
                                    </p:animEffect>
                                  </p:childTnLst>
                                </p:cTn>
                              </p:par>
                            </p:childTnLst>
                          </p:cTn>
                        </p:par>
                        <p:par>
                          <p:cTn id="262" fill="hold" nodeType="afterGroup">
                            <p:stCondLst>
                              <p:cond delay="500"/>
                            </p:stCondLst>
                            <p:childTnLst>
                              <p:par>
                                <p:cTn id="263" presetID="1" presetClass="entr" presetSubtype="0" fill="hold" grpId="0" nodeType="afterEffect">
                                  <p:stCondLst>
                                    <p:cond delay="0"/>
                                  </p:stCondLst>
                                  <p:childTnLst>
                                    <p:set>
                                      <p:cBhvr>
                                        <p:cTn id="264" dur="1" fill="hold">
                                          <p:stCondLst>
                                            <p:cond delay="0"/>
                                          </p:stCondLst>
                                        </p:cTn>
                                        <p:tgtEl>
                                          <p:spTgt spid="402493"/>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2" presetClass="entr" presetSubtype="4" fill="hold" nodeType="clickEffect">
                                  <p:stCondLst>
                                    <p:cond delay="0"/>
                                  </p:stCondLst>
                                  <p:childTnLst>
                                    <p:set>
                                      <p:cBhvr>
                                        <p:cTn id="268" dur="1" fill="hold">
                                          <p:stCondLst>
                                            <p:cond delay="0"/>
                                          </p:stCondLst>
                                        </p:cTn>
                                        <p:tgtEl>
                                          <p:spTgt spid="402555"/>
                                        </p:tgtEl>
                                        <p:attrNameLst>
                                          <p:attrName>style.visibility</p:attrName>
                                        </p:attrNameLst>
                                      </p:cBhvr>
                                      <p:to>
                                        <p:strVal val="visible"/>
                                      </p:to>
                                    </p:set>
                                    <p:animEffect transition="in" filter="wipe(down)">
                                      <p:cBhvr>
                                        <p:cTn id="269" dur="500"/>
                                        <p:tgtEl>
                                          <p:spTgt spid="402555"/>
                                        </p:tgtEl>
                                      </p:cBhvr>
                                    </p:animEffect>
                                  </p:childTnLst>
                                </p:cTn>
                              </p:par>
                            </p:childTnLst>
                          </p:cTn>
                        </p:par>
                        <p:par>
                          <p:cTn id="270" fill="hold" nodeType="afterGroup">
                            <p:stCondLst>
                              <p:cond delay="500"/>
                            </p:stCondLst>
                            <p:childTnLst>
                              <p:par>
                                <p:cTn id="271" presetID="1" presetClass="exit" presetSubtype="0" fill="hold" nodeType="afterEffect">
                                  <p:stCondLst>
                                    <p:cond delay="0"/>
                                  </p:stCondLst>
                                  <p:childTnLst>
                                    <p:set>
                                      <p:cBhvr>
                                        <p:cTn id="272" dur="1" fill="hold">
                                          <p:stCondLst>
                                            <p:cond delay="0"/>
                                          </p:stCondLst>
                                        </p:cTn>
                                        <p:tgtEl>
                                          <p:spTgt spid="402534"/>
                                        </p:tgtEl>
                                        <p:attrNameLst>
                                          <p:attrName>style.visibility</p:attrName>
                                        </p:attrNameLst>
                                      </p:cBhvr>
                                      <p:to>
                                        <p:strVal val="hidden"/>
                                      </p:to>
                                    </p:set>
                                  </p:childTnLst>
                                </p:cTn>
                              </p:par>
                              <p:par>
                                <p:cTn id="273" presetID="1" presetClass="entr" presetSubtype="0" fill="hold" nodeType="withEffect">
                                  <p:stCondLst>
                                    <p:cond delay="0"/>
                                  </p:stCondLst>
                                  <p:childTnLst>
                                    <p:set>
                                      <p:cBhvr>
                                        <p:cTn id="274" dur="1" fill="hold">
                                          <p:stCondLst>
                                            <p:cond delay="0"/>
                                          </p:stCondLst>
                                        </p:cTn>
                                        <p:tgtEl>
                                          <p:spTgt spid="402464"/>
                                        </p:tgtEl>
                                        <p:attrNameLst>
                                          <p:attrName>style.visibility</p:attrName>
                                        </p:attrNameLst>
                                      </p:cBhvr>
                                      <p:to>
                                        <p:strVal val="visible"/>
                                      </p:to>
                                    </p:se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1" presetClass="exit" presetSubtype="0" fill="hold" nodeType="clickEffect">
                                  <p:stCondLst>
                                    <p:cond delay="0"/>
                                  </p:stCondLst>
                                  <p:childTnLst>
                                    <p:set>
                                      <p:cBhvr>
                                        <p:cTn id="278" dur="1" fill="hold">
                                          <p:stCondLst>
                                            <p:cond delay="0"/>
                                          </p:stCondLst>
                                        </p:cTn>
                                        <p:tgtEl>
                                          <p:spTgt spid="402548"/>
                                        </p:tgtEl>
                                        <p:attrNameLst>
                                          <p:attrName>style.visibility</p:attrName>
                                        </p:attrNameLst>
                                      </p:cBhvr>
                                      <p:to>
                                        <p:strVal val="hidden"/>
                                      </p:to>
                                    </p:set>
                                  </p:childTnLst>
                                </p:cTn>
                              </p:par>
                              <p:par>
                                <p:cTn id="279" presetID="1" presetClass="exit" presetSubtype="0" fill="hold" nodeType="withEffect">
                                  <p:stCondLst>
                                    <p:cond delay="0"/>
                                  </p:stCondLst>
                                  <p:childTnLst>
                                    <p:set>
                                      <p:cBhvr>
                                        <p:cTn id="280" dur="1" fill="hold">
                                          <p:stCondLst>
                                            <p:cond delay="0"/>
                                          </p:stCondLst>
                                        </p:cTn>
                                        <p:tgtEl>
                                          <p:spTgt spid="402554"/>
                                        </p:tgtEl>
                                        <p:attrNameLst>
                                          <p:attrName>style.visibility</p:attrName>
                                        </p:attrNameLst>
                                      </p:cBhvr>
                                      <p:to>
                                        <p:strVal val="hidden"/>
                                      </p:to>
                                    </p:set>
                                  </p:childTnLst>
                                </p:cTn>
                              </p:par>
                              <p:par>
                                <p:cTn id="281" presetID="1" presetClass="exit" presetSubtype="0" fill="hold" nodeType="withEffect">
                                  <p:stCondLst>
                                    <p:cond delay="0"/>
                                  </p:stCondLst>
                                  <p:childTnLst>
                                    <p:set>
                                      <p:cBhvr>
                                        <p:cTn id="282" dur="1" fill="hold">
                                          <p:stCondLst>
                                            <p:cond delay="0"/>
                                          </p:stCondLst>
                                        </p:cTn>
                                        <p:tgtEl>
                                          <p:spTgt spid="402555"/>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402487"/>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9" presetClass="emph" presetSubtype="0" grpId="0" nodeType="clickEffect">
                                  <p:stCondLst>
                                    <p:cond delay="0"/>
                                  </p:stCondLst>
                                  <p:childTnLst>
                                    <p:set>
                                      <p:cBhvr rctx="PPT">
                                        <p:cTn id="290" dur="indefinite"/>
                                        <p:tgtEl>
                                          <p:spTgt spid="402452"/>
                                        </p:tgtEl>
                                        <p:attrNameLst>
                                          <p:attrName>style.opacity</p:attrName>
                                        </p:attrNameLst>
                                      </p:cBhvr>
                                      <p:to>
                                        <p:strVal val="0.1"/>
                                      </p:to>
                                    </p:set>
                                    <p:animEffect filter="image" prLst="opacity: 0.1">
                                      <p:cBhvr rctx="IE">
                                        <p:cTn id="291" dur="indefinite"/>
                                        <p:tgtEl>
                                          <p:spTgt spid="402452"/>
                                        </p:tgtEl>
                                      </p:cBhvr>
                                    </p:animEffect>
                                  </p:childTnLst>
                                </p:cTn>
                              </p:par>
                              <p:par>
                                <p:cTn id="292" presetID="9" presetClass="emph" presetSubtype="0" nodeType="withEffect">
                                  <p:stCondLst>
                                    <p:cond delay="0"/>
                                  </p:stCondLst>
                                  <p:childTnLst>
                                    <p:set>
                                      <p:cBhvr rctx="PPT">
                                        <p:cTn id="293" dur="indefinite"/>
                                        <p:tgtEl>
                                          <p:spTgt spid="402449"/>
                                        </p:tgtEl>
                                        <p:attrNameLst>
                                          <p:attrName>style.opacity</p:attrName>
                                        </p:attrNameLst>
                                      </p:cBhvr>
                                      <p:to>
                                        <p:strVal val="0.1"/>
                                      </p:to>
                                    </p:set>
                                    <p:animEffect filter="image" prLst="opacity: 0.1">
                                      <p:cBhvr rctx="IE">
                                        <p:cTn id="294" dur="indefinite"/>
                                        <p:tgtEl>
                                          <p:spTgt spid="402449"/>
                                        </p:tgtEl>
                                      </p:cBhvr>
                                    </p:animEffect>
                                  </p:childTnLst>
                                </p:cTn>
                              </p:par>
                              <p:par>
                                <p:cTn id="295" presetID="9" presetClass="emph" presetSubtype="0" nodeType="withEffect">
                                  <p:stCondLst>
                                    <p:cond delay="0"/>
                                  </p:stCondLst>
                                  <p:childTnLst>
                                    <p:set>
                                      <p:cBhvr rctx="PPT">
                                        <p:cTn id="296" dur="indefinite"/>
                                        <p:tgtEl>
                                          <p:spTgt spid="402447"/>
                                        </p:tgtEl>
                                        <p:attrNameLst>
                                          <p:attrName>style.opacity</p:attrName>
                                        </p:attrNameLst>
                                      </p:cBhvr>
                                      <p:to>
                                        <p:strVal val="0.1"/>
                                      </p:to>
                                    </p:set>
                                    <p:animEffect filter="image" prLst="opacity: 0.1">
                                      <p:cBhvr rctx="IE">
                                        <p:cTn id="297" dur="indefinite"/>
                                        <p:tgtEl>
                                          <p:spTgt spid="402447"/>
                                        </p:tgtEl>
                                      </p:cBhvr>
                                    </p:animEffect>
                                  </p:childTnLst>
                                </p:cTn>
                              </p:par>
                              <p:par>
                                <p:cTn id="298" presetID="9" presetClass="emph" presetSubtype="0" grpId="0" nodeType="withEffect">
                                  <p:stCondLst>
                                    <p:cond delay="0"/>
                                  </p:stCondLst>
                                  <p:childTnLst>
                                    <p:set>
                                      <p:cBhvr rctx="PPT">
                                        <p:cTn id="299" dur="indefinite"/>
                                        <p:tgtEl>
                                          <p:spTgt spid="402450"/>
                                        </p:tgtEl>
                                        <p:attrNameLst>
                                          <p:attrName>style.opacity</p:attrName>
                                        </p:attrNameLst>
                                      </p:cBhvr>
                                      <p:to>
                                        <p:strVal val="0.1"/>
                                      </p:to>
                                    </p:set>
                                    <p:animEffect filter="image" prLst="opacity: 0.1">
                                      <p:cBhvr rctx="IE">
                                        <p:cTn id="300" dur="indefinite"/>
                                        <p:tgtEl>
                                          <p:spTgt spid="402450"/>
                                        </p:tgtEl>
                                      </p:cBhvr>
                                    </p:animEffec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1" presetClass="entr" presetSubtype="0" fill="hold" nodeType="clickEffect">
                                  <p:stCondLst>
                                    <p:cond delay="0"/>
                                  </p:stCondLst>
                                  <p:childTnLst>
                                    <p:set>
                                      <p:cBhvr>
                                        <p:cTn id="304" dur="1" fill="hold">
                                          <p:stCondLst>
                                            <p:cond delay="0"/>
                                          </p:stCondLst>
                                        </p:cTn>
                                        <p:tgtEl>
                                          <p:spTgt spid="402477"/>
                                        </p:tgtEl>
                                        <p:attrNameLst>
                                          <p:attrName>style.visibility</p:attrName>
                                        </p:attrNameLst>
                                      </p:cBhvr>
                                      <p:to>
                                        <p:strVal val="visible"/>
                                      </p:to>
                                    </p:set>
                                  </p:childTnLst>
                                </p:cTn>
                              </p:par>
                              <p:par>
                                <p:cTn id="305" presetID="35" presetClass="emph" presetSubtype="0" repeatCount="indefinite" fill="hold" nodeType="withEffect">
                                  <p:stCondLst>
                                    <p:cond delay="0"/>
                                  </p:stCondLst>
                                  <p:childTnLst>
                                    <p:anim calcmode="discrete" valueType="str">
                                      <p:cBhvr>
                                        <p:cTn id="306" dur="500" fill="hold"/>
                                        <p:tgtEl>
                                          <p:spTgt spid="402477"/>
                                        </p:tgtEl>
                                        <p:attrNameLst>
                                          <p:attrName>style.visibility</p:attrName>
                                        </p:attrNameLst>
                                      </p:cBhvr>
                                      <p:tavLst>
                                        <p:tav tm="0">
                                          <p:val>
                                            <p:strVal val="hidden"/>
                                          </p:val>
                                        </p:tav>
                                        <p:tav tm="50000">
                                          <p:val>
                                            <p:strVal val="visible"/>
                                          </p:val>
                                        </p:tav>
                                      </p:tavLst>
                                    </p:anim>
                                  </p:childTnLst>
                                </p:cTn>
                              </p:par>
                              <p:par>
                                <p:cTn id="307" presetID="1" presetClass="entr" presetSubtype="0" fill="hold" nodeType="withEffect">
                                  <p:stCondLst>
                                    <p:cond delay="0"/>
                                  </p:stCondLst>
                                  <p:childTnLst>
                                    <p:set>
                                      <p:cBhvr>
                                        <p:cTn id="308" dur="1" fill="hold">
                                          <p:stCondLst>
                                            <p:cond delay="0"/>
                                          </p:stCondLst>
                                        </p:cTn>
                                        <p:tgtEl>
                                          <p:spTgt spid="402482"/>
                                        </p:tgtEl>
                                        <p:attrNameLst>
                                          <p:attrName>style.visibility</p:attrName>
                                        </p:attrNameLst>
                                      </p:cBhvr>
                                      <p:to>
                                        <p:strVal val="visible"/>
                                      </p:to>
                                    </p:set>
                                  </p:childTnLst>
                                </p:cTn>
                              </p:par>
                            </p:childTnLst>
                          </p:cTn>
                        </p:par>
                      </p:childTnLst>
                    </p:cTn>
                  </p:par>
                  <p:par>
                    <p:cTn id="309" fill="hold" nodeType="clickPar">
                      <p:stCondLst>
                        <p:cond delay="indefinite"/>
                      </p:stCondLst>
                      <p:childTnLst>
                        <p:par>
                          <p:cTn id="310" fill="hold" nodeType="withGroup">
                            <p:stCondLst>
                              <p:cond delay="0"/>
                            </p:stCondLst>
                            <p:childTnLst>
                              <p:par>
                                <p:cTn id="311" presetID="22" presetClass="entr" presetSubtype="8" fill="hold" nodeType="clickEffect">
                                  <p:stCondLst>
                                    <p:cond delay="0"/>
                                  </p:stCondLst>
                                  <p:childTnLst>
                                    <p:set>
                                      <p:cBhvr>
                                        <p:cTn id="312" dur="1" fill="hold">
                                          <p:stCondLst>
                                            <p:cond delay="0"/>
                                          </p:stCondLst>
                                        </p:cTn>
                                        <p:tgtEl>
                                          <p:spTgt spid="402506"/>
                                        </p:tgtEl>
                                        <p:attrNameLst>
                                          <p:attrName>style.visibility</p:attrName>
                                        </p:attrNameLst>
                                      </p:cBhvr>
                                      <p:to>
                                        <p:strVal val="visible"/>
                                      </p:to>
                                    </p:set>
                                    <p:animEffect transition="in" filter="wipe(left)">
                                      <p:cBhvr>
                                        <p:cTn id="313" dur="500"/>
                                        <p:tgtEl>
                                          <p:spTgt spid="402506"/>
                                        </p:tgtEl>
                                      </p:cBhvr>
                                    </p:animEffect>
                                  </p:childTnLst>
                                </p:cTn>
                              </p:par>
                            </p:childTnLst>
                          </p:cTn>
                        </p:par>
                      </p:childTnLst>
                    </p:cTn>
                  </p:par>
                  <p:par>
                    <p:cTn id="314" fill="hold" nodeType="clickPar">
                      <p:stCondLst>
                        <p:cond delay="indefinite"/>
                      </p:stCondLst>
                      <p:childTnLst>
                        <p:par>
                          <p:cTn id="315" fill="hold" nodeType="withGroup">
                            <p:stCondLst>
                              <p:cond delay="0"/>
                            </p:stCondLst>
                            <p:childTnLst>
                              <p:par>
                                <p:cTn id="316" presetID="22" presetClass="entr" presetSubtype="2" fill="hold" nodeType="clickEffect">
                                  <p:stCondLst>
                                    <p:cond delay="0"/>
                                  </p:stCondLst>
                                  <p:childTnLst>
                                    <p:set>
                                      <p:cBhvr>
                                        <p:cTn id="317" dur="1" fill="hold">
                                          <p:stCondLst>
                                            <p:cond delay="0"/>
                                          </p:stCondLst>
                                        </p:cTn>
                                        <p:tgtEl>
                                          <p:spTgt spid="402507"/>
                                        </p:tgtEl>
                                        <p:attrNameLst>
                                          <p:attrName>style.visibility</p:attrName>
                                        </p:attrNameLst>
                                      </p:cBhvr>
                                      <p:to>
                                        <p:strVal val="visible"/>
                                      </p:to>
                                    </p:set>
                                    <p:animEffect transition="in" filter="wipe(right)">
                                      <p:cBhvr>
                                        <p:cTn id="318" dur="500"/>
                                        <p:tgtEl>
                                          <p:spTgt spid="402507"/>
                                        </p:tgtEl>
                                      </p:cBhvr>
                                    </p:animEffect>
                                  </p:childTnLst>
                                </p:cTn>
                              </p:par>
                              <p:par>
                                <p:cTn id="319" presetID="1" presetClass="entr" presetSubtype="0" fill="hold" grpId="0" nodeType="withEffect">
                                  <p:stCondLst>
                                    <p:cond delay="0"/>
                                  </p:stCondLst>
                                  <p:childTnLst>
                                    <p:set>
                                      <p:cBhvr>
                                        <p:cTn id="320" dur="1" fill="hold">
                                          <p:stCondLst>
                                            <p:cond delay="0"/>
                                          </p:stCondLst>
                                        </p:cTn>
                                        <p:tgtEl>
                                          <p:spTgt spid="402469"/>
                                        </p:tgtEl>
                                        <p:attrNameLst>
                                          <p:attrName>style.visibility</p:attrName>
                                        </p:attrNameLst>
                                      </p:cBhvr>
                                      <p:to>
                                        <p:strVal val="visible"/>
                                      </p:to>
                                    </p:set>
                                  </p:childTnLst>
                                </p:cTn>
                              </p:par>
                              <p:par>
                                <p:cTn id="321" presetID="64" presetClass="path" presetSubtype="0" accel="50000" decel="50000" fill="hold" grpId="1" nodeType="withEffect">
                                  <p:stCondLst>
                                    <p:cond delay="0"/>
                                  </p:stCondLst>
                                  <p:childTnLst>
                                    <p:animMotion origin="layout" path="M 1.94444E-6 -8.51064E-7 L 0.46128 -0.36124 " pathEditMode="relative" rAng="0" ptsTypes="AA">
                                      <p:cBhvr>
                                        <p:cTn id="322" dur="500" spd="-100000" fill="hold"/>
                                        <p:tgtEl>
                                          <p:spTgt spid="402469"/>
                                        </p:tgtEl>
                                        <p:attrNameLst>
                                          <p:attrName>ppt_x</p:attrName>
                                          <p:attrName>ppt_y</p:attrName>
                                        </p:attrNameLst>
                                      </p:cBhvr>
                                      <p:rCtr x="23056" y="-18062"/>
                                    </p:animMotion>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nodeType="clickEffect">
                                  <p:stCondLst>
                                    <p:cond delay="0"/>
                                  </p:stCondLst>
                                  <p:childTnLst>
                                    <p:set>
                                      <p:cBhvr>
                                        <p:cTn id="326" dur="1" fill="hold">
                                          <p:stCondLst>
                                            <p:cond delay="0"/>
                                          </p:stCondLst>
                                        </p:cTn>
                                        <p:tgtEl>
                                          <p:spTgt spid="402477"/>
                                        </p:tgtEl>
                                        <p:attrNameLst>
                                          <p:attrName>style.visibility</p:attrName>
                                        </p:attrNameLst>
                                      </p:cBhvr>
                                      <p:to>
                                        <p:strVal val="hidden"/>
                                      </p:to>
                                    </p:set>
                                  </p:childTnLst>
                                </p:cTn>
                              </p:par>
                              <p:par>
                                <p:cTn id="327" presetID="1" presetClass="exit" presetSubtype="0" fill="hold" nodeType="withEffect">
                                  <p:stCondLst>
                                    <p:cond delay="0"/>
                                  </p:stCondLst>
                                  <p:childTnLst>
                                    <p:set>
                                      <p:cBhvr>
                                        <p:cTn id="328" dur="1" fill="hold">
                                          <p:stCondLst>
                                            <p:cond delay="0"/>
                                          </p:stCondLst>
                                        </p:cTn>
                                        <p:tgtEl>
                                          <p:spTgt spid="402506"/>
                                        </p:tgtEl>
                                        <p:attrNameLst>
                                          <p:attrName>style.visibility</p:attrName>
                                        </p:attrNameLst>
                                      </p:cBhvr>
                                      <p:to>
                                        <p:strVal val="hidden"/>
                                      </p:to>
                                    </p:set>
                                  </p:childTnLst>
                                </p:cTn>
                              </p:par>
                              <p:par>
                                <p:cTn id="329" presetID="1" presetClass="exit" presetSubtype="0" fill="hold" nodeType="withEffect">
                                  <p:stCondLst>
                                    <p:cond delay="0"/>
                                  </p:stCondLst>
                                  <p:childTnLst>
                                    <p:set>
                                      <p:cBhvr>
                                        <p:cTn id="330" dur="1" fill="hold">
                                          <p:stCondLst>
                                            <p:cond delay="0"/>
                                          </p:stCondLst>
                                        </p:cTn>
                                        <p:tgtEl>
                                          <p:spTgt spid="402507"/>
                                        </p:tgtEl>
                                        <p:attrNameLst>
                                          <p:attrName>style.visibility</p:attrName>
                                        </p:attrNameLst>
                                      </p:cBhvr>
                                      <p:to>
                                        <p:strVal val="hidden"/>
                                      </p:to>
                                    </p:set>
                                  </p:childTnLst>
                                </p:cTn>
                              </p:par>
                            </p:childTnLst>
                          </p:cTn>
                        </p:par>
                      </p:childTnLst>
                    </p:cTn>
                  </p:par>
                  <p:par>
                    <p:cTn id="331" fill="hold" nodeType="clickPar">
                      <p:stCondLst>
                        <p:cond delay="indefinite"/>
                      </p:stCondLst>
                      <p:childTnLst>
                        <p:par>
                          <p:cTn id="332" fill="hold" nodeType="withGroup">
                            <p:stCondLst>
                              <p:cond delay="0"/>
                            </p:stCondLst>
                            <p:childTnLst>
                              <p:par>
                                <p:cTn id="333" presetID="1" presetClass="entr" presetSubtype="0" fill="hold" nodeType="clickEffect">
                                  <p:stCondLst>
                                    <p:cond delay="0"/>
                                  </p:stCondLst>
                                  <p:childTnLst>
                                    <p:set>
                                      <p:cBhvr>
                                        <p:cTn id="334" dur="1" fill="hold">
                                          <p:stCondLst>
                                            <p:cond delay="0"/>
                                          </p:stCondLst>
                                        </p:cTn>
                                        <p:tgtEl>
                                          <p:spTgt spid="402478"/>
                                        </p:tgtEl>
                                        <p:attrNameLst>
                                          <p:attrName>style.visibility</p:attrName>
                                        </p:attrNameLst>
                                      </p:cBhvr>
                                      <p:to>
                                        <p:strVal val="visible"/>
                                      </p:to>
                                    </p:set>
                                  </p:childTnLst>
                                </p:cTn>
                              </p:par>
                              <p:par>
                                <p:cTn id="335" presetID="35" presetClass="emph" presetSubtype="0" repeatCount="indefinite" fill="hold" nodeType="withEffect">
                                  <p:stCondLst>
                                    <p:cond delay="0"/>
                                  </p:stCondLst>
                                  <p:childTnLst>
                                    <p:anim calcmode="discrete" valueType="str">
                                      <p:cBhvr>
                                        <p:cTn id="336" dur="500" fill="hold"/>
                                        <p:tgtEl>
                                          <p:spTgt spid="402478"/>
                                        </p:tgtEl>
                                        <p:attrNameLst>
                                          <p:attrName>style.visibility</p:attrName>
                                        </p:attrNameLst>
                                      </p:cBhvr>
                                      <p:tavLst>
                                        <p:tav tm="0">
                                          <p:val>
                                            <p:strVal val="hidden"/>
                                          </p:val>
                                        </p:tav>
                                        <p:tav tm="50000">
                                          <p:val>
                                            <p:strVal val="visible"/>
                                          </p:val>
                                        </p:tav>
                                      </p:tavLst>
                                    </p:anim>
                                  </p:childTnLst>
                                </p:cTn>
                              </p:par>
                            </p:childTnLst>
                          </p:cTn>
                        </p:par>
                      </p:childTnLst>
                    </p:cTn>
                  </p:par>
                  <p:par>
                    <p:cTn id="337" fill="hold" nodeType="clickPar">
                      <p:stCondLst>
                        <p:cond delay="indefinite"/>
                      </p:stCondLst>
                      <p:childTnLst>
                        <p:par>
                          <p:cTn id="338" fill="hold" nodeType="withGroup">
                            <p:stCondLst>
                              <p:cond delay="0"/>
                            </p:stCondLst>
                            <p:childTnLst>
                              <p:par>
                                <p:cTn id="339" presetID="22" presetClass="entr" presetSubtype="8" fill="hold" nodeType="clickEffect">
                                  <p:stCondLst>
                                    <p:cond delay="0"/>
                                  </p:stCondLst>
                                  <p:childTnLst>
                                    <p:set>
                                      <p:cBhvr>
                                        <p:cTn id="340" dur="1" fill="hold">
                                          <p:stCondLst>
                                            <p:cond delay="0"/>
                                          </p:stCondLst>
                                        </p:cTn>
                                        <p:tgtEl>
                                          <p:spTgt spid="402508"/>
                                        </p:tgtEl>
                                        <p:attrNameLst>
                                          <p:attrName>style.visibility</p:attrName>
                                        </p:attrNameLst>
                                      </p:cBhvr>
                                      <p:to>
                                        <p:strVal val="visible"/>
                                      </p:to>
                                    </p:set>
                                    <p:animEffect transition="in" filter="wipe(left)">
                                      <p:cBhvr>
                                        <p:cTn id="341" dur="500"/>
                                        <p:tgtEl>
                                          <p:spTgt spid="402508"/>
                                        </p:tgtEl>
                                      </p:cBhvr>
                                    </p:animEffect>
                                  </p:childTnLst>
                                </p:cTn>
                              </p:par>
                            </p:childTnLst>
                          </p:cTn>
                        </p:par>
                      </p:childTnLst>
                    </p:cTn>
                  </p:par>
                  <p:par>
                    <p:cTn id="342" fill="hold" nodeType="clickPar">
                      <p:stCondLst>
                        <p:cond delay="indefinite"/>
                      </p:stCondLst>
                      <p:childTnLst>
                        <p:par>
                          <p:cTn id="343" fill="hold" nodeType="withGroup">
                            <p:stCondLst>
                              <p:cond delay="0"/>
                            </p:stCondLst>
                            <p:childTnLst>
                              <p:par>
                                <p:cTn id="344" presetID="22" presetClass="entr" presetSubtype="2" fill="hold" nodeType="clickEffect">
                                  <p:stCondLst>
                                    <p:cond delay="0"/>
                                  </p:stCondLst>
                                  <p:childTnLst>
                                    <p:set>
                                      <p:cBhvr>
                                        <p:cTn id="345" dur="1" fill="hold">
                                          <p:stCondLst>
                                            <p:cond delay="0"/>
                                          </p:stCondLst>
                                        </p:cTn>
                                        <p:tgtEl>
                                          <p:spTgt spid="402509"/>
                                        </p:tgtEl>
                                        <p:attrNameLst>
                                          <p:attrName>style.visibility</p:attrName>
                                        </p:attrNameLst>
                                      </p:cBhvr>
                                      <p:to>
                                        <p:strVal val="visible"/>
                                      </p:to>
                                    </p:set>
                                    <p:animEffect transition="in" filter="wipe(right)">
                                      <p:cBhvr>
                                        <p:cTn id="346" dur="500"/>
                                        <p:tgtEl>
                                          <p:spTgt spid="402509"/>
                                        </p:tgtEl>
                                      </p:cBhvr>
                                    </p:animEffect>
                                  </p:childTnLst>
                                </p:cTn>
                              </p:par>
                              <p:par>
                                <p:cTn id="347" presetID="1" presetClass="entr" presetSubtype="0" fill="hold" grpId="0" nodeType="withEffect">
                                  <p:stCondLst>
                                    <p:cond delay="0"/>
                                  </p:stCondLst>
                                  <p:childTnLst>
                                    <p:set>
                                      <p:cBhvr>
                                        <p:cTn id="348" dur="1" fill="hold">
                                          <p:stCondLst>
                                            <p:cond delay="0"/>
                                          </p:stCondLst>
                                        </p:cTn>
                                        <p:tgtEl>
                                          <p:spTgt spid="402471"/>
                                        </p:tgtEl>
                                        <p:attrNameLst>
                                          <p:attrName>style.visibility</p:attrName>
                                        </p:attrNameLst>
                                      </p:cBhvr>
                                      <p:to>
                                        <p:strVal val="visible"/>
                                      </p:to>
                                    </p:set>
                                  </p:childTnLst>
                                </p:cTn>
                              </p:par>
                              <p:par>
                                <p:cTn id="349" presetID="64" presetClass="path" presetSubtype="0" accel="50000" decel="50000" fill="hold" grpId="1" nodeType="withEffect">
                                  <p:stCondLst>
                                    <p:cond delay="0"/>
                                  </p:stCondLst>
                                  <p:childTnLst>
                                    <p:animMotion origin="layout" path="M -1.38889E-6 -4.6531E-6 L 0.37083 -0.45166 " pathEditMode="relative" rAng="0" ptsTypes="AA">
                                      <p:cBhvr>
                                        <p:cTn id="350" dur="500" spd="-100000" fill="hold"/>
                                        <p:tgtEl>
                                          <p:spTgt spid="402471"/>
                                        </p:tgtEl>
                                        <p:attrNameLst>
                                          <p:attrName>ppt_x</p:attrName>
                                          <p:attrName>ppt_y</p:attrName>
                                        </p:attrNameLst>
                                      </p:cBhvr>
                                      <p:rCtr x="18542" y="-22595"/>
                                    </p:animMotion>
                                  </p:childTnLst>
                                </p:cTn>
                              </p:par>
                            </p:childTnLst>
                          </p:cTn>
                        </p:par>
                      </p:childTnLst>
                    </p:cTn>
                  </p:par>
                  <p:par>
                    <p:cTn id="351" fill="hold" nodeType="clickPar">
                      <p:stCondLst>
                        <p:cond delay="indefinite"/>
                      </p:stCondLst>
                      <p:childTnLst>
                        <p:par>
                          <p:cTn id="352" fill="hold" nodeType="withGroup">
                            <p:stCondLst>
                              <p:cond delay="0"/>
                            </p:stCondLst>
                            <p:childTnLst>
                              <p:par>
                                <p:cTn id="353" presetID="1" presetClass="exit" presetSubtype="0" fill="hold" nodeType="clickEffect">
                                  <p:stCondLst>
                                    <p:cond delay="0"/>
                                  </p:stCondLst>
                                  <p:childTnLst>
                                    <p:set>
                                      <p:cBhvr>
                                        <p:cTn id="354" dur="1" fill="hold">
                                          <p:stCondLst>
                                            <p:cond delay="0"/>
                                          </p:stCondLst>
                                        </p:cTn>
                                        <p:tgtEl>
                                          <p:spTgt spid="402478"/>
                                        </p:tgtEl>
                                        <p:attrNameLst>
                                          <p:attrName>style.visibility</p:attrName>
                                        </p:attrNameLst>
                                      </p:cBhvr>
                                      <p:to>
                                        <p:strVal val="hidden"/>
                                      </p:to>
                                    </p:set>
                                  </p:childTnLst>
                                </p:cTn>
                              </p:par>
                              <p:par>
                                <p:cTn id="355" presetID="1" presetClass="exit" presetSubtype="0" fill="hold" nodeType="withEffect">
                                  <p:stCondLst>
                                    <p:cond delay="0"/>
                                  </p:stCondLst>
                                  <p:childTnLst>
                                    <p:set>
                                      <p:cBhvr>
                                        <p:cTn id="356" dur="1" fill="hold">
                                          <p:stCondLst>
                                            <p:cond delay="0"/>
                                          </p:stCondLst>
                                        </p:cTn>
                                        <p:tgtEl>
                                          <p:spTgt spid="402508"/>
                                        </p:tgtEl>
                                        <p:attrNameLst>
                                          <p:attrName>style.visibility</p:attrName>
                                        </p:attrNameLst>
                                      </p:cBhvr>
                                      <p:to>
                                        <p:strVal val="hidden"/>
                                      </p:to>
                                    </p:set>
                                  </p:childTnLst>
                                </p:cTn>
                              </p:par>
                              <p:par>
                                <p:cTn id="357" presetID="1" presetClass="exit" presetSubtype="0" fill="hold" nodeType="withEffect">
                                  <p:stCondLst>
                                    <p:cond delay="0"/>
                                  </p:stCondLst>
                                  <p:childTnLst>
                                    <p:set>
                                      <p:cBhvr>
                                        <p:cTn id="358" dur="1" fill="hold">
                                          <p:stCondLst>
                                            <p:cond delay="0"/>
                                          </p:stCondLst>
                                        </p:cTn>
                                        <p:tgtEl>
                                          <p:spTgt spid="402509"/>
                                        </p:tgtEl>
                                        <p:attrNameLst>
                                          <p:attrName>style.visibility</p:attrName>
                                        </p:attrNameLst>
                                      </p:cBhvr>
                                      <p:to>
                                        <p:strVal val="hidden"/>
                                      </p:to>
                                    </p:set>
                                  </p:childTnLst>
                                </p:cTn>
                              </p:par>
                            </p:childTnLst>
                          </p:cTn>
                        </p:par>
                      </p:childTnLst>
                    </p:cTn>
                  </p:par>
                  <p:par>
                    <p:cTn id="359" fill="hold" nodeType="clickPar">
                      <p:stCondLst>
                        <p:cond delay="indefinite"/>
                      </p:stCondLst>
                      <p:childTnLst>
                        <p:par>
                          <p:cTn id="360" fill="hold" nodeType="withGroup">
                            <p:stCondLst>
                              <p:cond delay="0"/>
                            </p:stCondLst>
                            <p:childTnLst>
                              <p:par>
                                <p:cTn id="361" presetID="1" presetClass="entr" presetSubtype="0" fill="hold" nodeType="clickEffect">
                                  <p:stCondLst>
                                    <p:cond delay="0"/>
                                  </p:stCondLst>
                                  <p:childTnLst>
                                    <p:set>
                                      <p:cBhvr>
                                        <p:cTn id="362" dur="1" fill="hold">
                                          <p:stCondLst>
                                            <p:cond delay="0"/>
                                          </p:stCondLst>
                                        </p:cTn>
                                        <p:tgtEl>
                                          <p:spTgt spid="402479"/>
                                        </p:tgtEl>
                                        <p:attrNameLst>
                                          <p:attrName>style.visibility</p:attrName>
                                        </p:attrNameLst>
                                      </p:cBhvr>
                                      <p:to>
                                        <p:strVal val="visible"/>
                                      </p:to>
                                    </p:set>
                                  </p:childTnLst>
                                </p:cTn>
                              </p:par>
                              <p:par>
                                <p:cTn id="363" presetID="35" presetClass="emph" presetSubtype="0" repeatCount="indefinite" fill="hold" nodeType="withEffect">
                                  <p:stCondLst>
                                    <p:cond delay="0"/>
                                  </p:stCondLst>
                                  <p:childTnLst>
                                    <p:anim calcmode="discrete" valueType="str">
                                      <p:cBhvr>
                                        <p:cTn id="364" dur="500" fill="hold"/>
                                        <p:tgtEl>
                                          <p:spTgt spid="402479"/>
                                        </p:tgtEl>
                                        <p:attrNameLst>
                                          <p:attrName>style.visibility</p:attrName>
                                        </p:attrNameLst>
                                      </p:cBhvr>
                                      <p:tavLst>
                                        <p:tav tm="0">
                                          <p:val>
                                            <p:strVal val="hidden"/>
                                          </p:val>
                                        </p:tav>
                                        <p:tav tm="50000">
                                          <p:val>
                                            <p:strVal val="visible"/>
                                          </p:val>
                                        </p:tav>
                                      </p:tavLst>
                                    </p:anim>
                                  </p:childTnLst>
                                </p:cTn>
                              </p:par>
                              <p:par>
                                <p:cTn id="365" presetID="1" presetClass="entr" presetSubtype="0" fill="hold" grpId="0" nodeType="withEffect">
                                  <p:stCondLst>
                                    <p:cond delay="0"/>
                                  </p:stCondLst>
                                  <p:childTnLst>
                                    <p:set>
                                      <p:cBhvr>
                                        <p:cTn id="366" dur="1" fill="hold">
                                          <p:stCondLst>
                                            <p:cond delay="0"/>
                                          </p:stCondLst>
                                        </p:cTn>
                                        <p:tgtEl>
                                          <p:spTgt spid="402490"/>
                                        </p:tgtEl>
                                        <p:attrNameLst>
                                          <p:attrName>style.visibility</p:attrName>
                                        </p:attrNameLst>
                                      </p:cBhvr>
                                      <p:to>
                                        <p:strVal val="visible"/>
                                      </p:to>
                                    </p:set>
                                  </p:childTnLst>
                                </p:cTn>
                              </p:par>
                              <p:par>
                                <p:cTn id="367" presetID="1" presetClass="entr" presetSubtype="0" fill="hold" nodeType="withEffect">
                                  <p:stCondLst>
                                    <p:cond delay="0"/>
                                  </p:stCondLst>
                                  <p:childTnLst>
                                    <p:set>
                                      <p:cBhvr>
                                        <p:cTn id="368" dur="1" fill="hold">
                                          <p:stCondLst>
                                            <p:cond delay="0"/>
                                          </p:stCondLst>
                                        </p:cTn>
                                        <p:tgtEl>
                                          <p:spTgt spid="402489"/>
                                        </p:tgtEl>
                                        <p:attrNameLst>
                                          <p:attrName>style.visibility</p:attrName>
                                        </p:attrNameLst>
                                      </p:cBhvr>
                                      <p:to>
                                        <p:strVal val="visible"/>
                                      </p:to>
                                    </p:set>
                                  </p:childTnLst>
                                </p:cTn>
                              </p:par>
                            </p:childTnLst>
                          </p:cTn>
                        </p:par>
                      </p:childTnLst>
                    </p:cTn>
                  </p:par>
                  <p:par>
                    <p:cTn id="369" fill="hold" nodeType="clickPar">
                      <p:stCondLst>
                        <p:cond delay="indefinite"/>
                      </p:stCondLst>
                      <p:childTnLst>
                        <p:par>
                          <p:cTn id="370" fill="hold" nodeType="withGroup">
                            <p:stCondLst>
                              <p:cond delay="0"/>
                            </p:stCondLst>
                            <p:childTnLst>
                              <p:par>
                                <p:cTn id="371" presetID="22" presetClass="entr" presetSubtype="8" fill="hold" nodeType="clickEffect">
                                  <p:stCondLst>
                                    <p:cond delay="0"/>
                                  </p:stCondLst>
                                  <p:childTnLst>
                                    <p:set>
                                      <p:cBhvr>
                                        <p:cTn id="372" dur="1" fill="hold">
                                          <p:stCondLst>
                                            <p:cond delay="0"/>
                                          </p:stCondLst>
                                        </p:cTn>
                                        <p:tgtEl>
                                          <p:spTgt spid="402510"/>
                                        </p:tgtEl>
                                        <p:attrNameLst>
                                          <p:attrName>style.visibility</p:attrName>
                                        </p:attrNameLst>
                                      </p:cBhvr>
                                      <p:to>
                                        <p:strVal val="visible"/>
                                      </p:to>
                                    </p:set>
                                    <p:animEffect transition="in" filter="wipe(left)">
                                      <p:cBhvr>
                                        <p:cTn id="373" dur="500"/>
                                        <p:tgtEl>
                                          <p:spTgt spid="402510"/>
                                        </p:tgtEl>
                                      </p:cBhvr>
                                    </p:animEffect>
                                  </p:childTnLst>
                                </p:cTn>
                              </p:par>
                            </p:childTnLst>
                          </p:cTn>
                        </p:par>
                      </p:childTnLst>
                    </p:cTn>
                  </p:par>
                  <p:par>
                    <p:cTn id="374" fill="hold" nodeType="clickPar">
                      <p:stCondLst>
                        <p:cond delay="indefinite"/>
                      </p:stCondLst>
                      <p:childTnLst>
                        <p:par>
                          <p:cTn id="375" fill="hold" nodeType="withGroup">
                            <p:stCondLst>
                              <p:cond delay="0"/>
                            </p:stCondLst>
                            <p:childTnLst>
                              <p:par>
                                <p:cTn id="376" presetID="22" presetClass="entr" presetSubtype="2" fill="hold" nodeType="clickEffect">
                                  <p:stCondLst>
                                    <p:cond delay="0"/>
                                  </p:stCondLst>
                                  <p:childTnLst>
                                    <p:set>
                                      <p:cBhvr>
                                        <p:cTn id="377" dur="1" fill="hold">
                                          <p:stCondLst>
                                            <p:cond delay="0"/>
                                          </p:stCondLst>
                                        </p:cTn>
                                        <p:tgtEl>
                                          <p:spTgt spid="402511"/>
                                        </p:tgtEl>
                                        <p:attrNameLst>
                                          <p:attrName>style.visibility</p:attrName>
                                        </p:attrNameLst>
                                      </p:cBhvr>
                                      <p:to>
                                        <p:strVal val="visible"/>
                                      </p:to>
                                    </p:set>
                                    <p:animEffect transition="in" filter="wipe(right)">
                                      <p:cBhvr>
                                        <p:cTn id="378" dur="500"/>
                                        <p:tgtEl>
                                          <p:spTgt spid="402511"/>
                                        </p:tgtEl>
                                      </p:cBhvr>
                                    </p:animEffect>
                                  </p:childTnLst>
                                </p:cTn>
                              </p:par>
                              <p:par>
                                <p:cTn id="379" presetID="1" presetClass="entr" presetSubtype="0" fill="hold" grpId="0" nodeType="withEffect">
                                  <p:stCondLst>
                                    <p:cond delay="0"/>
                                  </p:stCondLst>
                                  <p:childTnLst>
                                    <p:set>
                                      <p:cBhvr>
                                        <p:cTn id="380" dur="1" fill="hold">
                                          <p:stCondLst>
                                            <p:cond delay="0"/>
                                          </p:stCondLst>
                                        </p:cTn>
                                        <p:tgtEl>
                                          <p:spTgt spid="402470"/>
                                        </p:tgtEl>
                                        <p:attrNameLst>
                                          <p:attrName>style.visibility</p:attrName>
                                        </p:attrNameLst>
                                      </p:cBhvr>
                                      <p:to>
                                        <p:strVal val="visible"/>
                                      </p:to>
                                    </p:set>
                                  </p:childTnLst>
                                </p:cTn>
                              </p:par>
                              <p:par>
                                <p:cTn id="381" presetID="64" presetClass="path" presetSubtype="0" accel="50000" decel="50000" fill="hold" grpId="1" nodeType="withEffect">
                                  <p:stCondLst>
                                    <p:cond delay="0"/>
                                  </p:stCondLst>
                                  <p:childTnLst>
                                    <p:animMotion origin="layout" path="M -8.33333E-7 2.25717E-6 L 0.46267 -0.32493 " pathEditMode="relative" rAng="0" ptsTypes="AA">
                                      <p:cBhvr>
                                        <p:cTn id="382" dur="500" spd="-100000" fill="hold"/>
                                        <p:tgtEl>
                                          <p:spTgt spid="402470"/>
                                        </p:tgtEl>
                                        <p:attrNameLst>
                                          <p:attrName>ppt_x</p:attrName>
                                          <p:attrName>ppt_y</p:attrName>
                                        </p:attrNameLst>
                                      </p:cBhvr>
                                      <p:rCtr x="23125" y="-16258"/>
                                    </p:animMotion>
                                  </p:childTnLst>
                                </p:cTn>
                              </p:par>
                            </p:childTnLst>
                          </p:cTn>
                        </p:par>
                      </p:childTnLst>
                    </p:cTn>
                  </p:par>
                  <p:par>
                    <p:cTn id="383" fill="hold" nodeType="clickPar">
                      <p:stCondLst>
                        <p:cond delay="indefinite"/>
                      </p:stCondLst>
                      <p:childTnLst>
                        <p:par>
                          <p:cTn id="384" fill="hold" nodeType="withGroup">
                            <p:stCondLst>
                              <p:cond delay="0"/>
                            </p:stCondLst>
                            <p:childTnLst>
                              <p:par>
                                <p:cTn id="385" presetID="1" presetClass="exit" presetSubtype="0" fill="hold" nodeType="clickEffect">
                                  <p:stCondLst>
                                    <p:cond delay="0"/>
                                  </p:stCondLst>
                                  <p:childTnLst>
                                    <p:set>
                                      <p:cBhvr>
                                        <p:cTn id="386" dur="1" fill="hold">
                                          <p:stCondLst>
                                            <p:cond delay="0"/>
                                          </p:stCondLst>
                                        </p:cTn>
                                        <p:tgtEl>
                                          <p:spTgt spid="402479"/>
                                        </p:tgtEl>
                                        <p:attrNameLst>
                                          <p:attrName>style.visibility</p:attrName>
                                        </p:attrNameLst>
                                      </p:cBhvr>
                                      <p:to>
                                        <p:strVal val="hidden"/>
                                      </p:to>
                                    </p:set>
                                  </p:childTnLst>
                                </p:cTn>
                              </p:par>
                              <p:par>
                                <p:cTn id="387" presetID="1" presetClass="exit" presetSubtype="0" fill="hold" nodeType="withEffect">
                                  <p:stCondLst>
                                    <p:cond delay="0"/>
                                  </p:stCondLst>
                                  <p:childTnLst>
                                    <p:set>
                                      <p:cBhvr>
                                        <p:cTn id="388" dur="1" fill="hold">
                                          <p:stCondLst>
                                            <p:cond delay="0"/>
                                          </p:stCondLst>
                                        </p:cTn>
                                        <p:tgtEl>
                                          <p:spTgt spid="402510"/>
                                        </p:tgtEl>
                                        <p:attrNameLst>
                                          <p:attrName>style.visibility</p:attrName>
                                        </p:attrNameLst>
                                      </p:cBhvr>
                                      <p:to>
                                        <p:strVal val="hidden"/>
                                      </p:to>
                                    </p:set>
                                  </p:childTnLst>
                                </p:cTn>
                              </p:par>
                              <p:par>
                                <p:cTn id="389" presetID="1" presetClass="exit" presetSubtype="0" fill="hold" nodeType="withEffect">
                                  <p:stCondLst>
                                    <p:cond delay="0"/>
                                  </p:stCondLst>
                                  <p:childTnLst>
                                    <p:set>
                                      <p:cBhvr>
                                        <p:cTn id="390" dur="1" fill="hold">
                                          <p:stCondLst>
                                            <p:cond delay="0"/>
                                          </p:stCondLst>
                                        </p:cTn>
                                        <p:tgtEl>
                                          <p:spTgt spid="402511"/>
                                        </p:tgtEl>
                                        <p:attrNameLst>
                                          <p:attrName>style.visibility</p:attrName>
                                        </p:attrNameLst>
                                      </p:cBhvr>
                                      <p:to>
                                        <p:strVal val="hidden"/>
                                      </p:to>
                                    </p:se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1" presetClass="entr" presetSubtype="0" fill="hold" grpId="2" nodeType="clickEffect">
                                  <p:stCondLst>
                                    <p:cond delay="0"/>
                                  </p:stCondLst>
                                  <p:childTnLst>
                                    <p:set>
                                      <p:cBhvr>
                                        <p:cTn id="394" dur="1" fill="hold">
                                          <p:stCondLst>
                                            <p:cond delay="0"/>
                                          </p:stCondLst>
                                        </p:cTn>
                                        <p:tgtEl>
                                          <p:spTgt spid="402513"/>
                                        </p:tgtEl>
                                        <p:attrNameLst>
                                          <p:attrName>style.visibility</p:attrName>
                                        </p:attrNameLst>
                                      </p:cBhvr>
                                      <p:to>
                                        <p:strVal val="visible"/>
                                      </p:to>
                                    </p:set>
                                  </p:childTnLst>
                                </p:cTn>
                              </p:par>
                              <p:par>
                                <p:cTn id="395" presetID="1" presetClass="entr" presetSubtype="0" fill="hold" nodeType="withEffect">
                                  <p:stCondLst>
                                    <p:cond delay="0"/>
                                  </p:stCondLst>
                                  <p:childTnLst>
                                    <p:set>
                                      <p:cBhvr>
                                        <p:cTn id="396" dur="1" fill="hold">
                                          <p:stCondLst>
                                            <p:cond delay="0"/>
                                          </p:stCondLst>
                                        </p:cTn>
                                        <p:tgtEl>
                                          <p:spTgt spid="402512"/>
                                        </p:tgtEl>
                                        <p:attrNameLst>
                                          <p:attrName>style.visibility</p:attrName>
                                        </p:attrNameLst>
                                      </p:cBhvr>
                                      <p:to>
                                        <p:strVal val="visible"/>
                                      </p:to>
                                    </p:set>
                                  </p:childTnLst>
                                </p:cTn>
                              </p:par>
                              <p:par>
                                <p:cTn id="397" presetID="1" presetClass="entr" presetSubtype="0" fill="hold" nodeType="withEffect">
                                  <p:stCondLst>
                                    <p:cond delay="0"/>
                                  </p:stCondLst>
                                  <p:childTnLst>
                                    <p:set>
                                      <p:cBhvr>
                                        <p:cTn id="398" dur="1" fill="hold">
                                          <p:stCondLst>
                                            <p:cond delay="0"/>
                                          </p:stCondLst>
                                        </p:cTn>
                                        <p:tgtEl>
                                          <p:spTgt spid="402517"/>
                                        </p:tgtEl>
                                        <p:attrNameLst>
                                          <p:attrName>style.visibility</p:attrName>
                                        </p:attrNameLst>
                                      </p:cBhvr>
                                      <p:to>
                                        <p:strVal val="visible"/>
                                      </p:to>
                                    </p:set>
                                  </p:childTnLst>
                                </p:cTn>
                              </p:par>
                              <p:par>
                                <p:cTn id="399" presetID="1" presetClass="entr" presetSubtype="0" fill="hold" nodeType="withEffect">
                                  <p:stCondLst>
                                    <p:cond delay="0"/>
                                  </p:stCondLst>
                                  <p:childTnLst>
                                    <p:set>
                                      <p:cBhvr>
                                        <p:cTn id="400" dur="1" fill="hold">
                                          <p:stCondLst>
                                            <p:cond delay="0"/>
                                          </p:stCondLst>
                                        </p:cTn>
                                        <p:tgtEl>
                                          <p:spTgt spid="402518"/>
                                        </p:tgtEl>
                                        <p:attrNameLst>
                                          <p:attrName>style.visibility</p:attrName>
                                        </p:attrNameLst>
                                      </p:cBhvr>
                                      <p:to>
                                        <p:strVal val="visible"/>
                                      </p:to>
                                    </p:set>
                                  </p:childTnLst>
                                </p:cTn>
                              </p:par>
                            </p:childTnLst>
                          </p:cTn>
                        </p:par>
                      </p:childTnLst>
                    </p:cTn>
                  </p:par>
                  <p:par>
                    <p:cTn id="401" fill="hold" nodeType="clickPar">
                      <p:stCondLst>
                        <p:cond delay="indefinite"/>
                      </p:stCondLst>
                      <p:childTnLst>
                        <p:par>
                          <p:cTn id="402" fill="hold" nodeType="withGroup">
                            <p:stCondLst>
                              <p:cond delay="0"/>
                            </p:stCondLst>
                            <p:childTnLst>
                              <p:par>
                                <p:cTn id="403" presetID="22" presetClass="entr" presetSubtype="2" fill="hold" nodeType="clickEffect">
                                  <p:stCondLst>
                                    <p:cond delay="0"/>
                                  </p:stCondLst>
                                  <p:childTnLst>
                                    <p:set>
                                      <p:cBhvr>
                                        <p:cTn id="404" dur="1" fill="hold">
                                          <p:stCondLst>
                                            <p:cond delay="0"/>
                                          </p:stCondLst>
                                        </p:cTn>
                                        <p:tgtEl>
                                          <p:spTgt spid="402519"/>
                                        </p:tgtEl>
                                        <p:attrNameLst>
                                          <p:attrName>style.visibility</p:attrName>
                                        </p:attrNameLst>
                                      </p:cBhvr>
                                      <p:to>
                                        <p:strVal val="visible"/>
                                      </p:to>
                                    </p:set>
                                    <p:animEffect transition="in" filter="wipe(right)">
                                      <p:cBhvr>
                                        <p:cTn id="405" dur="500"/>
                                        <p:tgtEl>
                                          <p:spTgt spid="402519"/>
                                        </p:tgtEl>
                                      </p:cBhvr>
                                    </p:animEffect>
                                  </p:childTnLst>
                                </p:cTn>
                              </p:par>
                            </p:childTnLst>
                          </p:cTn>
                        </p:par>
                      </p:childTnLst>
                    </p:cTn>
                  </p:par>
                  <p:par>
                    <p:cTn id="406" fill="hold" nodeType="clickPar">
                      <p:stCondLst>
                        <p:cond delay="indefinite"/>
                      </p:stCondLst>
                      <p:childTnLst>
                        <p:par>
                          <p:cTn id="407" fill="hold" nodeType="withGroup">
                            <p:stCondLst>
                              <p:cond delay="0"/>
                            </p:stCondLst>
                            <p:childTnLst>
                              <p:par>
                                <p:cTn id="408" presetID="1" presetClass="exit" presetSubtype="0" fill="hold" grpId="3" nodeType="clickEffect">
                                  <p:stCondLst>
                                    <p:cond delay="0"/>
                                  </p:stCondLst>
                                  <p:childTnLst>
                                    <p:set>
                                      <p:cBhvr>
                                        <p:cTn id="409" dur="1" fill="hold">
                                          <p:stCondLst>
                                            <p:cond delay="0"/>
                                          </p:stCondLst>
                                        </p:cTn>
                                        <p:tgtEl>
                                          <p:spTgt spid="402513"/>
                                        </p:tgtEl>
                                        <p:attrNameLst>
                                          <p:attrName>style.visibility</p:attrName>
                                        </p:attrNameLst>
                                      </p:cBhvr>
                                      <p:to>
                                        <p:strVal val="hidden"/>
                                      </p:to>
                                    </p:set>
                                  </p:childTnLst>
                                </p:cTn>
                              </p:par>
                              <p:par>
                                <p:cTn id="410" presetID="1" presetClass="exit" presetSubtype="0" fill="hold" nodeType="withEffect">
                                  <p:stCondLst>
                                    <p:cond delay="0"/>
                                  </p:stCondLst>
                                  <p:childTnLst>
                                    <p:set>
                                      <p:cBhvr>
                                        <p:cTn id="411" dur="1" fill="hold">
                                          <p:stCondLst>
                                            <p:cond delay="0"/>
                                          </p:stCondLst>
                                        </p:cTn>
                                        <p:tgtEl>
                                          <p:spTgt spid="402512"/>
                                        </p:tgtEl>
                                        <p:attrNameLst>
                                          <p:attrName>style.visibility</p:attrName>
                                        </p:attrNameLst>
                                      </p:cBhvr>
                                      <p:to>
                                        <p:strVal val="hidden"/>
                                      </p:to>
                                    </p:set>
                                  </p:childTnLst>
                                </p:cTn>
                              </p:par>
                              <p:par>
                                <p:cTn id="412" presetID="1" presetClass="exit" presetSubtype="0" fill="hold" nodeType="withEffect">
                                  <p:stCondLst>
                                    <p:cond delay="0"/>
                                  </p:stCondLst>
                                  <p:childTnLst>
                                    <p:set>
                                      <p:cBhvr>
                                        <p:cTn id="413" dur="1" fill="hold">
                                          <p:stCondLst>
                                            <p:cond delay="0"/>
                                          </p:stCondLst>
                                        </p:cTn>
                                        <p:tgtEl>
                                          <p:spTgt spid="402519"/>
                                        </p:tgtEl>
                                        <p:attrNameLst>
                                          <p:attrName>style.visibility</p:attrName>
                                        </p:attrNameLst>
                                      </p:cBhvr>
                                      <p:to>
                                        <p:strVal val="hidden"/>
                                      </p:to>
                                    </p:set>
                                  </p:childTnLst>
                                </p:cTn>
                              </p:par>
                              <p:par>
                                <p:cTn id="414" presetID="1" presetClass="exit" presetSubtype="0" fill="hold" nodeType="withEffect">
                                  <p:stCondLst>
                                    <p:cond delay="0"/>
                                  </p:stCondLst>
                                  <p:childTnLst>
                                    <p:set>
                                      <p:cBhvr>
                                        <p:cTn id="415" dur="1" fill="hold">
                                          <p:stCondLst>
                                            <p:cond delay="0"/>
                                          </p:stCondLst>
                                        </p:cTn>
                                        <p:tgtEl>
                                          <p:spTgt spid="402518"/>
                                        </p:tgtEl>
                                        <p:attrNameLst>
                                          <p:attrName>style.visibility</p:attrName>
                                        </p:attrNameLst>
                                      </p:cBhvr>
                                      <p:to>
                                        <p:strVal val="hidden"/>
                                      </p:to>
                                    </p:set>
                                  </p:childTnLst>
                                </p:cTn>
                              </p:par>
                              <p:par>
                                <p:cTn id="416" presetID="1" presetClass="exit" presetSubtype="0" fill="hold" nodeType="withEffect">
                                  <p:stCondLst>
                                    <p:cond delay="0"/>
                                  </p:stCondLst>
                                  <p:childTnLst>
                                    <p:set>
                                      <p:cBhvr>
                                        <p:cTn id="417" dur="1" fill="hold">
                                          <p:stCondLst>
                                            <p:cond delay="0"/>
                                          </p:stCondLst>
                                        </p:cTn>
                                        <p:tgtEl>
                                          <p:spTgt spid="402517"/>
                                        </p:tgtEl>
                                        <p:attrNameLst>
                                          <p:attrName>style.visibility</p:attrName>
                                        </p:attrNameLst>
                                      </p:cBhvr>
                                      <p:to>
                                        <p:strVal val="hidden"/>
                                      </p:to>
                                    </p:set>
                                  </p:childTnLst>
                                </p:cTn>
                              </p:par>
                            </p:childTnLst>
                          </p:cTn>
                        </p:par>
                      </p:childTnLst>
                    </p:cTn>
                  </p:par>
                  <p:par>
                    <p:cTn id="418" fill="hold" nodeType="clickPar">
                      <p:stCondLst>
                        <p:cond delay="indefinite"/>
                      </p:stCondLst>
                      <p:childTnLst>
                        <p:par>
                          <p:cTn id="419" fill="hold" nodeType="withGroup">
                            <p:stCondLst>
                              <p:cond delay="0"/>
                            </p:stCondLst>
                            <p:childTnLst>
                              <p:par>
                                <p:cTn id="420" presetID="1" presetClass="entr" presetSubtype="0" fill="hold" nodeType="clickEffect">
                                  <p:stCondLst>
                                    <p:cond delay="0"/>
                                  </p:stCondLst>
                                  <p:childTnLst>
                                    <p:set>
                                      <p:cBhvr>
                                        <p:cTn id="421" dur="1" fill="hold">
                                          <p:stCondLst>
                                            <p:cond delay="0"/>
                                          </p:stCondLst>
                                        </p:cTn>
                                        <p:tgtEl>
                                          <p:spTgt spid="402488"/>
                                        </p:tgtEl>
                                        <p:attrNameLst>
                                          <p:attrName>style.visibility</p:attrName>
                                        </p:attrNameLst>
                                      </p:cBhvr>
                                      <p:to>
                                        <p:strVal val="visible"/>
                                      </p:to>
                                    </p:set>
                                  </p:childTnLst>
                                </p:cTn>
                              </p:par>
                            </p:childTnLst>
                          </p:cTn>
                        </p:par>
                      </p:childTnLst>
                    </p:cTn>
                  </p:par>
                  <p:par>
                    <p:cTn id="422" fill="hold" nodeType="clickPar">
                      <p:stCondLst>
                        <p:cond delay="indefinite"/>
                      </p:stCondLst>
                      <p:childTnLst>
                        <p:par>
                          <p:cTn id="423" fill="hold" nodeType="withGroup">
                            <p:stCondLst>
                              <p:cond delay="0"/>
                            </p:stCondLst>
                            <p:childTnLst>
                              <p:par>
                                <p:cTn id="424" presetID="9" presetClass="emph" presetSubtype="0" nodeType="clickEffect">
                                  <p:stCondLst>
                                    <p:cond delay="0"/>
                                  </p:stCondLst>
                                  <p:childTnLst>
                                    <p:set>
                                      <p:cBhvr rctx="PPT">
                                        <p:cTn id="425" dur="indefinite"/>
                                        <p:tgtEl>
                                          <p:spTgt spid="402452"/>
                                        </p:tgtEl>
                                        <p:attrNameLst>
                                          <p:attrName>style.opacity</p:attrName>
                                        </p:attrNameLst>
                                      </p:cBhvr>
                                      <p:to>
                                        <p:strVal val="1"/>
                                      </p:to>
                                    </p:set>
                                    <p:animEffect filter="image" prLst="opacity: 1">
                                      <p:cBhvr rctx="IE">
                                        <p:cTn id="426" dur="indefinite"/>
                                        <p:tgtEl>
                                          <p:spTgt spid="402452"/>
                                        </p:tgtEl>
                                      </p:cBhvr>
                                    </p:animEffect>
                                  </p:childTnLst>
                                </p:cTn>
                              </p:par>
                              <p:par>
                                <p:cTn id="427" presetID="9" presetClass="emph" presetSubtype="0" nodeType="withEffect">
                                  <p:stCondLst>
                                    <p:cond delay="0"/>
                                  </p:stCondLst>
                                  <p:childTnLst>
                                    <p:set>
                                      <p:cBhvr rctx="PPT">
                                        <p:cTn id="428" dur="indefinite"/>
                                        <p:tgtEl>
                                          <p:spTgt spid="402449"/>
                                        </p:tgtEl>
                                        <p:attrNameLst>
                                          <p:attrName>style.opacity</p:attrName>
                                        </p:attrNameLst>
                                      </p:cBhvr>
                                      <p:to>
                                        <p:strVal val="1"/>
                                      </p:to>
                                    </p:set>
                                    <p:animEffect filter="image" prLst="opacity: 1">
                                      <p:cBhvr rctx="IE">
                                        <p:cTn id="429" dur="indefinite"/>
                                        <p:tgtEl>
                                          <p:spTgt spid="402449"/>
                                        </p:tgtEl>
                                      </p:cBhvr>
                                    </p:animEffect>
                                  </p:childTnLst>
                                </p:cTn>
                              </p:par>
                              <p:par>
                                <p:cTn id="430" presetID="9" presetClass="emph" presetSubtype="0" nodeType="withEffect">
                                  <p:stCondLst>
                                    <p:cond delay="0"/>
                                  </p:stCondLst>
                                  <p:childTnLst>
                                    <p:set>
                                      <p:cBhvr rctx="PPT">
                                        <p:cTn id="431" dur="indefinite"/>
                                        <p:tgtEl>
                                          <p:spTgt spid="402447"/>
                                        </p:tgtEl>
                                        <p:attrNameLst>
                                          <p:attrName>style.opacity</p:attrName>
                                        </p:attrNameLst>
                                      </p:cBhvr>
                                      <p:to>
                                        <p:strVal val="1"/>
                                      </p:to>
                                    </p:set>
                                    <p:animEffect filter="image" prLst="opacity: 1">
                                      <p:cBhvr rctx="IE">
                                        <p:cTn id="432" dur="indefinite"/>
                                        <p:tgtEl>
                                          <p:spTgt spid="402447"/>
                                        </p:tgtEl>
                                      </p:cBhvr>
                                    </p:animEffect>
                                  </p:childTnLst>
                                </p:cTn>
                              </p:par>
                              <p:par>
                                <p:cTn id="433" presetID="9" presetClass="emph" presetSubtype="0" nodeType="withEffect">
                                  <p:stCondLst>
                                    <p:cond delay="0"/>
                                  </p:stCondLst>
                                  <p:childTnLst>
                                    <p:set>
                                      <p:cBhvr rctx="PPT">
                                        <p:cTn id="434" dur="indefinite"/>
                                        <p:tgtEl>
                                          <p:spTgt spid="402450"/>
                                        </p:tgtEl>
                                        <p:attrNameLst>
                                          <p:attrName>style.opacity</p:attrName>
                                        </p:attrNameLst>
                                      </p:cBhvr>
                                      <p:to>
                                        <p:strVal val="1"/>
                                      </p:to>
                                    </p:set>
                                    <p:animEffect filter="image" prLst="opacity: 1">
                                      <p:cBhvr rctx="IE">
                                        <p:cTn id="435" dur="indefinite"/>
                                        <p:tgtEl>
                                          <p:spTgt spid="402450"/>
                                        </p:tgtEl>
                                      </p:cBhvr>
                                    </p:animEffect>
                                  </p:childTnLst>
                                </p:cTn>
                              </p:par>
                              <p:par>
                                <p:cTn id="436" presetID="9" presetClass="emph" presetSubtype="0" nodeType="withEffect">
                                  <p:stCondLst>
                                    <p:cond delay="0"/>
                                  </p:stCondLst>
                                  <p:childTnLst>
                                    <p:set>
                                      <p:cBhvr rctx="PPT">
                                        <p:cTn id="437" dur="indefinite"/>
                                        <p:tgtEl>
                                          <p:spTgt spid="402454"/>
                                        </p:tgtEl>
                                        <p:attrNameLst>
                                          <p:attrName>style.opacity</p:attrName>
                                        </p:attrNameLst>
                                      </p:cBhvr>
                                      <p:to>
                                        <p:strVal val="0.1"/>
                                      </p:to>
                                    </p:set>
                                    <p:animEffect filter="image" prLst="opacity: 0.1">
                                      <p:cBhvr rctx="IE">
                                        <p:cTn id="438" dur="indefinite"/>
                                        <p:tgtEl>
                                          <p:spTgt spid="402454"/>
                                        </p:tgtEl>
                                      </p:cBhvr>
                                    </p:animEffect>
                                  </p:childTnLst>
                                </p:cTn>
                              </p:par>
                              <p:par>
                                <p:cTn id="439" presetID="9" presetClass="emph" presetSubtype="0" nodeType="withEffect">
                                  <p:stCondLst>
                                    <p:cond delay="0"/>
                                  </p:stCondLst>
                                  <p:childTnLst>
                                    <p:set>
                                      <p:cBhvr rctx="PPT">
                                        <p:cTn id="440" dur="indefinite"/>
                                        <p:tgtEl>
                                          <p:spTgt spid="402453"/>
                                        </p:tgtEl>
                                        <p:attrNameLst>
                                          <p:attrName>style.opacity</p:attrName>
                                        </p:attrNameLst>
                                      </p:cBhvr>
                                      <p:to>
                                        <p:strVal val="0.1"/>
                                      </p:to>
                                    </p:set>
                                    <p:animEffect filter="image" prLst="opacity: 0.1">
                                      <p:cBhvr rctx="IE">
                                        <p:cTn id="441" dur="indefinite"/>
                                        <p:tgtEl>
                                          <p:spTgt spid="402453"/>
                                        </p:tgtEl>
                                      </p:cBhvr>
                                    </p:animEffect>
                                  </p:childTnLst>
                                </p:cTn>
                              </p:par>
                              <p:par>
                                <p:cTn id="442" presetID="9" presetClass="emph" presetSubtype="0" nodeType="withEffect">
                                  <p:stCondLst>
                                    <p:cond delay="0"/>
                                  </p:stCondLst>
                                  <p:childTnLst>
                                    <p:set>
                                      <p:cBhvr rctx="PPT">
                                        <p:cTn id="443" dur="indefinite"/>
                                        <p:tgtEl>
                                          <p:spTgt spid="402448"/>
                                        </p:tgtEl>
                                        <p:attrNameLst>
                                          <p:attrName>style.opacity</p:attrName>
                                        </p:attrNameLst>
                                      </p:cBhvr>
                                      <p:to>
                                        <p:strVal val="0.1"/>
                                      </p:to>
                                    </p:set>
                                    <p:animEffect filter="image" prLst="opacity: 0.1">
                                      <p:cBhvr rctx="IE">
                                        <p:cTn id="444" dur="indefinite"/>
                                        <p:tgtEl>
                                          <p:spTgt spid="402448"/>
                                        </p:tgtEl>
                                      </p:cBhvr>
                                    </p:animEffect>
                                  </p:childTnLst>
                                </p:cTn>
                              </p:par>
                              <p:par>
                                <p:cTn id="445" presetID="9" presetClass="emph" presetSubtype="0" nodeType="withEffect">
                                  <p:stCondLst>
                                    <p:cond delay="0"/>
                                  </p:stCondLst>
                                  <p:childTnLst>
                                    <p:set>
                                      <p:cBhvr rctx="PPT">
                                        <p:cTn id="446" dur="indefinite"/>
                                        <p:tgtEl>
                                          <p:spTgt spid="402451"/>
                                        </p:tgtEl>
                                        <p:attrNameLst>
                                          <p:attrName>style.opacity</p:attrName>
                                        </p:attrNameLst>
                                      </p:cBhvr>
                                      <p:to>
                                        <p:strVal val="0.1"/>
                                      </p:to>
                                    </p:set>
                                    <p:animEffect filter="image" prLst="opacity: 0.1">
                                      <p:cBhvr rctx="IE">
                                        <p:cTn id="447" dur="indefinite"/>
                                        <p:tgtEl>
                                          <p:spTgt spid="402451"/>
                                        </p:tgtEl>
                                      </p:cBhvr>
                                    </p:animEffect>
                                  </p:childTnLst>
                                </p:cTn>
                              </p:par>
                            </p:childTnLst>
                          </p:cTn>
                        </p:par>
                      </p:childTnLst>
                    </p:cTn>
                  </p:par>
                  <p:par>
                    <p:cTn id="448" fill="hold" nodeType="clickPar">
                      <p:stCondLst>
                        <p:cond delay="indefinite"/>
                      </p:stCondLst>
                      <p:childTnLst>
                        <p:par>
                          <p:cTn id="449" fill="hold" nodeType="withGroup">
                            <p:stCondLst>
                              <p:cond delay="0"/>
                            </p:stCondLst>
                            <p:childTnLst>
                              <p:par>
                                <p:cTn id="450" presetID="1" presetClass="entr" presetSubtype="0" fill="hold" nodeType="clickEffect">
                                  <p:stCondLst>
                                    <p:cond delay="0"/>
                                  </p:stCondLst>
                                  <p:childTnLst>
                                    <p:set>
                                      <p:cBhvr>
                                        <p:cTn id="451" dur="1" fill="hold">
                                          <p:stCondLst>
                                            <p:cond delay="0"/>
                                          </p:stCondLst>
                                        </p:cTn>
                                        <p:tgtEl>
                                          <p:spTgt spid="402477"/>
                                        </p:tgtEl>
                                        <p:attrNameLst>
                                          <p:attrName>style.visibility</p:attrName>
                                        </p:attrNameLst>
                                      </p:cBhvr>
                                      <p:to>
                                        <p:strVal val="visible"/>
                                      </p:to>
                                    </p:set>
                                  </p:childTnLst>
                                </p:cTn>
                              </p:par>
                              <p:par>
                                <p:cTn id="452" presetID="35" presetClass="emph" presetSubtype="0" repeatCount="indefinite" fill="hold" nodeType="withEffect">
                                  <p:stCondLst>
                                    <p:cond delay="0"/>
                                  </p:stCondLst>
                                  <p:childTnLst>
                                    <p:anim calcmode="discrete" valueType="str">
                                      <p:cBhvr>
                                        <p:cTn id="453" dur="500" fill="hold"/>
                                        <p:tgtEl>
                                          <p:spTgt spid="402477"/>
                                        </p:tgtEl>
                                        <p:attrNameLst>
                                          <p:attrName>style.visibility</p:attrName>
                                        </p:attrNameLst>
                                      </p:cBhvr>
                                      <p:tavLst>
                                        <p:tav tm="0">
                                          <p:val>
                                            <p:strVal val="hidden"/>
                                          </p:val>
                                        </p:tav>
                                        <p:tav tm="50000">
                                          <p:val>
                                            <p:strVal val="visible"/>
                                          </p:val>
                                        </p:tav>
                                      </p:tavLst>
                                    </p:anim>
                                  </p:childTnLst>
                                </p:cTn>
                              </p:par>
                              <p:par>
                                <p:cTn id="454" presetID="1" presetClass="entr" presetSubtype="0" fill="hold" nodeType="withEffect">
                                  <p:stCondLst>
                                    <p:cond delay="0"/>
                                  </p:stCondLst>
                                  <p:childTnLst>
                                    <p:set>
                                      <p:cBhvr>
                                        <p:cTn id="455" dur="1" fill="hold">
                                          <p:stCondLst>
                                            <p:cond delay="0"/>
                                          </p:stCondLst>
                                        </p:cTn>
                                        <p:tgtEl>
                                          <p:spTgt spid="402483"/>
                                        </p:tgtEl>
                                        <p:attrNameLst>
                                          <p:attrName>style.visibility</p:attrName>
                                        </p:attrNameLst>
                                      </p:cBhvr>
                                      <p:to>
                                        <p:strVal val="visible"/>
                                      </p:to>
                                    </p:set>
                                  </p:childTnLst>
                                </p:cTn>
                              </p:par>
                            </p:childTnLst>
                          </p:cTn>
                        </p:par>
                      </p:childTnLst>
                    </p:cTn>
                  </p:par>
                  <p:par>
                    <p:cTn id="456" fill="hold" nodeType="clickPar">
                      <p:stCondLst>
                        <p:cond delay="indefinite"/>
                      </p:stCondLst>
                      <p:childTnLst>
                        <p:par>
                          <p:cTn id="457" fill="hold" nodeType="withGroup">
                            <p:stCondLst>
                              <p:cond delay="0"/>
                            </p:stCondLst>
                            <p:childTnLst>
                              <p:par>
                                <p:cTn id="458" presetID="22" presetClass="entr" presetSubtype="8" fill="hold" nodeType="clickEffect">
                                  <p:stCondLst>
                                    <p:cond delay="0"/>
                                  </p:stCondLst>
                                  <p:childTnLst>
                                    <p:set>
                                      <p:cBhvr>
                                        <p:cTn id="459" dur="1" fill="hold">
                                          <p:stCondLst>
                                            <p:cond delay="0"/>
                                          </p:stCondLst>
                                        </p:cTn>
                                        <p:tgtEl>
                                          <p:spTgt spid="402520"/>
                                        </p:tgtEl>
                                        <p:attrNameLst>
                                          <p:attrName>style.visibility</p:attrName>
                                        </p:attrNameLst>
                                      </p:cBhvr>
                                      <p:to>
                                        <p:strVal val="visible"/>
                                      </p:to>
                                    </p:set>
                                    <p:animEffect transition="in" filter="wipe(left)">
                                      <p:cBhvr>
                                        <p:cTn id="460" dur="500"/>
                                        <p:tgtEl>
                                          <p:spTgt spid="402520"/>
                                        </p:tgtEl>
                                      </p:cBhvr>
                                    </p:animEffect>
                                  </p:childTnLst>
                                </p:cTn>
                              </p:par>
                            </p:childTnLst>
                          </p:cTn>
                        </p:par>
                      </p:childTnLst>
                    </p:cTn>
                  </p:par>
                  <p:par>
                    <p:cTn id="461" fill="hold" nodeType="clickPar">
                      <p:stCondLst>
                        <p:cond delay="indefinite"/>
                      </p:stCondLst>
                      <p:childTnLst>
                        <p:par>
                          <p:cTn id="462" fill="hold" nodeType="withGroup">
                            <p:stCondLst>
                              <p:cond delay="0"/>
                            </p:stCondLst>
                            <p:childTnLst>
                              <p:par>
                                <p:cTn id="463" presetID="22" presetClass="entr" presetSubtype="2" fill="hold" nodeType="clickEffect">
                                  <p:stCondLst>
                                    <p:cond delay="0"/>
                                  </p:stCondLst>
                                  <p:childTnLst>
                                    <p:set>
                                      <p:cBhvr>
                                        <p:cTn id="464" dur="1" fill="hold">
                                          <p:stCondLst>
                                            <p:cond delay="0"/>
                                          </p:stCondLst>
                                        </p:cTn>
                                        <p:tgtEl>
                                          <p:spTgt spid="402521"/>
                                        </p:tgtEl>
                                        <p:attrNameLst>
                                          <p:attrName>style.visibility</p:attrName>
                                        </p:attrNameLst>
                                      </p:cBhvr>
                                      <p:to>
                                        <p:strVal val="visible"/>
                                      </p:to>
                                    </p:set>
                                    <p:animEffect transition="in" filter="wipe(right)">
                                      <p:cBhvr>
                                        <p:cTn id="465" dur="500"/>
                                        <p:tgtEl>
                                          <p:spTgt spid="402521"/>
                                        </p:tgtEl>
                                      </p:cBhvr>
                                    </p:animEffect>
                                  </p:childTnLst>
                                </p:cTn>
                              </p:par>
                              <p:par>
                                <p:cTn id="466" presetID="1" presetClass="entr" presetSubtype="0" fill="hold" grpId="0" nodeType="withEffect">
                                  <p:stCondLst>
                                    <p:cond delay="0"/>
                                  </p:stCondLst>
                                  <p:childTnLst>
                                    <p:set>
                                      <p:cBhvr>
                                        <p:cTn id="467" dur="1" fill="hold">
                                          <p:stCondLst>
                                            <p:cond delay="0"/>
                                          </p:stCondLst>
                                        </p:cTn>
                                        <p:tgtEl>
                                          <p:spTgt spid="402466"/>
                                        </p:tgtEl>
                                        <p:attrNameLst>
                                          <p:attrName>style.visibility</p:attrName>
                                        </p:attrNameLst>
                                      </p:cBhvr>
                                      <p:to>
                                        <p:strVal val="visible"/>
                                      </p:to>
                                    </p:set>
                                  </p:childTnLst>
                                </p:cTn>
                              </p:par>
                              <p:par>
                                <p:cTn id="468" presetID="42" presetClass="path" presetSubtype="0" accel="50000" decel="50000" fill="hold" grpId="1" nodeType="withEffect">
                                  <p:stCondLst>
                                    <p:cond delay="0"/>
                                  </p:stCondLst>
                                  <p:childTnLst>
                                    <p:animMotion origin="layout" path="M 4.44444E-6 -1.11111E-6 L 0.45729 -0.5125 " pathEditMode="relative" rAng="0" ptsTypes="AA">
                                      <p:cBhvr>
                                        <p:cTn id="469" dur="500" spd="-100000" fill="hold"/>
                                        <p:tgtEl>
                                          <p:spTgt spid="402466"/>
                                        </p:tgtEl>
                                        <p:attrNameLst>
                                          <p:attrName>ppt_x</p:attrName>
                                          <p:attrName>ppt_y</p:attrName>
                                        </p:attrNameLst>
                                      </p:cBhvr>
                                      <p:rCtr x="22865" y="-25625"/>
                                    </p:animMotion>
                                  </p:childTnLst>
                                </p:cTn>
                              </p:par>
                            </p:childTnLst>
                          </p:cTn>
                        </p:par>
                      </p:childTnLst>
                    </p:cTn>
                  </p:par>
                  <p:par>
                    <p:cTn id="470" fill="hold" nodeType="clickPar">
                      <p:stCondLst>
                        <p:cond delay="indefinite"/>
                      </p:stCondLst>
                      <p:childTnLst>
                        <p:par>
                          <p:cTn id="471" fill="hold" nodeType="withGroup">
                            <p:stCondLst>
                              <p:cond delay="0"/>
                            </p:stCondLst>
                            <p:childTnLst>
                              <p:par>
                                <p:cTn id="472" presetID="1" presetClass="exit" presetSubtype="0" fill="hold" nodeType="clickEffect">
                                  <p:stCondLst>
                                    <p:cond delay="0"/>
                                  </p:stCondLst>
                                  <p:childTnLst>
                                    <p:set>
                                      <p:cBhvr>
                                        <p:cTn id="473" dur="1" fill="hold">
                                          <p:stCondLst>
                                            <p:cond delay="0"/>
                                          </p:stCondLst>
                                        </p:cTn>
                                        <p:tgtEl>
                                          <p:spTgt spid="402477"/>
                                        </p:tgtEl>
                                        <p:attrNameLst>
                                          <p:attrName>style.visibility</p:attrName>
                                        </p:attrNameLst>
                                      </p:cBhvr>
                                      <p:to>
                                        <p:strVal val="hidden"/>
                                      </p:to>
                                    </p:set>
                                  </p:childTnLst>
                                </p:cTn>
                              </p:par>
                              <p:par>
                                <p:cTn id="474" presetID="1" presetClass="exit" presetSubtype="0" fill="hold" nodeType="withEffect">
                                  <p:stCondLst>
                                    <p:cond delay="0"/>
                                  </p:stCondLst>
                                  <p:childTnLst>
                                    <p:set>
                                      <p:cBhvr>
                                        <p:cTn id="475" dur="1" fill="hold">
                                          <p:stCondLst>
                                            <p:cond delay="0"/>
                                          </p:stCondLst>
                                        </p:cTn>
                                        <p:tgtEl>
                                          <p:spTgt spid="402520"/>
                                        </p:tgtEl>
                                        <p:attrNameLst>
                                          <p:attrName>style.visibility</p:attrName>
                                        </p:attrNameLst>
                                      </p:cBhvr>
                                      <p:to>
                                        <p:strVal val="hidden"/>
                                      </p:to>
                                    </p:set>
                                  </p:childTnLst>
                                </p:cTn>
                              </p:par>
                              <p:par>
                                <p:cTn id="476" presetID="1" presetClass="exit" presetSubtype="0" fill="hold" nodeType="withEffect">
                                  <p:stCondLst>
                                    <p:cond delay="0"/>
                                  </p:stCondLst>
                                  <p:childTnLst>
                                    <p:set>
                                      <p:cBhvr>
                                        <p:cTn id="477" dur="1" fill="hold">
                                          <p:stCondLst>
                                            <p:cond delay="0"/>
                                          </p:stCondLst>
                                        </p:cTn>
                                        <p:tgtEl>
                                          <p:spTgt spid="402521"/>
                                        </p:tgtEl>
                                        <p:attrNameLst>
                                          <p:attrName>style.visibility</p:attrName>
                                        </p:attrNameLst>
                                      </p:cBhvr>
                                      <p:to>
                                        <p:strVal val="hidden"/>
                                      </p:to>
                                    </p:set>
                                  </p:childTnLst>
                                </p:cTn>
                              </p:par>
                            </p:childTnLst>
                          </p:cTn>
                        </p:par>
                      </p:childTnLst>
                    </p:cTn>
                  </p:par>
                  <p:par>
                    <p:cTn id="478" fill="hold" nodeType="clickPar">
                      <p:stCondLst>
                        <p:cond delay="indefinite"/>
                      </p:stCondLst>
                      <p:childTnLst>
                        <p:par>
                          <p:cTn id="479" fill="hold" nodeType="withGroup">
                            <p:stCondLst>
                              <p:cond delay="0"/>
                            </p:stCondLst>
                            <p:childTnLst>
                              <p:par>
                                <p:cTn id="480" presetID="1" presetClass="entr" presetSubtype="0" fill="hold" nodeType="clickEffect">
                                  <p:stCondLst>
                                    <p:cond delay="0"/>
                                  </p:stCondLst>
                                  <p:childTnLst>
                                    <p:set>
                                      <p:cBhvr>
                                        <p:cTn id="481" dur="1" fill="hold">
                                          <p:stCondLst>
                                            <p:cond delay="0"/>
                                          </p:stCondLst>
                                        </p:cTn>
                                        <p:tgtEl>
                                          <p:spTgt spid="402478"/>
                                        </p:tgtEl>
                                        <p:attrNameLst>
                                          <p:attrName>style.visibility</p:attrName>
                                        </p:attrNameLst>
                                      </p:cBhvr>
                                      <p:to>
                                        <p:strVal val="visible"/>
                                      </p:to>
                                    </p:set>
                                  </p:childTnLst>
                                </p:cTn>
                              </p:par>
                              <p:par>
                                <p:cTn id="482" presetID="35" presetClass="emph" presetSubtype="0" repeatCount="indefinite" fill="hold" nodeType="withEffect">
                                  <p:stCondLst>
                                    <p:cond delay="0"/>
                                  </p:stCondLst>
                                  <p:childTnLst>
                                    <p:anim calcmode="discrete" valueType="str">
                                      <p:cBhvr>
                                        <p:cTn id="483" dur="500" fill="hold"/>
                                        <p:tgtEl>
                                          <p:spTgt spid="402478"/>
                                        </p:tgtEl>
                                        <p:attrNameLst>
                                          <p:attrName>style.visibility</p:attrName>
                                        </p:attrNameLst>
                                      </p:cBhvr>
                                      <p:tavLst>
                                        <p:tav tm="0">
                                          <p:val>
                                            <p:strVal val="hidden"/>
                                          </p:val>
                                        </p:tav>
                                        <p:tav tm="50000">
                                          <p:val>
                                            <p:strVal val="visible"/>
                                          </p:val>
                                        </p:tav>
                                      </p:tavLst>
                                    </p:anim>
                                  </p:childTnLst>
                                </p:cTn>
                              </p:par>
                            </p:childTnLst>
                          </p:cTn>
                        </p:par>
                      </p:childTnLst>
                    </p:cTn>
                  </p:par>
                  <p:par>
                    <p:cTn id="484" fill="hold" nodeType="clickPar">
                      <p:stCondLst>
                        <p:cond delay="indefinite"/>
                      </p:stCondLst>
                      <p:childTnLst>
                        <p:par>
                          <p:cTn id="485" fill="hold" nodeType="withGroup">
                            <p:stCondLst>
                              <p:cond delay="0"/>
                            </p:stCondLst>
                            <p:childTnLst>
                              <p:par>
                                <p:cTn id="486" presetID="22" presetClass="entr" presetSubtype="4" fill="hold" nodeType="clickEffect">
                                  <p:stCondLst>
                                    <p:cond delay="0"/>
                                  </p:stCondLst>
                                  <p:childTnLst>
                                    <p:set>
                                      <p:cBhvr>
                                        <p:cTn id="487" dur="1" fill="hold">
                                          <p:stCondLst>
                                            <p:cond delay="0"/>
                                          </p:stCondLst>
                                        </p:cTn>
                                        <p:tgtEl>
                                          <p:spTgt spid="402522"/>
                                        </p:tgtEl>
                                        <p:attrNameLst>
                                          <p:attrName>style.visibility</p:attrName>
                                        </p:attrNameLst>
                                      </p:cBhvr>
                                      <p:to>
                                        <p:strVal val="visible"/>
                                      </p:to>
                                    </p:set>
                                    <p:animEffect transition="in" filter="wipe(down)">
                                      <p:cBhvr>
                                        <p:cTn id="488" dur="500"/>
                                        <p:tgtEl>
                                          <p:spTgt spid="402522"/>
                                        </p:tgtEl>
                                      </p:cBhvr>
                                    </p:animEffect>
                                  </p:childTnLst>
                                </p:cTn>
                              </p:par>
                            </p:childTnLst>
                          </p:cTn>
                        </p:par>
                      </p:childTnLst>
                    </p:cTn>
                  </p:par>
                  <p:par>
                    <p:cTn id="489" fill="hold" nodeType="clickPar">
                      <p:stCondLst>
                        <p:cond delay="indefinite"/>
                      </p:stCondLst>
                      <p:childTnLst>
                        <p:par>
                          <p:cTn id="490" fill="hold" nodeType="withGroup">
                            <p:stCondLst>
                              <p:cond delay="0"/>
                            </p:stCondLst>
                            <p:childTnLst>
                              <p:par>
                                <p:cTn id="491" presetID="1" presetClass="entr" presetSubtype="0" fill="hold" grpId="0" nodeType="clickEffect">
                                  <p:stCondLst>
                                    <p:cond delay="0"/>
                                  </p:stCondLst>
                                  <p:childTnLst>
                                    <p:set>
                                      <p:cBhvr>
                                        <p:cTn id="492" dur="1" fill="hold">
                                          <p:stCondLst>
                                            <p:cond delay="0"/>
                                          </p:stCondLst>
                                        </p:cTn>
                                        <p:tgtEl>
                                          <p:spTgt spid="402529"/>
                                        </p:tgtEl>
                                        <p:attrNameLst>
                                          <p:attrName>style.visibility</p:attrName>
                                        </p:attrNameLst>
                                      </p:cBhvr>
                                      <p:to>
                                        <p:strVal val="visible"/>
                                      </p:to>
                                    </p:set>
                                  </p:childTnLst>
                                </p:cTn>
                              </p:par>
                              <p:par>
                                <p:cTn id="493" presetID="1" presetClass="entr" presetSubtype="0" fill="hold" nodeType="withEffect">
                                  <p:stCondLst>
                                    <p:cond delay="0"/>
                                  </p:stCondLst>
                                  <p:childTnLst>
                                    <p:set>
                                      <p:cBhvr>
                                        <p:cTn id="494" dur="1" fill="hold">
                                          <p:stCondLst>
                                            <p:cond delay="0"/>
                                          </p:stCondLst>
                                        </p:cTn>
                                        <p:tgtEl>
                                          <p:spTgt spid="402528"/>
                                        </p:tgtEl>
                                        <p:attrNameLst>
                                          <p:attrName>style.visibility</p:attrName>
                                        </p:attrNameLst>
                                      </p:cBhvr>
                                      <p:to>
                                        <p:strVal val="visible"/>
                                      </p:to>
                                    </p:set>
                                  </p:childTnLst>
                                </p:cTn>
                              </p:par>
                            </p:childTnLst>
                          </p:cTn>
                        </p:par>
                      </p:childTnLst>
                    </p:cTn>
                  </p:par>
                  <p:par>
                    <p:cTn id="495" fill="hold" nodeType="clickPar">
                      <p:stCondLst>
                        <p:cond delay="indefinite"/>
                      </p:stCondLst>
                      <p:childTnLst>
                        <p:par>
                          <p:cTn id="496" fill="hold" nodeType="withGroup">
                            <p:stCondLst>
                              <p:cond delay="0"/>
                            </p:stCondLst>
                            <p:childTnLst>
                              <p:par>
                                <p:cTn id="497" presetID="22" presetClass="entr" presetSubtype="1" fill="hold" nodeType="clickEffect">
                                  <p:stCondLst>
                                    <p:cond delay="0"/>
                                  </p:stCondLst>
                                  <p:childTnLst>
                                    <p:set>
                                      <p:cBhvr>
                                        <p:cTn id="498" dur="1" fill="hold">
                                          <p:stCondLst>
                                            <p:cond delay="0"/>
                                          </p:stCondLst>
                                        </p:cTn>
                                        <p:tgtEl>
                                          <p:spTgt spid="402533"/>
                                        </p:tgtEl>
                                        <p:attrNameLst>
                                          <p:attrName>style.visibility</p:attrName>
                                        </p:attrNameLst>
                                      </p:cBhvr>
                                      <p:to>
                                        <p:strVal val="visible"/>
                                      </p:to>
                                    </p:set>
                                    <p:animEffect transition="in" filter="wipe(up)">
                                      <p:cBhvr>
                                        <p:cTn id="499" dur="500"/>
                                        <p:tgtEl>
                                          <p:spTgt spid="402533"/>
                                        </p:tgtEl>
                                      </p:cBhvr>
                                    </p:animEffect>
                                  </p:childTnLst>
                                </p:cTn>
                              </p:par>
                              <p:par>
                                <p:cTn id="500" presetID="1" presetClass="entr" presetSubtype="0" fill="hold" grpId="0" nodeType="withEffect">
                                  <p:stCondLst>
                                    <p:cond delay="0"/>
                                  </p:stCondLst>
                                  <p:childTnLst>
                                    <p:set>
                                      <p:cBhvr>
                                        <p:cTn id="501" dur="1" fill="hold">
                                          <p:stCondLst>
                                            <p:cond delay="0"/>
                                          </p:stCondLst>
                                        </p:cTn>
                                        <p:tgtEl>
                                          <p:spTgt spid="402468"/>
                                        </p:tgtEl>
                                        <p:attrNameLst>
                                          <p:attrName>style.visibility</p:attrName>
                                        </p:attrNameLst>
                                      </p:cBhvr>
                                      <p:to>
                                        <p:strVal val="visible"/>
                                      </p:to>
                                    </p:set>
                                  </p:childTnLst>
                                </p:cTn>
                              </p:par>
                              <p:par>
                                <p:cTn id="502" presetID="64" presetClass="path" presetSubtype="0" accel="50000" decel="50000" fill="hold" grpId="1" nodeType="withEffect">
                                  <p:stCondLst>
                                    <p:cond delay="0"/>
                                  </p:stCondLst>
                                  <p:childTnLst>
                                    <p:animMotion origin="layout" path="M 1.11111E-6 4.81961E-6 L 0.30451 -0.61541 " pathEditMode="relative" rAng="0" ptsTypes="AA">
                                      <p:cBhvr>
                                        <p:cTn id="503" dur="500" spd="-100000" fill="hold"/>
                                        <p:tgtEl>
                                          <p:spTgt spid="402468"/>
                                        </p:tgtEl>
                                        <p:attrNameLst>
                                          <p:attrName>ppt_x</p:attrName>
                                          <p:attrName>ppt_y</p:attrName>
                                        </p:attrNameLst>
                                      </p:cBhvr>
                                      <p:rCtr x="15226" y="-30782"/>
                                    </p:animMotion>
                                  </p:childTnLst>
                                </p:cTn>
                              </p:par>
                            </p:childTnLst>
                          </p:cTn>
                        </p:par>
                      </p:childTnLst>
                    </p:cTn>
                  </p:par>
                  <p:par>
                    <p:cTn id="504" fill="hold" nodeType="clickPar">
                      <p:stCondLst>
                        <p:cond delay="indefinite"/>
                      </p:stCondLst>
                      <p:childTnLst>
                        <p:par>
                          <p:cTn id="505" fill="hold" nodeType="withGroup">
                            <p:stCondLst>
                              <p:cond delay="0"/>
                            </p:stCondLst>
                            <p:childTnLst>
                              <p:par>
                                <p:cTn id="506" presetID="1" presetClass="exit" presetSubtype="0" fill="hold" nodeType="clickEffect">
                                  <p:stCondLst>
                                    <p:cond delay="0"/>
                                  </p:stCondLst>
                                  <p:childTnLst>
                                    <p:set>
                                      <p:cBhvr>
                                        <p:cTn id="507" dur="1" fill="hold">
                                          <p:stCondLst>
                                            <p:cond delay="0"/>
                                          </p:stCondLst>
                                        </p:cTn>
                                        <p:tgtEl>
                                          <p:spTgt spid="402478"/>
                                        </p:tgtEl>
                                        <p:attrNameLst>
                                          <p:attrName>style.visibility</p:attrName>
                                        </p:attrNameLst>
                                      </p:cBhvr>
                                      <p:to>
                                        <p:strVal val="hidden"/>
                                      </p:to>
                                    </p:set>
                                  </p:childTnLst>
                                </p:cTn>
                              </p:par>
                              <p:par>
                                <p:cTn id="508" presetID="1" presetClass="exit" presetSubtype="0" fill="hold" nodeType="withEffect">
                                  <p:stCondLst>
                                    <p:cond delay="0"/>
                                  </p:stCondLst>
                                  <p:childTnLst>
                                    <p:set>
                                      <p:cBhvr>
                                        <p:cTn id="509" dur="1" fill="hold">
                                          <p:stCondLst>
                                            <p:cond delay="0"/>
                                          </p:stCondLst>
                                        </p:cTn>
                                        <p:tgtEl>
                                          <p:spTgt spid="402522"/>
                                        </p:tgtEl>
                                        <p:attrNameLst>
                                          <p:attrName>style.visibility</p:attrName>
                                        </p:attrNameLst>
                                      </p:cBhvr>
                                      <p:to>
                                        <p:strVal val="hidden"/>
                                      </p:to>
                                    </p:set>
                                  </p:childTnLst>
                                </p:cTn>
                              </p:par>
                              <p:par>
                                <p:cTn id="510" presetID="1" presetClass="exit" presetSubtype="0" fill="hold" nodeType="withEffect">
                                  <p:stCondLst>
                                    <p:cond delay="0"/>
                                  </p:stCondLst>
                                  <p:childTnLst>
                                    <p:set>
                                      <p:cBhvr>
                                        <p:cTn id="511" dur="1" fill="hold">
                                          <p:stCondLst>
                                            <p:cond delay="0"/>
                                          </p:stCondLst>
                                        </p:cTn>
                                        <p:tgtEl>
                                          <p:spTgt spid="402533"/>
                                        </p:tgtEl>
                                        <p:attrNameLst>
                                          <p:attrName>style.visibility</p:attrName>
                                        </p:attrNameLst>
                                      </p:cBhvr>
                                      <p:to>
                                        <p:strVal val="hidden"/>
                                      </p:to>
                                    </p:set>
                                  </p:childTnLst>
                                </p:cTn>
                              </p:par>
                              <p:par>
                                <p:cTn id="512" presetID="1" presetClass="exit" presetSubtype="0" fill="hold" grpId="1" nodeType="withEffect">
                                  <p:stCondLst>
                                    <p:cond delay="0"/>
                                  </p:stCondLst>
                                  <p:childTnLst>
                                    <p:set>
                                      <p:cBhvr>
                                        <p:cTn id="513" dur="1" fill="hold">
                                          <p:stCondLst>
                                            <p:cond delay="0"/>
                                          </p:stCondLst>
                                        </p:cTn>
                                        <p:tgtEl>
                                          <p:spTgt spid="402529"/>
                                        </p:tgtEl>
                                        <p:attrNameLst>
                                          <p:attrName>style.visibility</p:attrName>
                                        </p:attrNameLst>
                                      </p:cBhvr>
                                      <p:to>
                                        <p:strVal val="hidden"/>
                                      </p:to>
                                    </p:set>
                                  </p:childTnLst>
                                </p:cTn>
                              </p:par>
                              <p:par>
                                <p:cTn id="514" presetID="1" presetClass="exit" presetSubtype="0" fill="hold" nodeType="withEffect">
                                  <p:stCondLst>
                                    <p:cond delay="0"/>
                                  </p:stCondLst>
                                  <p:childTnLst>
                                    <p:set>
                                      <p:cBhvr>
                                        <p:cTn id="515" dur="1" fill="hold">
                                          <p:stCondLst>
                                            <p:cond delay="0"/>
                                          </p:stCondLst>
                                        </p:cTn>
                                        <p:tgtEl>
                                          <p:spTgt spid="402528"/>
                                        </p:tgtEl>
                                        <p:attrNameLst>
                                          <p:attrName>style.visibility</p:attrName>
                                        </p:attrNameLst>
                                      </p:cBhvr>
                                      <p:to>
                                        <p:strVal val="hidden"/>
                                      </p:to>
                                    </p:set>
                                  </p:childTnLst>
                                </p:cTn>
                              </p:par>
                            </p:childTnLst>
                          </p:cTn>
                        </p:par>
                      </p:childTnLst>
                    </p:cTn>
                  </p:par>
                  <p:par>
                    <p:cTn id="516" fill="hold" nodeType="clickPar">
                      <p:stCondLst>
                        <p:cond delay="indefinite"/>
                      </p:stCondLst>
                      <p:childTnLst>
                        <p:par>
                          <p:cTn id="517" fill="hold" nodeType="withGroup">
                            <p:stCondLst>
                              <p:cond delay="0"/>
                            </p:stCondLst>
                            <p:childTnLst>
                              <p:par>
                                <p:cTn id="518" presetID="1" presetClass="entr" presetSubtype="0" fill="hold" nodeType="clickEffect">
                                  <p:stCondLst>
                                    <p:cond delay="0"/>
                                  </p:stCondLst>
                                  <p:childTnLst>
                                    <p:set>
                                      <p:cBhvr>
                                        <p:cTn id="519" dur="1" fill="hold">
                                          <p:stCondLst>
                                            <p:cond delay="0"/>
                                          </p:stCondLst>
                                        </p:cTn>
                                        <p:tgtEl>
                                          <p:spTgt spid="402479"/>
                                        </p:tgtEl>
                                        <p:attrNameLst>
                                          <p:attrName>style.visibility</p:attrName>
                                        </p:attrNameLst>
                                      </p:cBhvr>
                                      <p:to>
                                        <p:strVal val="visible"/>
                                      </p:to>
                                    </p:set>
                                  </p:childTnLst>
                                </p:cTn>
                              </p:par>
                              <p:par>
                                <p:cTn id="520" presetID="35" presetClass="emph" presetSubtype="0" repeatCount="indefinite" fill="hold" nodeType="withEffect">
                                  <p:stCondLst>
                                    <p:cond delay="0"/>
                                  </p:stCondLst>
                                  <p:childTnLst>
                                    <p:anim calcmode="discrete" valueType="str">
                                      <p:cBhvr>
                                        <p:cTn id="521" dur="500" fill="hold"/>
                                        <p:tgtEl>
                                          <p:spTgt spid="402479"/>
                                        </p:tgtEl>
                                        <p:attrNameLst>
                                          <p:attrName>style.visibility</p:attrName>
                                        </p:attrNameLst>
                                      </p:cBhvr>
                                      <p:tavLst>
                                        <p:tav tm="0">
                                          <p:val>
                                            <p:strVal val="hidden"/>
                                          </p:val>
                                        </p:tav>
                                        <p:tav tm="50000">
                                          <p:val>
                                            <p:strVal val="visible"/>
                                          </p:val>
                                        </p:tav>
                                      </p:tavLst>
                                    </p:anim>
                                  </p:childTnLst>
                                </p:cTn>
                              </p:par>
                              <p:par>
                                <p:cTn id="522" presetID="1" presetClass="entr" presetSubtype="0" fill="hold" nodeType="withEffect">
                                  <p:stCondLst>
                                    <p:cond delay="0"/>
                                  </p:stCondLst>
                                  <p:childTnLst>
                                    <p:set>
                                      <p:cBhvr>
                                        <p:cTn id="523" dur="1" fill="hold">
                                          <p:stCondLst>
                                            <p:cond delay="0"/>
                                          </p:stCondLst>
                                        </p:cTn>
                                        <p:tgtEl>
                                          <p:spTgt spid="402480"/>
                                        </p:tgtEl>
                                        <p:attrNameLst>
                                          <p:attrName>style.visibility</p:attrName>
                                        </p:attrNameLst>
                                      </p:cBhvr>
                                      <p:to>
                                        <p:strVal val="visible"/>
                                      </p:to>
                                    </p:set>
                                  </p:childTnLst>
                                </p:cTn>
                              </p:par>
                              <p:par>
                                <p:cTn id="524" presetID="1" presetClass="entr" presetSubtype="0" fill="hold" nodeType="withEffect">
                                  <p:stCondLst>
                                    <p:cond delay="0"/>
                                  </p:stCondLst>
                                  <p:childTnLst>
                                    <p:set>
                                      <p:cBhvr>
                                        <p:cTn id="525" dur="1" fill="hold">
                                          <p:stCondLst>
                                            <p:cond delay="0"/>
                                          </p:stCondLst>
                                        </p:cTn>
                                        <p:tgtEl>
                                          <p:spTgt spid="402485"/>
                                        </p:tgtEl>
                                        <p:attrNameLst>
                                          <p:attrName>style.visibility</p:attrName>
                                        </p:attrNameLst>
                                      </p:cBhvr>
                                      <p:to>
                                        <p:strVal val="visible"/>
                                      </p:to>
                                    </p:set>
                                  </p:childTnLst>
                                </p:cTn>
                              </p:par>
                            </p:childTnLst>
                          </p:cTn>
                        </p:par>
                      </p:childTnLst>
                    </p:cTn>
                  </p:par>
                  <p:par>
                    <p:cTn id="526" fill="hold" nodeType="clickPar">
                      <p:stCondLst>
                        <p:cond delay="indefinite"/>
                      </p:stCondLst>
                      <p:childTnLst>
                        <p:par>
                          <p:cTn id="527" fill="hold" nodeType="withGroup">
                            <p:stCondLst>
                              <p:cond delay="0"/>
                            </p:stCondLst>
                            <p:childTnLst>
                              <p:par>
                                <p:cTn id="528" presetID="22" presetClass="entr" presetSubtype="8" fill="hold" nodeType="clickEffect">
                                  <p:stCondLst>
                                    <p:cond delay="0"/>
                                  </p:stCondLst>
                                  <p:childTnLst>
                                    <p:set>
                                      <p:cBhvr>
                                        <p:cTn id="529" dur="1" fill="hold">
                                          <p:stCondLst>
                                            <p:cond delay="0"/>
                                          </p:stCondLst>
                                        </p:cTn>
                                        <p:tgtEl>
                                          <p:spTgt spid="402523"/>
                                        </p:tgtEl>
                                        <p:attrNameLst>
                                          <p:attrName>style.visibility</p:attrName>
                                        </p:attrNameLst>
                                      </p:cBhvr>
                                      <p:to>
                                        <p:strVal val="visible"/>
                                      </p:to>
                                    </p:set>
                                    <p:animEffect transition="in" filter="wipe(left)">
                                      <p:cBhvr>
                                        <p:cTn id="530" dur="500"/>
                                        <p:tgtEl>
                                          <p:spTgt spid="402523"/>
                                        </p:tgtEl>
                                      </p:cBhvr>
                                    </p:animEffect>
                                  </p:childTnLst>
                                </p:cTn>
                              </p:par>
                              <p:par>
                                <p:cTn id="531" presetID="22" presetClass="entr" presetSubtype="8" fill="hold" nodeType="withEffect">
                                  <p:stCondLst>
                                    <p:cond delay="0"/>
                                  </p:stCondLst>
                                  <p:childTnLst>
                                    <p:set>
                                      <p:cBhvr>
                                        <p:cTn id="532" dur="1" fill="hold">
                                          <p:stCondLst>
                                            <p:cond delay="0"/>
                                          </p:stCondLst>
                                        </p:cTn>
                                        <p:tgtEl>
                                          <p:spTgt spid="402525"/>
                                        </p:tgtEl>
                                        <p:attrNameLst>
                                          <p:attrName>style.visibility</p:attrName>
                                        </p:attrNameLst>
                                      </p:cBhvr>
                                      <p:to>
                                        <p:strVal val="visible"/>
                                      </p:to>
                                    </p:set>
                                    <p:animEffect transition="in" filter="wipe(left)">
                                      <p:cBhvr>
                                        <p:cTn id="533" dur="500"/>
                                        <p:tgtEl>
                                          <p:spTgt spid="402525"/>
                                        </p:tgtEl>
                                      </p:cBhvr>
                                    </p:animEffect>
                                  </p:childTnLst>
                                </p:cTn>
                              </p:par>
                            </p:childTnLst>
                          </p:cTn>
                        </p:par>
                      </p:childTnLst>
                    </p:cTn>
                  </p:par>
                  <p:par>
                    <p:cTn id="534" fill="hold" nodeType="clickPar">
                      <p:stCondLst>
                        <p:cond delay="indefinite"/>
                      </p:stCondLst>
                      <p:childTnLst>
                        <p:par>
                          <p:cTn id="535" fill="hold" nodeType="withGroup">
                            <p:stCondLst>
                              <p:cond delay="0"/>
                            </p:stCondLst>
                            <p:childTnLst>
                              <p:par>
                                <p:cTn id="536" presetID="22" presetClass="entr" presetSubtype="2" fill="hold" nodeType="clickEffect">
                                  <p:stCondLst>
                                    <p:cond delay="0"/>
                                  </p:stCondLst>
                                  <p:childTnLst>
                                    <p:set>
                                      <p:cBhvr>
                                        <p:cTn id="537" dur="1" fill="hold">
                                          <p:stCondLst>
                                            <p:cond delay="0"/>
                                          </p:stCondLst>
                                        </p:cTn>
                                        <p:tgtEl>
                                          <p:spTgt spid="402524"/>
                                        </p:tgtEl>
                                        <p:attrNameLst>
                                          <p:attrName>style.visibility</p:attrName>
                                        </p:attrNameLst>
                                      </p:cBhvr>
                                      <p:to>
                                        <p:strVal val="visible"/>
                                      </p:to>
                                    </p:set>
                                    <p:animEffect transition="in" filter="wipe(right)">
                                      <p:cBhvr>
                                        <p:cTn id="538" dur="500"/>
                                        <p:tgtEl>
                                          <p:spTgt spid="402524"/>
                                        </p:tgtEl>
                                      </p:cBhvr>
                                    </p:animEffect>
                                  </p:childTnLst>
                                </p:cTn>
                              </p:par>
                              <p:par>
                                <p:cTn id="539" presetID="1" presetClass="entr" presetSubtype="0" fill="hold" grpId="0" nodeType="withEffect">
                                  <p:stCondLst>
                                    <p:cond delay="0"/>
                                  </p:stCondLst>
                                  <p:childTnLst>
                                    <p:set>
                                      <p:cBhvr>
                                        <p:cTn id="540" dur="1" fill="hold">
                                          <p:stCondLst>
                                            <p:cond delay="0"/>
                                          </p:stCondLst>
                                        </p:cTn>
                                        <p:tgtEl>
                                          <p:spTgt spid="402467"/>
                                        </p:tgtEl>
                                        <p:attrNameLst>
                                          <p:attrName>style.visibility</p:attrName>
                                        </p:attrNameLst>
                                      </p:cBhvr>
                                      <p:to>
                                        <p:strVal val="visible"/>
                                      </p:to>
                                    </p:set>
                                  </p:childTnLst>
                                </p:cTn>
                              </p:par>
                              <p:par>
                                <p:cTn id="541" presetID="42" presetClass="path" presetSubtype="0" accel="50000" decel="50000" fill="hold" grpId="1" nodeType="withEffect">
                                  <p:stCondLst>
                                    <p:cond delay="0"/>
                                  </p:stCondLst>
                                  <p:childTnLst>
                                    <p:animMotion origin="layout" path="M -4.44444E-6 -4.44444E-6 L 0.28125 -0.29305 " pathEditMode="relative" rAng="0" ptsTypes="AA">
                                      <p:cBhvr>
                                        <p:cTn id="542" dur="500" spd="-100000" fill="hold"/>
                                        <p:tgtEl>
                                          <p:spTgt spid="402467"/>
                                        </p:tgtEl>
                                        <p:attrNameLst>
                                          <p:attrName>ppt_x</p:attrName>
                                          <p:attrName>ppt_y</p:attrName>
                                        </p:attrNameLst>
                                      </p:cBhvr>
                                      <p:rCtr x="14063" y="-14653"/>
                                    </p:animMotion>
                                  </p:childTnLst>
                                </p:cTn>
                              </p:par>
                            </p:childTnLst>
                          </p:cTn>
                        </p:par>
                      </p:childTnLst>
                    </p:cTn>
                  </p:par>
                  <p:par>
                    <p:cTn id="543" fill="hold" nodeType="clickPar">
                      <p:stCondLst>
                        <p:cond delay="indefinite"/>
                      </p:stCondLst>
                      <p:childTnLst>
                        <p:par>
                          <p:cTn id="544" fill="hold" nodeType="withGroup">
                            <p:stCondLst>
                              <p:cond delay="0"/>
                            </p:stCondLst>
                            <p:childTnLst>
                              <p:par>
                                <p:cTn id="545" presetID="1" presetClass="entr" presetSubtype="0" fill="hold" nodeType="clickEffect">
                                  <p:stCondLst>
                                    <p:cond delay="0"/>
                                  </p:stCondLst>
                                  <p:childTnLst>
                                    <p:set>
                                      <p:cBhvr>
                                        <p:cTn id="546" dur="1" fill="hold">
                                          <p:stCondLst>
                                            <p:cond delay="0"/>
                                          </p:stCondLst>
                                        </p:cTn>
                                        <p:tgtEl>
                                          <p:spTgt spid="402526"/>
                                        </p:tgtEl>
                                        <p:attrNameLst>
                                          <p:attrName>style.visibility</p:attrName>
                                        </p:attrNameLst>
                                      </p:cBhvr>
                                      <p:to>
                                        <p:strVal val="visible"/>
                                      </p:to>
                                    </p:set>
                                  </p:childTnLst>
                                </p:cTn>
                              </p:par>
                              <p:par>
                                <p:cTn id="547" presetID="1" presetClass="entr" presetSubtype="0" fill="hold" grpId="0" nodeType="withEffect">
                                  <p:stCondLst>
                                    <p:cond delay="0"/>
                                  </p:stCondLst>
                                  <p:childTnLst>
                                    <p:set>
                                      <p:cBhvr>
                                        <p:cTn id="548" dur="1" fill="hold">
                                          <p:stCondLst>
                                            <p:cond delay="0"/>
                                          </p:stCondLst>
                                        </p:cTn>
                                        <p:tgtEl>
                                          <p:spTgt spid="402527"/>
                                        </p:tgtEl>
                                        <p:attrNameLst>
                                          <p:attrName>style.visibility</p:attrName>
                                        </p:attrNameLst>
                                      </p:cBhvr>
                                      <p:to>
                                        <p:strVal val="visible"/>
                                      </p:to>
                                    </p:set>
                                  </p:childTnLst>
                                </p:cTn>
                              </p:par>
                              <p:par>
                                <p:cTn id="549" presetID="42" presetClass="path" presetSubtype="0" accel="50000" decel="50000" fill="hold" grpId="1" nodeType="withEffect">
                                  <p:stCondLst>
                                    <p:cond delay="0"/>
                                  </p:stCondLst>
                                  <p:childTnLst>
                                    <p:animMotion origin="layout" path="M -4.16667E-6 7.40741E-7 L 0.20313 -0.60556 " pathEditMode="relative" rAng="0" ptsTypes="AA">
                                      <p:cBhvr>
                                        <p:cTn id="550" dur="500" spd="-100000" fill="hold"/>
                                        <p:tgtEl>
                                          <p:spTgt spid="402527"/>
                                        </p:tgtEl>
                                        <p:attrNameLst>
                                          <p:attrName>ppt_x</p:attrName>
                                          <p:attrName>ppt_y</p:attrName>
                                        </p:attrNameLst>
                                      </p:cBhvr>
                                      <p:rCtr x="10156" y="-30278"/>
                                    </p:animMotion>
                                  </p:childTnLst>
                                </p:cTn>
                              </p:par>
                            </p:childTnLst>
                          </p:cTn>
                        </p:par>
                      </p:childTnLst>
                    </p:cTn>
                  </p:par>
                  <p:par>
                    <p:cTn id="551" fill="hold" nodeType="clickPar">
                      <p:stCondLst>
                        <p:cond delay="indefinite"/>
                      </p:stCondLst>
                      <p:childTnLst>
                        <p:par>
                          <p:cTn id="552" fill="hold" nodeType="withGroup">
                            <p:stCondLst>
                              <p:cond delay="0"/>
                            </p:stCondLst>
                            <p:childTnLst>
                              <p:par>
                                <p:cTn id="553" presetID="1" presetClass="exit" presetSubtype="0" fill="hold" nodeType="clickEffect">
                                  <p:stCondLst>
                                    <p:cond delay="0"/>
                                  </p:stCondLst>
                                  <p:childTnLst>
                                    <p:set>
                                      <p:cBhvr>
                                        <p:cTn id="554" dur="1" fill="hold">
                                          <p:stCondLst>
                                            <p:cond delay="0"/>
                                          </p:stCondLst>
                                        </p:cTn>
                                        <p:tgtEl>
                                          <p:spTgt spid="402479"/>
                                        </p:tgtEl>
                                        <p:attrNameLst>
                                          <p:attrName>style.visibility</p:attrName>
                                        </p:attrNameLst>
                                      </p:cBhvr>
                                      <p:to>
                                        <p:strVal val="hidden"/>
                                      </p:to>
                                    </p:set>
                                  </p:childTnLst>
                                </p:cTn>
                              </p:par>
                              <p:par>
                                <p:cTn id="555" presetID="1" presetClass="exit" presetSubtype="0" fill="hold" nodeType="withEffect">
                                  <p:stCondLst>
                                    <p:cond delay="0"/>
                                  </p:stCondLst>
                                  <p:childTnLst>
                                    <p:set>
                                      <p:cBhvr>
                                        <p:cTn id="556" dur="1" fill="hold">
                                          <p:stCondLst>
                                            <p:cond delay="0"/>
                                          </p:stCondLst>
                                        </p:cTn>
                                        <p:tgtEl>
                                          <p:spTgt spid="402523"/>
                                        </p:tgtEl>
                                        <p:attrNameLst>
                                          <p:attrName>style.visibility</p:attrName>
                                        </p:attrNameLst>
                                      </p:cBhvr>
                                      <p:to>
                                        <p:strVal val="hidden"/>
                                      </p:to>
                                    </p:set>
                                  </p:childTnLst>
                                </p:cTn>
                              </p:par>
                              <p:par>
                                <p:cTn id="557" presetID="1" presetClass="exit" presetSubtype="0" fill="hold" nodeType="withEffect">
                                  <p:stCondLst>
                                    <p:cond delay="0"/>
                                  </p:stCondLst>
                                  <p:childTnLst>
                                    <p:set>
                                      <p:cBhvr>
                                        <p:cTn id="558" dur="1" fill="hold">
                                          <p:stCondLst>
                                            <p:cond delay="0"/>
                                          </p:stCondLst>
                                        </p:cTn>
                                        <p:tgtEl>
                                          <p:spTgt spid="402524"/>
                                        </p:tgtEl>
                                        <p:attrNameLst>
                                          <p:attrName>style.visibility</p:attrName>
                                        </p:attrNameLst>
                                      </p:cBhvr>
                                      <p:to>
                                        <p:strVal val="hidden"/>
                                      </p:to>
                                    </p:set>
                                  </p:childTnLst>
                                </p:cTn>
                              </p:par>
                              <p:par>
                                <p:cTn id="559" presetID="1" presetClass="exit" presetSubtype="0" fill="hold" nodeType="withEffect">
                                  <p:stCondLst>
                                    <p:cond delay="0"/>
                                  </p:stCondLst>
                                  <p:childTnLst>
                                    <p:set>
                                      <p:cBhvr>
                                        <p:cTn id="560" dur="1" fill="hold">
                                          <p:stCondLst>
                                            <p:cond delay="0"/>
                                          </p:stCondLst>
                                        </p:cTn>
                                        <p:tgtEl>
                                          <p:spTgt spid="402525"/>
                                        </p:tgtEl>
                                        <p:attrNameLst>
                                          <p:attrName>style.visibility</p:attrName>
                                        </p:attrNameLst>
                                      </p:cBhvr>
                                      <p:to>
                                        <p:strVal val="hidden"/>
                                      </p:to>
                                    </p:set>
                                  </p:childTnLst>
                                </p:cTn>
                              </p:par>
                              <p:par>
                                <p:cTn id="561" presetID="1" presetClass="exit" presetSubtype="0" fill="hold" nodeType="withEffect">
                                  <p:stCondLst>
                                    <p:cond delay="0"/>
                                  </p:stCondLst>
                                  <p:childTnLst>
                                    <p:set>
                                      <p:cBhvr>
                                        <p:cTn id="562" dur="1" fill="hold">
                                          <p:stCondLst>
                                            <p:cond delay="0"/>
                                          </p:stCondLst>
                                        </p:cTn>
                                        <p:tgtEl>
                                          <p:spTgt spid="402526"/>
                                        </p:tgtEl>
                                        <p:attrNameLst>
                                          <p:attrName>style.visibility</p:attrName>
                                        </p:attrNameLst>
                                      </p:cBhvr>
                                      <p:to>
                                        <p:strVal val="hidden"/>
                                      </p:to>
                                    </p:set>
                                  </p:childTnLst>
                                </p:cTn>
                              </p:par>
                            </p:childTnLst>
                          </p:cTn>
                        </p:par>
                      </p:childTnLst>
                    </p:cTn>
                  </p:par>
                  <p:par>
                    <p:cTn id="563" fill="hold" nodeType="clickPar">
                      <p:stCondLst>
                        <p:cond delay="indefinite"/>
                      </p:stCondLst>
                      <p:childTnLst>
                        <p:par>
                          <p:cTn id="564" fill="hold" nodeType="withGroup">
                            <p:stCondLst>
                              <p:cond delay="0"/>
                            </p:stCondLst>
                            <p:childTnLst>
                              <p:par>
                                <p:cTn id="565" presetID="1" presetClass="entr" presetSubtype="0" fill="hold" nodeType="clickEffect">
                                  <p:stCondLst>
                                    <p:cond delay="0"/>
                                  </p:stCondLst>
                                  <p:childTnLst>
                                    <p:set>
                                      <p:cBhvr>
                                        <p:cTn id="566" dur="1" fill="hold">
                                          <p:stCondLst>
                                            <p:cond delay="0"/>
                                          </p:stCondLst>
                                        </p:cTn>
                                        <p:tgtEl>
                                          <p:spTgt spid="402512"/>
                                        </p:tgtEl>
                                        <p:attrNameLst>
                                          <p:attrName>style.visibility</p:attrName>
                                        </p:attrNameLst>
                                      </p:cBhvr>
                                      <p:to>
                                        <p:strVal val="visible"/>
                                      </p:to>
                                    </p:set>
                                  </p:childTnLst>
                                </p:cTn>
                              </p:par>
                              <p:par>
                                <p:cTn id="567" presetID="1" presetClass="entr" presetSubtype="0" fill="hold" grpId="4" nodeType="withEffect">
                                  <p:stCondLst>
                                    <p:cond delay="0"/>
                                  </p:stCondLst>
                                  <p:childTnLst>
                                    <p:set>
                                      <p:cBhvr>
                                        <p:cTn id="568" dur="1" fill="hold">
                                          <p:stCondLst>
                                            <p:cond delay="0"/>
                                          </p:stCondLst>
                                        </p:cTn>
                                        <p:tgtEl>
                                          <p:spTgt spid="402513"/>
                                        </p:tgtEl>
                                        <p:attrNameLst>
                                          <p:attrName>style.visibility</p:attrName>
                                        </p:attrNameLst>
                                      </p:cBhvr>
                                      <p:to>
                                        <p:strVal val="visible"/>
                                      </p:to>
                                    </p:set>
                                  </p:childTnLst>
                                </p:cTn>
                              </p:par>
                              <p:par>
                                <p:cTn id="569" presetID="1" presetClass="entr" presetSubtype="0" fill="hold" nodeType="withEffect">
                                  <p:stCondLst>
                                    <p:cond delay="0"/>
                                  </p:stCondLst>
                                  <p:childTnLst>
                                    <p:set>
                                      <p:cBhvr>
                                        <p:cTn id="570" dur="1" fill="hold">
                                          <p:stCondLst>
                                            <p:cond delay="0"/>
                                          </p:stCondLst>
                                        </p:cTn>
                                        <p:tgtEl>
                                          <p:spTgt spid="402531"/>
                                        </p:tgtEl>
                                        <p:attrNameLst>
                                          <p:attrName>style.visibility</p:attrName>
                                        </p:attrNameLst>
                                      </p:cBhvr>
                                      <p:to>
                                        <p:strVal val="visible"/>
                                      </p:to>
                                    </p:set>
                                  </p:childTnLst>
                                </p:cTn>
                              </p:par>
                              <p:par>
                                <p:cTn id="571" presetID="1" presetClass="entr" presetSubtype="0" fill="hold" nodeType="withEffect">
                                  <p:stCondLst>
                                    <p:cond delay="0"/>
                                  </p:stCondLst>
                                  <p:childTnLst>
                                    <p:set>
                                      <p:cBhvr>
                                        <p:cTn id="572" dur="1" fill="hold">
                                          <p:stCondLst>
                                            <p:cond delay="0"/>
                                          </p:stCondLst>
                                        </p:cTn>
                                        <p:tgtEl>
                                          <p:spTgt spid="402532"/>
                                        </p:tgtEl>
                                        <p:attrNameLst>
                                          <p:attrName>style.visibility</p:attrName>
                                        </p:attrNameLst>
                                      </p:cBhvr>
                                      <p:to>
                                        <p:strVal val="visible"/>
                                      </p:to>
                                    </p:set>
                                  </p:childTnLst>
                                </p:cTn>
                              </p:par>
                            </p:childTnLst>
                          </p:cTn>
                        </p:par>
                      </p:childTnLst>
                    </p:cTn>
                  </p:par>
                  <p:par>
                    <p:cTn id="573" fill="hold" nodeType="clickPar">
                      <p:stCondLst>
                        <p:cond delay="indefinite"/>
                      </p:stCondLst>
                      <p:childTnLst>
                        <p:par>
                          <p:cTn id="574" fill="hold" nodeType="withGroup">
                            <p:stCondLst>
                              <p:cond delay="0"/>
                            </p:stCondLst>
                            <p:childTnLst>
                              <p:par>
                                <p:cTn id="575" presetID="22" presetClass="entr" presetSubtype="2" fill="hold" nodeType="clickEffect">
                                  <p:stCondLst>
                                    <p:cond delay="0"/>
                                  </p:stCondLst>
                                  <p:childTnLst>
                                    <p:set>
                                      <p:cBhvr>
                                        <p:cTn id="576" dur="1" fill="hold">
                                          <p:stCondLst>
                                            <p:cond delay="0"/>
                                          </p:stCondLst>
                                        </p:cTn>
                                        <p:tgtEl>
                                          <p:spTgt spid="402530"/>
                                        </p:tgtEl>
                                        <p:attrNameLst>
                                          <p:attrName>style.visibility</p:attrName>
                                        </p:attrNameLst>
                                      </p:cBhvr>
                                      <p:to>
                                        <p:strVal val="visible"/>
                                      </p:to>
                                    </p:set>
                                    <p:animEffect transition="in" filter="wipe(right)">
                                      <p:cBhvr>
                                        <p:cTn id="577" dur="500"/>
                                        <p:tgtEl>
                                          <p:spTgt spid="402530"/>
                                        </p:tgtEl>
                                      </p:cBhvr>
                                    </p:animEffect>
                                  </p:childTnLst>
                                </p:cTn>
                              </p:par>
                            </p:childTnLst>
                          </p:cTn>
                        </p:par>
                      </p:childTnLst>
                    </p:cTn>
                  </p:par>
                  <p:par>
                    <p:cTn id="578" fill="hold" nodeType="clickPar">
                      <p:stCondLst>
                        <p:cond delay="indefinite"/>
                      </p:stCondLst>
                      <p:childTnLst>
                        <p:par>
                          <p:cTn id="579" fill="hold" nodeType="withGroup">
                            <p:stCondLst>
                              <p:cond delay="0"/>
                            </p:stCondLst>
                            <p:childTnLst>
                              <p:par>
                                <p:cTn id="580" presetID="1" presetClass="entr" presetSubtype="0" fill="hold" grpId="0" nodeType="clickEffect">
                                  <p:stCondLst>
                                    <p:cond delay="0"/>
                                  </p:stCondLst>
                                  <p:childTnLst>
                                    <p:set>
                                      <p:cBhvr>
                                        <p:cTn id="581" dur="1" fill="hold">
                                          <p:stCondLst>
                                            <p:cond delay="0"/>
                                          </p:stCondLst>
                                        </p:cTn>
                                        <p:tgtEl>
                                          <p:spTgt spid="402495"/>
                                        </p:tgtEl>
                                        <p:attrNameLst>
                                          <p:attrName>style.visibility</p:attrName>
                                        </p:attrNameLst>
                                      </p:cBhvr>
                                      <p:to>
                                        <p:strVal val="visible"/>
                                      </p:to>
                                    </p:set>
                                  </p:childTnLst>
                                </p:cTn>
                              </p:par>
                            </p:childTnLst>
                          </p:cTn>
                        </p:par>
                      </p:childTnLst>
                    </p:cTn>
                  </p:par>
                  <p:par>
                    <p:cTn id="582" fill="hold" nodeType="clickPar">
                      <p:stCondLst>
                        <p:cond delay="indefinite"/>
                      </p:stCondLst>
                      <p:childTnLst>
                        <p:par>
                          <p:cTn id="583" fill="hold" nodeType="withGroup">
                            <p:stCondLst>
                              <p:cond delay="0"/>
                            </p:stCondLst>
                            <p:childTnLst>
                              <p:par>
                                <p:cTn id="584" presetID="1" presetClass="exit" presetSubtype="0" fill="hold" nodeType="clickEffect">
                                  <p:stCondLst>
                                    <p:cond delay="0"/>
                                  </p:stCondLst>
                                  <p:childTnLst>
                                    <p:set>
                                      <p:cBhvr>
                                        <p:cTn id="585" dur="1" fill="hold">
                                          <p:stCondLst>
                                            <p:cond delay="0"/>
                                          </p:stCondLst>
                                        </p:cTn>
                                        <p:tgtEl>
                                          <p:spTgt spid="402512"/>
                                        </p:tgtEl>
                                        <p:attrNameLst>
                                          <p:attrName>style.visibility</p:attrName>
                                        </p:attrNameLst>
                                      </p:cBhvr>
                                      <p:to>
                                        <p:strVal val="hidden"/>
                                      </p:to>
                                    </p:set>
                                  </p:childTnLst>
                                </p:cTn>
                              </p:par>
                              <p:par>
                                <p:cTn id="586" presetID="1" presetClass="exit" presetSubtype="0" fill="hold" grpId="5" nodeType="withEffect">
                                  <p:stCondLst>
                                    <p:cond delay="0"/>
                                  </p:stCondLst>
                                  <p:childTnLst>
                                    <p:set>
                                      <p:cBhvr>
                                        <p:cTn id="587" dur="1" fill="hold">
                                          <p:stCondLst>
                                            <p:cond delay="0"/>
                                          </p:stCondLst>
                                        </p:cTn>
                                        <p:tgtEl>
                                          <p:spTgt spid="402513"/>
                                        </p:tgtEl>
                                        <p:attrNameLst>
                                          <p:attrName>style.visibility</p:attrName>
                                        </p:attrNameLst>
                                      </p:cBhvr>
                                      <p:to>
                                        <p:strVal val="hidden"/>
                                      </p:to>
                                    </p:set>
                                  </p:childTnLst>
                                </p:cTn>
                              </p:par>
                              <p:par>
                                <p:cTn id="588" presetID="1" presetClass="exit" presetSubtype="0" fill="hold" nodeType="withEffect">
                                  <p:stCondLst>
                                    <p:cond delay="0"/>
                                  </p:stCondLst>
                                  <p:childTnLst>
                                    <p:set>
                                      <p:cBhvr>
                                        <p:cTn id="589" dur="1" fill="hold">
                                          <p:stCondLst>
                                            <p:cond delay="0"/>
                                          </p:stCondLst>
                                        </p:cTn>
                                        <p:tgtEl>
                                          <p:spTgt spid="402530"/>
                                        </p:tgtEl>
                                        <p:attrNameLst>
                                          <p:attrName>style.visibility</p:attrName>
                                        </p:attrNameLst>
                                      </p:cBhvr>
                                      <p:to>
                                        <p:strVal val="hidden"/>
                                      </p:to>
                                    </p:set>
                                  </p:childTnLst>
                                </p:cTn>
                              </p:par>
                              <p:par>
                                <p:cTn id="590" presetID="1" presetClass="exit" presetSubtype="0" fill="hold" nodeType="withEffect">
                                  <p:stCondLst>
                                    <p:cond delay="0"/>
                                  </p:stCondLst>
                                  <p:childTnLst>
                                    <p:set>
                                      <p:cBhvr>
                                        <p:cTn id="591" dur="1" fill="hold">
                                          <p:stCondLst>
                                            <p:cond delay="0"/>
                                          </p:stCondLst>
                                        </p:cTn>
                                        <p:tgtEl>
                                          <p:spTgt spid="402531"/>
                                        </p:tgtEl>
                                        <p:attrNameLst>
                                          <p:attrName>style.visibility</p:attrName>
                                        </p:attrNameLst>
                                      </p:cBhvr>
                                      <p:to>
                                        <p:strVal val="hidden"/>
                                      </p:to>
                                    </p:set>
                                  </p:childTnLst>
                                </p:cTn>
                              </p:par>
                              <p:par>
                                <p:cTn id="592" presetID="1" presetClass="exit" presetSubtype="0" fill="hold" nodeType="withEffect">
                                  <p:stCondLst>
                                    <p:cond delay="0"/>
                                  </p:stCondLst>
                                  <p:childTnLst>
                                    <p:set>
                                      <p:cBhvr>
                                        <p:cTn id="593" dur="1" fill="hold">
                                          <p:stCondLst>
                                            <p:cond delay="0"/>
                                          </p:stCondLst>
                                        </p:cTn>
                                        <p:tgtEl>
                                          <p:spTgt spid="402532"/>
                                        </p:tgtEl>
                                        <p:attrNameLst>
                                          <p:attrName>style.visibility</p:attrName>
                                        </p:attrNameLst>
                                      </p:cBhvr>
                                      <p:to>
                                        <p:strVal val="hidden"/>
                                      </p:to>
                                    </p:set>
                                  </p:childTnLst>
                                </p:cTn>
                              </p:par>
                            </p:childTnLst>
                          </p:cTn>
                        </p:par>
                      </p:childTnLst>
                    </p:cTn>
                  </p:par>
                  <p:par>
                    <p:cTn id="594" fill="hold" nodeType="clickPar">
                      <p:stCondLst>
                        <p:cond delay="indefinite"/>
                      </p:stCondLst>
                      <p:childTnLst>
                        <p:par>
                          <p:cTn id="595" fill="hold" nodeType="withGroup">
                            <p:stCondLst>
                              <p:cond delay="0"/>
                            </p:stCondLst>
                            <p:childTnLst>
                              <p:par>
                                <p:cTn id="596" presetID="1" presetClass="exit" presetSubtype="0" fill="hold" nodeType="clickEffect">
                                  <p:stCondLst>
                                    <p:cond delay="0"/>
                                  </p:stCondLst>
                                  <p:childTnLst>
                                    <p:set>
                                      <p:cBhvr>
                                        <p:cTn id="597" dur="1" fill="hold">
                                          <p:stCondLst>
                                            <p:cond delay="0"/>
                                          </p:stCondLst>
                                        </p:cTn>
                                        <p:tgtEl>
                                          <p:spTgt spid="402464"/>
                                        </p:tgtEl>
                                        <p:attrNameLst>
                                          <p:attrName>style.visibility</p:attrName>
                                        </p:attrNameLst>
                                      </p:cBhvr>
                                      <p:to>
                                        <p:strVal val="hidden"/>
                                      </p:to>
                                    </p:set>
                                  </p:childTnLst>
                                </p:cTn>
                              </p:par>
                              <p:par>
                                <p:cTn id="598" presetID="1" presetClass="entr" presetSubtype="0" fill="hold" nodeType="withEffect">
                                  <p:stCondLst>
                                    <p:cond delay="0"/>
                                  </p:stCondLst>
                                  <p:childTnLst>
                                    <p:set>
                                      <p:cBhvr>
                                        <p:cTn id="599" dur="1" fill="hold">
                                          <p:stCondLst>
                                            <p:cond delay="0"/>
                                          </p:stCondLst>
                                        </p:cTn>
                                        <p:tgtEl>
                                          <p:spTgt spid="402534"/>
                                        </p:tgtEl>
                                        <p:attrNameLst>
                                          <p:attrName>style.visibility</p:attrName>
                                        </p:attrNameLst>
                                      </p:cBhvr>
                                      <p:to>
                                        <p:strVal val="visible"/>
                                      </p:to>
                                    </p:set>
                                  </p:childTnLst>
                                </p:cTn>
                              </p:par>
                              <p:par>
                                <p:cTn id="600" presetID="9" presetClass="emph" presetSubtype="0" grpId="0" nodeType="withEffect">
                                  <p:stCondLst>
                                    <p:cond delay="0"/>
                                  </p:stCondLst>
                                  <p:childTnLst>
                                    <p:set>
                                      <p:cBhvr rctx="PPT">
                                        <p:cTn id="601" dur="indefinite"/>
                                        <p:tgtEl>
                                          <p:spTgt spid="402454"/>
                                        </p:tgtEl>
                                        <p:attrNameLst>
                                          <p:attrName>style.opacity</p:attrName>
                                        </p:attrNameLst>
                                      </p:cBhvr>
                                      <p:to>
                                        <p:strVal val="1"/>
                                      </p:to>
                                    </p:set>
                                    <p:animEffect filter="image" prLst="opacity: 1">
                                      <p:cBhvr rctx="IE">
                                        <p:cTn id="602" dur="indefinite"/>
                                        <p:tgtEl>
                                          <p:spTgt spid="402454"/>
                                        </p:tgtEl>
                                      </p:cBhvr>
                                    </p:animEffect>
                                  </p:childTnLst>
                                </p:cTn>
                              </p:par>
                              <p:par>
                                <p:cTn id="603" presetID="9" presetClass="emph" presetSubtype="0" nodeType="withEffect">
                                  <p:stCondLst>
                                    <p:cond delay="0"/>
                                  </p:stCondLst>
                                  <p:childTnLst>
                                    <p:set>
                                      <p:cBhvr rctx="PPT">
                                        <p:cTn id="604" dur="indefinite"/>
                                        <p:tgtEl>
                                          <p:spTgt spid="402453"/>
                                        </p:tgtEl>
                                        <p:attrNameLst>
                                          <p:attrName>style.opacity</p:attrName>
                                        </p:attrNameLst>
                                      </p:cBhvr>
                                      <p:to>
                                        <p:strVal val="1"/>
                                      </p:to>
                                    </p:set>
                                    <p:animEffect filter="image" prLst="opacity: 1">
                                      <p:cBhvr rctx="IE">
                                        <p:cTn id="605" dur="indefinite"/>
                                        <p:tgtEl>
                                          <p:spTgt spid="402453"/>
                                        </p:tgtEl>
                                      </p:cBhvr>
                                    </p:animEffect>
                                  </p:childTnLst>
                                </p:cTn>
                              </p:par>
                              <p:par>
                                <p:cTn id="606" presetID="9" presetClass="emph" presetSubtype="0" nodeType="withEffect">
                                  <p:stCondLst>
                                    <p:cond delay="0"/>
                                  </p:stCondLst>
                                  <p:childTnLst>
                                    <p:set>
                                      <p:cBhvr rctx="PPT">
                                        <p:cTn id="607" dur="indefinite"/>
                                        <p:tgtEl>
                                          <p:spTgt spid="402448"/>
                                        </p:tgtEl>
                                        <p:attrNameLst>
                                          <p:attrName>style.opacity</p:attrName>
                                        </p:attrNameLst>
                                      </p:cBhvr>
                                      <p:to>
                                        <p:strVal val="1"/>
                                      </p:to>
                                    </p:set>
                                    <p:animEffect filter="image" prLst="opacity: 1">
                                      <p:cBhvr rctx="IE">
                                        <p:cTn id="608" dur="indefinite"/>
                                        <p:tgtEl>
                                          <p:spTgt spid="402448"/>
                                        </p:tgtEl>
                                      </p:cBhvr>
                                    </p:animEffect>
                                  </p:childTnLst>
                                </p:cTn>
                              </p:par>
                              <p:par>
                                <p:cTn id="609" presetID="9" presetClass="emph" presetSubtype="0" grpId="0" nodeType="withEffect">
                                  <p:stCondLst>
                                    <p:cond delay="0"/>
                                  </p:stCondLst>
                                  <p:childTnLst>
                                    <p:set>
                                      <p:cBhvr rctx="PPT">
                                        <p:cTn id="610" dur="indefinite"/>
                                        <p:tgtEl>
                                          <p:spTgt spid="402451"/>
                                        </p:tgtEl>
                                        <p:attrNameLst>
                                          <p:attrName>style.opacity</p:attrName>
                                        </p:attrNameLst>
                                      </p:cBhvr>
                                      <p:to>
                                        <p:strVal val="1"/>
                                      </p:to>
                                    </p:set>
                                    <p:animEffect filter="image" prLst="opacity: 1">
                                      <p:cBhvr rctx="IE">
                                        <p:cTn id="611" dur="indefinite"/>
                                        <p:tgtEl>
                                          <p:spTgt spid="402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50" grpId="0"/>
      <p:bldP spid="402451" grpId="0"/>
      <p:bldP spid="402452" grpId="0"/>
      <p:bldP spid="402454" grpId="0"/>
      <p:bldP spid="402466" grpId="0"/>
      <p:bldP spid="402466" grpId="1"/>
      <p:bldP spid="402467" grpId="0"/>
      <p:bldP spid="402467" grpId="1"/>
      <p:bldP spid="402468" grpId="0"/>
      <p:bldP spid="402468" grpId="1"/>
      <p:bldP spid="402469" grpId="0"/>
      <p:bldP spid="402469" grpId="1"/>
      <p:bldP spid="402470" grpId="0"/>
      <p:bldP spid="402470" grpId="1"/>
      <p:bldP spid="402471" grpId="0"/>
      <p:bldP spid="402471" grpId="1"/>
      <p:bldP spid="402472" grpId="0"/>
      <p:bldP spid="402472" grpId="1"/>
      <p:bldP spid="402473" grpId="0"/>
      <p:bldP spid="402473" grpId="1"/>
      <p:bldP spid="402474" grpId="0"/>
      <p:bldP spid="402474" grpId="1"/>
      <p:bldP spid="402475" grpId="0"/>
      <p:bldP spid="402475" grpId="1"/>
      <p:bldP spid="402476" grpId="0"/>
      <p:bldP spid="402476" grpId="1"/>
      <p:bldP spid="402486" grpId="0"/>
      <p:bldP spid="402487" grpId="0"/>
      <p:bldP spid="402490" grpId="0"/>
      <p:bldP spid="402491" grpId="0"/>
      <p:bldP spid="402492" grpId="0"/>
      <p:bldP spid="402493" grpId="0"/>
      <p:bldP spid="402494" grpId="0"/>
      <p:bldP spid="402495" grpId="0"/>
      <p:bldP spid="402504" grpId="0"/>
      <p:bldP spid="402504" grpId="1"/>
      <p:bldP spid="402513" grpId="0"/>
      <p:bldP spid="402513" grpId="1"/>
      <p:bldP spid="402513" grpId="2"/>
      <p:bldP spid="402513" grpId="3"/>
      <p:bldP spid="402513" grpId="4"/>
      <p:bldP spid="402513" grpId="5"/>
      <p:bldP spid="402527" grpId="0"/>
      <p:bldP spid="402527" grpId="1"/>
      <p:bldP spid="402529" grpId="0"/>
      <p:bldP spid="402529" grpId="1"/>
      <p:bldP spid="402541" grpId="0"/>
      <p:bldP spid="402542" grpId="0"/>
      <p:bldP spid="402543" grpId="0"/>
      <p:bldP spid="402543" grpId="1"/>
      <p:bldP spid="402547" grpId="0"/>
      <p:bldP spid="402547" grpId="1"/>
      <p:bldP spid="402557" grpId="0"/>
      <p:bldP spid="40255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458" name="Group 2">
            <a:extLst>
              <a:ext uri="{FF2B5EF4-FFF2-40B4-BE49-F238E27FC236}">
                <a16:creationId xmlns:a16="http://schemas.microsoft.com/office/drawing/2014/main" id="{8DE65F1C-8FC4-AAD8-C30D-FC43466B23A3}"/>
              </a:ext>
            </a:extLst>
          </p:cNvPr>
          <p:cNvGrpSpPr>
            <a:grpSpLocks/>
          </p:cNvGrpSpPr>
          <p:nvPr/>
        </p:nvGrpSpPr>
        <p:grpSpPr bwMode="auto">
          <a:xfrm>
            <a:off x="0" y="0"/>
            <a:ext cx="9144000" cy="4772025"/>
            <a:chOff x="0" y="0"/>
            <a:chExt cx="5760" cy="3006"/>
          </a:xfrm>
        </p:grpSpPr>
        <p:sp>
          <p:nvSpPr>
            <p:cNvPr id="403459" name="Rectangle 3">
              <a:extLst>
                <a:ext uri="{FF2B5EF4-FFF2-40B4-BE49-F238E27FC236}">
                  <a16:creationId xmlns:a16="http://schemas.microsoft.com/office/drawing/2014/main" id="{C9A14FA4-2A88-98ED-4876-BFD4DADF7A86}"/>
                </a:ext>
              </a:extLst>
            </p:cNvPr>
            <p:cNvSpPr>
              <a:spLocks noChangeArrowheads="1"/>
            </p:cNvSpPr>
            <p:nvPr/>
          </p:nvSpPr>
          <p:spPr bwMode="auto">
            <a:xfrm>
              <a:off x="305" y="2652"/>
              <a:ext cx="739" cy="354"/>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60" name="Rectangle 4">
              <a:extLst>
                <a:ext uri="{FF2B5EF4-FFF2-40B4-BE49-F238E27FC236}">
                  <a16:creationId xmlns:a16="http://schemas.microsoft.com/office/drawing/2014/main" id="{13C59328-DEAA-D47C-7FE6-EA77DE6A1977}"/>
                </a:ext>
              </a:extLst>
            </p:cNvPr>
            <p:cNvSpPr>
              <a:spLocks noChangeArrowheads="1"/>
            </p:cNvSpPr>
            <p:nvPr/>
          </p:nvSpPr>
          <p:spPr bwMode="auto">
            <a:xfrm>
              <a:off x="1267" y="2633"/>
              <a:ext cx="1322" cy="373"/>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61" name="Rectangle 5">
              <a:extLst>
                <a:ext uri="{FF2B5EF4-FFF2-40B4-BE49-F238E27FC236}">
                  <a16:creationId xmlns:a16="http://schemas.microsoft.com/office/drawing/2014/main" id="{6E73B811-995C-643C-C65B-D712344195CA}"/>
                </a:ext>
              </a:extLst>
            </p:cNvPr>
            <p:cNvSpPr>
              <a:spLocks noChangeArrowheads="1"/>
            </p:cNvSpPr>
            <p:nvPr/>
          </p:nvSpPr>
          <p:spPr bwMode="auto">
            <a:xfrm>
              <a:off x="273" y="1996"/>
              <a:ext cx="764" cy="33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62" name="Rectangle 6">
              <a:extLst>
                <a:ext uri="{FF2B5EF4-FFF2-40B4-BE49-F238E27FC236}">
                  <a16:creationId xmlns:a16="http://schemas.microsoft.com/office/drawing/2014/main" id="{BA0359D7-3F87-2ED2-5CDD-25117D67DBF9}"/>
                </a:ext>
              </a:extLst>
            </p:cNvPr>
            <p:cNvSpPr>
              <a:spLocks noChangeArrowheads="1"/>
            </p:cNvSpPr>
            <p:nvPr/>
          </p:nvSpPr>
          <p:spPr bwMode="auto">
            <a:xfrm>
              <a:off x="1269" y="1981"/>
              <a:ext cx="1323" cy="373"/>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63" name="Rectangle 7">
              <a:extLst>
                <a:ext uri="{FF2B5EF4-FFF2-40B4-BE49-F238E27FC236}">
                  <a16:creationId xmlns:a16="http://schemas.microsoft.com/office/drawing/2014/main" id="{D49D4372-2E7E-093F-E7CD-4933543013DB}"/>
                </a:ext>
              </a:extLst>
            </p:cNvPr>
            <p:cNvSpPr>
              <a:spLocks noChangeArrowheads="1"/>
            </p:cNvSpPr>
            <p:nvPr/>
          </p:nvSpPr>
          <p:spPr bwMode="auto">
            <a:xfrm>
              <a:off x="260" y="1315"/>
              <a:ext cx="769" cy="379"/>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64" name="Rectangle 8">
              <a:extLst>
                <a:ext uri="{FF2B5EF4-FFF2-40B4-BE49-F238E27FC236}">
                  <a16:creationId xmlns:a16="http://schemas.microsoft.com/office/drawing/2014/main" id="{4C2383AA-605A-E81B-EBBB-8E362C538E00}"/>
                </a:ext>
              </a:extLst>
            </p:cNvPr>
            <p:cNvSpPr>
              <a:spLocks noChangeArrowheads="1"/>
            </p:cNvSpPr>
            <p:nvPr/>
          </p:nvSpPr>
          <p:spPr bwMode="auto">
            <a:xfrm>
              <a:off x="1258" y="1314"/>
              <a:ext cx="1322" cy="38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65" name="Rectangle 9">
              <a:extLst>
                <a:ext uri="{FF2B5EF4-FFF2-40B4-BE49-F238E27FC236}">
                  <a16:creationId xmlns:a16="http://schemas.microsoft.com/office/drawing/2014/main" id="{891FFB3C-7A2D-8054-6B2B-A8ADEA9B5AFC}"/>
                </a:ext>
              </a:extLst>
            </p:cNvPr>
            <p:cNvSpPr>
              <a:spLocks noChangeArrowheads="1"/>
            </p:cNvSpPr>
            <p:nvPr/>
          </p:nvSpPr>
          <p:spPr bwMode="auto">
            <a:xfrm>
              <a:off x="842" y="967"/>
              <a:ext cx="11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ja-JP" altLang="en-US" sz="3200" b="0"/>
                <a:t>鉛直成分</a:t>
              </a:r>
            </a:p>
          </p:txBody>
        </p:sp>
        <p:sp>
          <p:nvSpPr>
            <p:cNvPr id="403466" name="Rectangle 10">
              <a:extLst>
                <a:ext uri="{FF2B5EF4-FFF2-40B4-BE49-F238E27FC236}">
                  <a16:creationId xmlns:a16="http://schemas.microsoft.com/office/drawing/2014/main" id="{4548A71A-3413-C476-F836-36D311B4360A}"/>
                </a:ext>
              </a:extLst>
            </p:cNvPr>
            <p:cNvSpPr>
              <a:spLocks noChangeArrowheads="1"/>
            </p:cNvSpPr>
            <p:nvPr/>
          </p:nvSpPr>
          <p:spPr bwMode="auto">
            <a:xfrm>
              <a:off x="868" y="1638"/>
              <a:ext cx="12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水平成分</a:t>
              </a:r>
            </a:p>
          </p:txBody>
        </p:sp>
        <p:sp>
          <p:nvSpPr>
            <p:cNvPr id="403467" name="Rectangle 11">
              <a:extLst>
                <a:ext uri="{FF2B5EF4-FFF2-40B4-BE49-F238E27FC236}">
                  <a16:creationId xmlns:a16="http://schemas.microsoft.com/office/drawing/2014/main" id="{BC382155-8489-E85F-C9C8-694FBCAE29ED}"/>
                </a:ext>
              </a:extLst>
            </p:cNvPr>
            <p:cNvSpPr>
              <a:spLocks noChangeArrowheads="1"/>
            </p:cNvSpPr>
            <p:nvPr/>
          </p:nvSpPr>
          <p:spPr bwMode="auto">
            <a:xfrm>
              <a:off x="689" y="2300"/>
              <a:ext cx="12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鉛直成分</a:t>
              </a:r>
            </a:p>
          </p:txBody>
        </p:sp>
        <p:sp>
          <p:nvSpPr>
            <p:cNvPr id="403468" name="Rectangle 12">
              <a:extLst>
                <a:ext uri="{FF2B5EF4-FFF2-40B4-BE49-F238E27FC236}">
                  <a16:creationId xmlns:a16="http://schemas.microsoft.com/office/drawing/2014/main" id="{C8793375-DC5B-6353-C705-9E7982E7498D}"/>
                </a:ext>
              </a:extLst>
            </p:cNvPr>
            <p:cNvSpPr>
              <a:spLocks noChangeArrowheads="1"/>
            </p:cNvSpPr>
            <p:nvPr/>
          </p:nvSpPr>
          <p:spPr bwMode="auto">
            <a:xfrm>
              <a:off x="0" y="976"/>
              <a:ext cx="8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3200" b="0"/>
                <a:t>物体</a:t>
              </a:r>
              <a:r>
                <a:rPr lang="en-US" altLang="ja-JP" sz="3200" b="0"/>
                <a:t>2</a:t>
              </a:r>
            </a:p>
          </p:txBody>
        </p:sp>
        <p:sp>
          <p:nvSpPr>
            <p:cNvPr id="403469" name="Rectangle 13">
              <a:extLst>
                <a:ext uri="{FF2B5EF4-FFF2-40B4-BE49-F238E27FC236}">
                  <a16:creationId xmlns:a16="http://schemas.microsoft.com/office/drawing/2014/main" id="{42F2B7B8-7E80-CBD6-EE1D-B73E7D4748A5}"/>
                </a:ext>
              </a:extLst>
            </p:cNvPr>
            <p:cNvSpPr>
              <a:spLocks noChangeArrowheads="1"/>
            </p:cNvSpPr>
            <p:nvPr/>
          </p:nvSpPr>
          <p:spPr bwMode="auto">
            <a:xfrm>
              <a:off x="0" y="1663"/>
              <a:ext cx="87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3200" b="0"/>
                <a:t>物体</a:t>
              </a:r>
              <a:r>
                <a:rPr lang="en-US" altLang="ja-JP" sz="3200" b="0"/>
                <a:t>1</a:t>
              </a:r>
            </a:p>
          </p:txBody>
        </p:sp>
        <p:sp>
          <p:nvSpPr>
            <p:cNvPr id="403470" name="Rectangle 14">
              <a:extLst>
                <a:ext uri="{FF2B5EF4-FFF2-40B4-BE49-F238E27FC236}">
                  <a16:creationId xmlns:a16="http://schemas.microsoft.com/office/drawing/2014/main" id="{27575763-3D48-D94E-22E0-DB6762F811C7}"/>
                </a:ext>
              </a:extLst>
            </p:cNvPr>
            <p:cNvSpPr>
              <a:spLocks noChangeArrowheads="1"/>
            </p:cNvSpPr>
            <p:nvPr/>
          </p:nvSpPr>
          <p:spPr bwMode="auto">
            <a:xfrm>
              <a:off x="2117" y="612"/>
              <a:ext cx="3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ja-JP" altLang="en-US" sz="3200" b="0">
                  <a:solidFill>
                    <a:srgbClr val="9900CC"/>
                  </a:solidFill>
                </a:rPr>
                <a:t>力</a:t>
              </a:r>
            </a:p>
          </p:txBody>
        </p:sp>
        <p:sp>
          <p:nvSpPr>
            <p:cNvPr id="403471" name="Rectangle 15">
              <a:extLst>
                <a:ext uri="{FF2B5EF4-FFF2-40B4-BE49-F238E27FC236}">
                  <a16:creationId xmlns:a16="http://schemas.microsoft.com/office/drawing/2014/main" id="{F7CD1E30-A9E6-8C4E-5AB2-62C85BA2D4EE}"/>
                </a:ext>
              </a:extLst>
            </p:cNvPr>
            <p:cNvSpPr>
              <a:spLocks noChangeArrowheads="1"/>
            </p:cNvSpPr>
            <p:nvPr/>
          </p:nvSpPr>
          <p:spPr bwMode="auto">
            <a:xfrm>
              <a:off x="285" y="624"/>
              <a:ext cx="18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ja-JP" sz="3200" b="0">
                  <a:solidFill>
                    <a:srgbClr val="9900CC"/>
                  </a:solidFill>
                </a:rPr>
                <a:t>(</a:t>
              </a:r>
              <a:r>
                <a:rPr lang="ja-JP" altLang="en-US" sz="3200" b="0">
                  <a:solidFill>
                    <a:srgbClr val="9900CC"/>
                  </a:solidFill>
                </a:rPr>
                <a:t>質量</a:t>
              </a:r>
              <a:r>
                <a:rPr lang="en-US" altLang="ja-JP" sz="3200" b="0">
                  <a:solidFill>
                    <a:srgbClr val="9900CC"/>
                  </a:solidFill>
                </a:rPr>
                <a:t>)(</a:t>
              </a:r>
              <a:r>
                <a:rPr lang="ja-JP" altLang="en-US" sz="3200" b="0">
                  <a:solidFill>
                    <a:srgbClr val="9900CC"/>
                  </a:solidFill>
                </a:rPr>
                <a:t>加速度</a:t>
              </a:r>
              <a:r>
                <a:rPr lang="en-US" altLang="ja-JP" sz="3200" b="0">
                  <a:solidFill>
                    <a:srgbClr val="9900CC"/>
                  </a:solidFill>
                </a:rPr>
                <a:t>)=</a:t>
              </a:r>
            </a:p>
          </p:txBody>
        </p:sp>
        <p:sp>
          <p:nvSpPr>
            <p:cNvPr id="403472" name="Line 16">
              <a:extLst>
                <a:ext uri="{FF2B5EF4-FFF2-40B4-BE49-F238E27FC236}">
                  <a16:creationId xmlns:a16="http://schemas.microsoft.com/office/drawing/2014/main" id="{37383408-8BFF-031C-5272-84D8B22BD039}"/>
                </a:ext>
              </a:extLst>
            </p:cNvPr>
            <p:cNvSpPr>
              <a:spLocks noChangeShapeType="1"/>
            </p:cNvSpPr>
            <p:nvPr/>
          </p:nvSpPr>
          <p:spPr bwMode="auto">
            <a:xfrm>
              <a:off x="3393" y="679"/>
              <a:ext cx="1719"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73" name="Line 17">
              <a:extLst>
                <a:ext uri="{FF2B5EF4-FFF2-40B4-BE49-F238E27FC236}">
                  <a16:creationId xmlns:a16="http://schemas.microsoft.com/office/drawing/2014/main" id="{60143E0A-CD1E-7B4A-3C3B-4031CDE17DB5}"/>
                </a:ext>
              </a:extLst>
            </p:cNvPr>
            <p:cNvSpPr>
              <a:spLocks noChangeShapeType="1"/>
            </p:cNvSpPr>
            <p:nvPr/>
          </p:nvSpPr>
          <p:spPr bwMode="auto">
            <a:xfrm flipH="1">
              <a:off x="5291" y="857"/>
              <a:ext cx="5" cy="10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74" name="Rectangle 18">
              <a:extLst>
                <a:ext uri="{FF2B5EF4-FFF2-40B4-BE49-F238E27FC236}">
                  <a16:creationId xmlns:a16="http://schemas.microsoft.com/office/drawing/2014/main" id="{52FD2AB1-7FD4-F5FE-7144-922111E1EA5B}"/>
                </a:ext>
              </a:extLst>
            </p:cNvPr>
            <p:cNvSpPr>
              <a:spLocks noChangeArrowheads="1"/>
            </p:cNvSpPr>
            <p:nvPr/>
          </p:nvSpPr>
          <p:spPr bwMode="auto">
            <a:xfrm>
              <a:off x="5301" y="1941"/>
              <a:ext cx="119" cy="432"/>
            </a:xfrm>
            <a:prstGeom prst="rect">
              <a:avLst/>
            </a:prstGeom>
            <a:solidFill>
              <a:schemeClr val="bg1"/>
            </a:solidFill>
            <a:ln>
              <a:noFill/>
            </a:ln>
            <a:effectLst/>
            <a:extLs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75" name="Rectangle 19">
              <a:extLst>
                <a:ext uri="{FF2B5EF4-FFF2-40B4-BE49-F238E27FC236}">
                  <a16:creationId xmlns:a16="http://schemas.microsoft.com/office/drawing/2014/main" id="{4FF8A668-3F6F-25AB-1340-7CCB7B6D4BA3}"/>
                </a:ext>
              </a:extLst>
            </p:cNvPr>
            <p:cNvSpPr>
              <a:spLocks noChangeArrowheads="1"/>
            </p:cNvSpPr>
            <p:nvPr/>
          </p:nvSpPr>
          <p:spPr bwMode="auto">
            <a:xfrm>
              <a:off x="5001" y="1583"/>
              <a:ext cx="594" cy="554"/>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76" name="Rectangle 20">
              <a:extLst>
                <a:ext uri="{FF2B5EF4-FFF2-40B4-BE49-F238E27FC236}">
                  <a16:creationId xmlns:a16="http://schemas.microsoft.com/office/drawing/2014/main" id="{94F39E5F-12F3-31D4-3873-FAEE040FF4FD}"/>
                </a:ext>
              </a:extLst>
            </p:cNvPr>
            <p:cNvSpPr>
              <a:spLocks noChangeArrowheads="1"/>
            </p:cNvSpPr>
            <p:nvPr/>
          </p:nvSpPr>
          <p:spPr bwMode="auto">
            <a:xfrm>
              <a:off x="3056" y="457"/>
              <a:ext cx="594" cy="554"/>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77" name="Oval 21">
              <a:extLst>
                <a:ext uri="{FF2B5EF4-FFF2-40B4-BE49-F238E27FC236}">
                  <a16:creationId xmlns:a16="http://schemas.microsoft.com/office/drawing/2014/main" id="{58BF3452-85AE-3143-48F2-FBA084678C2E}"/>
                </a:ext>
              </a:extLst>
            </p:cNvPr>
            <p:cNvSpPr>
              <a:spLocks noChangeArrowheads="1"/>
            </p:cNvSpPr>
            <p:nvPr/>
          </p:nvSpPr>
          <p:spPr bwMode="auto">
            <a:xfrm>
              <a:off x="4934" y="679"/>
              <a:ext cx="356" cy="369"/>
            </a:xfrm>
            <a:prstGeom prst="ellipse">
              <a:avLst/>
            </a:prstGeom>
            <a:solidFill>
              <a:srgbClr val="EAEAEA"/>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78" name="Line 22">
              <a:extLst>
                <a:ext uri="{FF2B5EF4-FFF2-40B4-BE49-F238E27FC236}">
                  <a16:creationId xmlns:a16="http://schemas.microsoft.com/office/drawing/2014/main" id="{08796BC9-C586-F1A7-A0B1-53E676AB6EEC}"/>
                </a:ext>
              </a:extLst>
            </p:cNvPr>
            <p:cNvSpPr>
              <a:spLocks noChangeShapeType="1"/>
            </p:cNvSpPr>
            <p:nvPr/>
          </p:nvSpPr>
          <p:spPr bwMode="auto">
            <a:xfrm flipH="1">
              <a:off x="4643" y="875"/>
              <a:ext cx="475" cy="185"/>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79" name="Rectangle 23">
              <a:extLst>
                <a:ext uri="{FF2B5EF4-FFF2-40B4-BE49-F238E27FC236}">
                  <a16:creationId xmlns:a16="http://schemas.microsoft.com/office/drawing/2014/main" id="{640AFE8F-F9A0-1B09-1666-EF1F84AAD47D}"/>
                </a:ext>
              </a:extLst>
            </p:cNvPr>
            <p:cNvSpPr>
              <a:spLocks noChangeArrowheads="1"/>
            </p:cNvSpPr>
            <p:nvPr/>
          </p:nvSpPr>
          <p:spPr bwMode="auto">
            <a:xfrm>
              <a:off x="2680" y="1002"/>
              <a:ext cx="2112" cy="1847"/>
            </a:xfrm>
            <a:prstGeom prst="rect">
              <a:avLst/>
            </a:prstGeom>
            <a:solidFill>
              <a:srgbClr val="EAEAEA"/>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80" name="Rectangle 24">
              <a:extLst>
                <a:ext uri="{FF2B5EF4-FFF2-40B4-BE49-F238E27FC236}">
                  <a16:creationId xmlns:a16="http://schemas.microsoft.com/office/drawing/2014/main" id="{E9131E6B-AC49-AB65-4BDA-BF6F12DC385A}"/>
                </a:ext>
              </a:extLst>
            </p:cNvPr>
            <p:cNvSpPr>
              <a:spLocks noChangeArrowheads="1"/>
            </p:cNvSpPr>
            <p:nvPr/>
          </p:nvSpPr>
          <p:spPr bwMode="auto">
            <a:xfrm>
              <a:off x="5301" y="1941"/>
              <a:ext cx="119" cy="4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81" name="Rectangle 25">
              <a:extLst>
                <a:ext uri="{FF2B5EF4-FFF2-40B4-BE49-F238E27FC236}">
                  <a16:creationId xmlns:a16="http://schemas.microsoft.com/office/drawing/2014/main" id="{46FE90F7-46EA-5F70-16AC-6B12457CFE3C}"/>
                </a:ext>
              </a:extLst>
            </p:cNvPr>
            <p:cNvSpPr>
              <a:spLocks noChangeArrowheads="1"/>
            </p:cNvSpPr>
            <p:nvPr/>
          </p:nvSpPr>
          <p:spPr bwMode="auto">
            <a:xfrm>
              <a:off x="5158" y="1594"/>
              <a:ext cx="34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a:t>B</a:t>
              </a:r>
            </a:p>
          </p:txBody>
        </p:sp>
        <p:sp>
          <p:nvSpPr>
            <p:cNvPr id="403482" name="Rectangle 26">
              <a:extLst>
                <a:ext uri="{FF2B5EF4-FFF2-40B4-BE49-F238E27FC236}">
                  <a16:creationId xmlns:a16="http://schemas.microsoft.com/office/drawing/2014/main" id="{B7888BB9-62CA-276C-8817-DAF921C26C99}"/>
                </a:ext>
              </a:extLst>
            </p:cNvPr>
            <p:cNvSpPr>
              <a:spLocks noChangeArrowheads="1"/>
            </p:cNvSpPr>
            <p:nvPr/>
          </p:nvSpPr>
          <p:spPr bwMode="auto">
            <a:xfrm>
              <a:off x="3050" y="456"/>
              <a:ext cx="594" cy="554"/>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83" name="Rectangle 27">
              <a:extLst>
                <a:ext uri="{FF2B5EF4-FFF2-40B4-BE49-F238E27FC236}">
                  <a16:creationId xmlns:a16="http://schemas.microsoft.com/office/drawing/2014/main" id="{CD24B7B6-BC79-A617-78CF-C7BA292B8702}"/>
                </a:ext>
              </a:extLst>
            </p:cNvPr>
            <p:cNvSpPr>
              <a:spLocks noChangeArrowheads="1"/>
            </p:cNvSpPr>
            <p:nvPr/>
          </p:nvSpPr>
          <p:spPr bwMode="auto">
            <a:xfrm>
              <a:off x="3041" y="396"/>
              <a:ext cx="5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b="0" i="1">
                  <a:latin typeface="Bookman Old Style" panose="02050604050505020204" pitchFamily="18" charset="0"/>
                  <a:ea typeface="ＭＳ ゴシック" panose="020B0609070205080204" pitchFamily="49" charset="-128"/>
                </a:rPr>
                <a:t>m</a:t>
              </a:r>
              <a:r>
                <a:rPr kumimoji="0" lang="en-US" altLang="ja-JP" b="0" baseline="-25000">
                  <a:ea typeface="ＭＳ ゴシック" panose="020B0609070205080204" pitchFamily="49" charset="-128"/>
                </a:rPr>
                <a:t>1</a:t>
              </a:r>
              <a:r>
                <a:rPr lang="en-US" altLang="ja-JP" b="0"/>
                <a:t> </a:t>
              </a:r>
            </a:p>
          </p:txBody>
        </p:sp>
        <p:sp>
          <p:nvSpPr>
            <p:cNvPr id="403484" name="Line 28">
              <a:extLst>
                <a:ext uri="{FF2B5EF4-FFF2-40B4-BE49-F238E27FC236}">
                  <a16:creationId xmlns:a16="http://schemas.microsoft.com/office/drawing/2014/main" id="{8BDA9391-3579-750B-D204-97CF9FD3A2D1}"/>
                </a:ext>
              </a:extLst>
            </p:cNvPr>
            <p:cNvSpPr>
              <a:spLocks noChangeShapeType="1"/>
            </p:cNvSpPr>
            <p:nvPr/>
          </p:nvSpPr>
          <p:spPr bwMode="auto">
            <a:xfrm flipH="1" flipV="1">
              <a:off x="3385" y="716"/>
              <a:ext cx="1" cy="677"/>
            </a:xfrm>
            <a:prstGeom prst="line">
              <a:avLst/>
            </a:prstGeom>
            <a:noFill/>
            <a:ln w="762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85" name="Line 29">
              <a:extLst>
                <a:ext uri="{FF2B5EF4-FFF2-40B4-BE49-F238E27FC236}">
                  <a16:creationId xmlns:a16="http://schemas.microsoft.com/office/drawing/2014/main" id="{2FD8426F-B137-BE34-9101-606BD8D38CD9}"/>
                </a:ext>
              </a:extLst>
            </p:cNvPr>
            <p:cNvSpPr>
              <a:spLocks noChangeShapeType="1"/>
            </p:cNvSpPr>
            <p:nvPr/>
          </p:nvSpPr>
          <p:spPr bwMode="auto">
            <a:xfrm flipH="1" flipV="1">
              <a:off x="3663" y="676"/>
              <a:ext cx="473" cy="1"/>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86" name="Line 30">
              <a:extLst>
                <a:ext uri="{FF2B5EF4-FFF2-40B4-BE49-F238E27FC236}">
                  <a16:creationId xmlns:a16="http://schemas.microsoft.com/office/drawing/2014/main" id="{7DF2C024-930F-63FB-7E1A-AFFDBECA5D96}"/>
                </a:ext>
              </a:extLst>
            </p:cNvPr>
            <p:cNvSpPr>
              <a:spLocks noChangeShapeType="1"/>
            </p:cNvSpPr>
            <p:nvPr/>
          </p:nvSpPr>
          <p:spPr bwMode="auto">
            <a:xfrm flipH="1">
              <a:off x="3479" y="338"/>
              <a:ext cx="1" cy="677"/>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87" name="Rectangle 31">
              <a:extLst>
                <a:ext uri="{FF2B5EF4-FFF2-40B4-BE49-F238E27FC236}">
                  <a16:creationId xmlns:a16="http://schemas.microsoft.com/office/drawing/2014/main" id="{B767B773-029C-9F2E-AD96-F089DE703462}"/>
                </a:ext>
              </a:extLst>
            </p:cNvPr>
            <p:cNvSpPr>
              <a:spLocks noChangeArrowheads="1"/>
            </p:cNvSpPr>
            <p:nvPr/>
          </p:nvSpPr>
          <p:spPr bwMode="auto">
            <a:xfrm>
              <a:off x="3048" y="1352"/>
              <a:ext cx="6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r>
                <a:rPr kumimoji="0" lang="en-US" altLang="ja-JP" sz="3200" b="0" i="1">
                  <a:latin typeface="Bookman Old Style" panose="02050604050505020204" pitchFamily="18" charset="0"/>
                  <a:ea typeface="ＭＳ ゴシック" panose="020B0609070205080204" pitchFamily="49" charset="-128"/>
                </a:rPr>
                <a:t>g</a:t>
              </a:r>
            </a:p>
          </p:txBody>
        </p:sp>
        <p:sp>
          <p:nvSpPr>
            <p:cNvPr id="403488" name="Rectangle 32">
              <a:extLst>
                <a:ext uri="{FF2B5EF4-FFF2-40B4-BE49-F238E27FC236}">
                  <a16:creationId xmlns:a16="http://schemas.microsoft.com/office/drawing/2014/main" id="{7BFD180D-0536-0802-947D-3AFB22A07FD1}"/>
                </a:ext>
              </a:extLst>
            </p:cNvPr>
            <p:cNvSpPr>
              <a:spLocks noChangeArrowheads="1"/>
            </p:cNvSpPr>
            <p:nvPr/>
          </p:nvSpPr>
          <p:spPr bwMode="auto">
            <a:xfrm>
              <a:off x="4097" y="627"/>
              <a:ext cx="32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3489" name="Rectangle 33">
              <a:extLst>
                <a:ext uri="{FF2B5EF4-FFF2-40B4-BE49-F238E27FC236}">
                  <a16:creationId xmlns:a16="http://schemas.microsoft.com/office/drawing/2014/main" id="{A6FE72DC-0F02-F81F-D3D3-84BA2D583412}"/>
                </a:ext>
              </a:extLst>
            </p:cNvPr>
            <p:cNvSpPr>
              <a:spLocks noChangeArrowheads="1"/>
            </p:cNvSpPr>
            <p:nvPr/>
          </p:nvSpPr>
          <p:spPr bwMode="auto">
            <a:xfrm>
              <a:off x="3360" y="4"/>
              <a:ext cx="34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N</a:t>
              </a:r>
            </a:p>
          </p:txBody>
        </p:sp>
        <p:sp>
          <p:nvSpPr>
            <p:cNvPr id="403490" name="Line 34">
              <a:extLst>
                <a:ext uri="{FF2B5EF4-FFF2-40B4-BE49-F238E27FC236}">
                  <a16:creationId xmlns:a16="http://schemas.microsoft.com/office/drawing/2014/main" id="{BED92F7E-50D6-924D-3AF4-72D6055A309C}"/>
                </a:ext>
              </a:extLst>
            </p:cNvPr>
            <p:cNvSpPr>
              <a:spLocks noChangeShapeType="1"/>
            </p:cNvSpPr>
            <p:nvPr/>
          </p:nvSpPr>
          <p:spPr bwMode="auto">
            <a:xfrm flipH="1" flipV="1">
              <a:off x="2829" y="382"/>
              <a:ext cx="550" cy="7"/>
            </a:xfrm>
            <a:prstGeom prst="line">
              <a:avLst/>
            </a:prstGeom>
            <a:noFill/>
            <a:ln w="28575">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91" name="Rectangle 35">
              <a:extLst>
                <a:ext uri="{FF2B5EF4-FFF2-40B4-BE49-F238E27FC236}">
                  <a16:creationId xmlns:a16="http://schemas.microsoft.com/office/drawing/2014/main" id="{FA78AD42-16EB-9E3F-AF8B-D19F842D4A9C}"/>
                </a:ext>
              </a:extLst>
            </p:cNvPr>
            <p:cNvSpPr>
              <a:spLocks noChangeArrowheads="1"/>
            </p:cNvSpPr>
            <p:nvPr/>
          </p:nvSpPr>
          <p:spPr bwMode="auto">
            <a:xfrm>
              <a:off x="2809" y="0"/>
              <a:ext cx="33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a</a:t>
              </a:r>
            </a:p>
          </p:txBody>
        </p:sp>
        <p:sp>
          <p:nvSpPr>
            <p:cNvPr id="403492" name="Rectangle 36">
              <a:extLst>
                <a:ext uri="{FF2B5EF4-FFF2-40B4-BE49-F238E27FC236}">
                  <a16:creationId xmlns:a16="http://schemas.microsoft.com/office/drawing/2014/main" id="{C73677AB-1D91-14F3-C1F1-C19F70DA0EA9}"/>
                </a:ext>
              </a:extLst>
            </p:cNvPr>
            <p:cNvSpPr>
              <a:spLocks noChangeArrowheads="1"/>
            </p:cNvSpPr>
            <p:nvPr/>
          </p:nvSpPr>
          <p:spPr bwMode="auto">
            <a:xfrm>
              <a:off x="4998" y="1584"/>
              <a:ext cx="594" cy="554"/>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93" name="Rectangle 37">
              <a:extLst>
                <a:ext uri="{FF2B5EF4-FFF2-40B4-BE49-F238E27FC236}">
                  <a16:creationId xmlns:a16="http://schemas.microsoft.com/office/drawing/2014/main" id="{D2872510-2E24-6CE4-6D7A-B97C5D367116}"/>
                </a:ext>
              </a:extLst>
            </p:cNvPr>
            <p:cNvSpPr>
              <a:spLocks noChangeArrowheads="1"/>
            </p:cNvSpPr>
            <p:nvPr/>
          </p:nvSpPr>
          <p:spPr bwMode="auto">
            <a:xfrm>
              <a:off x="5025" y="1513"/>
              <a:ext cx="50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endParaRPr lang="en-US" altLang="ja-JP" sz="3200" b="0"/>
            </a:p>
          </p:txBody>
        </p:sp>
        <p:sp>
          <p:nvSpPr>
            <p:cNvPr id="403494" name="Line 38">
              <a:extLst>
                <a:ext uri="{FF2B5EF4-FFF2-40B4-BE49-F238E27FC236}">
                  <a16:creationId xmlns:a16="http://schemas.microsoft.com/office/drawing/2014/main" id="{A54D6CE4-FD66-10AB-9E48-38561ED7F7BF}"/>
                </a:ext>
              </a:extLst>
            </p:cNvPr>
            <p:cNvSpPr>
              <a:spLocks noChangeShapeType="1"/>
            </p:cNvSpPr>
            <p:nvPr/>
          </p:nvSpPr>
          <p:spPr bwMode="auto">
            <a:xfrm flipH="1" flipV="1">
              <a:off x="5295" y="1887"/>
              <a:ext cx="1" cy="615"/>
            </a:xfrm>
            <a:prstGeom prst="line">
              <a:avLst/>
            </a:prstGeom>
            <a:noFill/>
            <a:ln w="762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95" name="Line 39">
              <a:extLst>
                <a:ext uri="{FF2B5EF4-FFF2-40B4-BE49-F238E27FC236}">
                  <a16:creationId xmlns:a16="http://schemas.microsoft.com/office/drawing/2014/main" id="{074525AE-438B-8361-04EF-9265B02D0A33}"/>
                </a:ext>
              </a:extLst>
            </p:cNvPr>
            <p:cNvSpPr>
              <a:spLocks noChangeShapeType="1"/>
            </p:cNvSpPr>
            <p:nvPr/>
          </p:nvSpPr>
          <p:spPr bwMode="auto">
            <a:xfrm flipH="1">
              <a:off x="5301" y="1114"/>
              <a:ext cx="1" cy="493"/>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96" name="Rectangle 40">
              <a:extLst>
                <a:ext uri="{FF2B5EF4-FFF2-40B4-BE49-F238E27FC236}">
                  <a16:creationId xmlns:a16="http://schemas.microsoft.com/office/drawing/2014/main" id="{FDE4A912-9E73-96B3-58E1-090C632FF730}"/>
                </a:ext>
              </a:extLst>
            </p:cNvPr>
            <p:cNvSpPr>
              <a:spLocks noChangeArrowheads="1"/>
            </p:cNvSpPr>
            <p:nvPr/>
          </p:nvSpPr>
          <p:spPr bwMode="auto">
            <a:xfrm>
              <a:off x="5350" y="985"/>
              <a:ext cx="32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3497" name="Rectangle 41">
              <a:extLst>
                <a:ext uri="{FF2B5EF4-FFF2-40B4-BE49-F238E27FC236}">
                  <a16:creationId xmlns:a16="http://schemas.microsoft.com/office/drawing/2014/main" id="{943E6B16-B768-858F-4162-C4D455BED6D3}"/>
                </a:ext>
              </a:extLst>
            </p:cNvPr>
            <p:cNvSpPr>
              <a:spLocks noChangeArrowheads="1"/>
            </p:cNvSpPr>
            <p:nvPr/>
          </p:nvSpPr>
          <p:spPr bwMode="auto">
            <a:xfrm>
              <a:off x="4954" y="2376"/>
              <a:ext cx="6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r>
                <a:rPr kumimoji="0" lang="en-US" altLang="ja-JP" sz="3200" b="0" i="1">
                  <a:latin typeface="Bookman Old Style" panose="02050604050505020204" pitchFamily="18" charset="0"/>
                  <a:ea typeface="ＭＳ ゴシック" panose="020B0609070205080204" pitchFamily="49" charset="-128"/>
                </a:rPr>
                <a:t>g</a:t>
              </a:r>
            </a:p>
          </p:txBody>
        </p:sp>
        <p:sp>
          <p:nvSpPr>
            <p:cNvPr id="403498" name="Line 42">
              <a:extLst>
                <a:ext uri="{FF2B5EF4-FFF2-40B4-BE49-F238E27FC236}">
                  <a16:creationId xmlns:a16="http://schemas.microsoft.com/office/drawing/2014/main" id="{3F258BAE-4053-61E8-EE9F-D72BEBBC7F04}"/>
                </a:ext>
              </a:extLst>
            </p:cNvPr>
            <p:cNvSpPr>
              <a:spLocks noChangeShapeType="1"/>
            </p:cNvSpPr>
            <p:nvPr/>
          </p:nvSpPr>
          <p:spPr bwMode="auto">
            <a:xfrm flipH="1" flipV="1">
              <a:off x="5655" y="1535"/>
              <a:ext cx="1" cy="738"/>
            </a:xfrm>
            <a:prstGeom prst="line">
              <a:avLst/>
            </a:prstGeom>
            <a:noFill/>
            <a:ln w="28575">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499" name="Rectangle 43">
              <a:extLst>
                <a:ext uri="{FF2B5EF4-FFF2-40B4-BE49-F238E27FC236}">
                  <a16:creationId xmlns:a16="http://schemas.microsoft.com/office/drawing/2014/main" id="{04295D73-8629-F9BE-48B7-5EF2A408BDA9}"/>
                </a:ext>
              </a:extLst>
            </p:cNvPr>
            <p:cNvSpPr>
              <a:spLocks noChangeArrowheads="1"/>
            </p:cNvSpPr>
            <p:nvPr/>
          </p:nvSpPr>
          <p:spPr bwMode="auto">
            <a:xfrm>
              <a:off x="5427" y="2189"/>
              <a:ext cx="33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a</a:t>
              </a:r>
            </a:p>
          </p:txBody>
        </p:sp>
      </p:grpSp>
      <p:sp>
        <p:nvSpPr>
          <p:cNvPr id="403500" name="Rectangle 44">
            <a:extLst>
              <a:ext uri="{FF2B5EF4-FFF2-40B4-BE49-F238E27FC236}">
                <a16:creationId xmlns:a16="http://schemas.microsoft.com/office/drawing/2014/main" id="{D87C7C07-B296-86C9-0284-EE4283B08839}"/>
              </a:ext>
            </a:extLst>
          </p:cNvPr>
          <p:cNvSpPr>
            <a:spLocks noChangeArrowheads="1"/>
          </p:cNvSpPr>
          <p:nvPr/>
        </p:nvSpPr>
        <p:spPr bwMode="auto">
          <a:xfrm>
            <a:off x="0" y="0"/>
            <a:ext cx="9144000" cy="6858000"/>
          </a:xfrm>
          <a:prstGeom prst="rect">
            <a:avLst/>
          </a:prstGeom>
          <a:solidFill>
            <a:schemeClr val="hlink">
              <a:alpha val="5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01" name="AutoShape 45">
            <a:extLst>
              <a:ext uri="{FF2B5EF4-FFF2-40B4-BE49-F238E27FC236}">
                <a16:creationId xmlns:a16="http://schemas.microsoft.com/office/drawing/2014/main" id="{E3CA83EA-5820-B804-F507-F143F00E0B96}"/>
              </a:ext>
            </a:extLst>
          </p:cNvPr>
          <p:cNvSpPr>
            <a:spLocks noChangeArrowheads="1"/>
          </p:cNvSpPr>
          <p:nvPr/>
        </p:nvSpPr>
        <p:spPr bwMode="auto">
          <a:xfrm>
            <a:off x="0" y="0"/>
            <a:ext cx="3981450" cy="620713"/>
          </a:xfrm>
          <a:prstGeom prst="roundRect">
            <a:avLst>
              <a:gd name="adj" fmla="val 37940"/>
            </a:avLst>
          </a:prstGeom>
          <a:solidFill>
            <a:schemeClr val="bg1"/>
          </a:solidFill>
          <a:ln>
            <a:noFill/>
          </a:ln>
          <a:effectLst/>
          <a:extLst>
            <a:ext uri="{91240B29-F687-4F45-9708-019B960494DF}">
              <a14:hiddenLine xmlns:a14="http://schemas.microsoft.com/office/drawing/2010/main" w="9525">
                <a:solidFill>
                  <a:schemeClr val="accent1"/>
                </a:solidFill>
                <a:prstDash val="dash"/>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02" name="AutoShape 46">
            <a:extLst>
              <a:ext uri="{FF2B5EF4-FFF2-40B4-BE49-F238E27FC236}">
                <a16:creationId xmlns:a16="http://schemas.microsoft.com/office/drawing/2014/main" id="{1E6730C3-C19D-CA3A-875F-9ECC69ED3E5D}"/>
              </a:ext>
            </a:extLst>
          </p:cNvPr>
          <p:cNvSpPr>
            <a:spLocks noChangeArrowheads="1"/>
          </p:cNvSpPr>
          <p:nvPr/>
        </p:nvSpPr>
        <p:spPr bwMode="auto">
          <a:xfrm>
            <a:off x="6775450" y="0"/>
            <a:ext cx="2368550" cy="620713"/>
          </a:xfrm>
          <a:prstGeom prst="roundRect">
            <a:avLst>
              <a:gd name="adj" fmla="val 40407"/>
            </a:avLst>
          </a:prstGeom>
          <a:solidFill>
            <a:schemeClr val="bg1"/>
          </a:solidFill>
          <a:ln>
            <a:noFill/>
          </a:ln>
          <a:effectLst/>
          <a:extLst>
            <a:ext uri="{91240B29-F687-4F45-9708-019B960494DF}">
              <a14:hiddenLine xmlns:a14="http://schemas.microsoft.com/office/drawing/2010/main" w="9525">
                <a:solidFill>
                  <a:schemeClr val="accent1"/>
                </a:solidFill>
                <a:prstDash val="dash"/>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03" name="AutoShape 47">
            <a:extLst>
              <a:ext uri="{FF2B5EF4-FFF2-40B4-BE49-F238E27FC236}">
                <a16:creationId xmlns:a16="http://schemas.microsoft.com/office/drawing/2014/main" id="{E8B2D7AD-6387-1B80-3D63-F9A894F551A5}"/>
              </a:ext>
            </a:extLst>
          </p:cNvPr>
          <p:cNvSpPr>
            <a:spLocks noChangeArrowheads="1"/>
          </p:cNvSpPr>
          <p:nvPr/>
        </p:nvSpPr>
        <p:spPr bwMode="auto">
          <a:xfrm>
            <a:off x="366713" y="3113088"/>
            <a:ext cx="3802062" cy="677862"/>
          </a:xfrm>
          <a:prstGeom prst="roundRect">
            <a:avLst>
              <a:gd name="adj" fmla="val 32083"/>
            </a:avLst>
          </a:prstGeom>
          <a:solidFill>
            <a:schemeClr val="bg1"/>
          </a:solidFill>
          <a:ln>
            <a:noFill/>
          </a:ln>
          <a:effectLst/>
          <a:extLst>
            <a:ext uri="{91240B29-F687-4F45-9708-019B960494DF}">
              <a14:hiddenLine xmlns:a14="http://schemas.microsoft.com/office/drawing/2010/main" w="9525">
                <a:solidFill>
                  <a:schemeClr val="accent1"/>
                </a:solidFill>
                <a:prstDash val="dash"/>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04" name="AutoShape 48">
            <a:extLst>
              <a:ext uri="{FF2B5EF4-FFF2-40B4-BE49-F238E27FC236}">
                <a16:creationId xmlns:a16="http://schemas.microsoft.com/office/drawing/2014/main" id="{8E8A46AE-337F-2534-B0F0-A5BD70561621}"/>
              </a:ext>
            </a:extLst>
          </p:cNvPr>
          <p:cNvSpPr>
            <a:spLocks noChangeArrowheads="1"/>
          </p:cNvSpPr>
          <p:nvPr/>
        </p:nvSpPr>
        <p:spPr bwMode="auto">
          <a:xfrm>
            <a:off x="366713" y="2032000"/>
            <a:ext cx="3802062" cy="677863"/>
          </a:xfrm>
          <a:prstGeom prst="roundRect">
            <a:avLst>
              <a:gd name="adj" fmla="val 32319"/>
            </a:avLst>
          </a:prstGeom>
          <a:solidFill>
            <a:schemeClr val="bg1"/>
          </a:solidFill>
          <a:ln>
            <a:noFill/>
          </a:ln>
          <a:effectLst/>
          <a:extLst>
            <a:ext uri="{91240B29-F687-4F45-9708-019B960494DF}">
              <a14:hiddenLine xmlns:a14="http://schemas.microsoft.com/office/drawing/2010/main" w="9525">
                <a:solidFill>
                  <a:schemeClr val="accent1"/>
                </a:solidFill>
                <a:prstDash val="dash"/>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05" name="AutoShape 49">
            <a:extLst>
              <a:ext uri="{FF2B5EF4-FFF2-40B4-BE49-F238E27FC236}">
                <a16:creationId xmlns:a16="http://schemas.microsoft.com/office/drawing/2014/main" id="{84872F62-FB99-4866-362E-F5621157C695}"/>
              </a:ext>
            </a:extLst>
          </p:cNvPr>
          <p:cNvSpPr>
            <a:spLocks noChangeArrowheads="1"/>
          </p:cNvSpPr>
          <p:nvPr/>
        </p:nvSpPr>
        <p:spPr bwMode="auto">
          <a:xfrm>
            <a:off x="366713" y="4121150"/>
            <a:ext cx="3802062" cy="677863"/>
          </a:xfrm>
          <a:prstGeom prst="roundRect">
            <a:avLst>
              <a:gd name="adj" fmla="val 39579"/>
            </a:avLst>
          </a:prstGeom>
          <a:solidFill>
            <a:schemeClr val="bg1"/>
          </a:solidFill>
          <a:ln>
            <a:noFill/>
          </a:ln>
          <a:effectLst/>
          <a:extLst>
            <a:ext uri="{91240B29-F687-4F45-9708-019B960494DF}">
              <a14:hiddenLine xmlns:a14="http://schemas.microsoft.com/office/drawing/2010/main" w="9525">
                <a:solidFill>
                  <a:schemeClr val="accent1"/>
                </a:solidFill>
                <a:prstDash val="dash"/>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06" name="AutoShape 50">
            <a:extLst>
              <a:ext uri="{FF2B5EF4-FFF2-40B4-BE49-F238E27FC236}">
                <a16:creationId xmlns:a16="http://schemas.microsoft.com/office/drawing/2014/main" id="{2A620C10-4F27-82BB-4205-07B1770BD86C}"/>
              </a:ext>
            </a:extLst>
          </p:cNvPr>
          <p:cNvSpPr>
            <a:spLocks noChangeArrowheads="1"/>
          </p:cNvSpPr>
          <p:nvPr/>
        </p:nvSpPr>
        <p:spPr bwMode="auto">
          <a:xfrm>
            <a:off x="0" y="549275"/>
            <a:ext cx="2236788" cy="517525"/>
          </a:xfrm>
          <a:prstGeom prst="roundRect">
            <a:avLst>
              <a:gd name="adj" fmla="val 36810"/>
            </a:avLst>
          </a:prstGeom>
          <a:solidFill>
            <a:schemeClr val="bg1"/>
          </a:solidFill>
          <a:ln>
            <a:noFill/>
          </a:ln>
          <a:effectLst/>
          <a:extLst>
            <a:ext uri="{91240B29-F687-4F45-9708-019B960494DF}">
              <a14:hiddenLine xmlns:a14="http://schemas.microsoft.com/office/drawing/2010/main" w="9525">
                <a:solidFill>
                  <a:schemeClr val="accent1"/>
                </a:solidFill>
                <a:prstDash val="dash"/>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07" name="AutoShape 51">
            <a:extLst>
              <a:ext uri="{FF2B5EF4-FFF2-40B4-BE49-F238E27FC236}">
                <a16:creationId xmlns:a16="http://schemas.microsoft.com/office/drawing/2014/main" id="{A7102B0F-283F-F287-45AC-6745F067673E}"/>
              </a:ext>
            </a:extLst>
          </p:cNvPr>
          <p:cNvSpPr>
            <a:spLocks noChangeArrowheads="1"/>
          </p:cNvSpPr>
          <p:nvPr/>
        </p:nvSpPr>
        <p:spPr bwMode="auto">
          <a:xfrm>
            <a:off x="1825625" y="4778375"/>
            <a:ext cx="7318375" cy="2079625"/>
          </a:xfrm>
          <a:prstGeom prst="roundRect">
            <a:avLst>
              <a:gd name="adj" fmla="val 16667"/>
            </a:avLst>
          </a:prstGeom>
          <a:solidFill>
            <a:srgbClr val="FFFFCC"/>
          </a:solidFill>
          <a:ln w="28575">
            <a:solidFill>
              <a:srgbClr val="9966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03508" name="Rectangle 52">
            <a:extLst>
              <a:ext uri="{FF2B5EF4-FFF2-40B4-BE49-F238E27FC236}">
                <a16:creationId xmlns:a16="http://schemas.microsoft.com/office/drawing/2014/main" id="{4DB23A80-B4CA-6AEE-5FE2-41892B67D5B7}"/>
              </a:ext>
            </a:extLst>
          </p:cNvPr>
          <p:cNvSpPr>
            <a:spLocks noChangeArrowheads="1"/>
          </p:cNvSpPr>
          <p:nvPr/>
        </p:nvSpPr>
        <p:spPr bwMode="auto">
          <a:xfrm>
            <a:off x="2058988" y="4789488"/>
            <a:ext cx="2216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ja-JP" altLang="en-US" sz="3200" b="0">
                <a:solidFill>
                  <a:schemeClr val="accent2"/>
                </a:solidFill>
              </a:rPr>
              <a:t>運動の予測</a:t>
            </a:r>
          </a:p>
        </p:txBody>
      </p:sp>
      <p:grpSp>
        <p:nvGrpSpPr>
          <p:cNvPr id="403509" name="Group 53">
            <a:extLst>
              <a:ext uri="{FF2B5EF4-FFF2-40B4-BE49-F238E27FC236}">
                <a16:creationId xmlns:a16="http://schemas.microsoft.com/office/drawing/2014/main" id="{8D2A8F4D-0667-B3CC-41EF-A73E3CEBB1EA}"/>
              </a:ext>
            </a:extLst>
          </p:cNvPr>
          <p:cNvGrpSpPr>
            <a:grpSpLocks/>
          </p:cNvGrpSpPr>
          <p:nvPr/>
        </p:nvGrpSpPr>
        <p:grpSpPr bwMode="auto">
          <a:xfrm>
            <a:off x="2420938" y="4754563"/>
            <a:ext cx="6723062" cy="1181100"/>
            <a:chOff x="2157" y="3221"/>
            <a:chExt cx="3929" cy="481"/>
          </a:xfrm>
        </p:grpSpPr>
        <p:sp>
          <p:nvSpPr>
            <p:cNvPr id="403510" name="Rectangle 54">
              <a:extLst>
                <a:ext uri="{FF2B5EF4-FFF2-40B4-BE49-F238E27FC236}">
                  <a16:creationId xmlns:a16="http://schemas.microsoft.com/office/drawing/2014/main" id="{28696750-8C1D-BF9F-C20A-9FA40ABA00A7}"/>
                </a:ext>
              </a:extLst>
            </p:cNvPr>
            <p:cNvSpPr>
              <a:spLocks noChangeArrowheads="1"/>
            </p:cNvSpPr>
            <p:nvPr/>
          </p:nvSpPr>
          <p:spPr bwMode="auto">
            <a:xfrm>
              <a:off x="3251" y="3221"/>
              <a:ext cx="2175"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t>①</a:t>
              </a:r>
              <a:r>
                <a:rPr kumimoji="0" lang="ja-JP" altLang="en-US" sz="3200" b="0"/>
                <a:t>物体毎に加速度と</a:t>
              </a:r>
            </a:p>
          </p:txBody>
        </p:sp>
        <p:sp>
          <p:nvSpPr>
            <p:cNvPr id="403511" name="Rectangle 55">
              <a:extLst>
                <a:ext uri="{FF2B5EF4-FFF2-40B4-BE49-F238E27FC236}">
                  <a16:creationId xmlns:a16="http://schemas.microsoft.com/office/drawing/2014/main" id="{4887F5C7-A269-CD01-4FD4-0491CEF49CBD}"/>
                </a:ext>
              </a:extLst>
            </p:cNvPr>
            <p:cNvSpPr>
              <a:spLocks noChangeArrowheads="1"/>
            </p:cNvSpPr>
            <p:nvPr/>
          </p:nvSpPr>
          <p:spPr bwMode="auto">
            <a:xfrm>
              <a:off x="2157" y="3466"/>
              <a:ext cx="392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t>受ける全ての力</a:t>
              </a:r>
              <a:r>
                <a:rPr kumimoji="0" lang="en-US" altLang="ja-JP" sz="3200" b="0"/>
                <a:t>(</a:t>
              </a:r>
              <a:r>
                <a:rPr kumimoji="0" lang="ja-JP" altLang="en-US" sz="3200" b="0">
                  <a:solidFill>
                    <a:schemeClr val="accent2"/>
                  </a:solidFill>
                </a:rPr>
                <a:t>接触</a:t>
              </a:r>
              <a:r>
                <a:rPr kumimoji="0" lang="ja-JP" altLang="en-US" sz="3200" b="0"/>
                <a:t>、</a:t>
              </a:r>
              <a:r>
                <a:rPr kumimoji="0" lang="ja-JP" altLang="en-US" sz="3200" b="0">
                  <a:solidFill>
                    <a:srgbClr val="FF00FF"/>
                  </a:solidFill>
                </a:rPr>
                <a:t>重力</a:t>
              </a:r>
              <a:r>
                <a:rPr kumimoji="0" lang="en-US" altLang="ja-JP" sz="3200" b="0"/>
                <a:t>)</a:t>
              </a:r>
              <a:r>
                <a:rPr kumimoji="0" lang="ja-JP" altLang="en-US" sz="3200" b="0"/>
                <a:t>を図示</a:t>
              </a:r>
            </a:p>
          </p:txBody>
        </p:sp>
      </p:grpSp>
      <p:sp>
        <p:nvSpPr>
          <p:cNvPr id="403512" name="Rectangle 56">
            <a:extLst>
              <a:ext uri="{FF2B5EF4-FFF2-40B4-BE49-F238E27FC236}">
                <a16:creationId xmlns:a16="http://schemas.microsoft.com/office/drawing/2014/main" id="{4CDECD7E-836D-4125-C2CD-7EA07654C460}"/>
              </a:ext>
            </a:extLst>
          </p:cNvPr>
          <p:cNvSpPr>
            <a:spLocks noChangeArrowheads="1"/>
          </p:cNvSpPr>
          <p:nvPr/>
        </p:nvSpPr>
        <p:spPr bwMode="auto">
          <a:xfrm>
            <a:off x="7688263" y="6280150"/>
            <a:ext cx="12366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t>③</a:t>
            </a:r>
            <a:r>
              <a:rPr kumimoji="0" lang="ja-JP" altLang="en-US" sz="3200" b="0"/>
              <a:t>解く</a:t>
            </a:r>
          </a:p>
        </p:txBody>
      </p:sp>
      <p:grpSp>
        <p:nvGrpSpPr>
          <p:cNvPr id="403513" name="Group 57">
            <a:extLst>
              <a:ext uri="{FF2B5EF4-FFF2-40B4-BE49-F238E27FC236}">
                <a16:creationId xmlns:a16="http://schemas.microsoft.com/office/drawing/2014/main" id="{5C76A5CD-21FF-84C0-6D3D-0C2A5555ADD2}"/>
              </a:ext>
            </a:extLst>
          </p:cNvPr>
          <p:cNvGrpSpPr>
            <a:grpSpLocks/>
          </p:cNvGrpSpPr>
          <p:nvPr/>
        </p:nvGrpSpPr>
        <p:grpSpPr bwMode="auto">
          <a:xfrm>
            <a:off x="2001838" y="5819775"/>
            <a:ext cx="6945312" cy="1092200"/>
            <a:chOff x="1261" y="3666"/>
            <a:chExt cx="4375" cy="688"/>
          </a:xfrm>
        </p:grpSpPr>
        <p:sp>
          <p:nvSpPr>
            <p:cNvPr id="403514" name="Rectangle 58">
              <a:extLst>
                <a:ext uri="{FF2B5EF4-FFF2-40B4-BE49-F238E27FC236}">
                  <a16:creationId xmlns:a16="http://schemas.microsoft.com/office/drawing/2014/main" id="{C564A5F8-182D-5AB2-089C-950C73AECD64}"/>
                </a:ext>
              </a:extLst>
            </p:cNvPr>
            <p:cNvSpPr>
              <a:spLocks noChangeArrowheads="1"/>
            </p:cNvSpPr>
            <p:nvPr/>
          </p:nvSpPr>
          <p:spPr bwMode="auto">
            <a:xfrm>
              <a:off x="1261" y="3989"/>
              <a:ext cx="37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ja-JP" altLang="en-US" sz="3200" b="0">
                  <a:solidFill>
                    <a:srgbClr val="9900CC"/>
                  </a:solidFill>
                </a:rPr>
                <a:t>質量</a:t>
              </a:r>
              <a:r>
                <a:rPr kumimoji="0" lang="en-US" altLang="ja-JP" sz="3200" b="0">
                  <a:solidFill>
                    <a:srgbClr val="9900CC"/>
                  </a:solidFill>
                </a:rPr>
                <a:t>×</a:t>
              </a:r>
              <a:r>
                <a:rPr kumimoji="0" lang="ja-JP" altLang="en-US" sz="3200" b="0">
                  <a:solidFill>
                    <a:srgbClr val="9900CC"/>
                  </a:solidFill>
                </a:rPr>
                <a:t>加速度</a:t>
              </a:r>
              <a:r>
                <a:rPr kumimoji="0" lang="en-US" altLang="ja-JP" sz="3200" b="0">
                  <a:solidFill>
                    <a:srgbClr val="9900CC"/>
                  </a:solidFill>
                </a:rPr>
                <a:t>=</a:t>
              </a:r>
              <a:r>
                <a:rPr kumimoji="0" lang="ja-JP" altLang="en-US" sz="3200" b="0">
                  <a:solidFill>
                    <a:srgbClr val="9900CC"/>
                  </a:solidFill>
                </a:rPr>
                <a:t>受ける力の総和</a:t>
              </a:r>
            </a:p>
          </p:txBody>
        </p:sp>
        <p:sp>
          <p:nvSpPr>
            <p:cNvPr id="403515" name="Rectangle 59">
              <a:extLst>
                <a:ext uri="{FF2B5EF4-FFF2-40B4-BE49-F238E27FC236}">
                  <a16:creationId xmlns:a16="http://schemas.microsoft.com/office/drawing/2014/main" id="{9436E439-76F6-9886-817E-E3C2FD1F81D0}"/>
                </a:ext>
              </a:extLst>
            </p:cNvPr>
            <p:cNvSpPr>
              <a:spLocks noChangeArrowheads="1"/>
            </p:cNvSpPr>
            <p:nvPr/>
          </p:nvSpPr>
          <p:spPr bwMode="auto">
            <a:xfrm>
              <a:off x="1277" y="3666"/>
              <a:ext cx="435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②</a:t>
              </a:r>
              <a:r>
                <a:rPr kumimoji="0" lang="ja-JP" altLang="en-US" sz="3200" b="0"/>
                <a:t>物体成分毎に運動方程式をたてる　　</a:t>
              </a:r>
            </a:p>
          </p:txBody>
        </p:sp>
      </p:grpSp>
      <p:sp>
        <p:nvSpPr>
          <p:cNvPr id="403516" name="Rectangle 60">
            <a:extLst>
              <a:ext uri="{FF2B5EF4-FFF2-40B4-BE49-F238E27FC236}">
                <a16:creationId xmlns:a16="http://schemas.microsoft.com/office/drawing/2014/main" id="{4F048362-59E6-CCCA-EAC7-80B5861DF6C1}"/>
              </a:ext>
            </a:extLst>
          </p:cNvPr>
          <p:cNvSpPr>
            <a:spLocks noChangeArrowheads="1"/>
          </p:cNvSpPr>
          <p:nvPr/>
        </p:nvSpPr>
        <p:spPr bwMode="auto">
          <a:xfrm>
            <a:off x="0" y="0"/>
            <a:ext cx="2020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i="1">
                <a:latin typeface="Bookman Old Style" panose="02050604050505020204" pitchFamily="18" charset="0"/>
              </a:rPr>
              <a:t>m</a:t>
            </a:r>
            <a:r>
              <a:rPr lang="en-US" altLang="ja-JP" sz="3200" b="0" baseline="-25000"/>
              <a:t>1</a:t>
            </a:r>
            <a:r>
              <a:rPr lang="en-US" altLang="ja-JP" sz="3200" b="0"/>
              <a:t> =5.0kg,</a:t>
            </a:r>
          </a:p>
        </p:txBody>
      </p:sp>
      <p:sp>
        <p:nvSpPr>
          <p:cNvPr id="403517" name="Rectangle 61">
            <a:extLst>
              <a:ext uri="{FF2B5EF4-FFF2-40B4-BE49-F238E27FC236}">
                <a16:creationId xmlns:a16="http://schemas.microsoft.com/office/drawing/2014/main" id="{A36CCC0D-A095-7A0E-B7FB-5E9BA74FF8FC}"/>
              </a:ext>
            </a:extLst>
          </p:cNvPr>
          <p:cNvSpPr>
            <a:spLocks noChangeArrowheads="1"/>
          </p:cNvSpPr>
          <p:nvPr/>
        </p:nvSpPr>
        <p:spPr bwMode="auto">
          <a:xfrm>
            <a:off x="1951038" y="0"/>
            <a:ext cx="2020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ja-JP" sz="3200" b="0" i="1">
                <a:latin typeface="Bookman Old Style" panose="02050604050505020204" pitchFamily="18" charset="0"/>
              </a:rPr>
              <a:t>m</a:t>
            </a:r>
            <a:r>
              <a:rPr lang="en-US" altLang="ja-JP" sz="3200" b="0" baseline="-25000"/>
              <a:t>2</a:t>
            </a:r>
            <a:r>
              <a:rPr lang="en-US" altLang="ja-JP" sz="3200" b="0"/>
              <a:t> =4.0kg </a:t>
            </a:r>
          </a:p>
        </p:txBody>
      </p:sp>
      <p:sp>
        <p:nvSpPr>
          <p:cNvPr id="403518" name="Rectangle 62">
            <a:extLst>
              <a:ext uri="{FF2B5EF4-FFF2-40B4-BE49-F238E27FC236}">
                <a16:creationId xmlns:a16="http://schemas.microsoft.com/office/drawing/2014/main" id="{ED83FBA5-D55C-81D6-9372-44A7D06A71DE}"/>
              </a:ext>
            </a:extLst>
          </p:cNvPr>
          <p:cNvSpPr>
            <a:spLocks noChangeArrowheads="1"/>
          </p:cNvSpPr>
          <p:nvPr/>
        </p:nvSpPr>
        <p:spPr bwMode="auto">
          <a:xfrm>
            <a:off x="6905625" y="0"/>
            <a:ext cx="2238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g</a:t>
            </a:r>
            <a:r>
              <a:rPr kumimoji="0" lang="en-US" altLang="ja-JP" sz="3200" b="0" i="1">
                <a:latin typeface="Bookman Old Style" panose="02050604050505020204" pitchFamily="18" charset="0"/>
                <a:ea typeface="ＭＳ ゴシック" panose="020B0609070205080204" pitchFamily="49" charset="-128"/>
              </a:rPr>
              <a:t> = </a:t>
            </a:r>
            <a:r>
              <a:rPr kumimoji="0" lang="en-US" altLang="ja-JP" sz="3200" b="0"/>
              <a:t>9.8m/s</a:t>
            </a:r>
            <a:r>
              <a:rPr kumimoji="0" lang="en-US" altLang="ja-JP" sz="3200" b="0" baseline="30000"/>
              <a:t>2</a:t>
            </a:r>
            <a:endParaRPr kumimoji="0" lang="en-US" altLang="ja-JP" sz="3200" b="0">
              <a:latin typeface="Bookman Old Style" panose="02050604050505020204" pitchFamily="18" charset="0"/>
            </a:endParaRPr>
          </a:p>
        </p:txBody>
      </p:sp>
      <p:grpSp>
        <p:nvGrpSpPr>
          <p:cNvPr id="403519" name="Group 63">
            <a:extLst>
              <a:ext uri="{FF2B5EF4-FFF2-40B4-BE49-F238E27FC236}">
                <a16:creationId xmlns:a16="http://schemas.microsoft.com/office/drawing/2014/main" id="{A006270C-1225-8ABF-8D3A-A469FB04CE9B}"/>
              </a:ext>
            </a:extLst>
          </p:cNvPr>
          <p:cNvGrpSpPr>
            <a:grpSpLocks/>
          </p:cNvGrpSpPr>
          <p:nvPr/>
        </p:nvGrpSpPr>
        <p:grpSpPr bwMode="auto">
          <a:xfrm>
            <a:off x="498475" y="3106738"/>
            <a:ext cx="2311400" cy="638175"/>
            <a:chOff x="314" y="1957"/>
            <a:chExt cx="1456" cy="402"/>
          </a:xfrm>
        </p:grpSpPr>
        <p:sp>
          <p:nvSpPr>
            <p:cNvPr id="403520" name="Rectangle 64">
              <a:extLst>
                <a:ext uri="{FF2B5EF4-FFF2-40B4-BE49-F238E27FC236}">
                  <a16:creationId xmlns:a16="http://schemas.microsoft.com/office/drawing/2014/main" id="{283CE5CD-5B94-FE9F-F4C2-D342386F197E}"/>
                </a:ext>
              </a:extLst>
            </p:cNvPr>
            <p:cNvSpPr>
              <a:spLocks noChangeArrowheads="1"/>
            </p:cNvSpPr>
            <p:nvPr/>
          </p:nvSpPr>
          <p:spPr bwMode="auto">
            <a:xfrm>
              <a:off x="1021" y="1962"/>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3521" name="Rectangle 65">
              <a:extLst>
                <a:ext uri="{FF2B5EF4-FFF2-40B4-BE49-F238E27FC236}">
                  <a16:creationId xmlns:a16="http://schemas.microsoft.com/office/drawing/2014/main" id="{D0BE2BC3-F5D5-D2DE-CE23-7E2B25198B76}"/>
                </a:ext>
              </a:extLst>
            </p:cNvPr>
            <p:cNvSpPr>
              <a:spLocks noChangeArrowheads="1"/>
            </p:cNvSpPr>
            <p:nvPr/>
          </p:nvSpPr>
          <p:spPr bwMode="auto">
            <a:xfrm>
              <a:off x="314" y="1957"/>
              <a:ext cx="4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endParaRPr kumimoji="0" lang="en-US" altLang="ja-JP" sz="3200" b="0" i="1">
                <a:latin typeface="Bookman Old Style" panose="02050604050505020204" pitchFamily="18" charset="0"/>
              </a:endParaRPr>
            </a:p>
          </p:txBody>
        </p:sp>
        <p:sp>
          <p:nvSpPr>
            <p:cNvPr id="403522" name="Rectangle 66">
              <a:extLst>
                <a:ext uri="{FF2B5EF4-FFF2-40B4-BE49-F238E27FC236}">
                  <a16:creationId xmlns:a16="http://schemas.microsoft.com/office/drawing/2014/main" id="{5D7CEDE5-B44A-5F77-7A27-8EAC47448C23}"/>
                </a:ext>
              </a:extLst>
            </p:cNvPr>
            <p:cNvSpPr>
              <a:spLocks noChangeArrowheads="1"/>
            </p:cNvSpPr>
            <p:nvPr/>
          </p:nvSpPr>
          <p:spPr bwMode="auto">
            <a:xfrm>
              <a:off x="660" y="1960"/>
              <a:ext cx="2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3523" name="Rectangle 67">
              <a:extLst>
                <a:ext uri="{FF2B5EF4-FFF2-40B4-BE49-F238E27FC236}">
                  <a16:creationId xmlns:a16="http://schemas.microsoft.com/office/drawing/2014/main" id="{95F36E2C-5D41-FBB3-0F5B-26C2AEC35FE4}"/>
                </a:ext>
              </a:extLst>
            </p:cNvPr>
            <p:cNvSpPr>
              <a:spLocks noChangeArrowheads="1"/>
            </p:cNvSpPr>
            <p:nvPr/>
          </p:nvSpPr>
          <p:spPr bwMode="auto">
            <a:xfrm>
              <a:off x="1477" y="1994"/>
              <a:ext cx="29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grpSp>
      <p:grpSp>
        <p:nvGrpSpPr>
          <p:cNvPr id="403524" name="Group 68">
            <a:extLst>
              <a:ext uri="{FF2B5EF4-FFF2-40B4-BE49-F238E27FC236}">
                <a16:creationId xmlns:a16="http://schemas.microsoft.com/office/drawing/2014/main" id="{D674C99F-B6F4-623B-68BA-2453D3761943}"/>
              </a:ext>
            </a:extLst>
          </p:cNvPr>
          <p:cNvGrpSpPr>
            <a:grpSpLocks/>
          </p:cNvGrpSpPr>
          <p:nvPr/>
        </p:nvGrpSpPr>
        <p:grpSpPr bwMode="auto">
          <a:xfrm>
            <a:off x="458788" y="2070100"/>
            <a:ext cx="3451225" cy="652463"/>
            <a:chOff x="289" y="1304"/>
            <a:chExt cx="2174" cy="411"/>
          </a:xfrm>
        </p:grpSpPr>
        <p:sp>
          <p:nvSpPr>
            <p:cNvPr id="403525" name="Rectangle 69">
              <a:extLst>
                <a:ext uri="{FF2B5EF4-FFF2-40B4-BE49-F238E27FC236}">
                  <a16:creationId xmlns:a16="http://schemas.microsoft.com/office/drawing/2014/main" id="{85E54987-2FDA-E17E-1AE2-D4F9C2360F82}"/>
                </a:ext>
              </a:extLst>
            </p:cNvPr>
            <p:cNvSpPr>
              <a:spLocks noChangeArrowheads="1"/>
            </p:cNvSpPr>
            <p:nvPr/>
          </p:nvSpPr>
          <p:spPr bwMode="auto">
            <a:xfrm>
              <a:off x="1988" y="1305"/>
              <a:ext cx="3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ja-JP" sz="3200" b="0"/>
                <a:t>–</a:t>
              </a:r>
              <a:r>
                <a:rPr kumimoji="0" lang="en-US" altLang="ja-JP" sz="3200" b="0"/>
                <a:t> </a:t>
              </a:r>
              <a:endParaRPr kumimoji="0" lang="en-US" altLang="ja-JP" sz="3200" b="0" i="1">
                <a:latin typeface="Bookman Old Style" panose="02050604050505020204" pitchFamily="18" charset="0"/>
                <a:ea typeface="ＭＳ ゴシック" panose="020B0609070205080204" pitchFamily="49" charset="-128"/>
              </a:endParaRPr>
            </a:p>
          </p:txBody>
        </p:sp>
        <p:sp>
          <p:nvSpPr>
            <p:cNvPr id="403526" name="Rectangle 70">
              <a:extLst>
                <a:ext uri="{FF2B5EF4-FFF2-40B4-BE49-F238E27FC236}">
                  <a16:creationId xmlns:a16="http://schemas.microsoft.com/office/drawing/2014/main" id="{48193BDF-DE94-AE8F-6108-6781D6FBB9BB}"/>
                </a:ext>
              </a:extLst>
            </p:cNvPr>
            <p:cNvSpPr>
              <a:spLocks noChangeArrowheads="1"/>
            </p:cNvSpPr>
            <p:nvPr/>
          </p:nvSpPr>
          <p:spPr bwMode="auto">
            <a:xfrm>
              <a:off x="1023" y="1304"/>
              <a:ext cx="2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3527" name="Rectangle 71">
              <a:extLst>
                <a:ext uri="{FF2B5EF4-FFF2-40B4-BE49-F238E27FC236}">
                  <a16:creationId xmlns:a16="http://schemas.microsoft.com/office/drawing/2014/main" id="{E1E2F025-31E6-C82E-7FEC-FE78CF696656}"/>
                </a:ext>
              </a:extLst>
            </p:cNvPr>
            <p:cNvSpPr>
              <a:spLocks noChangeArrowheads="1"/>
            </p:cNvSpPr>
            <p:nvPr/>
          </p:nvSpPr>
          <p:spPr bwMode="auto">
            <a:xfrm>
              <a:off x="2193" y="1350"/>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3528" name="Rectangle 72">
              <a:extLst>
                <a:ext uri="{FF2B5EF4-FFF2-40B4-BE49-F238E27FC236}">
                  <a16:creationId xmlns:a16="http://schemas.microsoft.com/office/drawing/2014/main" id="{413BBD1F-D066-AFE6-973E-85F20EF32134}"/>
                </a:ext>
              </a:extLst>
            </p:cNvPr>
            <p:cNvSpPr>
              <a:spLocks noChangeArrowheads="1"/>
            </p:cNvSpPr>
            <p:nvPr/>
          </p:nvSpPr>
          <p:spPr bwMode="auto">
            <a:xfrm>
              <a:off x="289" y="1305"/>
              <a:ext cx="4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endParaRPr kumimoji="0" lang="en-US" altLang="ja-JP" sz="3200" b="0" i="1">
                <a:latin typeface="Bookman Old Style" panose="02050604050505020204" pitchFamily="18" charset="0"/>
              </a:endParaRPr>
            </a:p>
          </p:txBody>
        </p:sp>
        <p:sp>
          <p:nvSpPr>
            <p:cNvPr id="403529" name="Rectangle 73">
              <a:extLst>
                <a:ext uri="{FF2B5EF4-FFF2-40B4-BE49-F238E27FC236}">
                  <a16:creationId xmlns:a16="http://schemas.microsoft.com/office/drawing/2014/main" id="{C6D0D226-B32F-3240-B808-ED963B620869}"/>
                </a:ext>
              </a:extLst>
            </p:cNvPr>
            <p:cNvSpPr>
              <a:spLocks noChangeArrowheads="1"/>
            </p:cNvSpPr>
            <p:nvPr/>
          </p:nvSpPr>
          <p:spPr bwMode="auto">
            <a:xfrm>
              <a:off x="648" y="1306"/>
              <a:ext cx="2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3530" name="Rectangle 74">
              <a:extLst>
                <a:ext uri="{FF2B5EF4-FFF2-40B4-BE49-F238E27FC236}">
                  <a16:creationId xmlns:a16="http://schemas.microsoft.com/office/drawing/2014/main" id="{61D008B5-5F4B-5A8A-5805-1448A8E72F58}"/>
                </a:ext>
              </a:extLst>
            </p:cNvPr>
            <p:cNvSpPr>
              <a:spLocks noChangeArrowheads="1"/>
            </p:cNvSpPr>
            <p:nvPr/>
          </p:nvSpPr>
          <p:spPr bwMode="auto">
            <a:xfrm>
              <a:off x="1364" y="1304"/>
              <a:ext cx="65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r>
                <a:rPr kumimoji="0" lang="en-US" altLang="ja-JP" sz="3200" b="0" i="1">
                  <a:latin typeface="Bookman Old Style" panose="02050604050505020204" pitchFamily="18" charset="0"/>
                  <a:ea typeface="ＭＳ ゴシック" panose="020B0609070205080204" pitchFamily="49" charset="-128"/>
                </a:rPr>
                <a:t>g</a:t>
              </a:r>
            </a:p>
          </p:txBody>
        </p:sp>
      </p:grpSp>
      <p:grpSp>
        <p:nvGrpSpPr>
          <p:cNvPr id="403531" name="Group 75">
            <a:extLst>
              <a:ext uri="{FF2B5EF4-FFF2-40B4-BE49-F238E27FC236}">
                <a16:creationId xmlns:a16="http://schemas.microsoft.com/office/drawing/2014/main" id="{3A452F2E-EF80-9A4C-CCEF-5868F62690DC}"/>
              </a:ext>
            </a:extLst>
          </p:cNvPr>
          <p:cNvGrpSpPr>
            <a:grpSpLocks/>
          </p:cNvGrpSpPr>
          <p:nvPr/>
        </p:nvGrpSpPr>
        <p:grpSpPr bwMode="auto">
          <a:xfrm>
            <a:off x="523875" y="4130675"/>
            <a:ext cx="3548063" cy="641350"/>
            <a:chOff x="330" y="2602"/>
            <a:chExt cx="2235" cy="404"/>
          </a:xfrm>
        </p:grpSpPr>
        <p:sp>
          <p:nvSpPr>
            <p:cNvPr id="403532" name="Rectangle 76">
              <a:extLst>
                <a:ext uri="{FF2B5EF4-FFF2-40B4-BE49-F238E27FC236}">
                  <a16:creationId xmlns:a16="http://schemas.microsoft.com/office/drawing/2014/main" id="{8035AFA1-BC2A-90B3-125E-491F60C3C715}"/>
                </a:ext>
              </a:extLst>
            </p:cNvPr>
            <p:cNvSpPr>
              <a:spLocks noChangeArrowheads="1"/>
            </p:cNvSpPr>
            <p:nvPr/>
          </p:nvSpPr>
          <p:spPr bwMode="auto">
            <a:xfrm>
              <a:off x="1011" y="2625"/>
              <a:ext cx="2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3533" name="Rectangle 77">
              <a:extLst>
                <a:ext uri="{FF2B5EF4-FFF2-40B4-BE49-F238E27FC236}">
                  <a16:creationId xmlns:a16="http://schemas.microsoft.com/office/drawing/2014/main" id="{E244E252-1ABC-92D2-CF01-423F3523348B}"/>
                </a:ext>
              </a:extLst>
            </p:cNvPr>
            <p:cNvSpPr>
              <a:spLocks noChangeArrowheads="1"/>
            </p:cNvSpPr>
            <p:nvPr/>
          </p:nvSpPr>
          <p:spPr bwMode="auto">
            <a:xfrm>
              <a:off x="2218" y="2639"/>
              <a:ext cx="34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t>N</a:t>
              </a:r>
            </a:p>
          </p:txBody>
        </p:sp>
        <p:sp>
          <p:nvSpPr>
            <p:cNvPr id="403534" name="Rectangle 78">
              <a:extLst>
                <a:ext uri="{FF2B5EF4-FFF2-40B4-BE49-F238E27FC236}">
                  <a16:creationId xmlns:a16="http://schemas.microsoft.com/office/drawing/2014/main" id="{B0959F8E-9793-8237-6594-F7297F33C122}"/>
                </a:ext>
              </a:extLst>
            </p:cNvPr>
            <p:cNvSpPr>
              <a:spLocks noChangeArrowheads="1"/>
            </p:cNvSpPr>
            <p:nvPr/>
          </p:nvSpPr>
          <p:spPr bwMode="auto">
            <a:xfrm>
              <a:off x="330" y="2620"/>
              <a:ext cx="4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p>
          </p:txBody>
        </p:sp>
        <p:sp>
          <p:nvSpPr>
            <p:cNvPr id="403535" name="Rectangle 79">
              <a:extLst>
                <a:ext uri="{FF2B5EF4-FFF2-40B4-BE49-F238E27FC236}">
                  <a16:creationId xmlns:a16="http://schemas.microsoft.com/office/drawing/2014/main" id="{2699D761-FBD3-6B0F-9FF0-8EABCD133D9C}"/>
                </a:ext>
              </a:extLst>
            </p:cNvPr>
            <p:cNvSpPr>
              <a:spLocks noChangeArrowheads="1"/>
            </p:cNvSpPr>
            <p:nvPr/>
          </p:nvSpPr>
          <p:spPr bwMode="auto">
            <a:xfrm>
              <a:off x="668" y="2639"/>
              <a:ext cx="26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0</a:t>
              </a:r>
            </a:p>
          </p:txBody>
        </p:sp>
        <p:sp>
          <p:nvSpPr>
            <p:cNvPr id="403536" name="Rectangle 80">
              <a:extLst>
                <a:ext uri="{FF2B5EF4-FFF2-40B4-BE49-F238E27FC236}">
                  <a16:creationId xmlns:a16="http://schemas.microsoft.com/office/drawing/2014/main" id="{2E5F9F5E-7036-9D20-002F-7658586C02E0}"/>
                </a:ext>
              </a:extLst>
            </p:cNvPr>
            <p:cNvSpPr>
              <a:spLocks noChangeArrowheads="1"/>
            </p:cNvSpPr>
            <p:nvPr/>
          </p:nvSpPr>
          <p:spPr bwMode="auto">
            <a:xfrm>
              <a:off x="1402" y="2602"/>
              <a:ext cx="7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r>
                <a:rPr kumimoji="0" lang="en-US" altLang="ja-JP" sz="3200" b="0" i="1">
                  <a:latin typeface="Bookman Old Style" panose="02050604050505020204" pitchFamily="18" charset="0"/>
                  <a:ea typeface="ＭＳ ゴシック" panose="020B0609070205080204" pitchFamily="49" charset="-128"/>
                </a:rPr>
                <a:t>g</a:t>
              </a:r>
              <a:endParaRPr kumimoji="0" lang="en-US" altLang="ja-JP" sz="3200" b="0" i="1"/>
            </a:p>
          </p:txBody>
        </p:sp>
        <p:sp>
          <p:nvSpPr>
            <p:cNvPr id="403537" name="Rectangle 81">
              <a:extLst>
                <a:ext uri="{FF2B5EF4-FFF2-40B4-BE49-F238E27FC236}">
                  <a16:creationId xmlns:a16="http://schemas.microsoft.com/office/drawing/2014/main" id="{CA6DBB59-B377-5946-4F7E-B28B3AA12F6D}"/>
                </a:ext>
              </a:extLst>
            </p:cNvPr>
            <p:cNvSpPr>
              <a:spLocks noChangeArrowheads="1"/>
            </p:cNvSpPr>
            <p:nvPr/>
          </p:nvSpPr>
          <p:spPr bwMode="auto">
            <a:xfrm>
              <a:off x="1991" y="2641"/>
              <a:ext cx="37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a:t>–</a:t>
              </a:r>
              <a:r>
                <a:rPr kumimoji="0" lang="en-US" altLang="ja-JP" sz="3200" b="0" i="1"/>
                <a:t> </a:t>
              </a:r>
            </a:p>
          </p:txBody>
        </p:sp>
      </p:grpSp>
      <p:sp>
        <p:nvSpPr>
          <p:cNvPr id="403538" name="Rectangle 82">
            <a:extLst>
              <a:ext uri="{FF2B5EF4-FFF2-40B4-BE49-F238E27FC236}">
                <a16:creationId xmlns:a16="http://schemas.microsoft.com/office/drawing/2014/main" id="{C25585BD-B523-4A61-73C1-1526E5585FFA}"/>
              </a:ext>
            </a:extLst>
          </p:cNvPr>
          <p:cNvSpPr>
            <a:spLocks noChangeArrowheads="1"/>
          </p:cNvSpPr>
          <p:nvPr/>
        </p:nvSpPr>
        <p:spPr bwMode="auto">
          <a:xfrm>
            <a:off x="0" y="493713"/>
            <a:ext cx="2216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ja-JP" altLang="en-US" sz="3200" b="0">
                <a:solidFill>
                  <a:schemeClr val="accent2"/>
                </a:solidFill>
              </a:rPr>
              <a:t>運動方程式</a:t>
            </a:r>
          </a:p>
        </p:txBody>
      </p:sp>
      <p:grpSp>
        <p:nvGrpSpPr>
          <p:cNvPr id="403539" name="Group 83">
            <a:extLst>
              <a:ext uri="{FF2B5EF4-FFF2-40B4-BE49-F238E27FC236}">
                <a16:creationId xmlns:a16="http://schemas.microsoft.com/office/drawing/2014/main" id="{47E1E5B6-145C-D9D4-4811-3F36558F36E1}"/>
              </a:ext>
            </a:extLst>
          </p:cNvPr>
          <p:cNvGrpSpPr>
            <a:grpSpLocks/>
          </p:cNvGrpSpPr>
          <p:nvPr/>
        </p:nvGrpSpPr>
        <p:grpSpPr bwMode="auto">
          <a:xfrm>
            <a:off x="3924300" y="0"/>
            <a:ext cx="2952750" cy="1412875"/>
            <a:chOff x="2472" y="0"/>
            <a:chExt cx="1860" cy="890"/>
          </a:xfrm>
        </p:grpSpPr>
        <p:sp>
          <p:nvSpPr>
            <p:cNvPr id="403540" name="AutoShape 84">
              <a:extLst>
                <a:ext uri="{FF2B5EF4-FFF2-40B4-BE49-F238E27FC236}">
                  <a16:creationId xmlns:a16="http://schemas.microsoft.com/office/drawing/2014/main" id="{8BBBF081-9EA0-0150-DBB8-376BBE4FB7A0}"/>
                </a:ext>
              </a:extLst>
            </p:cNvPr>
            <p:cNvSpPr>
              <a:spLocks noChangeArrowheads="1"/>
            </p:cNvSpPr>
            <p:nvPr/>
          </p:nvSpPr>
          <p:spPr bwMode="auto">
            <a:xfrm>
              <a:off x="2744" y="0"/>
              <a:ext cx="1315" cy="890"/>
            </a:xfrm>
            <a:prstGeom prst="roundRect">
              <a:avLst>
                <a:gd name="adj" fmla="val 23778"/>
              </a:avLst>
            </a:prstGeom>
            <a:solidFill>
              <a:schemeClr val="bg1"/>
            </a:solidFill>
            <a:ln w="9525" algn="ctr">
              <a:solidFill>
                <a:srgbClr val="FFCC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41" name="Rectangle 85">
              <a:extLst>
                <a:ext uri="{FF2B5EF4-FFF2-40B4-BE49-F238E27FC236}">
                  <a16:creationId xmlns:a16="http://schemas.microsoft.com/office/drawing/2014/main" id="{2B1D3962-147F-2520-4E6A-FB614C872C8F}"/>
                </a:ext>
              </a:extLst>
            </p:cNvPr>
            <p:cNvSpPr>
              <a:spLocks noChangeArrowheads="1"/>
            </p:cNvSpPr>
            <p:nvPr/>
          </p:nvSpPr>
          <p:spPr bwMode="auto">
            <a:xfrm>
              <a:off x="2835" y="0"/>
              <a:ext cx="1115" cy="73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0" lang="ja-JP" altLang="en-US" sz="3200" b="0">
                  <a:solidFill>
                    <a:srgbClr val="FF9999"/>
                  </a:solidFill>
                </a:rPr>
                <a:t>解くのに</a:t>
              </a:r>
            </a:p>
            <a:p>
              <a:r>
                <a:rPr kumimoji="0" lang="ja-JP" altLang="en-US" sz="3200" b="0">
                  <a:solidFill>
                    <a:srgbClr val="FF9999"/>
                  </a:solidFill>
                </a:rPr>
                <a:t>必要な値</a:t>
              </a:r>
            </a:p>
          </p:txBody>
        </p:sp>
        <p:sp>
          <p:nvSpPr>
            <p:cNvPr id="403542" name="Line 86">
              <a:extLst>
                <a:ext uri="{FF2B5EF4-FFF2-40B4-BE49-F238E27FC236}">
                  <a16:creationId xmlns:a16="http://schemas.microsoft.com/office/drawing/2014/main" id="{9B93C5D8-8688-3383-B685-87348F834DBB}"/>
                </a:ext>
              </a:extLst>
            </p:cNvPr>
            <p:cNvSpPr>
              <a:spLocks noChangeShapeType="1"/>
            </p:cNvSpPr>
            <p:nvPr/>
          </p:nvSpPr>
          <p:spPr bwMode="auto">
            <a:xfrm flipH="1">
              <a:off x="2472" y="255"/>
              <a:ext cx="363" cy="0"/>
            </a:xfrm>
            <a:prstGeom prst="line">
              <a:avLst/>
            </a:prstGeom>
            <a:noFill/>
            <a:ln w="762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03543" name="Line 87">
              <a:extLst>
                <a:ext uri="{FF2B5EF4-FFF2-40B4-BE49-F238E27FC236}">
                  <a16:creationId xmlns:a16="http://schemas.microsoft.com/office/drawing/2014/main" id="{BFB8C775-28E7-BBB6-B024-5C8AC342A5A9}"/>
                </a:ext>
              </a:extLst>
            </p:cNvPr>
            <p:cNvSpPr>
              <a:spLocks noChangeShapeType="1"/>
            </p:cNvSpPr>
            <p:nvPr/>
          </p:nvSpPr>
          <p:spPr bwMode="auto">
            <a:xfrm flipH="1">
              <a:off x="3969" y="255"/>
              <a:ext cx="363" cy="0"/>
            </a:xfrm>
            <a:prstGeom prst="line">
              <a:avLst/>
            </a:prstGeom>
            <a:noFill/>
            <a:ln w="76200">
              <a:solidFill>
                <a:srgbClr val="FFCC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grpSp>
      <p:grpSp>
        <p:nvGrpSpPr>
          <p:cNvPr id="403544" name="Group 88">
            <a:extLst>
              <a:ext uri="{FF2B5EF4-FFF2-40B4-BE49-F238E27FC236}">
                <a16:creationId xmlns:a16="http://schemas.microsoft.com/office/drawing/2014/main" id="{2988BB07-7998-C576-13AC-F8919D8D7E61}"/>
              </a:ext>
            </a:extLst>
          </p:cNvPr>
          <p:cNvGrpSpPr>
            <a:grpSpLocks/>
          </p:cNvGrpSpPr>
          <p:nvPr/>
        </p:nvGrpSpPr>
        <p:grpSpPr bwMode="auto">
          <a:xfrm>
            <a:off x="468313" y="1989138"/>
            <a:ext cx="3455987" cy="579437"/>
            <a:chOff x="295" y="1253"/>
            <a:chExt cx="2177" cy="365"/>
          </a:xfrm>
        </p:grpSpPr>
        <p:sp>
          <p:nvSpPr>
            <p:cNvPr id="403545" name="Rectangle 89">
              <a:extLst>
                <a:ext uri="{FF2B5EF4-FFF2-40B4-BE49-F238E27FC236}">
                  <a16:creationId xmlns:a16="http://schemas.microsoft.com/office/drawing/2014/main" id="{DE16DFB6-5910-8B32-17F0-EBE5B41F57A8}"/>
                </a:ext>
              </a:extLst>
            </p:cNvPr>
            <p:cNvSpPr>
              <a:spLocks noChangeArrowheads="1"/>
            </p:cNvSpPr>
            <p:nvPr/>
          </p:nvSpPr>
          <p:spPr bwMode="auto">
            <a:xfrm>
              <a:off x="930" y="1253"/>
              <a:ext cx="31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sp>
          <p:nvSpPr>
            <p:cNvPr id="403546" name="Rectangle 90">
              <a:extLst>
                <a:ext uri="{FF2B5EF4-FFF2-40B4-BE49-F238E27FC236}">
                  <a16:creationId xmlns:a16="http://schemas.microsoft.com/office/drawing/2014/main" id="{17EE6805-F4B3-05E3-9FA2-62698E1AC111}"/>
                </a:ext>
              </a:extLst>
            </p:cNvPr>
            <p:cNvSpPr>
              <a:spLocks noChangeArrowheads="1"/>
            </p:cNvSpPr>
            <p:nvPr/>
          </p:nvSpPr>
          <p:spPr bwMode="auto">
            <a:xfrm>
              <a:off x="1247" y="1253"/>
              <a:ext cx="12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r>
                <a:rPr kumimoji="0" lang="en-US" altLang="ja-JP" sz="3200" b="0" i="1">
                  <a:latin typeface="Bookman Old Style" panose="02050604050505020204" pitchFamily="18" charset="0"/>
                  <a:ea typeface="ＭＳ ゴシック" panose="020B0609070205080204" pitchFamily="49" charset="-128"/>
                </a:rPr>
                <a:t>g </a:t>
              </a:r>
              <a:r>
                <a:rPr lang="en-US" altLang="ja-JP" sz="3200" b="0"/>
                <a:t>–</a:t>
              </a:r>
              <a:r>
                <a:rPr kumimoji="0" lang="en-US" altLang="ja-JP" sz="3200" b="0" i="1"/>
                <a:t> N</a:t>
              </a:r>
            </a:p>
          </p:txBody>
        </p:sp>
        <p:sp>
          <p:nvSpPr>
            <p:cNvPr id="403547" name="Rectangle 91">
              <a:extLst>
                <a:ext uri="{FF2B5EF4-FFF2-40B4-BE49-F238E27FC236}">
                  <a16:creationId xmlns:a16="http://schemas.microsoft.com/office/drawing/2014/main" id="{582F229E-7B0A-A50B-1453-CB536014CAA2}"/>
                </a:ext>
              </a:extLst>
            </p:cNvPr>
            <p:cNvSpPr>
              <a:spLocks noChangeArrowheads="1"/>
            </p:cNvSpPr>
            <p:nvPr/>
          </p:nvSpPr>
          <p:spPr bwMode="auto">
            <a:xfrm>
              <a:off x="703" y="1253"/>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t>0</a:t>
              </a:r>
            </a:p>
          </p:txBody>
        </p:sp>
        <p:sp>
          <p:nvSpPr>
            <p:cNvPr id="403548" name="Rectangle 92">
              <a:extLst>
                <a:ext uri="{FF2B5EF4-FFF2-40B4-BE49-F238E27FC236}">
                  <a16:creationId xmlns:a16="http://schemas.microsoft.com/office/drawing/2014/main" id="{2A4BBC5F-1DB2-4C1A-4A6C-6F0D70D0C661}"/>
                </a:ext>
              </a:extLst>
            </p:cNvPr>
            <p:cNvSpPr>
              <a:spLocks noChangeArrowheads="1"/>
            </p:cNvSpPr>
            <p:nvPr/>
          </p:nvSpPr>
          <p:spPr bwMode="auto">
            <a:xfrm>
              <a:off x="295" y="1253"/>
              <a:ext cx="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p>
          </p:txBody>
        </p:sp>
      </p:grpSp>
      <p:sp>
        <p:nvSpPr>
          <p:cNvPr id="403549" name="Rectangle 93">
            <a:extLst>
              <a:ext uri="{FF2B5EF4-FFF2-40B4-BE49-F238E27FC236}">
                <a16:creationId xmlns:a16="http://schemas.microsoft.com/office/drawing/2014/main" id="{55EF916C-8B2A-E617-C6D8-C2914D7FE761}"/>
              </a:ext>
            </a:extLst>
          </p:cNvPr>
          <p:cNvSpPr>
            <a:spLocks noChangeArrowheads="1"/>
          </p:cNvSpPr>
          <p:nvPr/>
        </p:nvSpPr>
        <p:spPr bwMode="auto">
          <a:xfrm>
            <a:off x="0" y="0"/>
            <a:ext cx="2124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i="1">
                <a:latin typeface="Bookman Old Style" panose="02050604050505020204" pitchFamily="18" charset="0"/>
              </a:rPr>
              <a:t>m</a:t>
            </a:r>
            <a:r>
              <a:rPr lang="en-US" altLang="ja-JP" sz="3200" b="0" baseline="-25000"/>
              <a:t>1</a:t>
            </a:r>
            <a:r>
              <a:rPr lang="en-US" altLang="ja-JP" sz="3200" b="0"/>
              <a:t> =5.0kg,</a:t>
            </a:r>
          </a:p>
        </p:txBody>
      </p:sp>
      <p:sp>
        <p:nvSpPr>
          <p:cNvPr id="403550" name="Rectangle 94">
            <a:extLst>
              <a:ext uri="{FF2B5EF4-FFF2-40B4-BE49-F238E27FC236}">
                <a16:creationId xmlns:a16="http://schemas.microsoft.com/office/drawing/2014/main" id="{B944B9F5-D66F-4C17-CF58-43DDE4CF555B}"/>
              </a:ext>
            </a:extLst>
          </p:cNvPr>
          <p:cNvSpPr>
            <a:spLocks noChangeArrowheads="1"/>
          </p:cNvSpPr>
          <p:nvPr/>
        </p:nvSpPr>
        <p:spPr bwMode="auto">
          <a:xfrm>
            <a:off x="1979613" y="0"/>
            <a:ext cx="244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ja-JP" sz="3200" b="0" i="1">
                <a:latin typeface="Bookman Old Style" panose="02050604050505020204" pitchFamily="18" charset="0"/>
              </a:rPr>
              <a:t>m</a:t>
            </a:r>
            <a:r>
              <a:rPr lang="en-US" altLang="ja-JP" sz="3200" b="0" baseline="-25000"/>
              <a:t>2</a:t>
            </a:r>
            <a:r>
              <a:rPr lang="en-US" altLang="ja-JP" sz="3200" b="0"/>
              <a:t> =4.0kg,</a:t>
            </a:r>
          </a:p>
        </p:txBody>
      </p:sp>
      <p:grpSp>
        <p:nvGrpSpPr>
          <p:cNvPr id="403551" name="Group 95">
            <a:extLst>
              <a:ext uri="{FF2B5EF4-FFF2-40B4-BE49-F238E27FC236}">
                <a16:creationId xmlns:a16="http://schemas.microsoft.com/office/drawing/2014/main" id="{9E7C434C-23BA-5F40-0DB8-B34B88A7FF01}"/>
              </a:ext>
            </a:extLst>
          </p:cNvPr>
          <p:cNvGrpSpPr>
            <a:grpSpLocks/>
          </p:cNvGrpSpPr>
          <p:nvPr/>
        </p:nvGrpSpPr>
        <p:grpSpPr bwMode="auto">
          <a:xfrm>
            <a:off x="468313" y="1268413"/>
            <a:ext cx="2374900" cy="579437"/>
            <a:chOff x="295" y="799"/>
            <a:chExt cx="1496" cy="365"/>
          </a:xfrm>
        </p:grpSpPr>
        <p:sp>
          <p:nvSpPr>
            <p:cNvPr id="403552" name="Rectangle 96">
              <a:extLst>
                <a:ext uri="{FF2B5EF4-FFF2-40B4-BE49-F238E27FC236}">
                  <a16:creationId xmlns:a16="http://schemas.microsoft.com/office/drawing/2014/main" id="{5B052F35-4C8E-7C3D-44D2-4578883C3060}"/>
                </a:ext>
              </a:extLst>
            </p:cNvPr>
            <p:cNvSpPr>
              <a:spLocks noChangeArrowheads="1"/>
            </p:cNvSpPr>
            <p:nvPr/>
          </p:nvSpPr>
          <p:spPr bwMode="auto">
            <a:xfrm>
              <a:off x="295" y="799"/>
              <a:ext cx="4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1</a:t>
              </a:r>
              <a:endParaRPr kumimoji="0" lang="en-US" altLang="ja-JP" sz="3200" b="0" i="1">
                <a:latin typeface="Bookman Old Style" panose="02050604050505020204" pitchFamily="18" charset="0"/>
              </a:endParaRPr>
            </a:p>
          </p:txBody>
        </p:sp>
        <p:sp>
          <p:nvSpPr>
            <p:cNvPr id="403553" name="Rectangle 97">
              <a:extLst>
                <a:ext uri="{FF2B5EF4-FFF2-40B4-BE49-F238E27FC236}">
                  <a16:creationId xmlns:a16="http://schemas.microsoft.com/office/drawing/2014/main" id="{0561F1EB-B3B9-7800-0EF0-575EB0CECAD3}"/>
                </a:ext>
              </a:extLst>
            </p:cNvPr>
            <p:cNvSpPr>
              <a:spLocks noChangeArrowheads="1"/>
            </p:cNvSpPr>
            <p:nvPr/>
          </p:nvSpPr>
          <p:spPr bwMode="auto">
            <a:xfrm>
              <a:off x="1383" y="799"/>
              <a:ext cx="4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T</a:t>
              </a:r>
            </a:p>
          </p:txBody>
        </p:sp>
        <p:sp>
          <p:nvSpPr>
            <p:cNvPr id="403554" name="Rectangle 98">
              <a:extLst>
                <a:ext uri="{FF2B5EF4-FFF2-40B4-BE49-F238E27FC236}">
                  <a16:creationId xmlns:a16="http://schemas.microsoft.com/office/drawing/2014/main" id="{FD4A5B0A-D72A-7457-6C46-F03E8A576E39}"/>
                </a:ext>
              </a:extLst>
            </p:cNvPr>
            <p:cNvSpPr>
              <a:spLocks noChangeArrowheads="1"/>
            </p:cNvSpPr>
            <p:nvPr/>
          </p:nvSpPr>
          <p:spPr bwMode="auto">
            <a:xfrm>
              <a:off x="657" y="799"/>
              <a:ext cx="31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3555" name="Rectangle 99">
              <a:extLst>
                <a:ext uri="{FF2B5EF4-FFF2-40B4-BE49-F238E27FC236}">
                  <a16:creationId xmlns:a16="http://schemas.microsoft.com/office/drawing/2014/main" id="{FD6C0E8B-DEAE-6A75-ECF6-DB3276F334BA}"/>
                </a:ext>
              </a:extLst>
            </p:cNvPr>
            <p:cNvSpPr>
              <a:spLocks noChangeArrowheads="1"/>
            </p:cNvSpPr>
            <p:nvPr/>
          </p:nvSpPr>
          <p:spPr bwMode="auto">
            <a:xfrm>
              <a:off x="930" y="799"/>
              <a:ext cx="31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a:latin typeface="Symbol" panose="05050102010706020507" pitchFamily="18" charset="2"/>
                  <a:ea typeface="ＭＳ ゴシック" panose="020B0609070205080204" pitchFamily="49" charset="-128"/>
                </a:rPr>
                <a:t>=</a:t>
              </a:r>
            </a:p>
          </p:txBody>
        </p:sp>
      </p:grpSp>
      <p:grpSp>
        <p:nvGrpSpPr>
          <p:cNvPr id="403556" name="Group 100">
            <a:extLst>
              <a:ext uri="{FF2B5EF4-FFF2-40B4-BE49-F238E27FC236}">
                <a16:creationId xmlns:a16="http://schemas.microsoft.com/office/drawing/2014/main" id="{5848D536-780A-ADAA-56B2-2D8067205B4C}"/>
              </a:ext>
            </a:extLst>
          </p:cNvPr>
          <p:cNvGrpSpPr>
            <a:grpSpLocks/>
          </p:cNvGrpSpPr>
          <p:nvPr/>
        </p:nvGrpSpPr>
        <p:grpSpPr bwMode="auto">
          <a:xfrm>
            <a:off x="468313" y="692150"/>
            <a:ext cx="3311525" cy="579438"/>
            <a:chOff x="295" y="436"/>
            <a:chExt cx="2086" cy="365"/>
          </a:xfrm>
        </p:grpSpPr>
        <p:sp>
          <p:nvSpPr>
            <p:cNvPr id="403557" name="Rectangle 101">
              <a:extLst>
                <a:ext uri="{FF2B5EF4-FFF2-40B4-BE49-F238E27FC236}">
                  <a16:creationId xmlns:a16="http://schemas.microsoft.com/office/drawing/2014/main" id="{6D0AC837-05D7-98E3-86C3-CDB9B205B898}"/>
                </a:ext>
              </a:extLst>
            </p:cNvPr>
            <p:cNvSpPr>
              <a:spLocks noChangeArrowheads="1"/>
            </p:cNvSpPr>
            <p:nvPr/>
          </p:nvSpPr>
          <p:spPr bwMode="auto">
            <a:xfrm>
              <a:off x="1202" y="436"/>
              <a:ext cx="11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r>
                <a:rPr kumimoji="0" lang="en-US" altLang="ja-JP" sz="3200" b="0" i="1">
                  <a:latin typeface="Bookman Old Style" panose="02050604050505020204" pitchFamily="18" charset="0"/>
                  <a:ea typeface="ＭＳ ゴシック" panose="020B0609070205080204" pitchFamily="49" charset="-128"/>
                </a:rPr>
                <a:t>g</a:t>
              </a:r>
              <a:r>
                <a:rPr kumimoji="0" lang="en-US" altLang="ja-JP" sz="3200" b="0" baseline="-25000">
                  <a:ea typeface="ＭＳ ゴシック" panose="020B0609070205080204" pitchFamily="49" charset="-128"/>
                </a:rPr>
                <a:t>  </a:t>
              </a:r>
              <a:r>
                <a:rPr kumimoji="0" lang="en-US" altLang="ja-JP" sz="3200" b="0">
                  <a:latin typeface="Symbol" panose="05050102010706020507" pitchFamily="18" charset="2"/>
                  <a:ea typeface="ＭＳ ゴシック" panose="020B0609070205080204" pitchFamily="49" charset="-128"/>
                </a:rPr>
                <a:t>-</a:t>
              </a:r>
              <a:r>
                <a:rPr kumimoji="0" lang="en-US" altLang="ja-JP" sz="3200" b="0"/>
                <a:t> </a:t>
              </a:r>
              <a:r>
                <a:rPr kumimoji="0" lang="en-US" altLang="ja-JP" sz="3200" b="0" i="1">
                  <a:latin typeface="Bookman Old Style" panose="02050604050505020204" pitchFamily="18" charset="0"/>
                  <a:ea typeface="ＭＳ ゴシック" panose="020B0609070205080204" pitchFamily="49" charset="-128"/>
                </a:rPr>
                <a:t>T</a:t>
              </a:r>
            </a:p>
          </p:txBody>
        </p:sp>
        <p:grpSp>
          <p:nvGrpSpPr>
            <p:cNvPr id="403558" name="Group 102">
              <a:extLst>
                <a:ext uri="{FF2B5EF4-FFF2-40B4-BE49-F238E27FC236}">
                  <a16:creationId xmlns:a16="http://schemas.microsoft.com/office/drawing/2014/main" id="{0F2C105D-365F-7DD9-AF40-3128105EF32B}"/>
                </a:ext>
              </a:extLst>
            </p:cNvPr>
            <p:cNvGrpSpPr>
              <a:grpSpLocks/>
            </p:cNvGrpSpPr>
            <p:nvPr/>
          </p:nvGrpSpPr>
          <p:grpSpPr bwMode="auto">
            <a:xfrm>
              <a:off x="295" y="436"/>
              <a:ext cx="892" cy="365"/>
              <a:chOff x="295" y="436"/>
              <a:chExt cx="892" cy="365"/>
            </a:xfrm>
          </p:grpSpPr>
          <p:sp>
            <p:nvSpPr>
              <p:cNvPr id="403559" name="Rectangle 103">
                <a:extLst>
                  <a:ext uri="{FF2B5EF4-FFF2-40B4-BE49-F238E27FC236}">
                    <a16:creationId xmlns:a16="http://schemas.microsoft.com/office/drawing/2014/main" id="{80076D31-C4EC-2432-3F77-8C6242785CE5}"/>
                  </a:ext>
                </a:extLst>
              </p:cNvPr>
              <p:cNvSpPr>
                <a:spLocks noChangeArrowheads="1"/>
              </p:cNvSpPr>
              <p:nvPr/>
            </p:nvSpPr>
            <p:spPr bwMode="auto">
              <a:xfrm>
                <a:off x="295" y="436"/>
                <a:ext cx="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ea typeface="ＭＳ ゴシック" panose="020B0609070205080204" pitchFamily="49" charset="-128"/>
                  </a:rPr>
                  <a:t>m</a:t>
                </a:r>
                <a:r>
                  <a:rPr kumimoji="0" lang="en-US" altLang="ja-JP" sz="3200" b="0" baseline="-25000">
                    <a:ea typeface="ＭＳ ゴシック" panose="020B0609070205080204" pitchFamily="49" charset="-128"/>
                  </a:rPr>
                  <a:t>2</a:t>
                </a:r>
                <a:endParaRPr kumimoji="0" lang="en-US" altLang="ja-JP" sz="3200" b="0" i="1">
                  <a:latin typeface="Bookman Old Style" panose="02050604050505020204" pitchFamily="18" charset="0"/>
                </a:endParaRPr>
              </a:p>
            </p:txBody>
          </p:sp>
          <p:sp>
            <p:nvSpPr>
              <p:cNvPr id="403560" name="Rectangle 104">
                <a:extLst>
                  <a:ext uri="{FF2B5EF4-FFF2-40B4-BE49-F238E27FC236}">
                    <a16:creationId xmlns:a16="http://schemas.microsoft.com/office/drawing/2014/main" id="{E2FFFC62-1D6E-E131-D07B-19A7316B70ED}"/>
                  </a:ext>
                </a:extLst>
              </p:cNvPr>
              <p:cNvSpPr>
                <a:spLocks noChangeArrowheads="1"/>
              </p:cNvSpPr>
              <p:nvPr/>
            </p:nvSpPr>
            <p:spPr bwMode="auto">
              <a:xfrm>
                <a:off x="657" y="436"/>
                <a:ext cx="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a</a:t>
                </a:r>
              </a:p>
            </p:txBody>
          </p:sp>
          <p:sp>
            <p:nvSpPr>
              <p:cNvPr id="403561" name="Rectangle 105">
                <a:extLst>
                  <a:ext uri="{FF2B5EF4-FFF2-40B4-BE49-F238E27FC236}">
                    <a16:creationId xmlns:a16="http://schemas.microsoft.com/office/drawing/2014/main" id="{BB342313-A3D1-D6E1-7478-0FE45D5FB569}"/>
                  </a:ext>
                </a:extLst>
              </p:cNvPr>
              <p:cNvSpPr>
                <a:spLocks noChangeArrowheads="1"/>
              </p:cNvSpPr>
              <p:nvPr/>
            </p:nvSpPr>
            <p:spPr bwMode="auto">
              <a:xfrm>
                <a:off x="930" y="436"/>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altLang="ja-JP" sz="3200" b="0">
                    <a:latin typeface="Symbol" panose="05050102010706020507" pitchFamily="18" charset="2"/>
                    <a:ea typeface="ＭＳ ゴシック" panose="020B0609070205080204" pitchFamily="49" charset="-128"/>
                  </a:rPr>
                  <a:t>=</a:t>
                </a:r>
              </a:p>
            </p:txBody>
          </p:sp>
        </p:grpSp>
      </p:grpSp>
      <p:sp>
        <p:nvSpPr>
          <p:cNvPr id="403562" name="Rectangle 106">
            <a:extLst>
              <a:ext uri="{FF2B5EF4-FFF2-40B4-BE49-F238E27FC236}">
                <a16:creationId xmlns:a16="http://schemas.microsoft.com/office/drawing/2014/main" id="{B90680F0-91A9-ECB8-620E-C545EF3ACCE4}"/>
              </a:ext>
            </a:extLst>
          </p:cNvPr>
          <p:cNvSpPr>
            <a:spLocks noChangeArrowheads="1"/>
          </p:cNvSpPr>
          <p:nvPr/>
        </p:nvSpPr>
        <p:spPr bwMode="auto">
          <a:xfrm>
            <a:off x="4356100" y="0"/>
            <a:ext cx="2303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kumimoji="0" lang="en-US" altLang="ja-JP" sz="3200" b="0" i="1">
                <a:latin typeface="Bookman Old Style" panose="02050604050505020204" pitchFamily="18" charset="0"/>
              </a:rPr>
              <a:t>g</a:t>
            </a:r>
            <a:r>
              <a:rPr kumimoji="0" lang="en-US" altLang="ja-JP" sz="3200" b="0" i="1">
                <a:latin typeface="Bookman Old Style" panose="02050604050505020204" pitchFamily="18" charset="0"/>
                <a:ea typeface="ＭＳ ゴシック" panose="020B0609070205080204" pitchFamily="49" charset="-128"/>
              </a:rPr>
              <a:t> = </a:t>
            </a:r>
            <a:r>
              <a:rPr kumimoji="0" lang="en-US" altLang="ja-JP" sz="3200" b="0"/>
              <a:t>9.8m/s</a:t>
            </a:r>
            <a:r>
              <a:rPr kumimoji="0" lang="en-US" altLang="ja-JP" sz="3200" b="0" baseline="30000"/>
              <a:t>2</a:t>
            </a:r>
            <a:endParaRPr kumimoji="0" lang="en-US" altLang="ja-JP" sz="3200" b="0">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03509"/>
                                        </p:tgtEl>
                                        <p:attrNameLst>
                                          <p:attrName>style.opacity</p:attrName>
                                        </p:attrNameLst>
                                      </p:cBhvr>
                                      <p:to>
                                        <p:strVal val="0.25"/>
                                      </p:to>
                                    </p:set>
                                    <p:animEffect filter="image" prLst="opacity: 0.25">
                                      <p:cBhvr rctx="IE">
                                        <p:cTn id="7" dur="indefinite"/>
                                        <p:tgtEl>
                                          <p:spTgt spid="403509"/>
                                        </p:tgtEl>
                                      </p:cBhvr>
                                    </p:animEffect>
                                  </p:childTnLst>
                                </p:cTn>
                              </p:par>
                              <p:par>
                                <p:cTn id="8" presetID="9" presetClass="emph" presetSubtype="0" grpId="0" nodeType="withEffect">
                                  <p:stCondLst>
                                    <p:cond delay="0"/>
                                  </p:stCondLst>
                                  <p:childTnLst>
                                    <p:set>
                                      <p:cBhvr rctx="PPT">
                                        <p:cTn id="9" dur="indefinite"/>
                                        <p:tgtEl>
                                          <p:spTgt spid="403512"/>
                                        </p:tgtEl>
                                        <p:attrNameLst>
                                          <p:attrName>style.opacity</p:attrName>
                                        </p:attrNameLst>
                                      </p:cBhvr>
                                      <p:to>
                                        <p:strVal val="0.25"/>
                                      </p:to>
                                    </p:set>
                                    <p:animEffect filter="image" prLst="opacity: 0.25">
                                      <p:cBhvr rctx="IE">
                                        <p:cTn id="10" dur="indefinite"/>
                                        <p:tgtEl>
                                          <p:spTgt spid="4035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403513"/>
                                        </p:tgtEl>
                                        <p:attrNameLst>
                                          <p:attrName>style.opacity</p:attrName>
                                        </p:attrNameLst>
                                      </p:cBhvr>
                                      <p:to>
                                        <p:strVal val="0.25"/>
                                      </p:to>
                                    </p:set>
                                    <p:animEffect filter="image" prLst="opacity: 0.25">
                                      <p:cBhvr rctx="IE">
                                        <p:cTn id="15" dur="indefinite"/>
                                        <p:tgtEl>
                                          <p:spTgt spid="403513"/>
                                        </p:tgtEl>
                                      </p:cBhvr>
                                    </p:animEffect>
                                  </p:childTnLst>
                                </p:cTn>
                              </p:par>
                              <p:par>
                                <p:cTn id="16" presetID="9" presetClass="emph" presetSubtype="0" grpId="1" nodeType="withEffect">
                                  <p:stCondLst>
                                    <p:cond delay="0"/>
                                  </p:stCondLst>
                                  <p:childTnLst>
                                    <p:set>
                                      <p:cBhvr rctx="PPT">
                                        <p:cTn id="17" dur="indefinite"/>
                                        <p:tgtEl>
                                          <p:spTgt spid="403512"/>
                                        </p:tgtEl>
                                        <p:attrNameLst>
                                          <p:attrName>style.opacity</p:attrName>
                                        </p:attrNameLst>
                                      </p:cBhvr>
                                      <p:to>
                                        <p:strVal val="1"/>
                                      </p:to>
                                    </p:set>
                                    <p:animEffect filter="image" prLst="opacity: 1">
                                      <p:cBhvr rctx="IE">
                                        <p:cTn id="18" dur="indefinite"/>
                                        <p:tgtEl>
                                          <p:spTgt spid="4035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35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35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35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40345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0353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0350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40350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40353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03516"/>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403517"/>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40351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0352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0351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03531"/>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035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35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35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35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35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3562"/>
                                        </p:tgtEl>
                                        <p:attrNameLst>
                                          <p:attrName>style.visibility</p:attrName>
                                        </p:attrNameLst>
                                      </p:cBhvr>
                                      <p:to>
                                        <p:strVal val="visible"/>
                                      </p:to>
                                    </p:set>
                                  </p:childTnLst>
                                </p:cTn>
                              </p:par>
                              <p:par>
                                <p:cTn id="67" presetID="42" presetClass="path" presetSubtype="0" accel="50000" decel="50000" fill="hold" nodeType="withEffect">
                                  <p:stCondLst>
                                    <p:cond delay="0"/>
                                  </p:stCondLst>
                                  <p:childTnLst>
                                    <p:animMotion origin="layout" path="M -4.16667E-6 4.07407E-6 L 0.00799 0.31481 " pathEditMode="relative" rAng="0" ptsTypes="AA">
                                      <p:cBhvr>
                                        <p:cTn id="68" dur="500" spd="-100000" fill="hold"/>
                                        <p:tgtEl>
                                          <p:spTgt spid="403544"/>
                                        </p:tgtEl>
                                        <p:attrNameLst>
                                          <p:attrName>ppt_x</p:attrName>
                                          <p:attrName>ppt_y</p:attrName>
                                        </p:attrNameLst>
                                      </p:cBhvr>
                                      <p:rCtr x="399" y="15741"/>
                                    </p:animMotion>
                                  </p:childTnLst>
                                </p:cTn>
                              </p:par>
                              <p:par>
                                <p:cTn id="69" presetID="42" presetClass="path" presetSubtype="0" accel="50000" decel="50000" fill="hold" nodeType="withEffect">
                                  <p:stCondLst>
                                    <p:cond delay="0"/>
                                  </p:stCondLst>
                                  <p:childTnLst>
                                    <p:animMotion origin="layout" path="M 3.61111E-6 -3.33333E-6 L 0.01961 0.2625 " pathEditMode="relative" rAng="0" ptsTypes="AA">
                                      <p:cBhvr>
                                        <p:cTn id="70" dur="500" spd="-100000" fill="hold"/>
                                        <p:tgtEl>
                                          <p:spTgt spid="403551"/>
                                        </p:tgtEl>
                                        <p:attrNameLst>
                                          <p:attrName>ppt_x</p:attrName>
                                          <p:attrName>ppt_y</p:attrName>
                                        </p:attrNameLst>
                                      </p:cBhvr>
                                      <p:rCtr x="972" y="13125"/>
                                    </p:animMotion>
                                  </p:childTnLst>
                                </p:cTn>
                              </p:par>
                              <p:par>
                                <p:cTn id="71" presetID="42" presetClass="path" presetSubtype="0" accel="50000" decel="50000" fill="hold" nodeType="withEffect">
                                  <p:stCondLst>
                                    <p:cond delay="0"/>
                                  </p:stCondLst>
                                  <p:childTnLst>
                                    <p:animMotion origin="layout" path="M -1.66667E-6 4.44444E-6 L 0.03143 0.19953 " pathEditMode="relative" rAng="0" ptsTypes="AA">
                                      <p:cBhvr>
                                        <p:cTn id="72" dur="500" spd="-100000" fill="hold"/>
                                        <p:tgtEl>
                                          <p:spTgt spid="403556"/>
                                        </p:tgtEl>
                                        <p:attrNameLst>
                                          <p:attrName>ppt_x</p:attrName>
                                          <p:attrName>ppt_y</p:attrName>
                                        </p:attrNameLst>
                                      </p:cBhvr>
                                      <p:rCtr x="1563" y="9977"/>
                                    </p:animMotion>
                                  </p:childTnLst>
                                </p:cTn>
                              </p:par>
                              <p:par>
                                <p:cTn id="73" presetID="42" presetClass="path" presetSubtype="0" accel="50000" decel="50000" fill="hold" grpId="1" nodeType="withEffect">
                                  <p:stCondLst>
                                    <p:cond delay="0"/>
                                  </p:stCondLst>
                                  <p:childTnLst>
                                    <p:animMotion origin="layout" path="M 3.05556E-6 3.7037E-7 L 0.27569 -0.00417 " pathEditMode="relative" rAng="0" ptsTypes="AA">
                                      <p:cBhvr>
                                        <p:cTn id="74" dur="500" spd="-100000" fill="hold"/>
                                        <p:tgtEl>
                                          <p:spTgt spid="403562"/>
                                        </p:tgtEl>
                                        <p:attrNameLst>
                                          <p:attrName>ppt_x</p:attrName>
                                          <p:attrName>ppt_y</p:attrName>
                                        </p:attrNameLst>
                                      </p:cBhvr>
                                      <p:rCtr x="13785"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512" grpId="0"/>
      <p:bldP spid="403512" grpId="1"/>
      <p:bldP spid="403516" grpId="0"/>
      <p:bldP spid="403517" grpId="0"/>
      <p:bldP spid="403518" grpId="0"/>
      <p:bldP spid="403549" grpId="0"/>
      <p:bldP spid="403550" grpId="0"/>
      <p:bldP spid="403562" grpId="0"/>
      <p:bldP spid="403562" grpId="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255847</TotalTime>
  <Words>1167</Words>
  <Application>Microsoft Office PowerPoint</Application>
  <PresentationFormat>画面に合わせる (4:3)</PresentationFormat>
  <Paragraphs>299</Paragraphs>
  <Slides>18</Slides>
  <Notes>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ariant>
        <vt:lpstr>目的別スライド ショー</vt:lpstr>
      </vt:variant>
      <vt:variant>
        <vt:i4>30</vt:i4>
      </vt:variant>
    </vt:vector>
  </HeadingPairs>
  <TitlesOfParts>
    <vt:vector size="54" baseType="lpstr">
      <vt:lpstr>ＭＳ Ｐゴシック</vt:lpstr>
      <vt:lpstr>Bookman Old Style</vt:lpstr>
      <vt:lpstr>Calibri</vt:lpstr>
      <vt:lpstr>Symbol</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lpstr>Hamiltonianの導出</vt:lpstr>
      <vt:lpstr>正準方程式</vt:lpstr>
      <vt:lpstr>Hamiltonian定式化</vt:lpstr>
      <vt:lpstr>例１</vt:lpstr>
      <vt:lpstr>例２</vt:lpstr>
      <vt:lpstr>例３</vt:lpstr>
      <vt:lpstr>Hamiltonianの導出　例１</vt:lpstr>
      <vt:lpstr>Hamiltonianの導出　例２</vt:lpstr>
      <vt:lpstr>全エネルギー保存</vt:lpstr>
      <vt:lpstr>例２の２</vt:lpstr>
      <vt:lpstr>例２の３</vt:lpstr>
      <vt:lpstr>例３の２</vt:lpstr>
      <vt:lpstr>例３の３</vt:lpstr>
      <vt:lpstr>例３の４</vt:lpstr>
      <vt:lpstr>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abcms</cp:lastModifiedBy>
  <cp:revision>3588</cp:revision>
  <cp:lastPrinted>2002-01-30T02:01:24Z</cp:lastPrinted>
  <dcterms:created xsi:type="dcterms:W3CDTF">2001-12-01T11:59:04Z</dcterms:created>
  <dcterms:modified xsi:type="dcterms:W3CDTF">2022-09-28T11:22:36Z</dcterms:modified>
</cp:coreProperties>
</file>