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59" r:id="rId5"/>
    <p:sldId id="261" r:id="rId6"/>
    <p:sldId id="260" r:id="rId7"/>
    <p:sldId id="283" r:id="rId8"/>
    <p:sldId id="275" r:id="rId9"/>
    <p:sldId id="276" r:id="rId10"/>
    <p:sldId id="277" r:id="rId11"/>
    <p:sldId id="279" r:id="rId12"/>
    <p:sldId id="282" r:id="rId13"/>
    <p:sldId id="278" r:id="rId14"/>
    <p:sldId id="280" r:id="rId15"/>
    <p:sldId id="284" r:id="rId16"/>
    <p:sldId id="262" r:id="rId17"/>
    <p:sldId id="263" r:id="rId18"/>
    <p:sldId id="264" r:id="rId19"/>
    <p:sldId id="265" r:id="rId20"/>
    <p:sldId id="266" r:id="rId21"/>
    <p:sldId id="267" r:id="rId22"/>
    <p:sldId id="268" r:id="rId23"/>
    <p:sldId id="269" r:id="rId24"/>
    <p:sldId id="270" r:id="rId25"/>
    <p:sldId id="274" r:id="rId26"/>
    <p:sldId id="271" r:id="rId27"/>
    <p:sldId id="273" r:id="rId28"/>
    <p:sldId id="272" r:id="rId29"/>
    <p:sldId id="286" r:id="rId30"/>
    <p:sldId id="2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14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2255D-51E3-41E4-911C-64233480253F}" type="datetimeFigureOut">
              <a:rPr kumimoji="1" lang="ja-JP" altLang="en-US" smtClean="0"/>
              <a:t>2022/6/9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95F79-BE41-4262-8251-1C86C6DC6F26}" type="slidenum">
              <a:rPr kumimoji="1" lang="ja-JP" altLang="en-US" smtClean="0"/>
              <a:t>‹#›</a:t>
            </a:fld>
            <a:endParaRPr kumimoji="1" lang="ja-JP" altLang="en-US"/>
          </a:p>
        </p:txBody>
      </p:sp>
    </p:spTree>
    <p:extLst>
      <p:ext uri="{BB962C8B-B14F-4D97-AF65-F5344CB8AC3E}">
        <p14:creationId xmlns:p14="http://schemas.microsoft.com/office/powerpoint/2010/main" val="133751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BD6DBDE-E925-4DA8-9077-4C03050428DB}"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F46C87-F627-47D1-AC0E-A4880E9DE9C5}" type="slidenum">
              <a:rPr kumimoji="1" lang="ja-JP" altLang="en-US" smtClean="0"/>
              <a:t>‹#›</a:t>
            </a:fld>
            <a:endParaRPr kumimoji="1" lang="ja-JP" altLang="en-US"/>
          </a:p>
        </p:txBody>
      </p:sp>
    </p:spTree>
    <p:extLst>
      <p:ext uri="{BB962C8B-B14F-4D97-AF65-F5344CB8AC3E}">
        <p14:creationId xmlns:p14="http://schemas.microsoft.com/office/powerpoint/2010/main" val="3488331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58EC72-38C4-4721-BF00-E71522D2C720}"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F46C87-F627-47D1-AC0E-A4880E9DE9C5}" type="slidenum">
              <a:rPr kumimoji="1" lang="ja-JP" altLang="en-US" smtClean="0"/>
              <a:t>‹#›</a:t>
            </a:fld>
            <a:endParaRPr kumimoji="1" lang="ja-JP" altLang="en-US"/>
          </a:p>
        </p:txBody>
      </p:sp>
    </p:spTree>
    <p:extLst>
      <p:ext uri="{BB962C8B-B14F-4D97-AF65-F5344CB8AC3E}">
        <p14:creationId xmlns:p14="http://schemas.microsoft.com/office/powerpoint/2010/main" val="121088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297A9F-B358-4457-86AB-E03A60B86B32}"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F46C87-F627-47D1-AC0E-A4880E9DE9C5}" type="slidenum">
              <a:rPr kumimoji="1" lang="ja-JP" altLang="en-US" smtClean="0"/>
              <a:t>‹#›</a:t>
            </a:fld>
            <a:endParaRPr kumimoji="1" lang="ja-JP" altLang="en-US"/>
          </a:p>
        </p:txBody>
      </p:sp>
    </p:spTree>
    <p:extLst>
      <p:ext uri="{BB962C8B-B14F-4D97-AF65-F5344CB8AC3E}">
        <p14:creationId xmlns:p14="http://schemas.microsoft.com/office/powerpoint/2010/main" val="295707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57A7014-F6C6-432A-AFBB-25AE8AE29762}"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F46C87-F627-47D1-AC0E-A4880E9DE9C5}" type="slidenum">
              <a:rPr kumimoji="1" lang="ja-JP" altLang="en-US" smtClean="0"/>
              <a:t>‹#›</a:t>
            </a:fld>
            <a:endParaRPr kumimoji="1" lang="ja-JP" altLang="en-US"/>
          </a:p>
        </p:txBody>
      </p:sp>
    </p:spTree>
    <p:extLst>
      <p:ext uri="{BB962C8B-B14F-4D97-AF65-F5344CB8AC3E}">
        <p14:creationId xmlns:p14="http://schemas.microsoft.com/office/powerpoint/2010/main" val="312406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F394538-E4A6-4A1C-A60E-70473C0C1D1E}"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F46C87-F627-47D1-AC0E-A4880E9DE9C5}" type="slidenum">
              <a:rPr kumimoji="1" lang="ja-JP" altLang="en-US" smtClean="0"/>
              <a:t>‹#›</a:t>
            </a:fld>
            <a:endParaRPr kumimoji="1" lang="ja-JP" altLang="en-US"/>
          </a:p>
        </p:txBody>
      </p:sp>
    </p:spTree>
    <p:extLst>
      <p:ext uri="{BB962C8B-B14F-4D97-AF65-F5344CB8AC3E}">
        <p14:creationId xmlns:p14="http://schemas.microsoft.com/office/powerpoint/2010/main" val="123034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B24D62D-52B5-4893-BAFF-D83F2BE1AABD}" type="datetime1">
              <a:rPr kumimoji="1" lang="ja-JP" altLang="en-US" smtClean="0"/>
              <a:t>2022/6/9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F46C87-F627-47D1-AC0E-A4880E9DE9C5}" type="slidenum">
              <a:rPr kumimoji="1" lang="ja-JP" altLang="en-US" smtClean="0"/>
              <a:t>‹#›</a:t>
            </a:fld>
            <a:endParaRPr kumimoji="1" lang="ja-JP" altLang="en-US"/>
          </a:p>
        </p:txBody>
      </p:sp>
    </p:spTree>
    <p:extLst>
      <p:ext uri="{BB962C8B-B14F-4D97-AF65-F5344CB8AC3E}">
        <p14:creationId xmlns:p14="http://schemas.microsoft.com/office/powerpoint/2010/main" val="11254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172F016-918D-43EC-B9D1-7D3686973283}" type="datetime1">
              <a:rPr kumimoji="1" lang="ja-JP" altLang="en-US" smtClean="0"/>
              <a:t>2022/6/9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2F46C87-F627-47D1-AC0E-A4880E9DE9C5}" type="slidenum">
              <a:rPr kumimoji="1" lang="ja-JP" altLang="en-US" smtClean="0"/>
              <a:t>‹#›</a:t>
            </a:fld>
            <a:endParaRPr kumimoji="1" lang="ja-JP" altLang="en-US"/>
          </a:p>
        </p:txBody>
      </p:sp>
    </p:spTree>
    <p:extLst>
      <p:ext uri="{BB962C8B-B14F-4D97-AF65-F5344CB8AC3E}">
        <p14:creationId xmlns:p14="http://schemas.microsoft.com/office/powerpoint/2010/main" val="42560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9ED15C7-E76B-43CB-B199-68F514D2F242}" type="datetime1">
              <a:rPr kumimoji="1" lang="ja-JP" altLang="en-US" smtClean="0"/>
              <a:t>2022/6/9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2F46C87-F627-47D1-AC0E-A4880E9DE9C5}" type="slidenum">
              <a:rPr kumimoji="1" lang="ja-JP" altLang="en-US" smtClean="0"/>
              <a:t>‹#›</a:t>
            </a:fld>
            <a:endParaRPr kumimoji="1" lang="ja-JP" altLang="en-US"/>
          </a:p>
        </p:txBody>
      </p:sp>
    </p:spTree>
    <p:extLst>
      <p:ext uri="{BB962C8B-B14F-4D97-AF65-F5344CB8AC3E}">
        <p14:creationId xmlns:p14="http://schemas.microsoft.com/office/powerpoint/2010/main" val="358983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FA314-1294-461D-8619-C785BF369D22}" type="datetime1">
              <a:rPr kumimoji="1" lang="ja-JP" altLang="en-US" smtClean="0"/>
              <a:t>2022/6/9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2F46C87-F627-47D1-AC0E-A4880E9DE9C5}" type="slidenum">
              <a:rPr kumimoji="1" lang="ja-JP" altLang="en-US" smtClean="0"/>
              <a:t>‹#›</a:t>
            </a:fld>
            <a:endParaRPr kumimoji="1" lang="ja-JP" altLang="en-US"/>
          </a:p>
        </p:txBody>
      </p:sp>
    </p:spTree>
    <p:extLst>
      <p:ext uri="{BB962C8B-B14F-4D97-AF65-F5344CB8AC3E}">
        <p14:creationId xmlns:p14="http://schemas.microsoft.com/office/powerpoint/2010/main" val="1296678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185F00-C9FA-4632-B43D-D58C6B17D2E3}" type="datetime1">
              <a:rPr kumimoji="1" lang="ja-JP" altLang="en-US" smtClean="0"/>
              <a:t>2022/6/9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F46C87-F627-47D1-AC0E-A4880E9DE9C5}" type="slidenum">
              <a:rPr kumimoji="1" lang="ja-JP" altLang="en-US" smtClean="0"/>
              <a:t>‹#›</a:t>
            </a:fld>
            <a:endParaRPr kumimoji="1" lang="ja-JP" altLang="en-US"/>
          </a:p>
        </p:txBody>
      </p:sp>
    </p:spTree>
    <p:extLst>
      <p:ext uri="{BB962C8B-B14F-4D97-AF65-F5344CB8AC3E}">
        <p14:creationId xmlns:p14="http://schemas.microsoft.com/office/powerpoint/2010/main" val="331434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2E32F0-6E12-4548-A5A9-8D198E9011B1}" type="datetime1">
              <a:rPr kumimoji="1" lang="ja-JP" altLang="en-US" smtClean="0"/>
              <a:t>2022/6/9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F46C87-F627-47D1-AC0E-A4880E9DE9C5}" type="slidenum">
              <a:rPr kumimoji="1" lang="ja-JP" altLang="en-US" smtClean="0"/>
              <a:t>‹#›</a:t>
            </a:fld>
            <a:endParaRPr kumimoji="1" lang="ja-JP" altLang="en-US"/>
          </a:p>
        </p:txBody>
      </p:sp>
    </p:spTree>
    <p:extLst>
      <p:ext uri="{BB962C8B-B14F-4D97-AF65-F5344CB8AC3E}">
        <p14:creationId xmlns:p14="http://schemas.microsoft.com/office/powerpoint/2010/main" val="404916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E5E0E-5133-4ECE-9084-3D4ACF1F91C3}" type="datetime1">
              <a:rPr kumimoji="1" lang="ja-JP" altLang="en-US" smtClean="0"/>
              <a:t>2022/6/9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46C87-F627-47D1-AC0E-A4880E9DE9C5}" type="slidenum">
              <a:rPr kumimoji="1" lang="ja-JP" altLang="en-US" smtClean="0"/>
              <a:t>‹#›</a:t>
            </a:fld>
            <a:endParaRPr kumimoji="1" lang="ja-JP" altLang="en-US"/>
          </a:p>
        </p:txBody>
      </p:sp>
    </p:spTree>
    <p:extLst>
      <p:ext uri="{BB962C8B-B14F-4D97-AF65-F5344CB8AC3E}">
        <p14:creationId xmlns:p14="http://schemas.microsoft.com/office/powerpoint/2010/main" val="351885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FF025C-E871-4E1D-884B-384FD156B2B8}"/>
              </a:ext>
            </a:extLst>
          </p:cNvPr>
          <p:cNvSpPr>
            <a:spLocks noGrp="1"/>
          </p:cNvSpPr>
          <p:nvPr>
            <p:ph type="ctrTitle"/>
          </p:nvPr>
        </p:nvSpPr>
        <p:spPr/>
        <p:txBody>
          <a:bodyPr/>
          <a:lstStyle/>
          <a:p>
            <a:r>
              <a:rPr kumimoji="1" lang="ja-JP" altLang="en-US" dirty="0"/>
              <a:t>百人一首</a:t>
            </a:r>
            <a:br>
              <a:rPr kumimoji="1" lang="en-US" altLang="ja-JP" dirty="0"/>
            </a:br>
            <a:endParaRPr kumimoji="1" lang="ja-JP" altLang="en-US" dirty="0"/>
          </a:p>
        </p:txBody>
      </p:sp>
      <p:sp>
        <p:nvSpPr>
          <p:cNvPr id="3" name="字幕 2">
            <a:extLst>
              <a:ext uri="{FF2B5EF4-FFF2-40B4-BE49-F238E27FC236}">
                <a16:creationId xmlns:a16="http://schemas.microsoft.com/office/drawing/2014/main" id="{1BC0FC0E-C333-4BE8-81AD-8189027B0C97}"/>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E11E958-8E37-4BE4-AED0-A5139121D4C4}"/>
              </a:ext>
            </a:extLst>
          </p:cNvPr>
          <p:cNvSpPr>
            <a:spLocks noGrp="1"/>
          </p:cNvSpPr>
          <p:nvPr>
            <p:ph type="sldNum" sz="quarter" idx="12"/>
          </p:nvPr>
        </p:nvSpPr>
        <p:spPr/>
        <p:txBody>
          <a:bodyPr/>
          <a:lstStyle/>
          <a:p>
            <a:fld id="{42F46C87-F627-47D1-AC0E-A4880E9DE9C5}" type="slidenum">
              <a:rPr kumimoji="1" lang="ja-JP" altLang="en-US" smtClean="0"/>
              <a:t>1</a:t>
            </a:fld>
            <a:endParaRPr kumimoji="1" lang="ja-JP" altLang="en-US"/>
          </a:p>
        </p:txBody>
      </p:sp>
    </p:spTree>
    <p:extLst>
      <p:ext uri="{BB962C8B-B14F-4D97-AF65-F5344CB8AC3E}">
        <p14:creationId xmlns:p14="http://schemas.microsoft.com/office/powerpoint/2010/main" val="2182052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E8D71E-79D6-4EAC-EA8B-0C4322C8AE93}"/>
              </a:ext>
            </a:extLst>
          </p:cNvPr>
          <p:cNvSpPr>
            <a:spLocks noGrp="1"/>
          </p:cNvSpPr>
          <p:nvPr>
            <p:ph type="sldNum" sz="quarter" idx="12"/>
          </p:nvPr>
        </p:nvSpPr>
        <p:spPr/>
        <p:txBody>
          <a:bodyPr/>
          <a:lstStyle/>
          <a:p>
            <a:fld id="{42F46C87-F627-47D1-AC0E-A4880E9DE9C5}" type="slidenum">
              <a:rPr kumimoji="1" lang="ja-JP" altLang="en-US" smtClean="0"/>
              <a:t>10</a:t>
            </a:fld>
            <a:endParaRPr kumimoji="1" lang="ja-JP" altLang="en-US"/>
          </a:p>
        </p:txBody>
      </p:sp>
      <p:pic>
        <p:nvPicPr>
          <p:cNvPr id="4" name="図 3">
            <a:extLst>
              <a:ext uri="{FF2B5EF4-FFF2-40B4-BE49-F238E27FC236}">
                <a16:creationId xmlns:a16="http://schemas.microsoft.com/office/drawing/2014/main" id="{7DF7389F-8279-33C6-57CE-75D65D50B17A}"/>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20172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4C8A9D7-9BC0-4A36-4A67-808308318BA2}"/>
              </a:ext>
            </a:extLst>
          </p:cNvPr>
          <p:cNvSpPr>
            <a:spLocks noGrp="1"/>
          </p:cNvSpPr>
          <p:nvPr>
            <p:ph type="sldNum" sz="quarter" idx="12"/>
          </p:nvPr>
        </p:nvSpPr>
        <p:spPr/>
        <p:txBody>
          <a:bodyPr/>
          <a:lstStyle/>
          <a:p>
            <a:fld id="{42F46C87-F627-47D1-AC0E-A4880E9DE9C5}" type="slidenum">
              <a:rPr kumimoji="1" lang="ja-JP" altLang="en-US" smtClean="0"/>
              <a:t>11</a:t>
            </a:fld>
            <a:endParaRPr kumimoji="1" lang="ja-JP" altLang="en-US"/>
          </a:p>
        </p:txBody>
      </p:sp>
      <p:pic>
        <p:nvPicPr>
          <p:cNvPr id="4" name="図 3">
            <a:extLst>
              <a:ext uri="{FF2B5EF4-FFF2-40B4-BE49-F238E27FC236}">
                <a16:creationId xmlns:a16="http://schemas.microsoft.com/office/drawing/2014/main" id="{ABF7AD95-C771-D6D9-7D0B-DB3E218D6770}"/>
              </a:ext>
            </a:extLst>
          </p:cNvPr>
          <p:cNvPicPr>
            <a:picLocks noChangeAspect="1"/>
          </p:cNvPicPr>
          <p:nvPr/>
        </p:nvPicPr>
        <p:blipFill>
          <a:blip r:embed="rId2"/>
          <a:stretch>
            <a:fillRect/>
          </a:stretch>
        </p:blipFill>
        <p:spPr>
          <a:xfrm>
            <a:off x="-31898" y="1484571"/>
            <a:ext cx="9144000" cy="5143500"/>
          </a:xfrm>
          <a:prstGeom prst="rect">
            <a:avLst/>
          </a:prstGeom>
        </p:spPr>
      </p:pic>
      <p:sp>
        <p:nvSpPr>
          <p:cNvPr id="5" name="テキスト ボックス 4">
            <a:extLst>
              <a:ext uri="{FF2B5EF4-FFF2-40B4-BE49-F238E27FC236}">
                <a16:creationId xmlns:a16="http://schemas.microsoft.com/office/drawing/2014/main" id="{AEE40CCB-96DA-CB48-259E-B79F509700F9}"/>
              </a:ext>
            </a:extLst>
          </p:cNvPr>
          <p:cNvSpPr txBox="1"/>
          <p:nvPr/>
        </p:nvSpPr>
        <p:spPr>
          <a:xfrm>
            <a:off x="244549" y="467833"/>
            <a:ext cx="8676167" cy="523220"/>
          </a:xfrm>
          <a:prstGeom prst="rect">
            <a:avLst/>
          </a:prstGeom>
          <a:noFill/>
        </p:spPr>
        <p:txBody>
          <a:bodyPr wrap="square" rtlCol="0">
            <a:spAutoFit/>
          </a:bodyPr>
          <a:lstStyle/>
          <a:p>
            <a:r>
              <a:rPr kumimoji="1" lang="ja-JP" altLang="en-US" sz="2800" b="1" dirty="0"/>
              <a:t>録画したい</a:t>
            </a:r>
            <a:r>
              <a:rPr kumimoji="1" lang="en-US" altLang="ja-JP" sz="2800" b="1" dirty="0"/>
              <a:t>YOUTUBE</a:t>
            </a:r>
            <a:r>
              <a:rPr kumimoji="1" lang="ja-JP" altLang="en-US" sz="2800" b="1" dirty="0"/>
              <a:t>の</a:t>
            </a:r>
            <a:r>
              <a:rPr kumimoji="1" lang="en-US" altLang="ja-JP" sz="2800" b="1" dirty="0"/>
              <a:t>URL</a:t>
            </a:r>
            <a:r>
              <a:rPr kumimoji="1" lang="ja-JP" altLang="en-US" sz="2800" b="1" dirty="0"/>
              <a:t>をコピ－</a:t>
            </a:r>
          </a:p>
        </p:txBody>
      </p:sp>
    </p:spTree>
    <p:extLst>
      <p:ext uri="{BB962C8B-B14F-4D97-AF65-F5344CB8AC3E}">
        <p14:creationId xmlns:p14="http://schemas.microsoft.com/office/powerpoint/2010/main" val="51122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E8D71E-79D6-4EAC-EA8B-0C4322C8AE93}"/>
              </a:ext>
            </a:extLst>
          </p:cNvPr>
          <p:cNvSpPr>
            <a:spLocks noGrp="1"/>
          </p:cNvSpPr>
          <p:nvPr>
            <p:ph type="sldNum" sz="quarter" idx="12"/>
          </p:nvPr>
        </p:nvSpPr>
        <p:spPr/>
        <p:txBody>
          <a:bodyPr/>
          <a:lstStyle/>
          <a:p>
            <a:fld id="{42F46C87-F627-47D1-AC0E-A4880E9DE9C5}" type="slidenum">
              <a:rPr kumimoji="1" lang="ja-JP" altLang="en-US" smtClean="0"/>
              <a:t>12</a:t>
            </a:fld>
            <a:endParaRPr kumimoji="1" lang="ja-JP" altLang="en-US"/>
          </a:p>
        </p:txBody>
      </p:sp>
      <p:pic>
        <p:nvPicPr>
          <p:cNvPr id="4" name="図 3">
            <a:extLst>
              <a:ext uri="{FF2B5EF4-FFF2-40B4-BE49-F238E27FC236}">
                <a16:creationId xmlns:a16="http://schemas.microsoft.com/office/drawing/2014/main" id="{7DF7389F-8279-33C6-57CE-75D65D50B17A}"/>
              </a:ext>
            </a:extLst>
          </p:cNvPr>
          <p:cNvPicPr>
            <a:picLocks noChangeAspect="1"/>
          </p:cNvPicPr>
          <p:nvPr/>
        </p:nvPicPr>
        <p:blipFill>
          <a:blip r:embed="rId2"/>
          <a:stretch>
            <a:fillRect/>
          </a:stretch>
        </p:blipFill>
        <p:spPr>
          <a:xfrm>
            <a:off x="0" y="1495204"/>
            <a:ext cx="9144000" cy="5143500"/>
          </a:xfrm>
          <a:prstGeom prst="rect">
            <a:avLst/>
          </a:prstGeom>
        </p:spPr>
      </p:pic>
      <p:sp>
        <p:nvSpPr>
          <p:cNvPr id="3" name="テキスト ボックス 2">
            <a:extLst>
              <a:ext uri="{FF2B5EF4-FFF2-40B4-BE49-F238E27FC236}">
                <a16:creationId xmlns:a16="http://schemas.microsoft.com/office/drawing/2014/main" id="{D1C1AB2E-0D9D-4FC5-4EF5-3DDD6FE918B0}"/>
              </a:ext>
            </a:extLst>
          </p:cNvPr>
          <p:cNvSpPr txBox="1"/>
          <p:nvPr/>
        </p:nvSpPr>
        <p:spPr>
          <a:xfrm>
            <a:off x="223284" y="414670"/>
            <a:ext cx="8803758" cy="954107"/>
          </a:xfrm>
          <a:prstGeom prst="rect">
            <a:avLst/>
          </a:prstGeom>
          <a:noFill/>
        </p:spPr>
        <p:txBody>
          <a:bodyPr wrap="square" rtlCol="0">
            <a:spAutoFit/>
          </a:bodyPr>
          <a:lstStyle/>
          <a:p>
            <a:r>
              <a:rPr kumimoji="1" lang="ja-JP" altLang="en-US" sz="2800" b="1" dirty="0"/>
              <a:t>左の青い部分を</a:t>
            </a:r>
            <a:r>
              <a:rPr kumimoji="1" lang="en-US" altLang="ja-JP" sz="2800" b="1" dirty="0"/>
              <a:t>DELETE</a:t>
            </a:r>
            <a:r>
              <a:rPr kumimoji="1" lang="ja-JP" altLang="en-US" sz="2800" b="1" dirty="0"/>
              <a:t> </a:t>
            </a:r>
            <a:r>
              <a:rPr kumimoji="1" lang="en-US" altLang="ja-JP" sz="2800" b="1" dirty="0"/>
              <a:t>KEY</a:t>
            </a:r>
            <a:r>
              <a:rPr kumimoji="1" lang="ja-JP" altLang="en-US" sz="2800" b="1" dirty="0"/>
              <a:t>で消し、コピ－した</a:t>
            </a:r>
            <a:r>
              <a:rPr kumimoji="1" lang="en-US" altLang="ja-JP" sz="2800" b="1" dirty="0"/>
              <a:t>YOUTUBE</a:t>
            </a:r>
            <a:r>
              <a:rPr kumimoji="1" lang="ja-JP" altLang="en-US" sz="2800" b="1" dirty="0"/>
              <a:t>の</a:t>
            </a:r>
            <a:r>
              <a:rPr kumimoji="1" lang="en-US" altLang="ja-JP" sz="2800" b="1" dirty="0"/>
              <a:t>URL</a:t>
            </a:r>
            <a:r>
              <a:rPr kumimoji="1" lang="ja-JP" altLang="en-US" sz="2800" b="1" dirty="0"/>
              <a:t>を貼り付け、右の「分析」をクリック</a:t>
            </a:r>
          </a:p>
        </p:txBody>
      </p:sp>
      <p:sp>
        <p:nvSpPr>
          <p:cNvPr id="5" name="四角形: 角を丸くする 4">
            <a:extLst>
              <a:ext uri="{FF2B5EF4-FFF2-40B4-BE49-F238E27FC236}">
                <a16:creationId xmlns:a16="http://schemas.microsoft.com/office/drawing/2014/main" id="{D8F5BC81-54E4-7AB1-2EF8-7C6DFB58D964}"/>
              </a:ext>
            </a:extLst>
          </p:cNvPr>
          <p:cNvSpPr/>
          <p:nvPr/>
        </p:nvSpPr>
        <p:spPr>
          <a:xfrm>
            <a:off x="6457950" y="2445488"/>
            <a:ext cx="559538" cy="3651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6205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A856A6B-4DF8-49F4-394E-DE0BBD659DDA}"/>
              </a:ext>
            </a:extLst>
          </p:cNvPr>
          <p:cNvSpPr>
            <a:spLocks noGrp="1"/>
          </p:cNvSpPr>
          <p:nvPr>
            <p:ph type="sldNum" sz="quarter" idx="12"/>
          </p:nvPr>
        </p:nvSpPr>
        <p:spPr/>
        <p:txBody>
          <a:bodyPr/>
          <a:lstStyle/>
          <a:p>
            <a:fld id="{42F46C87-F627-47D1-AC0E-A4880E9DE9C5}" type="slidenum">
              <a:rPr kumimoji="1" lang="ja-JP" altLang="en-US" smtClean="0"/>
              <a:t>13</a:t>
            </a:fld>
            <a:endParaRPr kumimoji="1" lang="ja-JP" altLang="en-US"/>
          </a:p>
        </p:txBody>
      </p:sp>
      <p:pic>
        <p:nvPicPr>
          <p:cNvPr id="4" name="図 3">
            <a:extLst>
              <a:ext uri="{FF2B5EF4-FFF2-40B4-BE49-F238E27FC236}">
                <a16:creationId xmlns:a16="http://schemas.microsoft.com/office/drawing/2014/main" id="{E4886A88-BFFA-D30F-29EB-2874325C61D9}"/>
              </a:ext>
            </a:extLst>
          </p:cNvPr>
          <p:cNvPicPr>
            <a:picLocks noChangeAspect="1"/>
          </p:cNvPicPr>
          <p:nvPr/>
        </p:nvPicPr>
        <p:blipFill>
          <a:blip r:embed="rId2"/>
          <a:stretch>
            <a:fillRect/>
          </a:stretch>
        </p:blipFill>
        <p:spPr>
          <a:xfrm>
            <a:off x="0" y="1293185"/>
            <a:ext cx="9144000" cy="5143500"/>
          </a:xfrm>
          <a:prstGeom prst="rect">
            <a:avLst/>
          </a:prstGeom>
        </p:spPr>
      </p:pic>
      <p:sp>
        <p:nvSpPr>
          <p:cNvPr id="5" name="テキスト ボックス 4">
            <a:extLst>
              <a:ext uri="{FF2B5EF4-FFF2-40B4-BE49-F238E27FC236}">
                <a16:creationId xmlns:a16="http://schemas.microsoft.com/office/drawing/2014/main" id="{DB00B4E3-975E-3B31-1BD4-4F690B4EC1EE}"/>
              </a:ext>
            </a:extLst>
          </p:cNvPr>
          <p:cNvSpPr txBox="1"/>
          <p:nvPr/>
        </p:nvSpPr>
        <p:spPr>
          <a:xfrm>
            <a:off x="276447" y="421315"/>
            <a:ext cx="7623544" cy="523220"/>
          </a:xfrm>
          <a:prstGeom prst="rect">
            <a:avLst/>
          </a:prstGeom>
          <a:noFill/>
        </p:spPr>
        <p:txBody>
          <a:bodyPr wrap="square" rtlCol="0">
            <a:spAutoFit/>
          </a:bodyPr>
          <a:lstStyle/>
          <a:p>
            <a:r>
              <a:rPr kumimoji="1" lang="ja-JP" altLang="en-US" sz="2800" b="1" dirty="0"/>
              <a:t>分析が始まる</a:t>
            </a:r>
          </a:p>
        </p:txBody>
      </p:sp>
    </p:spTree>
    <p:extLst>
      <p:ext uri="{BB962C8B-B14F-4D97-AF65-F5344CB8AC3E}">
        <p14:creationId xmlns:p14="http://schemas.microsoft.com/office/powerpoint/2010/main" val="260803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EC6F7F7-A4DF-D8C1-B282-9C57F8EC727A}"/>
              </a:ext>
            </a:extLst>
          </p:cNvPr>
          <p:cNvSpPr>
            <a:spLocks noGrp="1"/>
          </p:cNvSpPr>
          <p:nvPr>
            <p:ph type="sldNum" sz="quarter" idx="12"/>
          </p:nvPr>
        </p:nvSpPr>
        <p:spPr/>
        <p:txBody>
          <a:bodyPr/>
          <a:lstStyle/>
          <a:p>
            <a:fld id="{42F46C87-F627-47D1-AC0E-A4880E9DE9C5}" type="slidenum">
              <a:rPr kumimoji="1" lang="ja-JP" altLang="en-US" smtClean="0"/>
              <a:t>14</a:t>
            </a:fld>
            <a:endParaRPr kumimoji="1" lang="ja-JP" altLang="en-US"/>
          </a:p>
        </p:txBody>
      </p:sp>
      <p:pic>
        <p:nvPicPr>
          <p:cNvPr id="4" name="図 3">
            <a:extLst>
              <a:ext uri="{FF2B5EF4-FFF2-40B4-BE49-F238E27FC236}">
                <a16:creationId xmlns:a16="http://schemas.microsoft.com/office/drawing/2014/main" id="{B6D534D0-4B5D-8AA1-C2C3-745CB46ABCBA}"/>
              </a:ext>
            </a:extLst>
          </p:cNvPr>
          <p:cNvPicPr>
            <a:picLocks noChangeAspect="1"/>
          </p:cNvPicPr>
          <p:nvPr/>
        </p:nvPicPr>
        <p:blipFill>
          <a:blip r:embed="rId2"/>
          <a:stretch>
            <a:fillRect/>
          </a:stretch>
        </p:blipFill>
        <p:spPr>
          <a:xfrm>
            <a:off x="0" y="1852827"/>
            <a:ext cx="9144000" cy="5143500"/>
          </a:xfrm>
          <a:prstGeom prst="rect">
            <a:avLst/>
          </a:prstGeom>
        </p:spPr>
      </p:pic>
      <p:sp>
        <p:nvSpPr>
          <p:cNvPr id="5" name="テキスト ボックス 4">
            <a:extLst>
              <a:ext uri="{FF2B5EF4-FFF2-40B4-BE49-F238E27FC236}">
                <a16:creationId xmlns:a16="http://schemas.microsoft.com/office/drawing/2014/main" id="{A535B609-1E9E-D966-61AE-D81AF1560AF3}"/>
              </a:ext>
            </a:extLst>
          </p:cNvPr>
          <p:cNvSpPr txBox="1"/>
          <p:nvPr/>
        </p:nvSpPr>
        <p:spPr>
          <a:xfrm>
            <a:off x="170121" y="361507"/>
            <a:ext cx="8750595" cy="1384995"/>
          </a:xfrm>
          <a:prstGeom prst="rect">
            <a:avLst/>
          </a:prstGeom>
          <a:noFill/>
        </p:spPr>
        <p:txBody>
          <a:bodyPr wrap="square" rtlCol="0">
            <a:spAutoFit/>
          </a:bodyPr>
          <a:lstStyle/>
          <a:p>
            <a:r>
              <a:rPr kumimoji="1" lang="ja-JP" altLang="en-US" sz="2800" b="1" dirty="0"/>
              <a:t>終わったら、右下の「選ばれた動画をダウンロ－ド」するをクリック　この方法だと</a:t>
            </a:r>
            <a:r>
              <a:rPr kumimoji="1" lang="en-US" altLang="ja-JP" sz="2800" b="1" dirty="0"/>
              <a:t>50</a:t>
            </a:r>
            <a:r>
              <a:rPr kumimoji="1" lang="ja-JP" altLang="en-US" sz="2800" b="1" dirty="0"/>
              <a:t>分の動画を</a:t>
            </a:r>
            <a:r>
              <a:rPr kumimoji="1" lang="en-US" altLang="ja-JP" sz="2800" b="1" dirty="0"/>
              <a:t>10</a:t>
            </a:r>
            <a:r>
              <a:rPr kumimoji="1" lang="ja-JP" altLang="en-US" sz="2800" b="1" dirty="0"/>
              <a:t>分で録画できる</a:t>
            </a:r>
          </a:p>
        </p:txBody>
      </p:sp>
      <p:sp>
        <p:nvSpPr>
          <p:cNvPr id="3" name="四角形: 角を丸くする 2">
            <a:extLst>
              <a:ext uri="{FF2B5EF4-FFF2-40B4-BE49-F238E27FC236}">
                <a16:creationId xmlns:a16="http://schemas.microsoft.com/office/drawing/2014/main" id="{FB9C376B-AA8C-A965-4EFC-7D018FD3C7C5}"/>
              </a:ext>
            </a:extLst>
          </p:cNvPr>
          <p:cNvSpPr/>
          <p:nvPr/>
        </p:nvSpPr>
        <p:spPr>
          <a:xfrm>
            <a:off x="6018028" y="5603358"/>
            <a:ext cx="1031358"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32534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D330554-3A28-283B-148F-FCE378BB77D1}"/>
              </a:ext>
            </a:extLst>
          </p:cNvPr>
          <p:cNvSpPr>
            <a:spLocks noGrp="1"/>
          </p:cNvSpPr>
          <p:nvPr>
            <p:ph type="sldNum" sz="quarter" idx="12"/>
          </p:nvPr>
        </p:nvSpPr>
        <p:spPr/>
        <p:txBody>
          <a:bodyPr/>
          <a:lstStyle/>
          <a:p>
            <a:fld id="{42F46C87-F627-47D1-AC0E-A4880E9DE9C5}" type="slidenum">
              <a:rPr kumimoji="1" lang="ja-JP" altLang="en-US" smtClean="0"/>
              <a:t>15</a:t>
            </a:fld>
            <a:endParaRPr kumimoji="1" lang="ja-JP" altLang="en-US"/>
          </a:p>
        </p:txBody>
      </p:sp>
      <p:sp>
        <p:nvSpPr>
          <p:cNvPr id="3" name="四角形: 角を丸くする 2">
            <a:extLst>
              <a:ext uri="{FF2B5EF4-FFF2-40B4-BE49-F238E27FC236}">
                <a16:creationId xmlns:a16="http://schemas.microsoft.com/office/drawing/2014/main" id="{300C9A2F-E7AF-5F60-F5EA-5CF156051913}"/>
              </a:ext>
            </a:extLst>
          </p:cNvPr>
          <p:cNvSpPr/>
          <p:nvPr/>
        </p:nvSpPr>
        <p:spPr>
          <a:xfrm>
            <a:off x="382772" y="584791"/>
            <a:ext cx="8559209" cy="28442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solidFill>
                  <a:schemeClr val="tx1"/>
                </a:solidFill>
              </a:rPr>
              <a:t>二番目の方法で録画すると記録に要するファイルサイズが小さくなります。</a:t>
            </a:r>
            <a:r>
              <a:rPr kumimoji="1" lang="en-US" altLang="ja-JP" sz="3200" b="1" dirty="0">
                <a:solidFill>
                  <a:schemeClr val="tx1"/>
                </a:solidFill>
              </a:rPr>
              <a:t>364MB</a:t>
            </a:r>
            <a:r>
              <a:rPr kumimoji="1" lang="ja-JP" altLang="en-US" sz="3200" b="1" dirty="0">
                <a:solidFill>
                  <a:schemeClr val="tx1"/>
                </a:solidFill>
              </a:rPr>
              <a:t>要していたものが</a:t>
            </a:r>
            <a:r>
              <a:rPr kumimoji="1" lang="en-US" altLang="ja-JP" sz="3200" b="1" dirty="0">
                <a:solidFill>
                  <a:schemeClr val="tx1"/>
                </a:solidFill>
              </a:rPr>
              <a:t>176MB</a:t>
            </a:r>
            <a:r>
              <a:rPr kumimoji="1" lang="ja-JP" altLang="en-US" sz="3200" b="1" dirty="0">
                <a:solidFill>
                  <a:schemeClr val="tx1"/>
                </a:solidFill>
              </a:rPr>
              <a:t>ですみました。</a:t>
            </a:r>
            <a:endParaRPr kumimoji="1" lang="en-US" altLang="ja-JP" sz="3200" b="1" dirty="0">
              <a:noFill/>
            </a:endParaRPr>
          </a:p>
          <a:p>
            <a:endParaRPr kumimoji="1" lang="en-US" altLang="ja-JP" sz="3200" b="1" dirty="0">
              <a:noFill/>
            </a:endParaRPr>
          </a:p>
          <a:p>
            <a:r>
              <a:rPr kumimoji="1" lang="ja-JP" altLang="en-US" sz="3200" b="1" dirty="0">
                <a:noFill/>
              </a:rPr>
              <a:t>番目番</a:t>
            </a:r>
          </a:p>
        </p:txBody>
      </p:sp>
    </p:spTree>
    <p:extLst>
      <p:ext uri="{BB962C8B-B14F-4D97-AF65-F5344CB8AC3E}">
        <p14:creationId xmlns:p14="http://schemas.microsoft.com/office/powerpoint/2010/main" val="3419799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7BDC74-64FF-4412-B755-ACB728F1552A}"/>
              </a:ext>
            </a:extLst>
          </p:cNvPr>
          <p:cNvSpPr>
            <a:spLocks noGrp="1"/>
          </p:cNvSpPr>
          <p:nvPr>
            <p:ph type="title"/>
          </p:nvPr>
        </p:nvSpPr>
        <p:spPr/>
        <p:txBody>
          <a:bodyPr>
            <a:normAutofit fontScale="90000"/>
          </a:bodyPr>
          <a:lstStyle/>
          <a:p>
            <a:r>
              <a:rPr kumimoji="1" lang="en-US" altLang="ja-JP" dirty="0"/>
              <a:t>DVD Styler</a:t>
            </a:r>
            <a:r>
              <a:rPr kumimoji="1" lang="ja-JP" altLang="en-US" dirty="0"/>
              <a:t>を立ち上げるとこの画面が出る、使う</a:t>
            </a:r>
            <a:r>
              <a:rPr kumimoji="1" lang="en-US" altLang="ja-JP" dirty="0"/>
              <a:t>DVD DISK</a:t>
            </a:r>
            <a:r>
              <a:rPr kumimoji="1" lang="ja-JP" altLang="en-US" dirty="0"/>
              <a:t>の種類を選択して</a:t>
            </a:r>
            <a:r>
              <a:rPr kumimoji="1" lang="en-US" altLang="ja-JP" dirty="0"/>
              <a:t>OK</a:t>
            </a:r>
            <a:r>
              <a:rPr kumimoji="1" lang="ja-JP" altLang="en-US" dirty="0"/>
              <a:t>をクリック</a:t>
            </a:r>
          </a:p>
        </p:txBody>
      </p:sp>
      <p:pic>
        <p:nvPicPr>
          <p:cNvPr id="5" name="コンテンツ プレースホルダー 4">
            <a:extLst>
              <a:ext uri="{FF2B5EF4-FFF2-40B4-BE49-F238E27FC236}">
                <a16:creationId xmlns:a16="http://schemas.microsoft.com/office/drawing/2014/main" id="{97220248-41FB-4906-A92A-36D73829C0CF}"/>
              </a:ext>
            </a:extLst>
          </p:cNvPr>
          <p:cNvPicPr>
            <a:picLocks noGrp="1" noChangeAspect="1"/>
          </p:cNvPicPr>
          <p:nvPr>
            <p:ph idx="1"/>
          </p:nvPr>
        </p:nvPicPr>
        <p:blipFill>
          <a:blip r:embed="rId2"/>
          <a:stretch>
            <a:fillRect/>
          </a:stretch>
        </p:blipFill>
        <p:spPr>
          <a:xfrm>
            <a:off x="1291761" y="1825625"/>
            <a:ext cx="6560478" cy="4351338"/>
          </a:xfrm>
        </p:spPr>
      </p:pic>
      <p:sp>
        <p:nvSpPr>
          <p:cNvPr id="3" name="スライド番号プレースホルダー 2">
            <a:extLst>
              <a:ext uri="{FF2B5EF4-FFF2-40B4-BE49-F238E27FC236}">
                <a16:creationId xmlns:a16="http://schemas.microsoft.com/office/drawing/2014/main" id="{5D6AD1B7-7D0E-41CA-A2F2-C5FF1CF169B3}"/>
              </a:ext>
            </a:extLst>
          </p:cNvPr>
          <p:cNvSpPr>
            <a:spLocks noGrp="1"/>
          </p:cNvSpPr>
          <p:nvPr>
            <p:ph type="sldNum" sz="quarter" idx="12"/>
          </p:nvPr>
        </p:nvSpPr>
        <p:spPr/>
        <p:txBody>
          <a:bodyPr/>
          <a:lstStyle/>
          <a:p>
            <a:fld id="{42F46C87-F627-47D1-AC0E-A4880E9DE9C5}" type="slidenum">
              <a:rPr kumimoji="1" lang="ja-JP" altLang="en-US" smtClean="0"/>
              <a:t>16</a:t>
            </a:fld>
            <a:endParaRPr kumimoji="1" lang="ja-JP" altLang="en-US"/>
          </a:p>
        </p:txBody>
      </p:sp>
      <p:sp>
        <p:nvSpPr>
          <p:cNvPr id="4" name="四角形: 角を丸くする 3">
            <a:extLst>
              <a:ext uri="{FF2B5EF4-FFF2-40B4-BE49-F238E27FC236}">
                <a16:creationId xmlns:a16="http://schemas.microsoft.com/office/drawing/2014/main" id="{441C6A80-DFD0-4221-A482-A48C05F497C1}"/>
              </a:ext>
            </a:extLst>
          </p:cNvPr>
          <p:cNvSpPr/>
          <p:nvPr/>
        </p:nvSpPr>
        <p:spPr>
          <a:xfrm>
            <a:off x="4572000" y="2668772"/>
            <a:ext cx="1775637" cy="11483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972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81437-DDC5-4B75-8AA1-FC9A53CC1215}"/>
              </a:ext>
            </a:extLst>
          </p:cNvPr>
          <p:cNvSpPr>
            <a:spLocks noGrp="1"/>
          </p:cNvSpPr>
          <p:nvPr>
            <p:ph type="title"/>
          </p:nvPr>
        </p:nvSpPr>
        <p:spPr/>
        <p:txBody>
          <a:bodyPr/>
          <a:lstStyle/>
          <a:p>
            <a:r>
              <a:rPr kumimoji="1" lang="ja-JP" altLang="en-US" dirty="0"/>
              <a:t>メニューの背景を選択</a:t>
            </a:r>
            <a:br>
              <a:rPr kumimoji="1" lang="en-US" altLang="ja-JP" dirty="0"/>
            </a:br>
            <a:endParaRPr kumimoji="1" lang="ja-JP" altLang="en-US" dirty="0"/>
          </a:p>
        </p:txBody>
      </p:sp>
      <p:pic>
        <p:nvPicPr>
          <p:cNvPr id="5" name="コンテンツ プレースホルダー 4">
            <a:extLst>
              <a:ext uri="{FF2B5EF4-FFF2-40B4-BE49-F238E27FC236}">
                <a16:creationId xmlns:a16="http://schemas.microsoft.com/office/drawing/2014/main" id="{69BF8E78-1136-4D13-9F98-051EB401C85C}"/>
              </a:ext>
            </a:extLst>
          </p:cNvPr>
          <p:cNvPicPr>
            <a:picLocks noGrp="1" noChangeAspect="1"/>
          </p:cNvPicPr>
          <p:nvPr>
            <p:ph idx="1"/>
          </p:nvPr>
        </p:nvPicPr>
        <p:blipFill>
          <a:blip r:embed="rId2"/>
          <a:stretch>
            <a:fillRect/>
          </a:stretch>
        </p:blipFill>
        <p:spPr>
          <a:xfrm>
            <a:off x="840097" y="1825625"/>
            <a:ext cx="7463806" cy="4351338"/>
          </a:xfrm>
        </p:spPr>
      </p:pic>
      <p:sp>
        <p:nvSpPr>
          <p:cNvPr id="3" name="スライド番号プレースホルダー 2">
            <a:extLst>
              <a:ext uri="{FF2B5EF4-FFF2-40B4-BE49-F238E27FC236}">
                <a16:creationId xmlns:a16="http://schemas.microsoft.com/office/drawing/2014/main" id="{45C40B91-C009-4D32-BA5E-C690E300B924}"/>
              </a:ext>
            </a:extLst>
          </p:cNvPr>
          <p:cNvSpPr>
            <a:spLocks noGrp="1"/>
          </p:cNvSpPr>
          <p:nvPr>
            <p:ph type="sldNum" sz="quarter" idx="12"/>
          </p:nvPr>
        </p:nvSpPr>
        <p:spPr/>
        <p:txBody>
          <a:bodyPr/>
          <a:lstStyle/>
          <a:p>
            <a:fld id="{42F46C87-F627-47D1-AC0E-A4880E9DE9C5}" type="slidenum">
              <a:rPr kumimoji="1" lang="ja-JP" altLang="en-US" smtClean="0"/>
              <a:t>17</a:t>
            </a:fld>
            <a:endParaRPr kumimoji="1" lang="ja-JP" altLang="en-US"/>
          </a:p>
        </p:txBody>
      </p:sp>
    </p:spTree>
    <p:extLst>
      <p:ext uri="{BB962C8B-B14F-4D97-AF65-F5344CB8AC3E}">
        <p14:creationId xmlns:p14="http://schemas.microsoft.com/office/powerpoint/2010/main" val="971099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B4B3CE-BAB6-4474-8171-5F4889AEF49E}"/>
              </a:ext>
            </a:extLst>
          </p:cNvPr>
          <p:cNvSpPr>
            <a:spLocks noGrp="1"/>
          </p:cNvSpPr>
          <p:nvPr>
            <p:ph type="title"/>
          </p:nvPr>
        </p:nvSpPr>
        <p:spPr/>
        <p:txBody>
          <a:bodyPr>
            <a:normAutofit fontScale="90000"/>
          </a:bodyPr>
          <a:lstStyle/>
          <a:p>
            <a:r>
              <a:rPr kumimoji="1" lang="ja-JP" altLang="en-US" dirty="0"/>
              <a:t>「九十歳と読むむ百人一首」</a:t>
            </a:r>
            <a:br>
              <a:rPr kumimoji="1" lang="en-US" altLang="ja-JP" dirty="0"/>
            </a:br>
            <a:r>
              <a:rPr kumimoji="1" lang="ja-JP" altLang="en-US" dirty="0"/>
              <a:t>とタイトルを書く</a:t>
            </a:r>
            <a:br>
              <a:rPr kumimoji="1" lang="en-US" altLang="ja-JP" dirty="0"/>
            </a:br>
            <a:endParaRPr kumimoji="1" lang="ja-JP" altLang="en-US" dirty="0"/>
          </a:p>
        </p:txBody>
      </p:sp>
      <p:pic>
        <p:nvPicPr>
          <p:cNvPr id="5" name="コンテンツ プレースホルダー 4">
            <a:extLst>
              <a:ext uri="{FF2B5EF4-FFF2-40B4-BE49-F238E27FC236}">
                <a16:creationId xmlns:a16="http://schemas.microsoft.com/office/drawing/2014/main" id="{28631CDB-105B-4875-BA73-271F54A3B1BC}"/>
              </a:ext>
            </a:extLst>
          </p:cNvPr>
          <p:cNvPicPr>
            <a:picLocks noGrp="1" noChangeAspect="1"/>
          </p:cNvPicPr>
          <p:nvPr>
            <p:ph idx="1"/>
          </p:nvPr>
        </p:nvPicPr>
        <p:blipFill>
          <a:blip r:embed="rId2"/>
          <a:stretch>
            <a:fillRect/>
          </a:stretch>
        </p:blipFill>
        <p:spPr>
          <a:xfrm>
            <a:off x="982328" y="1825625"/>
            <a:ext cx="7179343" cy="4351338"/>
          </a:xfrm>
        </p:spPr>
      </p:pic>
      <p:sp>
        <p:nvSpPr>
          <p:cNvPr id="3" name="スライド番号プレースホルダー 2">
            <a:extLst>
              <a:ext uri="{FF2B5EF4-FFF2-40B4-BE49-F238E27FC236}">
                <a16:creationId xmlns:a16="http://schemas.microsoft.com/office/drawing/2014/main" id="{B296D6D6-2A4E-4C84-9E72-2AEE17F07BFA}"/>
              </a:ext>
            </a:extLst>
          </p:cNvPr>
          <p:cNvSpPr>
            <a:spLocks noGrp="1"/>
          </p:cNvSpPr>
          <p:nvPr>
            <p:ph type="sldNum" sz="quarter" idx="12"/>
          </p:nvPr>
        </p:nvSpPr>
        <p:spPr/>
        <p:txBody>
          <a:bodyPr/>
          <a:lstStyle/>
          <a:p>
            <a:fld id="{42F46C87-F627-47D1-AC0E-A4880E9DE9C5}" type="slidenum">
              <a:rPr kumimoji="1" lang="ja-JP" altLang="en-US" smtClean="0"/>
              <a:t>18</a:t>
            </a:fld>
            <a:endParaRPr kumimoji="1" lang="ja-JP" altLang="en-US"/>
          </a:p>
        </p:txBody>
      </p:sp>
      <p:sp>
        <p:nvSpPr>
          <p:cNvPr id="6" name="四角形: 角を丸くする 5">
            <a:extLst>
              <a:ext uri="{FF2B5EF4-FFF2-40B4-BE49-F238E27FC236}">
                <a16:creationId xmlns:a16="http://schemas.microsoft.com/office/drawing/2014/main" id="{E5C4B8A7-B611-4A11-9764-D55B08062EA4}"/>
              </a:ext>
            </a:extLst>
          </p:cNvPr>
          <p:cNvSpPr/>
          <p:nvPr/>
        </p:nvSpPr>
        <p:spPr>
          <a:xfrm>
            <a:off x="3848986" y="2456121"/>
            <a:ext cx="1988288" cy="4784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2213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479295-6777-4CAF-A91B-81DEC8542BDB}"/>
              </a:ext>
            </a:extLst>
          </p:cNvPr>
          <p:cNvSpPr>
            <a:spLocks noGrp="1"/>
          </p:cNvSpPr>
          <p:nvPr>
            <p:ph type="title"/>
          </p:nvPr>
        </p:nvSpPr>
        <p:spPr/>
        <p:txBody>
          <a:bodyPr>
            <a:normAutofit fontScale="90000"/>
          </a:bodyPr>
          <a:lstStyle/>
          <a:p>
            <a:r>
              <a:rPr kumimoji="1" lang="ja-JP" altLang="en-US" dirty="0"/>
              <a:t>左からボタンを</a:t>
            </a:r>
            <a:r>
              <a:rPr kumimoji="1" lang="en-US" altLang="ja-JP" dirty="0"/>
              <a:t>2</a:t>
            </a:r>
            <a:r>
              <a:rPr kumimoji="1" lang="ja-JP" altLang="en-US" dirty="0"/>
              <a:t>つドラックし</a:t>
            </a:r>
            <a:r>
              <a:rPr lang="ja-JP" altLang="en-US" dirty="0"/>
              <a:t>名前を</a:t>
            </a:r>
            <a:r>
              <a:rPr kumimoji="1" lang="en-US" altLang="ja-JP" dirty="0"/>
              <a:t>1:4/1, 5/1, 6/1, 7/1</a:t>
            </a:r>
            <a:r>
              <a:rPr kumimoji="1" lang="ja-JP" altLang="en-US" dirty="0"/>
              <a:t>と</a:t>
            </a:r>
            <a:r>
              <a:rPr kumimoji="1" lang="en-US" altLang="ja-JP" dirty="0"/>
              <a:t>2:8/1,9/1,10/1, 11/1</a:t>
            </a:r>
            <a:r>
              <a:rPr kumimoji="1" lang="ja-JP" altLang="en-US" dirty="0"/>
              <a:t>にする</a:t>
            </a:r>
          </a:p>
        </p:txBody>
      </p:sp>
      <p:pic>
        <p:nvPicPr>
          <p:cNvPr id="5" name="コンテンツ プレースホルダー 4">
            <a:extLst>
              <a:ext uri="{FF2B5EF4-FFF2-40B4-BE49-F238E27FC236}">
                <a16:creationId xmlns:a16="http://schemas.microsoft.com/office/drawing/2014/main" id="{54FFC04A-F528-428D-99BD-A83D9FC1284B}"/>
              </a:ext>
            </a:extLst>
          </p:cNvPr>
          <p:cNvPicPr>
            <a:picLocks noGrp="1" noChangeAspect="1"/>
          </p:cNvPicPr>
          <p:nvPr>
            <p:ph idx="1"/>
          </p:nvPr>
        </p:nvPicPr>
        <p:blipFill>
          <a:blip r:embed="rId2"/>
          <a:stretch>
            <a:fillRect/>
          </a:stretch>
        </p:blipFill>
        <p:spPr>
          <a:xfrm>
            <a:off x="1380800" y="1825625"/>
            <a:ext cx="6382400" cy="4351338"/>
          </a:xfrm>
        </p:spPr>
      </p:pic>
      <p:cxnSp>
        <p:nvCxnSpPr>
          <p:cNvPr id="7" name="直線矢印コネクタ 6">
            <a:extLst>
              <a:ext uri="{FF2B5EF4-FFF2-40B4-BE49-F238E27FC236}">
                <a16:creationId xmlns:a16="http://schemas.microsoft.com/office/drawing/2014/main" id="{2E317023-DB18-4C5E-AD6D-10D4CB08FFA1}"/>
              </a:ext>
            </a:extLst>
          </p:cNvPr>
          <p:cNvCxnSpPr/>
          <p:nvPr/>
        </p:nvCxnSpPr>
        <p:spPr>
          <a:xfrm>
            <a:off x="2147777" y="2573079"/>
            <a:ext cx="2296632" cy="138223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 name="スライド番号プレースホルダー 2">
            <a:extLst>
              <a:ext uri="{FF2B5EF4-FFF2-40B4-BE49-F238E27FC236}">
                <a16:creationId xmlns:a16="http://schemas.microsoft.com/office/drawing/2014/main" id="{C5A7795C-5234-472A-B7AF-EB2117679573}"/>
              </a:ext>
            </a:extLst>
          </p:cNvPr>
          <p:cNvSpPr>
            <a:spLocks noGrp="1"/>
          </p:cNvSpPr>
          <p:nvPr>
            <p:ph type="sldNum" sz="quarter" idx="12"/>
          </p:nvPr>
        </p:nvSpPr>
        <p:spPr/>
        <p:txBody>
          <a:bodyPr/>
          <a:lstStyle/>
          <a:p>
            <a:fld id="{42F46C87-F627-47D1-AC0E-A4880E9DE9C5}" type="slidenum">
              <a:rPr kumimoji="1" lang="ja-JP" altLang="en-US" smtClean="0"/>
              <a:t>19</a:t>
            </a:fld>
            <a:endParaRPr kumimoji="1" lang="ja-JP" altLang="en-US"/>
          </a:p>
        </p:txBody>
      </p:sp>
    </p:spTree>
    <p:extLst>
      <p:ext uri="{BB962C8B-B14F-4D97-AF65-F5344CB8AC3E}">
        <p14:creationId xmlns:p14="http://schemas.microsoft.com/office/powerpoint/2010/main" val="93120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2A22FE-6173-4C02-80E4-223447FB5C78}"/>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2128DB0E-A277-4DE5-8DBF-729E5D25DD1C}"/>
              </a:ext>
            </a:extLst>
          </p:cNvPr>
          <p:cNvSpPr>
            <a:spLocks noGrp="1"/>
          </p:cNvSpPr>
          <p:nvPr>
            <p:ph idx="1"/>
          </p:nvPr>
        </p:nvSpPr>
        <p:spPr/>
        <p:txBody>
          <a:bodyPr/>
          <a:lstStyle/>
          <a:p>
            <a:r>
              <a:rPr kumimoji="1" lang="ja-JP" altLang="en-US" dirty="0"/>
              <a:t>私の高校時代の国語の先生（</a:t>
            </a:r>
            <a:r>
              <a:rPr kumimoji="1" lang="en-US" altLang="ja-JP" dirty="0"/>
              <a:t>90</a:t>
            </a:r>
            <a:r>
              <a:rPr kumimoji="1" lang="ja-JP" altLang="en-US" dirty="0"/>
              <a:t>歳）が当時の教え子対象に百人一首の講義を月一回ｚｏｏｍで行ってくれています、生徒は関西、関東、金沢など全部で</a:t>
            </a:r>
            <a:r>
              <a:rPr kumimoji="1" lang="en-US" altLang="ja-JP" dirty="0"/>
              <a:t>10</a:t>
            </a:r>
            <a:r>
              <a:rPr kumimoji="1" lang="ja-JP" altLang="en-US" dirty="0"/>
              <a:t>人位です。</a:t>
            </a:r>
            <a:endParaRPr kumimoji="1" lang="en-US" altLang="ja-JP" dirty="0"/>
          </a:p>
          <a:p>
            <a:r>
              <a:rPr lang="ja-JP" altLang="en-US" dirty="0"/>
              <a:t>先生の講義を先生の息子の奥さんが</a:t>
            </a:r>
            <a:r>
              <a:rPr lang="en-US" altLang="ja-JP" dirty="0" err="1"/>
              <a:t>youtube</a:t>
            </a:r>
            <a:r>
              <a:rPr lang="ja-JP" altLang="en-US" dirty="0"/>
              <a:t>に</a:t>
            </a:r>
            <a:r>
              <a:rPr lang="en-US" altLang="ja-JP" dirty="0"/>
              <a:t>up</a:t>
            </a:r>
            <a:r>
              <a:rPr lang="ja-JP" altLang="en-US" dirty="0"/>
              <a:t> </a:t>
            </a:r>
            <a:r>
              <a:rPr lang="en-US" altLang="ja-JP" dirty="0"/>
              <a:t>road</a:t>
            </a:r>
            <a:r>
              <a:rPr lang="ja-JP" altLang="en-US" dirty="0"/>
              <a:t>してくれています。</a:t>
            </a:r>
            <a:endParaRPr lang="en-US" altLang="ja-JP" dirty="0"/>
          </a:p>
          <a:p>
            <a:r>
              <a:rPr kumimoji="1" lang="ja-JP" altLang="en-US" dirty="0"/>
              <a:t>それで私は</a:t>
            </a:r>
            <a:r>
              <a:rPr kumimoji="1" lang="en-US" altLang="ja-JP" dirty="0" err="1"/>
              <a:t>youtube</a:t>
            </a:r>
            <a:r>
              <a:rPr kumimoji="1" lang="ja-JP" altLang="en-US" dirty="0"/>
              <a:t>の画面を録画して</a:t>
            </a:r>
            <a:r>
              <a:rPr kumimoji="1" lang="en-US" altLang="ja-JP" dirty="0"/>
              <a:t>DVD</a:t>
            </a:r>
            <a:r>
              <a:rPr kumimoji="1" lang="ja-JP" altLang="en-US" dirty="0"/>
              <a:t>に焼くことを試みました、</a:t>
            </a:r>
            <a:r>
              <a:rPr kumimoji="1" lang="en-US" altLang="ja-JP" dirty="0"/>
              <a:t>8</a:t>
            </a:r>
            <a:r>
              <a:rPr kumimoji="1" lang="ja-JP" altLang="en-US" dirty="0"/>
              <a:t>回の講義をメニュー付きの片面</a:t>
            </a:r>
            <a:r>
              <a:rPr kumimoji="1" lang="en-US" altLang="ja-JP" dirty="0"/>
              <a:t>2</a:t>
            </a:r>
            <a:r>
              <a:rPr kumimoji="1" lang="ja-JP" altLang="en-US" dirty="0"/>
              <a:t>層の</a:t>
            </a:r>
            <a:r>
              <a:rPr kumimoji="1" lang="en-US" altLang="ja-JP" dirty="0"/>
              <a:t>DVD</a:t>
            </a:r>
            <a:r>
              <a:rPr kumimoji="1" lang="ja-JP" altLang="en-US" dirty="0"/>
              <a:t>（</a:t>
            </a:r>
            <a:r>
              <a:rPr kumimoji="1" lang="en-US" altLang="ja-JP" dirty="0"/>
              <a:t>8.5G</a:t>
            </a:r>
            <a:r>
              <a:rPr kumimoji="1" lang="ja-JP" altLang="en-US" dirty="0"/>
              <a:t>）に焼きました。</a:t>
            </a:r>
          </a:p>
        </p:txBody>
      </p:sp>
      <p:sp>
        <p:nvSpPr>
          <p:cNvPr id="4" name="スライド番号プレースホルダー 3">
            <a:extLst>
              <a:ext uri="{FF2B5EF4-FFF2-40B4-BE49-F238E27FC236}">
                <a16:creationId xmlns:a16="http://schemas.microsoft.com/office/drawing/2014/main" id="{A31D7BCE-A6B3-4BF6-BFA7-BF1DA207E79D}"/>
              </a:ext>
            </a:extLst>
          </p:cNvPr>
          <p:cNvSpPr>
            <a:spLocks noGrp="1"/>
          </p:cNvSpPr>
          <p:nvPr>
            <p:ph type="sldNum" sz="quarter" idx="12"/>
          </p:nvPr>
        </p:nvSpPr>
        <p:spPr/>
        <p:txBody>
          <a:bodyPr/>
          <a:lstStyle/>
          <a:p>
            <a:fld id="{42F46C87-F627-47D1-AC0E-A4880E9DE9C5}" type="slidenum">
              <a:rPr kumimoji="1" lang="ja-JP" altLang="en-US" smtClean="0"/>
              <a:t>2</a:t>
            </a:fld>
            <a:endParaRPr kumimoji="1" lang="ja-JP" altLang="en-US"/>
          </a:p>
        </p:txBody>
      </p:sp>
    </p:spTree>
    <p:extLst>
      <p:ext uri="{BB962C8B-B14F-4D97-AF65-F5344CB8AC3E}">
        <p14:creationId xmlns:p14="http://schemas.microsoft.com/office/powerpoint/2010/main" val="253430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4CC739-D91D-4C60-B347-11AB61B948D8}"/>
              </a:ext>
            </a:extLst>
          </p:cNvPr>
          <p:cNvSpPr>
            <a:spLocks noGrp="1"/>
          </p:cNvSpPr>
          <p:nvPr>
            <p:ph type="title"/>
          </p:nvPr>
        </p:nvSpPr>
        <p:spPr/>
        <p:txBody>
          <a:bodyPr/>
          <a:lstStyle/>
          <a:p>
            <a:r>
              <a:rPr lang="en-US" altLang="ja-JP" dirty="0" err="1"/>
              <a:t>Exprorer</a:t>
            </a:r>
            <a:r>
              <a:rPr lang="ja-JP" altLang="en-US" dirty="0"/>
              <a:t>で目的の</a:t>
            </a:r>
            <a:r>
              <a:rPr lang="en-US" altLang="ja-JP" dirty="0"/>
              <a:t>mp4 file</a:t>
            </a:r>
            <a:r>
              <a:rPr lang="ja-JP" altLang="en-US" dirty="0"/>
              <a:t>を見つけ出し、</a:t>
            </a:r>
            <a:r>
              <a:rPr lang="en-US" altLang="ja-JP" dirty="0"/>
              <a:t>drag &amp;drop</a:t>
            </a:r>
            <a:r>
              <a:rPr lang="ja-JP" altLang="en-US" dirty="0"/>
              <a:t>する</a:t>
            </a:r>
            <a:endParaRPr kumimoji="1" lang="ja-JP" altLang="en-US" dirty="0"/>
          </a:p>
        </p:txBody>
      </p:sp>
      <p:pic>
        <p:nvPicPr>
          <p:cNvPr id="5" name="コンテンツ プレースホルダー 4">
            <a:extLst>
              <a:ext uri="{FF2B5EF4-FFF2-40B4-BE49-F238E27FC236}">
                <a16:creationId xmlns:a16="http://schemas.microsoft.com/office/drawing/2014/main" id="{42A26348-0E74-4C3B-81DB-A6847799122A}"/>
              </a:ext>
            </a:extLst>
          </p:cNvPr>
          <p:cNvPicPr>
            <a:picLocks noGrp="1" noChangeAspect="1"/>
          </p:cNvPicPr>
          <p:nvPr>
            <p:ph idx="1"/>
          </p:nvPr>
        </p:nvPicPr>
        <p:blipFill>
          <a:blip r:embed="rId2"/>
          <a:stretch>
            <a:fillRect/>
          </a:stretch>
        </p:blipFill>
        <p:spPr>
          <a:xfrm>
            <a:off x="1020700" y="1825625"/>
            <a:ext cx="7102599" cy="4351338"/>
          </a:xfrm>
        </p:spPr>
      </p:pic>
      <p:cxnSp>
        <p:nvCxnSpPr>
          <p:cNvPr id="7" name="直線矢印コネクタ 6">
            <a:extLst>
              <a:ext uri="{FF2B5EF4-FFF2-40B4-BE49-F238E27FC236}">
                <a16:creationId xmlns:a16="http://schemas.microsoft.com/office/drawing/2014/main" id="{C4F8E156-6CA2-4E64-BF76-D47A4257461B}"/>
              </a:ext>
            </a:extLst>
          </p:cNvPr>
          <p:cNvCxnSpPr/>
          <p:nvPr/>
        </p:nvCxnSpPr>
        <p:spPr>
          <a:xfrm flipH="1">
            <a:off x="5273749" y="2998381"/>
            <a:ext cx="1233377" cy="280699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 name="スライド番号プレースホルダー 2">
            <a:extLst>
              <a:ext uri="{FF2B5EF4-FFF2-40B4-BE49-F238E27FC236}">
                <a16:creationId xmlns:a16="http://schemas.microsoft.com/office/drawing/2014/main" id="{58C09364-CF0E-4977-988A-50AD72E63583}"/>
              </a:ext>
            </a:extLst>
          </p:cNvPr>
          <p:cNvSpPr>
            <a:spLocks noGrp="1"/>
          </p:cNvSpPr>
          <p:nvPr>
            <p:ph type="sldNum" sz="quarter" idx="12"/>
          </p:nvPr>
        </p:nvSpPr>
        <p:spPr/>
        <p:txBody>
          <a:bodyPr/>
          <a:lstStyle/>
          <a:p>
            <a:fld id="{42F46C87-F627-47D1-AC0E-A4880E9DE9C5}" type="slidenum">
              <a:rPr kumimoji="1" lang="ja-JP" altLang="en-US" smtClean="0"/>
              <a:t>20</a:t>
            </a:fld>
            <a:endParaRPr kumimoji="1" lang="ja-JP" altLang="en-US"/>
          </a:p>
        </p:txBody>
      </p:sp>
    </p:spTree>
    <p:extLst>
      <p:ext uri="{BB962C8B-B14F-4D97-AF65-F5344CB8AC3E}">
        <p14:creationId xmlns:p14="http://schemas.microsoft.com/office/powerpoint/2010/main" val="3856532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1774DE-DF8E-4822-BF50-74660CD2B089}"/>
              </a:ext>
            </a:extLst>
          </p:cNvPr>
          <p:cNvSpPr>
            <a:spLocks noGrp="1"/>
          </p:cNvSpPr>
          <p:nvPr>
            <p:ph type="title"/>
          </p:nvPr>
        </p:nvSpPr>
        <p:spPr/>
        <p:txBody>
          <a:bodyPr/>
          <a:lstStyle/>
          <a:p>
            <a:r>
              <a:rPr kumimoji="1" lang="en-US" altLang="ja-JP" dirty="0"/>
              <a:t>1:</a:t>
            </a:r>
            <a:r>
              <a:rPr kumimoji="1" lang="ja-JP" altLang="en-US" dirty="0"/>
              <a:t>を選ぶと</a:t>
            </a:r>
            <a:r>
              <a:rPr kumimoji="1" lang="en-US" altLang="ja-JP" dirty="0"/>
              <a:t>menu2</a:t>
            </a:r>
            <a:r>
              <a:rPr kumimoji="1" lang="ja-JP" altLang="en-US" dirty="0"/>
              <a:t>に  </a:t>
            </a:r>
            <a:r>
              <a:rPr kumimoji="1" lang="en-US" altLang="ja-JP" dirty="0"/>
              <a:t>2:</a:t>
            </a:r>
            <a:r>
              <a:rPr kumimoji="1" lang="ja-JP" altLang="en-US" dirty="0"/>
              <a:t>で</a:t>
            </a:r>
            <a:r>
              <a:rPr kumimoji="1" lang="en-US" altLang="ja-JP" dirty="0"/>
              <a:t>menu3</a:t>
            </a:r>
            <a:r>
              <a:rPr kumimoji="1" lang="ja-JP" altLang="en-US" dirty="0"/>
              <a:t>に飛ぶ</a:t>
            </a:r>
          </a:p>
        </p:txBody>
      </p:sp>
      <p:pic>
        <p:nvPicPr>
          <p:cNvPr id="5" name="コンテンツ プレースホルダー 4">
            <a:extLst>
              <a:ext uri="{FF2B5EF4-FFF2-40B4-BE49-F238E27FC236}">
                <a16:creationId xmlns:a16="http://schemas.microsoft.com/office/drawing/2014/main" id="{DA6B9E8E-80C0-4158-94A8-D548CB485273}"/>
              </a:ext>
            </a:extLst>
          </p:cNvPr>
          <p:cNvPicPr>
            <a:picLocks noGrp="1" noChangeAspect="1"/>
          </p:cNvPicPr>
          <p:nvPr>
            <p:ph idx="1"/>
          </p:nvPr>
        </p:nvPicPr>
        <p:blipFill>
          <a:blip r:embed="rId2"/>
          <a:stretch>
            <a:fillRect/>
          </a:stretch>
        </p:blipFill>
        <p:spPr>
          <a:xfrm>
            <a:off x="1196081" y="1825625"/>
            <a:ext cx="6751837" cy="4351338"/>
          </a:xfrm>
        </p:spPr>
      </p:pic>
      <p:sp>
        <p:nvSpPr>
          <p:cNvPr id="6" name="スライド番号プレースホルダー 5">
            <a:extLst>
              <a:ext uri="{FF2B5EF4-FFF2-40B4-BE49-F238E27FC236}">
                <a16:creationId xmlns:a16="http://schemas.microsoft.com/office/drawing/2014/main" id="{955F0426-834F-4CE2-BEF4-1D0E73F04B40}"/>
              </a:ext>
            </a:extLst>
          </p:cNvPr>
          <p:cNvSpPr>
            <a:spLocks noGrp="1"/>
          </p:cNvSpPr>
          <p:nvPr>
            <p:ph type="sldNum" sz="quarter" idx="12"/>
          </p:nvPr>
        </p:nvSpPr>
        <p:spPr/>
        <p:txBody>
          <a:bodyPr/>
          <a:lstStyle/>
          <a:p>
            <a:fld id="{42F46C87-F627-47D1-AC0E-A4880E9DE9C5}" type="slidenum">
              <a:rPr kumimoji="1" lang="ja-JP" altLang="en-US" smtClean="0"/>
              <a:t>21</a:t>
            </a:fld>
            <a:endParaRPr kumimoji="1" lang="ja-JP" altLang="en-US"/>
          </a:p>
        </p:txBody>
      </p:sp>
    </p:spTree>
    <p:extLst>
      <p:ext uri="{BB962C8B-B14F-4D97-AF65-F5344CB8AC3E}">
        <p14:creationId xmlns:p14="http://schemas.microsoft.com/office/powerpoint/2010/main" val="3098552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386C8C-6C0D-44AB-9936-7A63D55DEB32}"/>
              </a:ext>
            </a:extLst>
          </p:cNvPr>
          <p:cNvSpPr>
            <a:spLocks noGrp="1"/>
          </p:cNvSpPr>
          <p:nvPr>
            <p:ph type="title"/>
          </p:nvPr>
        </p:nvSpPr>
        <p:spPr>
          <a:xfrm>
            <a:off x="612700" y="883281"/>
            <a:ext cx="1880634" cy="1325563"/>
          </a:xfrm>
        </p:spPr>
        <p:txBody>
          <a:bodyPr/>
          <a:lstStyle/>
          <a:p>
            <a:r>
              <a:rPr lang="en-US" altLang="ja-JP" dirty="0"/>
              <a:t>menu2</a:t>
            </a:r>
            <a:endParaRPr kumimoji="1" lang="ja-JP" altLang="en-US" dirty="0"/>
          </a:p>
        </p:txBody>
      </p:sp>
      <p:pic>
        <p:nvPicPr>
          <p:cNvPr id="5" name="コンテンツ プレースホルダー 4">
            <a:extLst>
              <a:ext uri="{FF2B5EF4-FFF2-40B4-BE49-F238E27FC236}">
                <a16:creationId xmlns:a16="http://schemas.microsoft.com/office/drawing/2014/main" id="{B58E7DA1-F067-457A-8D64-C5BB91C15711}"/>
              </a:ext>
            </a:extLst>
          </p:cNvPr>
          <p:cNvPicPr>
            <a:picLocks noGrp="1" noChangeAspect="1"/>
          </p:cNvPicPr>
          <p:nvPr>
            <p:ph idx="1"/>
          </p:nvPr>
        </p:nvPicPr>
        <p:blipFill>
          <a:blip r:embed="rId2"/>
          <a:stretch>
            <a:fillRect/>
          </a:stretch>
        </p:blipFill>
        <p:spPr>
          <a:xfrm>
            <a:off x="4783958" y="4343518"/>
            <a:ext cx="4179289" cy="2514481"/>
          </a:xfrm>
        </p:spPr>
      </p:pic>
      <p:pic>
        <p:nvPicPr>
          <p:cNvPr id="7" name="図 6">
            <a:extLst>
              <a:ext uri="{FF2B5EF4-FFF2-40B4-BE49-F238E27FC236}">
                <a16:creationId xmlns:a16="http://schemas.microsoft.com/office/drawing/2014/main" id="{6BC95187-54E7-43E0-AD12-5ED9DD18FB80}"/>
              </a:ext>
            </a:extLst>
          </p:cNvPr>
          <p:cNvPicPr>
            <a:picLocks noChangeAspect="1"/>
          </p:cNvPicPr>
          <p:nvPr/>
        </p:nvPicPr>
        <p:blipFill>
          <a:blip r:embed="rId3"/>
          <a:stretch>
            <a:fillRect/>
          </a:stretch>
        </p:blipFill>
        <p:spPr>
          <a:xfrm>
            <a:off x="297711" y="2392438"/>
            <a:ext cx="4391247" cy="2919499"/>
          </a:xfrm>
          <a:prstGeom prst="rect">
            <a:avLst/>
          </a:prstGeom>
        </p:spPr>
      </p:pic>
      <p:sp>
        <p:nvSpPr>
          <p:cNvPr id="8" name="スライド番号プレースホルダー 7">
            <a:extLst>
              <a:ext uri="{FF2B5EF4-FFF2-40B4-BE49-F238E27FC236}">
                <a16:creationId xmlns:a16="http://schemas.microsoft.com/office/drawing/2014/main" id="{D285DE09-0DCC-4BDF-8F8F-A9A6F3EC7A07}"/>
              </a:ext>
            </a:extLst>
          </p:cNvPr>
          <p:cNvSpPr>
            <a:spLocks noGrp="1"/>
          </p:cNvSpPr>
          <p:nvPr>
            <p:ph type="sldNum" sz="quarter" idx="12"/>
          </p:nvPr>
        </p:nvSpPr>
        <p:spPr/>
        <p:txBody>
          <a:bodyPr/>
          <a:lstStyle/>
          <a:p>
            <a:fld id="{42F46C87-F627-47D1-AC0E-A4880E9DE9C5}" type="slidenum">
              <a:rPr kumimoji="1" lang="ja-JP" altLang="en-US" smtClean="0"/>
              <a:t>22</a:t>
            </a:fld>
            <a:endParaRPr kumimoji="1" lang="ja-JP" altLang="en-US"/>
          </a:p>
        </p:txBody>
      </p:sp>
      <p:sp>
        <p:nvSpPr>
          <p:cNvPr id="9" name="タイトル 1">
            <a:extLst>
              <a:ext uri="{FF2B5EF4-FFF2-40B4-BE49-F238E27FC236}">
                <a16:creationId xmlns:a16="http://schemas.microsoft.com/office/drawing/2014/main" id="{696AA438-11BC-3FB9-A0DA-CD5BB0CC2F4E}"/>
              </a:ext>
            </a:extLst>
          </p:cNvPr>
          <p:cNvSpPr txBox="1">
            <a:spLocks/>
          </p:cNvSpPr>
          <p:nvPr/>
        </p:nvSpPr>
        <p:spPr>
          <a:xfrm>
            <a:off x="5815565" y="2881432"/>
            <a:ext cx="18806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t>menu3</a:t>
            </a:r>
            <a:endParaRPr lang="ja-JP" altLang="en-US" dirty="0"/>
          </a:p>
        </p:txBody>
      </p:sp>
    </p:spTree>
    <p:extLst>
      <p:ext uri="{BB962C8B-B14F-4D97-AF65-F5344CB8AC3E}">
        <p14:creationId xmlns:p14="http://schemas.microsoft.com/office/powerpoint/2010/main" val="3348322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0C213F-68E2-4307-B848-1BE16712F692}"/>
              </a:ext>
            </a:extLst>
          </p:cNvPr>
          <p:cNvSpPr>
            <a:spLocks noGrp="1"/>
          </p:cNvSpPr>
          <p:nvPr>
            <p:ph type="title"/>
          </p:nvPr>
        </p:nvSpPr>
        <p:spPr/>
        <p:txBody>
          <a:bodyPr/>
          <a:lstStyle/>
          <a:p>
            <a:r>
              <a:rPr lang="en-US" altLang="ja-JP" dirty="0"/>
              <a:t>m</a:t>
            </a:r>
            <a:r>
              <a:rPr kumimoji="1" lang="en-US" altLang="ja-JP" dirty="0"/>
              <a:t>enu3</a:t>
            </a:r>
            <a:r>
              <a:rPr kumimoji="1" lang="ja-JP" altLang="en-US" dirty="0"/>
              <a:t>の左上を選ぶと</a:t>
            </a:r>
            <a:r>
              <a:rPr kumimoji="1" lang="en-US" altLang="ja-JP" dirty="0"/>
              <a:t>5</a:t>
            </a:r>
            <a:r>
              <a:rPr kumimoji="1" lang="ja-JP" altLang="en-US" dirty="0"/>
              <a:t>番目の</a:t>
            </a:r>
            <a:r>
              <a:rPr kumimoji="1" lang="en-US" altLang="ja-JP" dirty="0"/>
              <a:t>mp4 file</a:t>
            </a:r>
            <a:r>
              <a:rPr kumimoji="1" lang="ja-JP" altLang="en-US" dirty="0"/>
              <a:t>が再生される</a:t>
            </a:r>
          </a:p>
        </p:txBody>
      </p:sp>
      <p:pic>
        <p:nvPicPr>
          <p:cNvPr id="5" name="コンテンツ プレースホルダー 4">
            <a:extLst>
              <a:ext uri="{FF2B5EF4-FFF2-40B4-BE49-F238E27FC236}">
                <a16:creationId xmlns:a16="http://schemas.microsoft.com/office/drawing/2014/main" id="{A1E04C52-C874-4122-9D1D-35759D4659D3}"/>
              </a:ext>
            </a:extLst>
          </p:cNvPr>
          <p:cNvPicPr>
            <a:picLocks noGrp="1" noChangeAspect="1"/>
          </p:cNvPicPr>
          <p:nvPr>
            <p:ph idx="1"/>
          </p:nvPr>
        </p:nvPicPr>
        <p:blipFill>
          <a:blip r:embed="rId2"/>
          <a:stretch>
            <a:fillRect/>
          </a:stretch>
        </p:blipFill>
        <p:spPr>
          <a:xfrm>
            <a:off x="628650" y="2039918"/>
            <a:ext cx="7686010" cy="4216989"/>
          </a:xfrm>
        </p:spPr>
      </p:pic>
      <p:sp>
        <p:nvSpPr>
          <p:cNvPr id="6" name="スライド番号プレースホルダー 5">
            <a:extLst>
              <a:ext uri="{FF2B5EF4-FFF2-40B4-BE49-F238E27FC236}">
                <a16:creationId xmlns:a16="http://schemas.microsoft.com/office/drawing/2014/main" id="{366D8D0B-4744-4D1A-A87C-E91C60333B32}"/>
              </a:ext>
            </a:extLst>
          </p:cNvPr>
          <p:cNvSpPr>
            <a:spLocks noGrp="1"/>
          </p:cNvSpPr>
          <p:nvPr>
            <p:ph type="sldNum" sz="quarter" idx="12"/>
          </p:nvPr>
        </p:nvSpPr>
        <p:spPr/>
        <p:txBody>
          <a:bodyPr/>
          <a:lstStyle/>
          <a:p>
            <a:fld id="{42F46C87-F627-47D1-AC0E-A4880E9DE9C5}" type="slidenum">
              <a:rPr kumimoji="1" lang="ja-JP" altLang="en-US" smtClean="0"/>
              <a:t>23</a:t>
            </a:fld>
            <a:endParaRPr kumimoji="1" lang="ja-JP" altLang="en-US"/>
          </a:p>
        </p:txBody>
      </p:sp>
      <p:sp>
        <p:nvSpPr>
          <p:cNvPr id="3" name="四角形: 角を丸くする 2">
            <a:extLst>
              <a:ext uri="{FF2B5EF4-FFF2-40B4-BE49-F238E27FC236}">
                <a16:creationId xmlns:a16="http://schemas.microsoft.com/office/drawing/2014/main" id="{46799619-FE9B-40EB-B208-130A7C0FD38B}"/>
              </a:ext>
            </a:extLst>
          </p:cNvPr>
          <p:cNvSpPr/>
          <p:nvPr/>
        </p:nvSpPr>
        <p:spPr>
          <a:xfrm>
            <a:off x="2083981" y="5486400"/>
            <a:ext cx="1945759" cy="42530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8728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C27FE1-EF0A-449C-A1EA-381A73A70DB9}"/>
              </a:ext>
            </a:extLst>
          </p:cNvPr>
          <p:cNvSpPr>
            <a:spLocks noGrp="1"/>
          </p:cNvSpPr>
          <p:nvPr>
            <p:ph type="title"/>
          </p:nvPr>
        </p:nvSpPr>
        <p:spPr/>
        <p:txBody>
          <a:bodyPr/>
          <a:lstStyle/>
          <a:p>
            <a:r>
              <a:rPr kumimoji="1" lang="ja-JP" altLang="en-US" dirty="0"/>
              <a:t>講義が終わると</a:t>
            </a:r>
            <a:r>
              <a:rPr kumimoji="1" lang="en-US" altLang="ja-JP" dirty="0"/>
              <a:t>menu1</a:t>
            </a:r>
            <a:r>
              <a:rPr kumimoji="1" lang="ja-JP" altLang="en-US" dirty="0"/>
              <a:t>に戻る</a:t>
            </a:r>
          </a:p>
        </p:txBody>
      </p:sp>
      <p:pic>
        <p:nvPicPr>
          <p:cNvPr id="5" name="コンテンツ プレースホルダー 4">
            <a:extLst>
              <a:ext uri="{FF2B5EF4-FFF2-40B4-BE49-F238E27FC236}">
                <a16:creationId xmlns:a16="http://schemas.microsoft.com/office/drawing/2014/main" id="{6FCD23FA-E911-4AB6-B617-D130EB095F28}"/>
              </a:ext>
            </a:extLst>
          </p:cNvPr>
          <p:cNvPicPr>
            <a:picLocks noGrp="1" noChangeAspect="1"/>
          </p:cNvPicPr>
          <p:nvPr>
            <p:ph idx="1"/>
          </p:nvPr>
        </p:nvPicPr>
        <p:blipFill>
          <a:blip r:embed="rId2"/>
          <a:stretch>
            <a:fillRect/>
          </a:stretch>
        </p:blipFill>
        <p:spPr>
          <a:xfrm>
            <a:off x="1292721" y="2896614"/>
            <a:ext cx="6558558" cy="2451561"/>
          </a:xfrm>
        </p:spPr>
      </p:pic>
      <p:sp>
        <p:nvSpPr>
          <p:cNvPr id="6" name="スライド番号プレースホルダー 5">
            <a:extLst>
              <a:ext uri="{FF2B5EF4-FFF2-40B4-BE49-F238E27FC236}">
                <a16:creationId xmlns:a16="http://schemas.microsoft.com/office/drawing/2014/main" id="{66590F6F-4DB1-4980-ADE1-1B29F9F23A77}"/>
              </a:ext>
            </a:extLst>
          </p:cNvPr>
          <p:cNvSpPr>
            <a:spLocks noGrp="1"/>
          </p:cNvSpPr>
          <p:nvPr>
            <p:ph type="sldNum" sz="quarter" idx="12"/>
          </p:nvPr>
        </p:nvSpPr>
        <p:spPr/>
        <p:txBody>
          <a:bodyPr/>
          <a:lstStyle/>
          <a:p>
            <a:fld id="{42F46C87-F627-47D1-AC0E-A4880E9DE9C5}" type="slidenum">
              <a:rPr kumimoji="1" lang="ja-JP" altLang="en-US" smtClean="0"/>
              <a:t>24</a:t>
            </a:fld>
            <a:endParaRPr kumimoji="1" lang="ja-JP" altLang="en-US"/>
          </a:p>
        </p:txBody>
      </p:sp>
      <p:sp>
        <p:nvSpPr>
          <p:cNvPr id="3" name="四角形: 角を丸くする 2">
            <a:extLst>
              <a:ext uri="{FF2B5EF4-FFF2-40B4-BE49-F238E27FC236}">
                <a16:creationId xmlns:a16="http://schemas.microsoft.com/office/drawing/2014/main" id="{23602E7E-A044-4A8F-87F8-413D74E05DF1}"/>
              </a:ext>
            </a:extLst>
          </p:cNvPr>
          <p:cNvSpPr/>
          <p:nvPr/>
        </p:nvSpPr>
        <p:spPr>
          <a:xfrm>
            <a:off x="2477386" y="3317358"/>
            <a:ext cx="1477926" cy="3189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0040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0BF5B2-44EF-40FE-8F9D-A2F732F407DB}"/>
              </a:ext>
            </a:extLst>
          </p:cNvPr>
          <p:cNvSpPr>
            <a:spLocks noGrp="1"/>
          </p:cNvSpPr>
          <p:nvPr>
            <p:ph type="title"/>
          </p:nvPr>
        </p:nvSpPr>
        <p:spPr>
          <a:xfrm>
            <a:off x="628650" y="365126"/>
            <a:ext cx="7886700" cy="2154790"/>
          </a:xfrm>
        </p:spPr>
        <p:txBody>
          <a:bodyPr>
            <a:normAutofit fontScale="90000"/>
          </a:bodyPr>
          <a:lstStyle/>
          <a:p>
            <a:r>
              <a:rPr kumimoji="1" lang="ja-JP" altLang="en-US" dirty="0"/>
              <a:t>作業の途中で休む場合はプロジェクトを保存する、そうすると作業を開始するときプロジェクトを開けば前の続きから始められる</a:t>
            </a:r>
          </a:p>
        </p:txBody>
      </p:sp>
      <p:pic>
        <p:nvPicPr>
          <p:cNvPr id="6" name="コンテンツ プレースホルダー 5">
            <a:extLst>
              <a:ext uri="{FF2B5EF4-FFF2-40B4-BE49-F238E27FC236}">
                <a16:creationId xmlns:a16="http://schemas.microsoft.com/office/drawing/2014/main" id="{1382C449-4257-425A-9EE6-F12ADB56D46F}"/>
              </a:ext>
            </a:extLst>
          </p:cNvPr>
          <p:cNvPicPr>
            <a:picLocks noGrp="1" noChangeAspect="1"/>
          </p:cNvPicPr>
          <p:nvPr>
            <p:ph idx="1"/>
          </p:nvPr>
        </p:nvPicPr>
        <p:blipFill>
          <a:blip r:embed="rId2"/>
          <a:stretch>
            <a:fillRect/>
          </a:stretch>
        </p:blipFill>
        <p:spPr>
          <a:xfrm>
            <a:off x="628650" y="2846664"/>
            <a:ext cx="7886700" cy="3321973"/>
          </a:xfrm>
        </p:spPr>
      </p:pic>
      <p:sp>
        <p:nvSpPr>
          <p:cNvPr id="4" name="スライド番号プレースホルダー 3">
            <a:extLst>
              <a:ext uri="{FF2B5EF4-FFF2-40B4-BE49-F238E27FC236}">
                <a16:creationId xmlns:a16="http://schemas.microsoft.com/office/drawing/2014/main" id="{99EB29BC-9272-4B70-B510-ECDBD072AC09}"/>
              </a:ext>
            </a:extLst>
          </p:cNvPr>
          <p:cNvSpPr>
            <a:spLocks noGrp="1"/>
          </p:cNvSpPr>
          <p:nvPr>
            <p:ph type="sldNum" sz="quarter" idx="12"/>
          </p:nvPr>
        </p:nvSpPr>
        <p:spPr/>
        <p:txBody>
          <a:bodyPr/>
          <a:lstStyle/>
          <a:p>
            <a:fld id="{42F46C87-F627-47D1-AC0E-A4880E9DE9C5}" type="slidenum">
              <a:rPr kumimoji="1" lang="ja-JP" altLang="en-US" smtClean="0"/>
              <a:t>25</a:t>
            </a:fld>
            <a:endParaRPr kumimoji="1" lang="ja-JP" altLang="en-US"/>
          </a:p>
        </p:txBody>
      </p:sp>
      <p:sp>
        <p:nvSpPr>
          <p:cNvPr id="7" name="正方形/長方形 6">
            <a:extLst>
              <a:ext uri="{FF2B5EF4-FFF2-40B4-BE49-F238E27FC236}">
                <a16:creationId xmlns:a16="http://schemas.microsoft.com/office/drawing/2014/main" id="{90E09393-9354-4FFE-8F5E-9D412727B6A0}"/>
              </a:ext>
            </a:extLst>
          </p:cNvPr>
          <p:cNvSpPr/>
          <p:nvPr/>
        </p:nvSpPr>
        <p:spPr>
          <a:xfrm>
            <a:off x="6220047" y="4816549"/>
            <a:ext cx="882502" cy="2126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1620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0DC9FC-BD05-46AF-8FD0-0BAC621A631A}"/>
              </a:ext>
            </a:extLst>
          </p:cNvPr>
          <p:cNvSpPr>
            <a:spLocks noGrp="1"/>
          </p:cNvSpPr>
          <p:nvPr>
            <p:ph type="title"/>
          </p:nvPr>
        </p:nvSpPr>
        <p:spPr/>
        <p:txBody>
          <a:bodyPr>
            <a:normAutofit fontScale="90000"/>
          </a:bodyPr>
          <a:lstStyle/>
          <a:p>
            <a:r>
              <a:rPr kumimoji="1" lang="ja-JP" altLang="en-US" dirty="0"/>
              <a:t>最後に複数の</a:t>
            </a:r>
            <a:r>
              <a:rPr kumimoji="1" lang="en-US" altLang="ja-JP" dirty="0"/>
              <a:t>file</a:t>
            </a:r>
            <a:r>
              <a:rPr kumimoji="1" lang="ja-JP" altLang="en-US" dirty="0"/>
              <a:t>から再生する</a:t>
            </a:r>
            <a:r>
              <a:rPr kumimoji="1" lang="en-US" altLang="ja-JP" dirty="0"/>
              <a:t>file</a:t>
            </a:r>
            <a:r>
              <a:rPr kumimoji="1" lang="ja-JP" altLang="en-US" dirty="0"/>
              <a:t>を選べる</a:t>
            </a:r>
            <a:r>
              <a:rPr kumimoji="1" lang="en-US" altLang="ja-JP" dirty="0"/>
              <a:t>menu</a:t>
            </a:r>
            <a:r>
              <a:rPr kumimoji="1" lang="ja-JP" altLang="en-US" dirty="0"/>
              <a:t>付の</a:t>
            </a:r>
            <a:r>
              <a:rPr kumimoji="1" lang="en-US" altLang="ja-JP" dirty="0"/>
              <a:t>DVD</a:t>
            </a:r>
            <a:r>
              <a:rPr kumimoji="1" lang="ja-JP" altLang="en-US" dirty="0"/>
              <a:t>を作れる</a:t>
            </a:r>
            <a:r>
              <a:rPr kumimoji="1" lang="en-US" altLang="ja-JP" dirty="0"/>
              <a:t>iso file</a:t>
            </a:r>
            <a:r>
              <a:rPr kumimoji="1" lang="ja-JP" altLang="en-US" dirty="0"/>
              <a:t>を作る</a:t>
            </a:r>
          </a:p>
        </p:txBody>
      </p:sp>
      <p:pic>
        <p:nvPicPr>
          <p:cNvPr id="5" name="コンテンツ プレースホルダー 4">
            <a:extLst>
              <a:ext uri="{FF2B5EF4-FFF2-40B4-BE49-F238E27FC236}">
                <a16:creationId xmlns:a16="http://schemas.microsoft.com/office/drawing/2014/main" id="{DD8B25A7-263D-4374-8E7F-60FEB6C0558F}"/>
              </a:ext>
            </a:extLst>
          </p:cNvPr>
          <p:cNvPicPr>
            <a:picLocks noGrp="1" noChangeAspect="1"/>
          </p:cNvPicPr>
          <p:nvPr>
            <p:ph idx="1"/>
          </p:nvPr>
        </p:nvPicPr>
        <p:blipFill>
          <a:blip r:embed="rId2"/>
          <a:stretch>
            <a:fillRect/>
          </a:stretch>
        </p:blipFill>
        <p:spPr>
          <a:xfrm>
            <a:off x="2805112" y="2053431"/>
            <a:ext cx="3533775" cy="3895725"/>
          </a:xfrm>
        </p:spPr>
      </p:pic>
      <p:sp>
        <p:nvSpPr>
          <p:cNvPr id="6" name="スライド番号プレースホルダー 5">
            <a:extLst>
              <a:ext uri="{FF2B5EF4-FFF2-40B4-BE49-F238E27FC236}">
                <a16:creationId xmlns:a16="http://schemas.microsoft.com/office/drawing/2014/main" id="{7ED5C630-FADD-4D69-80B4-507B165238AA}"/>
              </a:ext>
            </a:extLst>
          </p:cNvPr>
          <p:cNvSpPr>
            <a:spLocks noGrp="1"/>
          </p:cNvSpPr>
          <p:nvPr>
            <p:ph type="sldNum" sz="quarter" idx="12"/>
          </p:nvPr>
        </p:nvSpPr>
        <p:spPr/>
        <p:txBody>
          <a:bodyPr/>
          <a:lstStyle/>
          <a:p>
            <a:fld id="{42F46C87-F627-47D1-AC0E-A4880E9DE9C5}" type="slidenum">
              <a:rPr kumimoji="1" lang="ja-JP" altLang="en-US" smtClean="0"/>
              <a:t>26</a:t>
            </a:fld>
            <a:endParaRPr kumimoji="1" lang="ja-JP" altLang="en-US"/>
          </a:p>
        </p:txBody>
      </p:sp>
      <p:sp>
        <p:nvSpPr>
          <p:cNvPr id="3" name="四角形: 角を丸くする 2">
            <a:extLst>
              <a:ext uri="{FF2B5EF4-FFF2-40B4-BE49-F238E27FC236}">
                <a16:creationId xmlns:a16="http://schemas.microsoft.com/office/drawing/2014/main" id="{1C0E6DFC-4D36-4227-87BD-EAB9AE804336}"/>
              </a:ext>
            </a:extLst>
          </p:cNvPr>
          <p:cNvSpPr/>
          <p:nvPr/>
        </p:nvSpPr>
        <p:spPr>
          <a:xfrm>
            <a:off x="2805112" y="4040372"/>
            <a:ext cx="1447911" cy="2658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5272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C27BEA-E0F7-4534-B08A-08EB678E8B8C}"/>
              </a:ext>
            </a:extLst>
          </p:cNvPr>
          <p:cNvSpPr>
            <a:spLocks noGrp="1"/>
          </p:cNvSpPr>
          <p:nvPr>
            <p:ph type="title"/>
          </p:nvPr>
        </p:nvSpPr>
        <p:spPr/>
        <p:txBody>
          <a:bodyPr/>
          <a:lstStyle/>
          <a:p>
            <a:r>
              <a:rPr kumimoji="1" lang="en-US" altLang="ja-JP" dirty="0"/>
              <a:t>Power 2 go</a:t>
            </a:r>
            <a:r>
              <a:rPr kumimoji="1" lang="ja-JP" altLang="en-US" dirty="0"/>
              <a:t>を使って</a:t>
            </a:r>
            <a:r>
              <a:rPr kumimoji="1" lang="en-US" altLang="ja-JP" dirty="0"/>
              <a:t>DVD</a:t>
            </a:r>
            <a:r>
              <a:rPr kumimoji="1" lang="ja-JP" altLang="en-US" dirty="0"/>
              <a:t>に焼く</a:t>
            </a:r>
          </a:p>
        </p:txBody>
      </p:sp>
      <p:pic>
        <p:nvPicPr>
          <p:cNvPr id="5" name="コンテンツ プレースホルダー 4">
            <a:extLst>
              <a:ext uri="{FF2B5EF4-FFF2-40B4-BE49-F238E27FC236}">
                <a16:creationId xmlns:a16="http://schemas.microsoft.com/office/drawing/2014/main" id="{74471FE1-2D28-4ECB-920E-69AD8D23C1E1}"/>
              </a:ext>
            </a:extLst>
          </p:cNvPr>
          <p:cNvPicPr>
            <a:picLocks noGrp="1" noChangeAspect="1"/>
          </p:cNvPicPr>
          <p:nvPr>
            <p:ph idx="1"/>
          </p:nvPr>
        </p:nvPicPr>
        <p:blipFill>
          <a:blip r:embed="rId2"/>
          <a:stretch>
            <a:fillRect/>
          </a:stretch>
        </p:blipFill>
        <p:spPr>
          <a:xfrm>
            <a:off x="838928" y="1825625"/>
            <a:ext cx="7466144" cy="4351338"/>
          </a:xfrm>
        </p:spPr>
      </p:pic>
      <p:sp>
        <p:nvSpPr>
          <p:cNvPr id="6" name="スライド番号プレースホルダー 5">
            <a:extLst>
              <a:ext uri="{FF2B5EF4-FFF2-40B4-BE49-F238E27FC236}">
                <a16:creationId xmlns:a16="http://schemas.microsoft.com/office/drawing/2014/main" id="{61ED08B2-A89C-4D05-A2CE-4EF165117051}"/>
              </a:ext>
            </a:extLst>
          </p:cNvPr>
          <p:cNvSpPr>
            <a:spLocks noGrp="1"/>
          </p:cNvSpPr>
          <p:nvPr>
            <p:ph type="sldNum" sz="quarter" idx="12"/>
          </p:nvPr>
        </p:nvSpPr>
        <p:spPr/>
        <p:txBody>
          <a:bodyPr/>
          <a:lstStyle/>
          <a:p>
            <a:fld id="{42F46C87-F627-47D1-AC0E-A4880E9DE9C5}" type="slidenum">
              <a:rPr kumimoji="1" lang="ja-JP" altLang="en-US" smtClean="0"/>
              <a:t>27</a:t>
            </a:fld>
            <a:endParaRPr kumimoji="1" lang="ja-JP" altLang="en-US"/>
          </a:p>
        </p:txBody>
      </p:sp>
      <p:sp>
        <p:nvSpPr>
          <p:cNvPr id="3" name="四角形: 角を丸くする 2">
            <a:extLst>
              <a:ext uri="{FF2B5EF4-FFF2-40B4-BE49-F238E27FC236}">
                <a16:creationId xmlns:a16="http://schemas.microsoft.com/office/drawing/2014/main" id="{FF783F1B-6A0F-408B-AB8C-9520E63A56C1}"/>
              </a:ext>
            </a:extLst>
          </p:cNvPr>
          <p:cNvSpPr/>
          <p:nvPr/>
        </p:nvSpPr>
        <p:spPr>
          <a:xfrm>
            <a:off x="1350335" y="5124893"/>
            <a:ext cx="1329070" cy="2977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2823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E8FDFD-22F2-46B8-8B19-F0242CE5F0B3}"/>
              </a:ext>
            </a:extLst>
          </p:cNvPr>
          <p:cNvSpPr>
            <a:spLocks noGrp="1"/>
          </p:cNvSpPr>
          <p:nvPr>
            <p:ph type="title"/>
          </p:nvPr>
        </p:nvSpPr>
        <p:spPr/>
        <p:txBody>
          <a:bodyPr/>
          <a:lstStyle/>
          <a:p>
            <a:r>
              <a:rPr kumimoji="1" lang="en-US" altLang="ja-JP" dirty="0"/>
              <a:t>Iso file</a:t>
            </a:r>
            <a:r>
              <a:rPr kumimoji="1" lang="ja-JP" altLang="en-US" dirty="0"/>
              <a:t>を読み込み、</a:t>
            </a:r>
            <a:r>
              <a:rPr kumimoji="1" lang="en-US" altLang="ja-JP" dirty="0"/>
              <a:t>DVD</a:t>
            </a:r>
            <a:r>
              <a:rPr kumimoji="1" lang="ja-JP" altLang="en-US" dirty="0"/>
              <a:t>に焼く</a:t>
            </a:r>
          </a:p>
        </p:txBody>
      </p:sp>
      <p:pic>
        <p:nvPicPr>
          <p:cNvPr id="5" name="コンテンツ プレースホルダー 4">
            <a:extLst>
              <a:ext uri="{FF2B5EF4-FFF2-40B4-BE49-F238E27FC236}">
                <a16:creationId xmlns:a16="http://schemas.microsoft.com/office/drawing/2014/main" id="{5CE7E08C-D509-42C0-9504-5AF52CAC55F0}"/>
              </a:ext>
            </a:extLst>
          </p:cNvPr>
          <p:cNvPicPr>
            <a:picLocks noGrp="1" noChangeAspect="1"/>
          </p:cNvPicPr>
          <p:nvPr>
            <p:ph idx="1"/>
          </p:nvPr>
        </p:nvPicPr>
        <p:blipFill>
          <a:blip r:embed="rId2"/>
          <a:stretch>
            <a:fillRect/>
          </a:stretch>
        </p:blipFill>
        <p:spPr>
          <a:xfrm>
            <a:off x="628650" y="2238385"/>
            <a:ext cx="7886700" cy="3525818"/>
          </a:xfrm>
        </p:spPr>
      </p:pic>
      <p:sp>
        <p:nvSpPr>
          <p:cNvPr id="6" name="スライド番号プレースホルダー 5">
            <a:extLst>
              <a:ext uri="{FF2B5EF4-FFF2-40B4-BE49-F238E27FC236}">
                <a16:creationId xmlns:a16="http://schemas.microsoft.com/office/drawing/2014/main" id="{CD166471-E00D-4E8A-938C-0D87EC0EE62C}"/>
              </a:ext>
            </a:extLst>
          </p:cNvPr>
          <p:cNvSpPr>
            <a:spLocks noGrp="1"/>
          </p:cNvSpPr>
          <p:nvPr>
            <p:ph type="sldNum" sz="quarter" idx="12"/>
          </p:nvPr>
        </p:nvSpPr>
        <p:spPr/>
        <p:txBody>
          <a:bodyPr/>
          <a:lstStyle/>
          <a:p>
            <a:fld id="{42F46C87-F627-47D1-AC0E-A4880E9DE9C5}" type="slidenum">
              <a:rPr kumimoji="1" lang="ja-JP" altLang="en-US" smtClean="0"/>
              <a:t>28</a:t>
            </a:fld>
            <a:endParaRPr kumimoji="1" lang="ja-JP" altLang="en-US"/>
          </a:p>
        </p:txBody>
      </p:sp>
      <p:sp>
        <p:nvSpPr>
          <p:cNvPr id="3" name="四角形: 角を丸くする 2">
            <a:extLst>
              <a:ext uri="{FF2B5EF4-FFF2-40B4-BE49-F238E27FC236}">
                <a16:creationId xmlns:a16="http://schemas.microsoft.com/office/drawing/2014/main" id="{72BBBB0D-5A6B-48F1-B7E4-537B85A4AC70}"/>
              </a:ext>
            </a:extLst>
          </p:cNvPr>
          <p:cNvSpPr/>
          <p:nvPr/>
        </p:nvSpPr>
        <p:spPr>
          <a:xfrm>
            <a:off x="3274828" y="4508205"/>
            <a:ext cx="3636335" cy="27644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341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CIMG4839">
            <a:extLst>
              <a:ext uri="{FF2B5EF4-FFF2-40B4-BE49-F238E27FC236}">
                <a16:creationId xmlns:a16="http://schemas.microsoft.com/office/drawing/2014/main" id="{111BFFAD-026A-4BD7-15D8-CD34C6FBE7F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64584" y="1874139"/>
            <a:ext cx="7814831" cy="5552390"/>
          </a:xfrm>
          <a:prstGeom prst="rect">
            <a:avLst/>
          </a:prstGeom>
        </p:spPr>
      </p:pic>
      <p:sp>
        <p:nvSpPr>
          <p:cNvPr id="2" name="四角形: 角を丸くする 1">
            <a:extLst>
              <a:ext uri="{FF2B5EF4-FFF2-40B4-BE49-F238E27FC236}">
                <a16:creationId xmlns:a16="http://schemas.microsoft.com/office/drawing/2014/main" id="{66158C1F-071A-4743-0F1F-EEE939E1595F}"/>
              </a:ext>
            </a:extLst>
          </p:cNvPr>
          <p:cNvSpPr/>
          <p:nvPr/>
        </p:nvSpPr>
        <p:spPr>
          <a:xfrm>
            <a:off x="308344" y="212651"/>
            <a:ext cx="8676168" cy="15204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1" dirty="0">
                <a:solidFill>
                  <a:schemeClr val="tx1"/>
                </a:solidFill>
              </a:rPr>
              <a:t>EPSON</a:t>
            </a:r>
            <a:r>
              <a:rPr lang="ja-JP" altLang="en-US" sz="2800" b="1" dirty="0">
                <a:solidFill>
                  <a:schemeClr val="tx1"/>
                </a:solidFill>
              </a:rPr>
              <a:t>の「</a:t>
            </a:r>
            <a:r>
              <a:rPr lang="en-US" altLang="ja-JP" sz="2800" b="1" dirty="0">
                <a:solidFill>
                  <a:schemeClr val="tx1"/>
                </a:solidFill>
              </a:rPr>
              <a:t>Print  CD</a:t>
            </a:r>
            <a:r>
              <a:rPr lang="ja-JP" altLang="en-US" sz="2800" b="1" dirty="0">
                <a:solidFill>
                  <a:schemeClr val="tx1"/>
                </a:solidFill>
              </a:rPr>
              <a:t>」を使って</a:t>
            </a:r>
            <a:r>
              <a:rPr lang="en-US" altLang="ja-JP" sz="2800" b="1" dirty="0">
                <a:solidFill>
                  <a:schemeClr val="tx1"/>
                </a:solidFill>
              </a:rPr>
              <a:t>DISK</a:t>
            </a:r>
            <a:r>
              <a:rPr lang="ja-JP" altLang="en-US" sz="2800" b="1" dirty="0">
                <a:solidFill>
                  <a:schemeClr val="tx1"/>
                </a:solidFill>
              </a:rPr>
              <a:t>表面に内容を書き込む</a:t>
            </a:r>
          </a:p>
        </p:txBody>
      </p:sp>
    </p:spTree>
    <p:extLst>
      <p:ext uri="{BB962C8B-B14F-4D97-AF65-F5344CB8AC3E}">
        <p14:creationId xmlns:p14="http://schemas.microsoft.com/office/powerpoint/2010/main" val="46291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2DA238-7B10-4F78-B9D4-F3A40FA78A30}"/>
              </a:ext>
            </a:extLst>
          </p:cNvPr>
          <p:cNvSpPr>
            <a:spLocks noGrp="1"/>
          </p:cNvSpPr>
          <p:nvPr>
            <p:ph type="title"/>
          </p:nvPr>
        </p:nvSpPr>
        <p:spPr/>
        <p:txBody>
          <a:bodyPr/>
          <a:lstStyle/>
          <a:p>
            <a:r>
              <a:rPr kumimoji="1" lang="ja-JP" altLang="en-US" dirty="0"/>
              <a:t>使ったソフト</a:t>
            </a:r>
          </a:p>
        </p:txBody>
      </p:sp>
      <p:sp>
        <p:nvSpPr>
          <p:cNvPr id="3" name="コンテンツ プレースホルダー 2">
            <a:extLst>
              <a:ext uri="{FF2B5EF4-FFF2-40B4-BE49-F238E27FC236}">
                <a16:creationId xmlns:a16="http://schemas.microsoft.com/office/drawing/2014/main" id="{2A121EDC-05E4-470B-B93F-E3502146E509}"/>
              </a:ext>
            </a:extLst>
          </p:cNvPr>
          <p:cNvSpPr>
            <a:spLocks noGrp="1"/>
          </p:cNvSpPr>
          <p:nvPr>
            <p:ph idx="1"/>
          </p:nvPr>
        </p:nvSpPr>
        <p:spPr/>
        <p:txBody>
          <a:bodyPr/>
          <a:lstStyle/>
          <a:p>
            <a:r>
              <a:rPr kumimoji="1" lang="en-US" altLang="ja-JP" dirty="0"/>
              <a:t>Video</a:t>
            </a:r>
            <a:r>
              <a:rPr lang="ja-JP" altLang="en-US" dirty="0"/>
              <a:t> </a:t>
            </a:r>
            <a:r>
              <a:rPr kumimoji="1" lang="en-US" altLang="ja-JP" dirty="0"/>
              <a:t>Proc Converter….</a:t>
            </a:r>
            <a:r>
              <a:rPr kumimoji="1" lang="en-US" altLang="ja-JP" dirty="0" err="1"/>
              <a:t>youtube</a:t>
            </a:r>
            <a:r>
              <a:rPr kumimoji="1" lang="ja-JP" altLang="en-US" dirty="0"/>
              <a:t>の画面を</a:t>
            </a:r>
            <a:r>
              <a:rPr kumimoji="1" lang="en-US" altLang="ja-JP" dirty="0"/>
              <a:t>mp4</a:t>
            </a:r>
            <a:r>
              <a:rPr kumimoji="1" lang="ja-JP" altLang="en-US" dirty="0"/>
              <a:t>の</a:t>
            </a:r>
            <a:r>
              <a:rPr kumimoji="1" lang="en-US" altLang="ja-JP" dirty="0"/>
              <a:t>file</a:t>
            </a:r>
            <a:r>
              <a:rPr kumimoji="1" lang="ja-JP" altLang="en-US" dirty="0"/>
              <a:t>として録画する</a:t>
            </a:r>
            <a:endParaRPr kumimoji="1" lang="en-US" altLang="ja-JP" dirty="0"/>
          </a:p>
          <a:p>
            <a:r>
              <a:rPr kumimoji="1" lang="en-US" altLang="ja-JP" dirty="0" err="1"/>
              <a:t>Dvd</a:t>
            </a:r>
            <a:r>
              <a:rPr kumimoji="1" lang="en-US" altLang="ja-JP" dirty="0"/>
              <a:t>  Styler….</a:t>
            </a:r>
            <a:r>
              <a:rPr kumimoji="1" lang="ja-JP" altLang="en-US" dirty="0"/>
              <a:t>複数の</a:t>
            </a:r>
            <a:r>
              <a:rPr kumimoji="1" lang="en-US" altLang="ja-JP" dirty="0"/>
              <a:t>mp4 file</a:t>
            </a:r>
            <a:r>
              <a:rPr kumimoji="1" lang="ja-JP" altLang="en-US" dirty="0"/>
              <a:t>の中から再生させたい</a:t>
            </a:r>
            <a:r>
              <a:rPr kumimoji="1" lang="en-US" altLang="ja-JP" dirty="0"/>
              <a:t>file</a:t>
            </a:r>
            <a:r>
              <a:rPr kumimoji="1" lang="ja-JP" altLang="en-US" dirty="0"/>
              <a:t>を選ぶことの出来るメニュー付きの</a:t>
            </a:r>
            <a:r>
              <a:rPr kumimoji="1" lang="en-US" altLang="ja-JP" dirty="0"/>
              <a:t>iso file</a:t>
            </a:r>
            <a:r>
              <a:rPr kumimoji="1" lang="ja-JP" altLang="en-US" dirty="0"/>
              <a:t>を作る</a:t>
            </a:r>
            <a:endParaRPr kumimoji="1" lang="en-US" altLang="ja-JP" dirty="0"/>
          </a:p>
          <a:p>
            <a:r>
              <a:rPr lang="en-US" altLang="ja-JP" dirty="0"/>
              <a:t>Power 2 go….iso file</a:t>
            </a:r>
            <a:r>
              <a:rPr lang="ja-JP" altLang="en-US" dirty="0"/>
              <a:t>を</a:t>
            </a:r>
            <a:r>
              <a:rPr lang="en-US" altLang="ja-JP" dirty="0"/>
              <a:t>DVD</a:t>
            </a:r>
            <a:r>
              <a:rPr lang="ja-JP" altLang="en-US" dirty="0"/>
              <a:t>に焼き</a:t>
            </a:r>
            <a:r>
              <a:rPr lang="en-US" altLang="ja-JP" dirty="0"/>
              <a:t>DVD Player</a:t>
            </a:r>
            <a:r>
              <a:rPr lang="ja-JP" altLang="en-US" dirty="0"/>
              <a:t>で再生出来るような</a:t>
            </a:r>
            <a:r>
              <a:rPr lang="en-US" altLang="ja-JP" dirty="0"/>
              <a:t>DVD</a:t>
            </a:r>
            <a:r>
              <a:rPr lang="ja-JP" altLang="en-US" dirty="0"/>
              <a:t>ディスクを作る。</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0242B70E-B881-462C-BA52-4540077B2B29}"/>
              </a:ext>
            </a:extLst>
          </p:cNvPr>
          <p:cNvSpPr>
            <a:spLocks noGrp="1"/>
          </p:cNvSpPr>
          <p:nvPr>
            <p:ph type="sldNum" sz="quarter" idx="12"/>
          </p:nvPr>
        </p:nvSpPr>
        <p:spPr/>
        <p:txBody>
          <a:bodyPr/>
          <a:lstStyle/>
          <a:p>
            <a:fld id="{42F46C87-F627-47D1-AC0E-A4880E9DE9C5}" type="slidenum">
              <a:rPr kumimoji="1" lang="ja-JP" altLang="en-US" smtClean="0"/>
              <a:t>3</a:t>
            </a:fld>
            <a:endParaRPr kumimoji="1" lang="ja-JP" altLang="en-US"/>
          </a:p>
        </p:txBody>
      </p:sp>
    </p:spTree>
    <p:extLst>
      <p:ext uri="{BB962C8B-B14F-4D97-AF65-F5344CB8AC3E}">
        <p14:creationId xmlns:p14="http://schemas.microsoft.com/office/powerpoint/2010/main" val="2639815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56E5076-DA86-D6CC-FA92-5712D96ABDB8}"/>
              </a:ext>
            </a:extLst>
          </p:cNvPr>
          <p:cNvSpPr>
            <a:spLocks noGrp="1"/>
          </p:cNvSpPr>
          <p:nvPr>
            <p:ph type="sldNum" sz="quarter" idx="12"/>
          </p:nvPr>
        </p:nvSpPr>
        <p:spPr/>
        <p:txBody>
          <a:bodyPr/>
          <a:lstStyle/>
          <a:p>
            <a:fld id="{42F46C87-F627-47D1-AC0E-A4880E9DE9C5}" type="slidenum">
              <a:rPr kumimoji="1" lang="ja-JP" altLang="en-US" smtClean="0"/>
              <a:t>30</a:t>
            </a:fld>
            <a:endParaRPr kumimoji="1" lang="ja-JP" altLang="en-US"/>
          </a:p>
        </p:txBody>
      </p:sp>
      <p:sp>
        <p:nvSpPr>
          <p:cNvPr id="5" name="四角形: 角を丸くする 4">
            <a:extLst>
              <a:ext uri="{FF2B5EF4-FFF2-40B4-BE49-F238E27FC236}">
                <a16:creationId xmlns:a16="http://schemas.microsoft.com/office/drawing/2014/main" id="{B8754ABE-ACC7-C641-E655-5A5F85D708AD}"/>
              </a:ext>
            </a:extLst>
          </p:cNvPr>
          <p:cNvSpPr/>
          <p:nvPr/>
        </p:nvSpPr>
        <p:spPr>
          <a:xfrm>
            <a:off x="361507" y="419986"/>
            <a:ext cx="8612372" cy="18553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rPr>
              <a:t>「</a:t>
            </a:r>
            <a:r>
              <a:rPr kumimoji="1" lang="en-US" altLang="ja-JP" sz="2800" b="1" dirty="0">
                <a:solidFill>
                  <a:schemeClr val="tx1"/>
                </a:solidFill>
              </a:rPr>
              <a:t>DVD Styler</a:t>
            </a:r>
            <a:r>
              <a:rPr kumimoji="1" lang="ja-JP" altLang="en-US" sz="2800" b="1" dirty="0">
                <a:solidFill>
                  <a:schemeClr val="tx1"/>
                </a:solidFill>
              </a:rPr>
              <a:t>」を使って</a:t>
            </a:r>
            <a:r>
              <a:rPr kumimoji="1" lang="en-US" altLang="ja-JP" sz="2800" b="1" dirty="0">
                <a:solidFill>
                  <a:schemeClr val="tx1"/>
                </a:solidFill>
              </a:rPr>
              <a:t>DISK</a:t>
            </a:r>
            <a:r>
              <a:rPr kumimoji="1" lang="ja-JP" altLang="en-US" sz="2800" b="1" dirty="0">
                <a:solidFill>
                  <a:schemeClr val="tx1"/>
                </a:solidFill>
              </a:rPr>
              <a:t>に書き込みましたが、ほかに「</a:t>
            </a:r>
            <a:r>
              <a:rPr kumimoji="1" lang="en-US" altLang="ja-JP" sz="2800" b="1" dirty="0" err="1">
                <a:solidFill>
                  <a:schemeClr val="tx1"/>
                </a:solidFill>
              </a:rPr>
              <a:t>DVDFlick</a:t>
            </a:r>
            <a:r>
              <a:rPr kumimoji="1" lang="ja-JP" altLang="en-US" sz="2800" b="1" dirty="0">
                <a:solidFill>
                  <a:schemeClr val="tx1"/>
                </a:solidFill>
              </a:rPr>
              <a:t>」と「</a:t>
            </a:r>
            <a:r>
              <a:rPr kumimoji="1" lang="en-US" altLang="ja-JP" sz="2800" b="1" dirty="0" err="1">
                <a:solidFill>
                  <a:schemeClr val="tx1"/>
                </a:solidFill>
              </a:rPr>
              <a:t>ImgBurn</a:t>
            </a:r>
            <a:r>
              <a:rPr kumimoji="1" lang="ja-JP" altLang="en-US" sz="2800" b="1" dirty="0">
                <a:solidFill>
                  <a:schemeClr val="tx1"/>
                </a:solidFill>
              </a:rPr>
              <a:t>」を使っても書き込めます</a:t>
            </a:r>
            <a:endParaRPr kumimoji="1" lang="ja-JP" altLang="en-US" sz="2800" b="1" dirty="0"/>
          </a:p>
        </p:txBody>
      </p:sp>
    </p:spTree>
    <p:extLst>
      <p:ext uri="{BB962C8B-B14F-4D97-AF65-F5344CB8AC3E}">
        <p14:creationId xmlns:p14="http://schemas.microsoft.com/office/powerpoint/2010/main" val="2226424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545B2F-AEF5-430D-AD72-D4E7F1379E2D}"/>
              </a:ext>
            </a:extLst>
          </p:cNvPr>
          <p:cNvSpPr>
            <a:spLocks noGrp="1"/>
          </p:cNvSpPr>
          <p:nvPr>
            <p:ph type="title"/>
          </p:nvPr>
        </p:nvSpPr>
        <p:spPr/>
        <p:txBody>
          <a:bodyPr/>
          <a:lstStyle/>
          <a:p>
            <a:r>
              <a:rPr lang="ja-JP" altLang="en-US" dirty="0"/>
              <a:t>「</a:t>
            </a:r>
            <a:r>
              <a:rPr kumimoji="1" lang="ja-JP" altLang="en-US" dirty="0"/>
              <a:t>録画」をクリック</a:t>
            </a:r>
          </a:p>
        </p:txBody>
      </p:sp>
      <p:pic>
        <p:nvPicPr>
          <p:cNvPr id="5" name="コンテンツ プレースホルダー 4">
            <a:extLst>
              <a:ext uri="{FF2B5EF4-FFF2-40B4-BE49-F238E27FC236}">
                <a16:creationId xmlns:a16="http://schemas.microsoft.com/office/drawing/2014/main" id="{DCF2CD7A-6C3F-448A-B66B-5363594DC465}"/>
              </a:ext>
            </a:extLst>
          </p:cNvPr>
          <p:cNvPicPr>
            <a:picLocks noGrp="1" noChangeAspect="1"/>
          </p:cNvPicPr>
          <p:nvPr>
            <p:ph idx="1"/>
          </p:nvPr>
        </p:nvPicPr>
        <p:blipFill>
          <a:blip r:embed="rId2"/>
          <a:stretch>
            <a:fillRect/>
          </a:stretch>
        </p:blipFill>
        <p:spPr>
          <a:xfrm>
            <a:off x="1331117" y="1825625"/>
            <a:ext cx="6481766" cy="4351338"/>
          </a:xfrm>
        </p:spPr>
      </p:pic>
      <p:sp>
        <p:nvSpPr>
          <p:cNvPr id="3" name="スライド番号プレースホルダー 2">
            <a:extLst>
              <a:ext uri="{FF2B5EF4-FFF2-40B4-BE49-F238E27FC236}">
                <a16:creationId xmlns:a16="http://schemas.microsoft.com/office/drawing/2014/main" id="{A2FF74DB-70F7-46FC-B74A-6E15585BDC25}"/>
              </a:ext>
            </a:extLst>
          </p:cNvPr>
          <p:cNvSpPr>
            <a:spLocks noGrp="1"/>
          </p:cNvSpPr>
          <p:nvPr>
            <p:ph type="sldNum" sz="quarter" idx="12"/>
          </p:nvPr>
        </p:nvSpPr>
        <p:spPr/>
        <p:txBody>
          <a:bodyPr/>
          <a:lstStyle/>
          <a:p>
            <a:fld id="{42F46C87-F627-47D1-AC0E-A4880E9DE9C5}" type="slidenum">
              <a:rPr kumimoji="1" lang="ja-JP" altLang="en-US" smtClean="0"/>
              <a:t>4</a:t>
            </a:fld>
            <a:endParaRPr kumimoji="1" lang="ja-JP" altLang="en-US"/>
          </a:p>
        </p:txBody>
      </p:sp>
    </p:spTree>
    <p:extLst>
      <p:ext uri="{BB962C8B-B14F-4D97-AF65-F5344CB8AC3E}">
        <p14:creationId xmlns:p14="http://schemas.microsoft.com/office/powerpoint/2010/main" val="1135089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E71552-BA5B-493D-85BF-08BEC8BD33A7}"/>
              </a:ext>
            </a:extLst>
          </p:cNvPr>
          <p:cNvSpPr>
            <a:spLocks noGrp="1"/>
          </p:cNvSpPr>
          <p:nvPr>
            <p:ph type="title"/>
          </p:nvPr>
        </p:nvSpPr>
        <p:spPr/>
        <p:txBody>
          <a:bodyPr/>
          <a:lstStyle/>
          <a:p>
            <a:r>
              <a:rPr kumimoji="1" lang="en-US" altLang="ja-JP" dirty="0" err="1"/>
              <a:t>Youtube</a:t>
            </a:r>
            <a:r>
              <a:rPr kumimoji="1" lang="ja-JP" altLang="en-US" dirty="0"/>
              <a:t>を再生</a:t>
            </a:r>
          </a:p>
        </p:txBody>
      </p:sp>
      <p:pic>
        <p:nvPicPr>
          <p:cNvPr id="5" name="コンテンツ プレースホルダー 4">
            <a:extLst>
              <a:ext uri="{FF2B5EF4-FFF2-40B4-BE49-F238E27FC236}">
                <a16:creationId xmlns:a16="http://schemas.microsoft.com/office/drawing/2014/main" id="{C8675BF9-08A9-4F3B-BE9C-92928FE3EE5D}"/>
              </a:ext>
            </a:extLst>
          </p:cNvPr>
          <p:cNvPicPr>
            <a:picLocks noGrp="1" noChangeAspect="1"/>
          </p:cNvPicPr>
          <p:nvPr>
            <p:ph idx="1"/>
          </p:nvPr>
        </p:nvPicPr>
        <p:blipFill>
          <a:blip r:embed="rId2"/>
          <a:stretch>
            <a:fillRect/>
          </a:stretch>
        </p:blipFill>
        <p:spPr>
          <a:xfrm>
            <a:off x="704144" y="1825625"/>
            <a:ext cx="7735712" cy="4351338"/>
          </a:xfrm>
        </p:spPr>
      </p:pic>
      <p:sp>
        <p:nvSpPr>
          <p:cNvPr id="3" name="スライド番号プレースホルダー 2">
            <a:extLst>
              <a:ext uri="{FF2B5EF4-FFF2-40B4-BE49-F238E27FC236}">
                <a16:creationId xmlns:a16="http://schemas.microsoft.com/office/drawing/2014/main" id="{9D759370-BD55-4399-A2A6-5213542A4D96}"/>
              </a:ext>
            </a:extLst>
          </p:cNvPr>
          <p:cNvSpPr>
            <a:spLocks noGrp="1"/>
          </p:cNvSpPr>
          <p:nvPr>
            <p:ph type="sldNum" sz="quarter" idx="12"/>
          </p:nvPr>
        </p:nvSpPr>
        <p:spPr/>
        <p:txBody>
          <a:bodyPr/>
          <a:lstStyle/>
          <a:p>
            <a:fld id="{42F46C87-F627-47D1-AC0E-A4880E9DE9C5}" type="slidenum">
              <a:rPr kumimoji="1" lang="ja-JP" altLang="en-US" smtClean="0"/>
              <a:t>5</a:t>
            </a:fld>
            <a:endParaRPr kumimoji="1" lang="ja-JP" altLang="en-US"/>
          </a:p>
        </p:txBody>
      </p:sp>
    </p:spTree>
    <p:extLst>
      <p:ext uri="{BB962C8B-B14F-4D97-AF65-F5344CB8AC3E}">
        <p14:creationId xmlns:p14="http://schemas.microsoft.com/office/powerpoint/2010/main" val="261011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32D3B0-38E7-4D94-AAA4-1DCBE6045045}"/>
              </a:ext>
            </a:extLst>
          </p:cNvPr>
          <p:cNvSpPr>
            <a:spLocks noGrp="1"/>
          </p:cNvSpPr>
          <p:nvPr>
            <p:ph type="title"/>
          </p:nvPr>
        </p:nvSpPr>
        <p:spPr/>
        <p:txBody>
          <a:bodyPr/>
          <a:lstStyle/>
          <a:p>
            <a:r>
              <a:rPr kumimoji="1" lang="ja-JP" altLang="en-US" dirty="0"/>
              <a:t>画面録画、</a:t>
            </a:r>
            <a:r>
              <a:rPr kumimoji="1" lang="en-US" altLang="ja-JP" dirty="0"/>
              <a:t>REC</a:t>
            </a:r>
            <a:r>
              <a:rPr kumimoji="1" lang="ja-JP" altLang="en-US" dirty="0"/>
              <a:t>をクリック</a:t>
            </a:r>
          </a:p>
        </p:txBody>
      </p:sp>
      <p:pic>
        <p:nvPicPr>
          <p:cNvPr id="5" name="コンテンツ プレースホルダー 4">
            <a:extLst>
              <a:ext uri="{FF2B5EF4-FFF2-40B4-BE49-F238E27FC236}">
                <a16:creationId xmlns:a16="http://schemas.microsoft.com/office/drawing/2014/main" id="{243CE069-D6DA-453D-9D82-A8595486DE7D}"/>
              </a:ext>
            </a:extLst>
          </p:cNvPr>
          <p:cNvPicPr>
            <a:picLocks noGrp="1" noChangeAspect="1"/>
          </p:cNvPicPr>
          <p:nvPr>
            <p:ph idx="1"/>
          </p:nvPr>
        </p:nvPicPr>
        <p:blipFill>
          <a:blip r:embed="rId2"/>
          <a:stretch>
            <a:fillRect/>
          </a:stretch>
        </p:blipFill>
        <p:spPr>
          <a:xfrm>
            <a:off x="873148" y="1527913"/>
            <a:ext cx="7163788" cy="4351338"/>
          </a:xfrm>
        </p:spPr>
      </p:pic>
      <p:sp>
        <p:nvSpPr>
          <p:cNvPr id="3" name="スライド番号プレースホルダー 2">
            <a:extLst>
              <a:ext uri="{FF2B5EF4-FFF2-40B4-BE49-F238E27FC236}">
                <a16:creationId xmlns:a16="http://schemas.microsoft.com/office/drawing/2014/main" id="{0A87B786-3183-48E7-B3F1-194538E3F892}"/>
              </a:ext>
            </a:extLst>
          </p:cNvPr>
          <p:cNvSpPr>
            <a:spLocks noGrp="1"/>
          </p:cNvSpPr>
          <p:nvPr>
            <p:ph type="sldNum" sz="quarter" idx="12"/>
          </p:nvPr>
        </p:nvSpPr>
        <p:spPr/>
        <p:txBody>
          <a:bodyPr/>
          <a:lstStyle/>
          <a:p>
            <a:fld id="{42F46C87-F627-47D1-AC0E-A4880E9DE9C5}" type="slidenum">
              <a:rPr kumimoji="1" lang="ja-JP" altLang="en-US" smtClean="0"/>
              <a:t>6</a:t>
            </a:fld>
            <a:endParaRPr kumimoji="1" lang="ja-JP" altLang="en-US"/>
          </a:p>
        </p:txBody>
      </p:sp>
      <p:sp>
        <p:nvSpPr>
          <p:cNvPr id="10" name="正方形/長方形 9">
            <a:extLst>
              <a:ext uri="{FF2B5EF4-FFF2-40B4-BE49-F238E27FC236}">
                <a16:creationId xmlns:a16="http://schemas.microsoft.com/office/drawing/2014/main" id="{31F4A494-A47C-447B-9E71-8570E209312E}"/>
              </a:ext>
            </a:extLst>
          </p:cNvPr>
          <p:cNvSpPr/>
          <p:nvPr/>
        </p:nvSpPr>
        <p:spPr>
          <a:xfrm>
            <a:off x="7155711" y="5071731"/>
            <a:ext cx="966285" cy="9462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C1B36D3E-BE32-478C-96E4-57F9CF6BD7DB}"/>
              </a:ext>
            </a:extLst>
          </p:cNvPr>
          <p:cNvSpPr/>
          <p:nvPr/>
        </p:nvSpPr>
        <p:spPr>
          <a:xfrm>
            <a:off x="1690577" y="1446028"/>
            <a:ext cx="818707" cy="4997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9183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F3FF93B-0006-B55F-1C3F-998DB8C97884}"/>
              </a:ext>
            </a:extLst>
          </p:cNvPr>
          <p:cNvSpPr>
            <a:spLocks noGrp="1"/>
          </p:cNvSpPr>
          <p:nvPr>
            <p:ph type="sldNum" sz="quarter" idx="12"/>
          </p:nvPr>
        </p:nvSpPr>
        <p:spPr/>
        <p:txBody>
          <a:bodyPr/>
          <a:lstStyle/>
          <a:p>
            <a:fld id="{42F46C87-F627-47D1-AC0E-A4880E9DE9C5}" type="slidenum">
              <a:rPr kumimoji="1" lang="ja-JP" altLang="en-US" smtClean="0"/>
              <a:t>7</a:t>
            </a:fld>
            <a:endParaRPr kumimoji="1" lang="ja-JP" altLang="en-US"/>
          </a:p>
        </p:txBody>
      </p:sp>
    </p:spTree>
    <p:extLst>
      <p:ext uri="{BB962C8B-B14F-4D97-AF65-F5344CB8AC3E}">
        <p14:creationId xmlns:p14="http://schemas.microsoft.com/office/powerpoint/2010/main" val="90419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1ABC03-EF82-3560-0E47-E9CAE3C978B4}"/>
              </a:ext>
            </a:extLst>
          </p:cNvPr>
          <p:cNvSpPr>
            <a:spLocks noGrp="1"/>
          </p:cNvSpPr>
          <p:nvPr>
            <p:ph type="sldNum" sz="quarter" idx="12"/>
          </p:nvPr>
        </p:nvSpPr>
        <p:spPr/>
        <p:txBody>
          <a:bodyPr/>
          <a:lstStyle/>
          <a:p>
            <a:fld id="{42F46C87-F627-47D1-AC0E-A4880E9DE9C5}" type="slidenum">
              <a:rPr kumimoji="1" lang="ja-JP" altLang="en-US" smtClean="0"/>
              <a:t>8</a:t>
            </a:fld>
            <a:endParaRPr kumimoji="1" lang="ja-JP" altLang="en-US"/>
          </a:p>
        </p:txBody>
      </p:sp>
      <p:pic>
        <p:nvPicPr>
          <p:cNvPr id="4" name="図 3">
            <a:extLst>
              <a:ext uri="{FF2B5EF4-FFF2-40B4-BE49-F238E27FC236}">
                <a16:creationId xmlns:a16="http://schemas.microsoft.com/office/drawing/2014/main" id="{BAA9F835-7E46-19C7-4705-780E43E7B034}"/>
              </a:ext>
            </a:extLst>
          </p:cNvPr>
          <p:cNvPicPr>
            <a:picLocks noChangeAspect="1"/>
          </p:cNvPicPr>
          <p:nvPr/>
        </p:nvPicPr>
        <p:blipFill>
          <a:blip r:embed="rId2"/>
          <a:stretch>
            <a:fillRect/>
          </a:stretch>
        </p:blipFill>
        <p:spPr>
          <a:xfrm>
            <a:off x="0" y="1577976"/>
            <a:ext cx="9144000" cy="5143500"/>
          </a:xfrm>
          <a:prstGeom prst="rect">
            <a:avLst/>
          </a:prstGeom>
        </p:spPr>
      </p:pic>
      <p:sp>
        <p:nvSpPr>
          <p:cNvPr id="5" name="テキスト ボックス 4">
            <a:extLst>
              <a:ext uri="{FF2B5EF4-FFF2-40B4-BE49-F238E27FC236}">
                <a16:creationId xmlns:a16="http://schemas.microsoft.com/office/drawing/2014/main" id="{30C8C448-1BD1-4BE7-51CB-D7C639EA6D1B}"/>
              </a:ext>
            </a:extLst>
          </p:cNvPr>
          <p:cNvSpPr txBox="1"/>
          <p:nvPr/>
        </p:nvSpPr>
        <p:spPr>
          <a:xfrm>
            <a:off x="350874" y="574158"/>
            <a:ext cx="8633638" cy="954107"/>
          </a:xfrm>
          <a:prstGeom prst="rect">
            <a:avLst/>
          </a:prstGeom>
          <a:noFill/>
        </p:spPr>
        <p:txBody>
          <a:bodyPr wrap="square" rtlCol="0">
            <a:spAutoFit/>
          </a:bodyPr>
          <a:lstStyle/>
          <a:p>
            <a:r>
              <a:rPr kumimoji="1" lang="ja-JP" altLang="en-US" sz="2800" b="1" dirty="0"/>
              <a:t>もっと短時間でＹＯＵＴＵＢＥを録画する方法</a:t>
            </a:r>
            <a:endParaRPr kumimoji="1" lang="en-US" altLang="ja-JP" sz="2800" b="1" dirty="0"/>
          </a:p>
          <a:p>
            <a:r>
              <a:rPr kumimoji="1" lang="ja-JP" altLang="en-US" sz="2800" b="1" dirty="0"/>
              <a:t>「ダウンロード」をクリック</a:t>
            </a:r>
          </a:p>
        </p:txBody>
      </p:sp>
    </p:spTree>
    <p:extLst>
      <p:ext uri="{BB962C8B-B14F-4D97-AF65-F5344CB8AC3E}">
        <p14:creationId xmlns:p14="http://schemas.microsoft.com/office/powerpoint/2010/main" val="1191589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3D425A7-B72E-4D7C-F7D5-0D1B66E7D365}"/>
              </a:ext>
            </a:extLst>
          </p:cNvPr>
          <p:cNvSpPr>
            <a:spLocks noGrp="1"/>
          </p:cNvSpPr>
          <p:nvPr>
            <p:ph type="sldNum" sz="quarter" idx="12"/>
          </p:nvPr>
        </p:nvSpPr>
        <p:spPr/>
        <p:txBody>
          <a:bodyPr/>
          <a:lstStyle/>
          <a:p>
            <a:fld id="{42F46C87-F627-47D1-AC0E-A4880E9DE9C5}" type="slidenum">
              <a:rPr kumimoji="1" lang="ja-JP" altLang="en-US" smtClean="0"/>
              <a:t>9</a:t>
            </a:fld>
            <a:endParaRPr kumimoji="1" lang="ja-JP" altLang="en-US"/>
          </a:p>
        </p:txBody>
      </p:sp>
      <p:sp>
        <p:nvSpPr>
          <p:cNvPr id="5" name="テキスト ボックス 4">
            <a:extLst>
              <a:ext uri="{FF2B5EF4-FFF2-40B4-BE49-F238E27FC236}">
                <a16:creationId xmlns:a16="http://schemas.microsoft.com/office/drawing/2014/main" id="{AC8A5A4C-C638-D276-D37C-5DF1928F639A}"/>
              </a:ext>
            </a:extLst>
          </p:cNvPr>
          <p:cNvSpPr txBox="1"/>
          <p:nvPr/>
        </p:nvSpPr>
        <p:spPr>
          <a:xfrm>
            <a:off x="202019" y="489098"/>
            <a:ext cx="8750595" cy="523220"/>
          </a:xfrm>
          <a:prstGeom prst="rect">
            <a:avLst/>
          </a:prstGeom>
          <a:noFill/>
        </p:spPr>
        <p:txBody>
          <a:bodyPr wrap="square" rtlCol="0">
            <a:spAutoFit/>
          </a:bodyPr>
          <a:lstStyle/>
          <a:p>
            <a:r>
              <a:rPr kumimoji="1" lang="ja-JP" altLang="en-US" sz="2800" b="1" dirty="0"/>
              <a:t>「ビデオの追加」をクリック</a:t>
            </a:r>
          </a:p>
        </p:txBody>
      </p:sp>
      <p:pic>
        <p:nvPicPr>
          <p:cNvPr id="9" name="図 8">
            <a:extLst>
              <a:ext uri="{FF2B5EF4-FFF2-40B4-BE49-F238E27FC236}">
                <a16:creationId xmlns:a16="http://schemas.microsoft.com/office/drawing/2014/main" id="{134ED13F-503D-F751-C61D-F3993B7CAFD6}"/>
              </a:ext>
            </a:extLst>
          </p:cNvPr>
          <p:cNvPicPr>
            <a:picLocks noChangeAspect="1"/>
          </p:cNvPicPr>
          <p:nvPr/>
        </p:nvPicPr>
        <p:blipFill>
          <a:blip r:embed="rId2"/>
          <a:stretch>
            <a:fillRect/>
          </a:stretch>
        </p:blipFill>
        <p:spPr>
          <a:xfrm>
            <a:off x="202019" y="1112584"/>
            <a:ext cx="9144000" cy="5143500"/>
          </a:xfrm>
          <a:prstGeom prst="rect">
            <a:avLst/>
          </a:prstGeom>
          <a:ln w="28575">
            <a:solidFill>
              <a:schemeClr val="tx1"/>
            </a:solidFill>
          </a:ln>
        </p:spPr>
      </p:pic>
      <p:sp>
        <p:nvSpPr>
          <p:cNvPr id="11" name="正方形/長方形 10">
            <a:extLst>
              <a:ext uri="{FF2B5EF4-FFF2-40B4-BE49-F238E27FC236}">
                <a16:creationId xmlns:a16="http://schemas.microsoft.com/office/drawing/2014/main" id="{5A70AAF1-F8B1-188D-411E-2E041DA6D706}"/>
              </a:ext>
            </a:extLst>
          </p:cNvPr>
          <p:cNvSpPr/>
          <p:nvPr/>
        </p:nvSpPr>
        <p:spPr>
          <a:xfrm>
            <a:off x="2413591" y="1733107"/>
            <a:ext cx="701749" cy="3721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779222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377</TotalTime>
  <Words>533</Words>
  <Application>Microsoft Office PowerPoint</Application>
  <PresentationFormat>画面に合わせる (4:3)</PresentationFormat>
  <Paragraphs>66</Paragraphs>
  <Slides>30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30</vt:i4>
      </vt:variant>
    </vt:vector>
  </HeadingPairs>
  <TitlesOfParts>
    <vt:vector size="35" baseType="lpstr">
      <vt:lpstr>游ゴシック</vt:lpstr>
      <vt:lpstr>Arial</vt:lpstr>
      <vt:lpstr>Calibri</vt:lpstr>
      <vt:lpstr>Calibri Light</vt:lpstr>
      <vt:lpstr>Office テーマ</vt:lpstr>
      <vt:lpstr>百人一首 </vt:lpstr>
      <vt:lpstr>PowerPoint プレゼンテーション</vt:lpstr>
      <vt:lpstr>使ったソフト</vt:lpstr>
      <vt:lpstr>「録画」をクリック</vt:lpstr>
      <vt:lpstr>Youtubeを再生</vt:lpstr>
      <vt:lpstr>画面録画、RECをクリック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DVD Stylerを立ち上げるとこの画面が出る、使うDVD DISKの種類を選択してOKをクリック</vt:lpstr>
      <vt:lpstr>メニューの背景を選択 </vt:lpstr>
      <vt:lpstr>「九十歳と読むむ百人一首」 とタイトルを書く </vt:lpstr>
      <vt:lpstr>左からボタンを2つドラックし名前を1:4/1, 5/1, 6/1, 7/1と2:8/1,9/1,10/1, 11/1にする</vt:lpstr>
      <vt:lpstr>Exprorerで目的のmp4 fileを見つけ出し、drag &amp;dropする</vt:lpstr>
      <vt:lpstr>1:を選ぶとmenu2に  2:でmenu3に飛ぶ</vt:lpstr>
      <vt:lpstr>menu2</vt:lpstr>
      <vt:lpstr>menu3の左上を選ぶと5番目のmp4 fileが再生される</vt:lpstr>
      <vt:lpstr>講義が終わるとmenu1に戻る</vt:lpstr>
      <vt:lpstr>作業の途中で休む場合はプロジェクトを保存する、そうすると作業を開始するときプロジェクトを開けば前の続きから始められる</vt:lpstr>
      <vt:lpstr>最後に複数のfileから再生するfileを選べるmenu付のDVDを作れるiso fileを作る</vt:lpstr>
      <vt:lpstr>Power 2 goを使ってDVDに焼く</vt:lpstr>
      <vt:lpstr>Iso fileを読み込み、DVDに焼く</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百人一首 </dc:title>
  <dc:creator>鈴木 久雄</dc:creator>
  <cp:lastModifiedBy>鈴木 久雄</cp:lastModifiedBy>
  <cp:revision>15</cp:revision>
  <dcterms:created xsi:type="dcterms:W3CDTF">2021-12-23T00:25:22Z</dcterms:created>
  <dcterms:modified xsi:type="dcterms:W3CDTF">2022-06-09T06:54:29Z</dcterms:modified>
</cp:coreProperties>
</file>